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3"/>
  </p:notesMasterIdLst>
  <p:handoutMasterIdLst>
    <p:handoutMasterId r:id="rId14"/>
  </p:handoutMasterIdLst>
  <p:sldIdLst>
    <p:sldId id="256" r:id="rId2"/>
    <p:sldId id="295" r:id="rId3"/>
    <p:sldId id="289" r:id="rId4"/>
    <p:sldId id="307" r:id="rId5"/>
    <p:sldId id="12525" r:id="rId6"/>
    <p:sldId id="12524" r:id="rId7"/>
    <p:sldId id="12526" r:id="rId8"/>
    <p:sldId id="519" r:id="rId9"/>
    <p:sldId id="12527" r:id="rId10"/>
    <p:sldId id="12523" r:id="rId11"/>
    <p:sldId id="259" r:id="rId1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AA4C1"/>
    <a:srgbClr val="B5DFE7"/>
    <a:srgbClr val="54A68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0036" autoAdjust="0"/>
  </p:normalViewPr>
  <p:slideViewPr>
    <p:cSldViewPr snapToGrid="0">
      <p:cViewPr>
        <p:scale>
          <a:sx n="33" d="100"/>
          <a:sy n="33" d="100"/>
        </p:scale>
        <p:origin x="-2142" y="-792"/>
      </p:cViewPr>
      <p:guideLst>
        <p:guide orient="horz" pos="2196"/>
        <p:guide pos="3847"/>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2021/9/8</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17201285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BD14C6-FBF2-4380-9FF0-B28B61D21FC8}" type="datetimeFigureOut">
              <a:rPr lang="zh-CN" altLang="en-US" smtClean="0"/>
              <a:t>2021/9/8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5723D5-2651-4373-80F6-6210EA702ACE}" type="slidenum">
              <a:rPr lang="zh-CN" altLang="en-US" smtClean="0"/>
              <a:t>‹#›</a:t>
            </a:fld>
            <a:endParaRPr lang="zh-CN" altLang="en-US"/>
          </a:p>
        </p:txBody>
      </p:sp>
    </p:spTree>
    <p:extLst>
      <p:ext uri="{BB962C8B-B14F-4D97-AF65-F5344CB8AC3E}">
        <p14:creationId xmlns:p14="http://schemas.microsoft.com/office/powerpoint/2010/main" val="6954926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11BFB60-DF70-49C9-ACF0-1AFEF9115986}" type="slidenum">
              <a:rPr lang="zh-CN" altLang="en-US" smtClean="0"/>
              <a:t>2</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2F775A4-DBCA-43D6-BDA5-B5DAC751E2D2}" type="slidenum">
              <a:rPr lang="zh-CN" altLang="en-US" smtClean="0">
                <a:solidFill>
                  <a:prstClr val="black"/>
                </a:solidFill>
              </a:rPr>
              <a:t>4</a:t>
            </a:fld>
            <a:endParaRPr lang="zh-CN" alt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b="1" dirty="0"/>
          </a:p>
        </p:txBody>
      </p:sp>
      <p:sp>
        <p:nvSpPr>
          <p:cNvPr id="4" name="灯片编号占位符 3"/>
          <p:cNvSpPr>
            <a:spLocks noGrp="1"/>
          </p:cNvSpPr>
          <p:nvPr>
            <p:ph type="sldNum" sz="quarter" idx="10"/>
          </p:nvPr>
        </p:nvSpPr>
        <p:spPr/>
        <p:txBody>
          <a:bodyPr/>
          <a:lstStyle/>
          <a:p>
            <a:fld id="{F1CB8912-F0BA-4AD8-8415-DA1F26BCB09F}" type="slidenum">
              <a:rPr lang="zh-CN" altLang="en-US" smtClean="0"/>
              <a:t>5</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228600" indent="-228600">
              <a:buAutoNum type="arabicPeriod"/>
            </a:pPr>
            <a:r>
              <a:rPr lang="en-US" sz="1200" b="1" i="0" kern="1200" dirty="0" err="1" smtClean="0">
                <a:solidFill>
                  <a:schemeClr val="tx1"/>
                </a:solidFill>
                <a:effectLst/>
                <a:latin typeface="+mn-lt"/>
                <a:ea typeface="+mn-ea"/>
                <a:cs typeface="+mn-cs"/>
              </a:rPr>
              <a:t>Định</a:t>
            </a:r>
            <a:r>
              <a:rPr lang="en-US" sz="1200" b="1" i="0" kern="1200" baseline="0" dirty="0" smtClean="0">
                <a:solidFill>
                  <a:schemeClr val="tx1"/>
                </a:solidFill>
                <a:effectLst/>
                <a:latin typeface="+mn-lt"/>
                <a:ea typeface="+mn-ea"/>
                <a:cs typeface="+mn-cs"/>
              </a:rPr>
              <a:t> </a:t>
            </a:r>
            <a:r>
              <a:rPr lang="en-US" sz="1200" b="1" i="0" kern="1200" baseline="0" dirty="0" err="1" smtClean="0">
                <a:solidFill>
                  <a:schemeClr val="tx1"/>
                </a:solidFill>
                <a:effectLst/>
                <a:latin typeface="+mn-lt"/>
                <a:ea typeface="+mn-ea"/>
                <a:cs typeface="+mn-cs"/>
              </a:rPr>
              <a:t>nghĩa</a:t>
            </a:r>
            <a:r>
              <a:rPr lang="en-US" sz="1200" b="1" i="0" kern="1200" baseline="0" dirty="0" smtClean="0">
                <a:solidFill>
                  <a:schemeClr val="tx1"/>
                </a:solidFill>
                <a:effectLst/>
                <a:latin typeface="+mn-lt"/>
                <a:ea typeface="+mn-ea"/>
                <a:cs typeface="+mn-cs"/>
              </a:rPr>
              <a:t>: </a:t>
            </a:r>
            <a:r>
              <a:rPr lang="vi-VN" sz="1200" b="0" i="0" kern="1200" dirty="0" smtClean="0">
                <a:solidFill>
                  <a:schemeClr val="tx1"/>
                </a:solidFill>
                <a:effectLst/>
                <a:latin typeface="+mn-lt"/>
                <a:ea typeface="+mn-ea"/>
                <a:cs typeface="+mn-cs"/>
              </a:rPr>
              <a:t>Axit amin là thành phần thiết yếu tồn tại phổ biến ở các sinh vật sống, từ vi sinh vật đến con người. Bất kỳ một cơ thể sống nào cũng đều chứa XNUMX loại axit amin giống nhau.</a:t>
            </a:r>
            <a:r>
              <a:rPr lang="en-US" sz="1200" b="0" i="0" kern="1200" dirty="0" smtClean="0">
                <a:solidFill>
                  <a:schemeClr val="tx1"/>
                </a:solidFill>
                <a:effectLst/>
                <a:latin typeface="+mn-lt"/>
                <a:ea typeface="+mn-ea"/>
                <a:cs typeface="+mn-cs"/>
              </a:rPr>
              <a:t> </a:t>
            </a:r>
          </a:p>
          <a:p>
            <a:pPr marL="228600" indent="-228600">
              <a:buAutoNum type="arabicPeriod"/>
            </a:pPr>
            <a:r>
              <a:rPr lang="en-US" sz="1200" b="1" i="0" kern="1200" dirty="0" err="1" smtClean="0">
                <a:solidFill>
                  <a:schemeClr val="tx1"/>
                </a:solidFill>
                <a:effectLst/>
                <a:latin typeface="+mn-lt"/>
                <a:ea typeface="+mn-ea"/>
                <a:cs typeface="+mn-cs"/>
              </a:rPr>
              <a:t>Mối</a:t>
            </a:r>
            <a:r>
              <a:rPr lang="en-US" sz="1200" b="1" i="0" kern="1200" baseline="0" dirty="0" smtClean="0">
                <a:solidFill>
                  <a:schemeClr val="tx1"/>
                </a:solidFill>
                <a:effectLst/>
                <a:latin typeface="+mn-lt"/>
                <a:ea typeface="+mn-ea"/>
                <a:cs typeface="+mn-cs"/>
              </a:rPr>
              <a:t> </a:t>
            </a:r>
            <a:r>
              <a:rPr lang="en-US" sz="1200" b="1" i="0" kern="1200" baseline="0" dirty="0" err="1" smtClean="0">
                <a:solidFill>
                  <a:schemeClr val="tx1"/>
                </a:solidFill>
                <a:effectLst/>
                <a:latin typeface="+mn-lt"/>
                <a:ea typeface="+mn-ea"/>
                <a:cs typeface="+mn-cs"/>
              </a:rPr>
              <a:t>quan</a:t>
            </a:r>
            <a:r>
              <a:rPr lang="en-US" sz="1200" b="1" i="0" kern="1200" baseline="0" dirty="0" smtClean="0">
                <a:solidFill>
                  <a:schemeClr val="tx1"/>
                </a:solidFill>
                <a:effectLst/>
                <a:latin typeface="+mn-lt"/>
                <a:ea typeface="+mn-ea"/>
                <a:cs typeface="+mn-cs"/>
              </a:rPr>
              <a:t> </a:t>
            </a:r>
            <a:r>
              <a:rPr lang="en-US" sz="1200" b="1" i="0" kern="1200" baseline="0" dirty="0" err="1" smtClean="0">
                <a:solidFill>
                  <a:schemeClr val="tx1"/>
                </a:solidFill>
                <a:effectLst/>
                <a:latin typeface="+mn-lt"/>
                <a:ea typeface="+mn-ea"/>
                <a:cs typeface="+mn-cs"/>
              </a:rPr>
              <a:t>hệ</a:t>
            </a:r>
            <a:r>
              <a:rPr lang="en-US" sz="1200" b="1" i="0" kern="1200" baseline="0" dirty="0" smtClean="0">
                <a:solidFill>
                  <a:schemeClr val="tx1"/>
                </a:solidFill>
                <a:effectLst/>
                <a:latin typeface="+mn-lt"/>
                <a:ea typeface="+mn-ea"/>
                <a:cs typeface="+mn-cs"/>
              </a:rPr>
              <a:t>: </a:t>
            </a:r>
            <a:r>
              <a:rPr lang="vi-VN" sz="1200" b="0" i="0" kern="1200" dirty="0" smtClean="0">
                <a:solidFill>
                  <a:schemeClr val="tx1"/>
                </a:solidFill>
                <a:effectLst/>
                <a:latin typeface="+mn-lt"/>
                <a:ea typeface="+mn-ea"/>
                <a:cs typeface="+mn-cs"/>
              </a:rPr>
              <a:t>Axit amin chiếm khoảng 20% ​​cơ thể người hoặc 50% khối lượng cơ thể ở dạng chất rắn. Đây là thành phần cấu thành nên cơ thể chúng ta với tỷ trọng lớn thứ hai chỉ sau nước. Điều này có nghĩa một người nặng 50 kg sẽ có khoảng 10 kg axit amin trong cơ thể.</a:t>
            </a:r>
            <a:endParaRPr lang="en-US" sz="1200" b="0" i="0" kern="1200" dirty="0" smtClean="0">
              <a:solidFill>
                <a:schemeClr val="tx1"/>
              </a:solidFill>
              <a:effectLst/>
              <a:latin typeface="+mn-lt"/>
              <a:ea typeface="+mn-ea"/>
              <a:cs typeface="+mn-cs"/>
            </a:endParaRPr>
          </a:p>
          <a:p>
            <a:pPr marL="0" indent="0">
              <a:buNone/>
            </a:pPr>
            <a:r>
              <a:rPr lang="en-US" sz="1200" b="0" i="0" kern="1200" dirty="0" smtClean="0">
                <a:solidFill>
                  <a:schemeClr val="tx1"/>
                </a:solidFill>
                <a:effectLst/>
                <a:latin typeface="+mn-lt"/>
                <a:ea typeface="+mn-ea"/>
                <a:cs typeface="+mn-cs"/>
              </a:rPr>
              <a:t> - </a:t>
            </a:r>
            <a:r>
              <a:rPr lang="vi-VN" sz="1200" b="0" i="0" kern="1200" dirty="0" smtClean="0">
                <a:solidFill>
                  <a:schemeClr val="tx1"/>
                </a:solidFill>
                <a:effectLst/>
                <a:latin typeface="+mn-lt"/>
                <a:ea typeface="+mn-ea"/>
                <a:cs typeface="+mn-cs"/>
              </a:rPr>
              <a:t>Axit amin là thành phần cấu tạo nên protein (chất đạm). Có khoảng 100,000 loại protein được cấu thành chỉ từ 20 loại axit amin.</a:t>
            </a:r>
            <a:endParaRPr lang="en-US" sz="1200" b="0" i="0" kern="1200" dirty="0" smtClean="0">
              <a:solidFill>
                <a:schemeClr val="tx1"/>
              </a:solidFill>
              <a:effectLst/>
              <a:latin typeface="+mn-lt"/>
              <a:ea typeface="+mn-ea"/>
              <a:cs typeface="+mn-cs"/>
            </a:endParaRPr>
          </a:p>
          <a:p>
            <a:r>
              <a:rPr lang="en-US" altLang="zh-CN" b="1" dirty="0" smtClean="0"/>
              <a:t>3. </a:t>
            </a:r>
            <a:r>
              <a:rPr lang="en-US" altLang="zh-CN" b="1" dirty="0" err="1" smtClean="0"/>
              <a:t>Tác</a:t>
            </a:r>
            <a:r>
              <a:rPr lang="en-US" altLang="zh-CN" b="1" baseline="0" dirty="0" smtClean="0"/>
              <a:t> </a:t>
            </a:r>
            <a:r>
              <a:rPr lang="en-US" altLang="zh-CN" b="1" baseline="0" dirty="0" err="1" smtClean="0"/>
              <a:t>dụng</a:t>
            </a:r>
            <a:r>
              <a:rPr lang="en-US" altLang="zh-CN" b="1" baseline="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b="1" baseline="0" dirty="0" smtClean="0"/>
              <a:t>   - </a:t>
            </a:r>
            <a:r>
              <a:rPr lang="en-US" sz="1200" b="0" i="0" kern="1200" dirty="0" err="1" smtClean="0">
                <a:solidFill>
                  <a:schemeClr val="tx1"/>
                </a:solidFill>
                <a:effectLst/>
                <a:latin typeface="+mn-lt"/>
                <a:ea typeface="+mn-ea"/>
                <a:cs typeface="+mn-cs"/>
              </a:rPr>
              <a:t>Giúp</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cải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thiện</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tâm</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trạng</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và</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giấc</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ngủ</a:t>
            </a:r>
            <a:endParaRPr lang="en-US" sz="12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b="1" dirty="0" smtClean="0"/>
              <a:t>   - </a:t>
            </a:r>
            <a:r>
              <a:rPr lang="vi-VN" sz="1200" b="0" i="0" kern="1200" dirty="0" smtClean="0">
                <a:solidFill>
                  <a:schemeClr val="tx1"/>
                </a:solidFill>
                <a:effectLst/>
                <a:latin typeface="+mn-lt"/>
                <a:ea typeface="+mn-ea"/>
                <a:cs typeface="+mn-cs"/>
              </a:rPr>
              <a:t>Tăng hiệu suất tập thể dục</a:t>
            </a:r>
            <a:endParaRPr lang="en-US" sz="12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   - </a:t>
            </a:r>
            <a:r>
              <a:rPr lang="vi-VN" sz="1200" b="0" i="0" kern="1200" dirty="0" smtClean="0">
                <a:solidFill>
                  <a:schemeClr val="tx1"/>
                </a:solidFill>
                <a:effectLst/>
                <a:latin typeface="+mn-lt"/>
                <a:ea typeface="+mn-ea"/>
                <a:cs typeface="+mn-cs"/>
              </a:rPr>
              <a:t>Ngăn ngừa hiện tượng mất cơ</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   - </a:t>
            </a:r>
            <a:r>
              <a:rPr lang="vi-VN" sz="1200" b="0" i="0" kern="1200" dirty="0" smtClean="0">
                <a:solidFill>
                  <a:schemeClr val="tx1"/>
                </a:solidFill>
                <a:effectLst/>
                <a:latin typeface="+mn-lt"/>
                <a:ea typeface="+mn-ea"/>
                <a:cs typeface="+mn-cs"/>
              </a:rPr>
              <a:t>Thúc đẩy giảm cân</a:t>
            </a:r>
          </a:p>
          <a:p>
            <a:pPr marL="0" marR="0" indent="0" algn="l" defTabSz="914400" rtl="0" eaLnBrk="1" fontAlgn="auto" latinLnBrk="0" hangingPunct="1">
              <a:lnSpc>
                <a:spcPct val="100000"/>
              </a:lnSpc>
              <a:spcBef>
                <a:spcPts val="0"/>
              </a:spcBef>
              <a:spcAft>
                <a:spcPts val="0"/>
              </a:spcAft>
              <a:buClrTx/>
              <a:buSzTx/>
              <a:buFontTx/>
              <a:buNone/>
              <a:tabLst/>
              <a:defRPr/>
            </a:pPr>
            <a:endParaRPr lang="vi-VN" sz="1200" b="0" i="0" kern="1200" dirty="0" smtClean="0">
              <a:solidFill>
                <a:schemeClr val="tx1"/>
              </a:solidFill>
              <a:effectLst/>
              <a:latin typeface="+mn-lt"/>
              <a:ea typeface="+mn-ea"/>
              <a:cs typeface="+mn-cs"/>
            </a:endParaRPr>
          </a:p>
          <a:p>
            <a:endParaRPr lang="zh-CN" altLang="en-US" b="1" dirty="0"/>
          </a:p>
        </p:txBody>
      </p:sp>
      <p:sp>
        <p:nvSpPr>
          <p:cNvPr id="4" name="灯片编号占位符 3"/>
          <p:cNvSpPr>
            <a:spLocks noGrp="1"/>
          </p:cNvSpPr>
          <p:nvPr>
            <p:ph type="sldNum" sz="quarter" idx="10"/>
          </p:nvPr>
        </p:nvSpPr>
        <p:spPr/>
        <p:txBody>
          <a:bodyPr/>
          <a:lstStyle/>
          <a:p>
            <a:fld id="{F1CB8912-F0BA-4AD8-8415-DA1F26BCB09F}" type="slidenum">
              <a:rPr lang="zh-CN" altLang="en-US" smtClean="0"/>
              <a:t>6</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b="1" dirty="0"/>
          </a:p>
        </p:txBody>
      </p:sp>
      <p:sp>
        <p:nvSpPr>
          <p:cNvPr id="4" name="灯片编号占位符 3"/>
          <p:cNvSpPr>
            <a:spLocks noGrp="1"/>
          </p:cNvSpPr>
          <p:nvPr>
            <p:ph type="sldNum" sz="quarter" idx="10"/>
          </p:nvPr>
        </p:nvSpPr>
        <p:spPr/>
        <p:txBody>
          <a:bodyPr/>
          <a:lstStyle/>
          <a:p>
            <a:fld id="{F1CB8912-F0BA-4AD8-8415-DA1F26BCB09F}" type="slidenum">
              <a:rPr lang="zh-CN" altLang="en-US" smtClean="0"/>
              <a:t>7</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8</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1. </a:t>
            </a:r>
            <a:r>
              <a:rPr lang="vi-VN" sz="1200" b="1" i="0" kern="1200" dirty="0" smtClean="0">
                <a:solidFill>
                  <a:schemeClr val="tx1"/>
                </a:solidFill>
                <a:effectLst/>
                <a:latin typeface="+mn-lt"/>
                <a:ea typeface="+mn-ea"/>
                <a:cs typeface="+mn-cs"/>
              </a:rPr>
              <a:t>Vai trò của Iot trong cơ thể </a:t>
            </a:r>
            <a:r>
              <a:rPr lang="vi-VN" sz="1200" b="0" i="0" kern="1200" dirty="0" smtClean="0">
                <a:solidFill>
                  <a:schemeClr val="tx1"/>
                </a:solidFill>
                <a:effectLst/>
                <a:latin typeface="+mn-lt"/>
                <a:ea typeface="+mn-ea"/>
                <a:cs typeface="+mn-cs"/>
              </a:rPr>
              <a:t>là rất quan trọng đối với sự phát triển cơ thể con người. Iot là vi chất quan trọng để tuyến giáp tổng hợp các hormon điều chỉnh quá trình phát triển của hệ thần kinh trung ương, phát triển hệ sinh dục và các bộ phận trong cơ thể như tim mạch, tiêu hóa, da - lông - tóc - móng, duy trì năng lượng cho cơ thể hoạt động.</a:t>
            </a:r>
          </a:p>
          <a:p>
            <a:r>
              <a:rPr lang="vi-VN" sz="1200" b="0" i="0" kern="1200" dirty="0" smtClean="0">
                <a:solidFill>
                  <a:schemeClr val="tx1"/>
                </a:solidFill>
                <a:effectLst/>
                <a:latin typeface="+mn-lt"/>
                <a:ea typeface="+mn-ea"/>
                <a:cs typeface="+mn-cs"/>
              </a:rPr>
              <a:t>Iot là vi chất quan trọng để tuyến giáp tổng hợp các hormon điều chỉnh quá trình phát triển của hệ thần kinh trung ương, phát triển hệ sinh dục và các bộ phận trong cơ thể</a:t>
            </a:r>
          </a:p>
          <a:p>
            <a:r>
              <a:rPr lang="vi-VN" sz="1200" b="0" i="0" kern="1200" dirty="0" smtClean="0">
                <a:solidFill>
                  <a:schemeClr val="tx1"/>
                </a:solidFill>
                <a:effectLst/>
                <a:latin typeface="+mn-lt"/>
                <a:ea typeface="+mn-ea"/>
                <a:cs typeface="+mn-cs"/>
              </a:rPr>
              <a:t>Iot tham gia tạo hormon tuyến giáp trạng T3 (tri-iodothyronin) và T4 (thyroxin) bằng các liên kết đồng hóa trị.</a:t>
            </a:r>
          </a:p>
          <a:p>
            <a:r>
              <a:rPr lang="vi-VN" sz="1200" b="0" i="0" kern="1200" dirty="0" smtClean="0">
                <a:solidFill>
                  <a:schemeClr val="tx1"/>
                </a:solidFill>
                <a:effectLst/>
                <a:latin typeface="+mn-lt"/>
                <a:ea typeface="+mn-ea"/>
                <a:cs typeface="+mn-cs"/>
              </a:rPr>
              <a:t>Ngoài ra, Iot còn có vai trò trong việc chuyển hóa beta - caroten thành vitamin A, tổng hợp protein hay hấp thụ đường trong ruột non.</a:t>
            </a:r>
          </a:p>
          <a:p>
            <a:endParaRPr lang="zh-CN" altLang="en-US" dirty="0"/>
          </a:p>
        </p:txBody>
      </p:sp>
      <p:sp>
        <p:nvSpPr>
          <p:cNvPr id="4" name="灯片编号占位符 3"/>
          <p:cNvSpPr>
            <a:spLocks noGrp="1"/>
          </p:cNvSpPr>
          <p:nvPr>
            <p:ph type="sldNum" sz="quarter" idx="10"/>
          </p:nvPr>
        </p:nvSpPr>
        <p:spPr/>
        <p:txBody>
          <a:bodyPr/>
          <a:lstStyle/>
          <a:p>
            <a:fld id="{3849D3E0-124D-4DFF-AE99-4EA4CC201DB4}"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77334B10-1BAA-4F86-8112-CC1F1B123847}" type="datetimeFigureOut">
              <a:rPr lang="zh-CN" altLang="en-US" smtClean="0"/>
              <a:t>2021/9/8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620D2FB-AB3F-4652-A92E-B20259EF7F60}"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77334B10-1BAA-4F86-8112-CC1F1B123847}" type="datetimeFigureOut">
              <a:rPr lang="zh-CN" altLang="en-US" smtClean="0"/>
              <a:t>2021/9/8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620D2FB-AB3F-4652-A92E-B20259EF7F60}"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77334B10-1BAA-4F86-8112-CC1F1B123847}" type="datetimeFigureOut">
              <a:rPr lang="zh-CN" altLang="en-US" smtClean="0"/>
              <a:t>2021/9/8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620D2FB-AB3F-4652-A92E-B20259EF7F60}"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_标题幻灯片">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内容与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标题和内容">
    <p:bg>
      <p:bgPr>
        <a:solidFill>
          <a:schemeClr val="bg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仅标题">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9D26EDC-E73B-4342-9AF4-79CD261E2BB1}" type="datetime1">
              <a:rPr lang="en-US" smtClean="0"/>
              <a:t>9/8/2021</a:t>
            </a:fld>
            <a:endParaRPr lang="en-US"/>
          </a:p>
        </p:txBody>
      </p:sp>
      <p:sp>
        <p:nvSpPr>
          <p:cNvPr id="4" name="Footer Placeholder 3"/>
          <p:cNvSpPr>
            <a:spLocks noGrp="1"/>
          </p:cNvSpPr>
          <p:nvPr>
            <p:ph type="ftr" sz="quarter" idx="11"/>
          </p:nvPr>
        </p:nvSpPr>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2_제목 및 내용">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Main">
    <p:spTree>
      <p:nvGrpSpPr>
        <p:cNvPr id="1" name=""/>
        <p:cNvGrpSpPr/>
        <p:nvPr/>
      </p:nvGrpSpPr>
      <p:grpSpPr>
        <a:xfrm>
          <a:off x="0" y="0"/>
          <a:ext cx="0" cy="0"/>
          <a:chOff x="0" y="0"/>
          <a:chExt cx="0" cy="0"/>
        </a:xfrm>
      </p:grpSpPr>
      <p:sp>
        <p:nvSpPr>
          <p:cNvPr id="8" name="Text Placeholder 3"/>
          <p:cNvSpPr>
            <a:spLocks noGrp="1"/>
          </p:cNvSpPr>
          <p:nvPr>
            <p:ph type="body" sz="half" idx="2" hasCustomPrompt="1"/>
          </p:nvPr>
        </p:nvSpPr>
        <p:spPr>
          <a:xfrm>
            <a:off x="508001" y="1178427"/>
            <a:ext cx="11157817" cy="231007"/>
          </a:xfrm>
          <a:prstGeom prst="rect">
            <a:avLst/>
          </a:prstGeom>
        </p:spPr>
        <p:txBody>
          <a:bodyPr wrap="none" lIns="0" tIns="0" rIns="0" bIns="0" anchor="ctr">
            <a:noAutofit/>
          </a:bodyPr>
          <a:lstStyle>
            <a:lvl1pPr marL="0" indent="0" algn="ctr">
              <a:buNone/>
              <a:defRPr sz="1600" b="0" baseline="0">
                <a:solidFill>
                  <a:schemeClr val="bg1">
                    <a:lumMod val="65000"/>
                  </a:schemeClr>
                </a:solidFill>
                <a:latin typeface="+mn-lt"/>
                <a:ea typeface="Roboto" charset="0"/>
              </a:defRPr>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dirty="0"/>
              <a:t>CLICK TO EDITE SUBTITLE</a:t>
            </a:r>
          </a:p>
        </p:txBody>
      </p:sp>
      <p:sp>
        <p:nvSpPr>
          <p:cNvPr id="9" name="Title 2"/>
          <p:cNvSpPr>
            <a:spLocks noGrp="1"/>
          </p:cNvSpPr>
          <p:nvPr>
            <p:ph type="title"/>
          </p:nvPr>
        </p:nvSpPr>
        <p:spPr>
          <a:xfrm>
            <a:off x="508001" y="455085"/>
            <a:ext cx="11157817" cy="660511"/>
          </a:xfrm>
          <a:prstGeom prst="rect">
            <a:avLst/>
          </a:prstGeom>
        </p:spPr>
        <p:txBody>
          <a:bodyPr lIns="0" tIns="0" rIns="0" bIns="0" anchor="ctr"/>
          <a:lstStyle>
            <a:lvl1pPr algn="ctr">
              <a:defRPr sz="4800">
                <a:solidFill>
                  <a:schemeClr val="bg1">
                    <a:lumMod val="50000"/>
                  </a:schemeClr>
                </a:solidFill>
              </a:defRPr>
            </a:lvl1pPr>
          </a:lstStyle>
          <a:p>
            <a:r>
              <a:rPr lang="zh-CN" altLang="en-US" smtClean="0"/>
              <a:t>单击此处编辑母版标题样式</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1475451" y="2314636"/>
            <a:ext cx="2850365" cy="2850365"/>
          </a:xfrm>
          <a:custGeom>
            <a:avLst/>
            <a:gdLst>
              <a:gd name="connsiteX0" fmla="*/ 1015705 w 2031410"/>
              <a:gd name="connsiteY0" fmla="*/ 0 h 2031410"/>
              <a:gd name="connsiteX1" fmla="*/ 2031410 w 2031410"/>
              <a:gd name="connsiteY1" fmla="*/ 1015705 h 2031410"/>
              <a:gd name="connsiteX2" fmla="*/ 1015705 w 2031410"/>
              <a:gd name="connsiteY2" fmla="*/ 2031410 h 2031410"/>
              <a:gd name="connsiteX3" fmla="*/ 0 w 2031410"/>
              <a:gd name="connsiteY3" fmla="*/ 1015705 h 2031410"/>
              <a:gd name="connsiteX4" fmla="*/ 1015705 w 2031410"/>
              <a:gd name="connsiteY4" fmla="*/ 0 h 20314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1410" h="2031410">
                <a:moveTo>
                  <a:pt x="1015705" y="0"/>
                </a:moveTo>
                <a:cubicBezTo>
                  <a:pt x="1576663" y="0"/>
                  <a:pt x="2031410" y="454747"/>
                  <a:pt x="2031410" y="1015705"/>
                </a:cubicBezTo>
                <a:cubicBezTo>
                  <a:pt x="2031410" y="1576663"/>
                  <a:pt x="1576663" y="2031410"/>
                  <a:pt x="1015705" y="2031410"/>
                </a:cubicBezTo>
                <a:cubicBezTo>
                  <a:pt x="454747" y="2031410"/>
                  <a:pt x="0" y="1576663"/>
                  <a:pt x="0" y="1015705"/>
                </a:cubicBezTo>
                <a:cubicBezTo>
                  <a:pt x="0" y="454747"/>
                  <a:pt x="454747" y="0"/>
                  <a:pt x="1015705" y="0"/>
                </a:cubicBezTo>
                <a:close/>
              </a:path>
            </a:pathLst>
          </a:custGeom>
        </p:spPr>
        <p:txBody>
          <a:bodyPr wrap="square">
            <a:noAutofit/>
          </a:bodyPr>
          <a:lstStyle/>
          <a:p>
            <a:r>
              <a:rPr lang="zh-CN" altLang="en-US" smtClean="0"/>
              <a:t>单击图标添加图片</a:t>
            </a:r>
            <a:endParaRPr 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4_Title Slide">
    <p:spTree>
      <p:nvGrpSpPr>
        <p:cNvPr id="1" name=""/>
        <p:cNvGrpSpPr/>
        <p:nvPr/>
      </p:nvGrpSpPr>
      <p:grpSpPr>
        <a:xfrm>
          <a:off x="0" y="0"/>
          <a:ext cx="0" cy="0"/>
          <a:chOff x="0" y="0"/>
          <a:chExt cx="0" cy="0"/>
        </a:xfrm>
      </p:grpSpPr>
      <p:sp>
        <p:nvSpPr>
          <p:cNvPr id="12" name="Picture Placeholder 11"/>
          <p:cNvSpPr>
            <a:spLocks noGrp="1"/>
          </p:cNvSpPr>
          <p:nvPr>
            <p:ph type="pic" sz="quarter" idx="10"/>
          </p:nvPr>
        </p:nvSpPr>
        <p:spPr>
          <a:xfrm>
            <a:off x="8450377" y="1843789"/>
            <a:ext cx="2158584" cy="2158584"/>
          </a:xfrm>
          <a:custGeom>
            <a:avLst/>
            <a:gdLst>
              <a:gd name="connsiteX0" fmla="*/ 1079292 w 2158584"/>
              <a:gd name="connsiteY0" fmla="*/ 0 h 2158584"/>
              <a:gd name="connsiteX1" fmla="*/ 2158584 w 2158584"/>
              <a:gd name="connsiteY1" fmla="*/ 1079292 h 2158584"/>
              <a:gd name="connsiteX2" fmla="*/ 1079292 w 2158584"/>
              <a:gd name="connsiteY2" fmla="*/ 2158584 h 2158584"/>
              <a:gd name="connsiteX3" fmla="*/ 0 w 2158584"/>
              <a:gd name="connsiteY3" fmla="*/ 1079292 h 2158584"/>
              <a:gd name="connsiteX4" fmla="*/ 1079292 w 2158584"/>
              <a:gd name="connsiteY4" fmla="*/ 0 h 2158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8584" h="2158584">
                <a:moveTo>
                  <a:pt x="1079292" y="0"/>
                </a:moveTo>
                <a:cubicBezTo>
                  <a:pt x="1675369" y="0"/>
                  <a:pt x="2158584" y="483215"/>
                  <a:pt x="2158584" y="1079292"/>
                </a:cubicBezTo>
                <a:cubicBezTo>
                  <a:pt x="2158584" y="1675369"/>
                  <a:pt x="1675369" y="2158584"/>
                  <a:pt x="1079292" y="2158584"/>
                </a:cubicBezTo>
                <a:cubicBezTo>
                  <a:pt x="483215" y="2158584"/>
                  <a:pt x="0" y="1675369"/>
                  <a:pt x="0" y="1079292"/>
                </a:cubicBezTo>
                <a:cubicBezTo>
                  <a:pt x="0" y="483215"/>
                  <a:pt x="483215" y="0"/>
                  <a:pt x="1079292" y="0"/>
                </a:cubicBezTo>
                <a:close/>
              </a:path>
            </a:pathLst>
          </a:custGeom>
        </p:spPr>
        <p:txBody>
          <a:bodyPr wrap="square">
            <a:noAutofit/>
          </a:bodyPr>
          <a:lstStyle/>
          <a:p>
            <a:r>
              <a:rPr lang="zh-CN" altLang="en-US" smtClean="0"/>
              <a:t>单击图标添加图片</a:t>
            </a:r>
            <a:endParaRPr lang="en-US"/>
          </a:p>
        </p:txBody>
      </p:sp>
      <p:sp>
        <p:nvSpPr>
          <p:cNvPr id="17" name="Picture Placeholder 16"/>
          <p:cNvSpPr>
            <a:spLocks noGrp="1"/>
          </p:cNvSpPr>
          <p:nvPr>
            <p:ph type="pic" sz="quarter" idx="11"/>
          </p:nvPr>
        </p:nvSpPr>
        <p:spPr>
          <a:xfrm>
            <a:off x="1588957" y="1843789"/>
            <a:ext cx="2158584" cy="2158584"/>
          </a:xfrm>
          <a:custGeom>
            <a:avLst/>
            <a:gdLst>
              <a:gd name="connsiteX0" fmla="*/ 1079292 w 2158584"/>
              <a:gd name="connsiteY0" fmla="*/ 0 h 2158584"/>
              <a:gd name="connsiteX1" fmla="*/ 2158584 w 2158584"/>
              <a:gd name="connsiteY1" fmla="*/ 1079292 h 2158584"/>
              <a:gd name="connsiteX2" fmla="*/ 1079292 w 2158584"/>
              <a:gd name="connsiteY2" fmla="*/ 2158584 h 2158584"/>
              <a:gd name="connsiteX3" fmla="*/ 0 w 2158584"/>
              <a:gd name="connsiteY3" fmla="*/ 1079292 h 2158584"/>
              <a:gd name="connsiteX4" fmla="*/ 1079292 w 2158584"/>
              <a:gd name="connsiteY4" fmla="*/ 0 h 2158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8584" h="2158584">
                <a:moveTo>
                  <a:pt x="1079292" y="0"/>
                </a:moveTo>
                <a:cubicBezTo>
                  <a:pt x="1675369" y="0"/>
                  <a:pt x="2158584" y="483215"/>
                  <a:pt x="2158584" y="1079292"/>
                </a:cubicBezTo>
                <a:cubicBezTo>
                  <a:pt x="2158584" y="1675369"/>
                  <a:pt x="1675369" y="2158584"/>
                  <a:pt x="1079292" y="2158584"/>
                </a:cubicBezTo>
                <a:cubicBezTo>
                  <a:pt x="483215" y="2158584"/>
                  <a:pt x="0" y="1675369"/>
                  <a:pt x="0" y="1079292"/>
                </a:cubicBezTo>
                <a:cubicBezTo>
                  <a:pt x="0" y="483215"/>
                  <a:pt x="483215" y="0"/>
                  <a:pt x="1079292" y="0"/>
                </a:cubicBezTo>
                <a:close/>
              </a:path>
            </a:pathLst>
          </a:custGeom>
        </p:spPr>
        <p:txBody>
          <a:bodyPr wrap="square">
            <a:noAutofit/>
          </a:bodyPr>
          <a:lstStyle/>
          <a:p>
            <a:r>
              <a:rPr lang="zh-CN" altLang="en-US" smtClean="0"/>
              <a:t>单击图标添加图片</a:t>
            </a:r>
            <a:endParaRPr lang="en-US"/>
          </a:p>
        </p:txBody>
      </p:sp>
      <p:sp>
        <p:nvSpPr>
          <p:cNvPr id="14" name="Picture Placeholder 13"/>
          <p:cNvSpPr>
            <a:spLocks noGrp="1"/>
          </p:cNvSpPr>
          <p:nvPr>
            <p:ph type="pic" sz="quarter" idx="12"/>
          </p:nvPr>
        </p:nvSpPr>
        <p:spPr>
          <a:xfrm>
            <a:off x="5016708" y="1843789"/>
            <a:ext cx="2158584" cy="2158584"/>
          </a:xfrm>
          <a:custGeom>
            <a:avLst/>
            <a:gdLst>
              <a:gd name="connsiteX0" fmla="*/ 1079292 w 2158584"/>
              <a:gd name="connsiteY0" fmla="*/ 0 h 2158584"/>
              <a:gd name="connsiteX1" fmla="*/ 2158584 w 2158584"/>
              <a:gd name="connsiteY1" fmla="*/ 1079292 h 2158584"/>
              <a:gd name="connsiteX2" fmla="*/ 1079292 w 2158584"/>
              <a:gd name="connsiteY2" fmla="*/ 2158584 h 2158584"/>
              <a:gd name="connsiteX3" fmla="*/ 0 w 2158584"/>
              <a:gd name="connsiteY3" fmla="*/ 1079292 h 2158584"/>
              <a:gd name="connsiteX4" fmla="*/ 1079292 w 2158584"/>
              <a:gd name="connsiteY4" fmla="*/ 0 h 2158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8584" h="2158584">
                <a:moveTo>
                  <a:pt x="1079292" y="0"/>
                </a:moveTo>
                <a:cubicBezTo>
                  <a:pt x="1675369" y="0"/>
                  <a:pt x="2158584" y="483215"/>
                  <a:pt x="2158584" y="1079292"/>
                </a:cubicBezTo>
                <a:cubicBezTo>
                  <a:pt x="2158584" y="1675369"/>
                  <a:pt x="1675369" y="2158584"/>
                  <a:pt x="1079292" y="2158584"/>
                </a:cubicBezTo>
                <a:cubicBezTo>
                  <a:pt x="483215" y="2158584"/>
                  <a:pt x="0" y="1675369"/>
                  <a:pt x="0" y="1079292"/>
                </a:cubicBezTo>
                <a:cubicBezTo>
                  <a:pt x="0" y="483215"/>
                  <a:pt x="483215" y="0"/>
                  <a:pt x="1079292" y="0"/>
                </a:cubicBezTo>
                <a:close/>
              </a:path>
            </a:pathLst>
          </a:custGeom>
        </p:spPr>
        <p:txBody>
          <a:bodyPr wrap="square">
            <a:noAutofit/>
          </a:bodyPr>
          <a:lstStyle/>
          <a:p>
            <a:r>
              <a:rPr lang="zh-CN" altLang="en-US" smtClean="0"/>
              <a:t>单击图标添加图片</a:t>
            </a:r>
            <a:endParaRPr 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77334B10-1BAA-4F86-8112-CC1F1B123847}" type="datetimeFigureOut">
              <a:rPr lang="zh-CN" altLang="en-US" smtClean="0"/>
              <a:t>2021/9/8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620D2FB-AB3F-4652-A92E-B20259EF7F60}"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1_ScreenMockup">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1362075" y="1471631"/>
            <a:ext cx="3491945" cy="3491944"/>
          </a:xfrm>
          <a:custGeom>
            <a:avLst/>
            <a:gdLst>
              <a:gd name="connsiteX0" fmla="*/ 1745973 w 3491945"/>
              <a:gd name="connsiteY0" fmla="*/ 0 h 3491944"/>
              <a:gd name="connsiteX1" fmla="*/ 3491945 w 3491945"/>
              <a:gd name="connsiteY1" fmla="*/ 1745972 h 3491944"/>
              <a:gd name="connsiteX2" fmla="*/ 1745973 w 3491945"/>
              <a:gd name="connsiteY2" fmla="*/ 3491944 h 3491944"/>
              <a:gd name="connsiteX3" fmla="*/ 0 w 3491945"/>
              <a:gd name="connsiteY3" fmla="*/ 1745972 h 3491944"/>
            </a:gdLst>
            <a:ahLst/>
            <a:cxnLst>
              <a:cxn ang="0">
                <a:pos x="connsiteX0" y="connsiteY0"/>
              </a:cxn>
              <a:cxn ang="0">
                <a:pos x="connsiteX1" y="connsiteY1"/>
              </a:cxn>
              <a:cxn ang="0">
                <a:pos x="connsiteX2" y="connsiteY2"/>
              </a:cxn>
              <a:cxn ang="0">
                <a:pos x="connsiteX3" y="connsiteY3"/>
              </a:cxn>
            </a:cxnLst>
            <a:rect l="l" t="t" r="r" b="b"/>
            <a:pathLst>
              <a:path w="3491945" h="3491944">
                <a:moveTo>
                  <a:pt x="1745973" y="0"/>
                </a:moveTo>
                <a:lnTo>
                  <a:pt x="3491945" y="1745972"/>
                </a:lnTo>
                <a:lnTo>
                  <a:pt x="1745973" y="3491944"/>
                </a:lnTo>
                <a:lnTo>
                  <a:pt x="0" y="1745972"/>
                </a:lnTo>
                <a:close/>
              </a:path>
            </a:pathLst>
          </a:custGeom>
        </p:spPr>
        <p:txBody>
          <a:bodyPr wrap="square">
            <a:noAutofit/>
          </a:bodyPr>
          <a:lstStyle/>
          <a:p>
            <a:r>
              <a:rPr lang="zh-CN" altLang="en-US" smtClean="0"/>
              <a:t>单击图标添加图片</a:t>
            </a:r>
            <a:endParaRPr lang="en-US"/>
          </a:p>
        </p:txBody>
      </p:sp>
      <p:sp>
        <p:nvSpPr>
          <p:cNvPr id="13" name="Picture Placeholder 12"/>
          <p:cNvSpPr>
            <a:spLocks noGrp="1"/>
          </p:cNvSpPr>
          <p:nvPr>
            <p:ph type="pic" sz="quarter" idx="11"/>
          </p:nvPr>
        </p:nvSpPr>
        <p:spPr>
          <a:xfrm>
            <a:off x="4350028" y="247649"/>
            <a:ext cx="3491945" cy="3491944"/>
          </a:xfrm>
          <a:custGeom>
            <a:avLst/>
            <a:gdLst>
              <a:gd name="connsiteX0" fmla="*/ 1745973 w 3491945"/>
              <a:gd name="connsiteY0" fmla="*/ 0 h 3491944"/>
              <a:gd name="connsiteX1" fmla="*/ 3491945 w 3491945"/>
              <a:gd name="connsiteY1" fmla="*/ 1745972 h 3491944"/>
              <a:gd name="connsiteX2" fmla="*/ 1745973 w 3491945"/>
              <a:gd name="connsiteY2" fmla="*/ 3491944 h 3491944"/>
              <a:gd name="connsiteX3" fmla="*/ 0 w 3491945"/>
              <a:gd name="connsiteY3" fmla="*/ 1745972 h 3491944"/>
            </a:gdLst>
            <a:ahLst/>
            <a:cxnLst>
              <a:cxn ang="0">
                <a:pos x="connsiteX0" y="connsiteY0"/>
              </a:cxn>
              <a:cxn ang="0">
                <a:pos x="connsiteX1" y="connsiteY1"/>
              </a:cxn>
              <a:cxn ang="0">
                <a:pos x="connsiteX2" y="connsiteY2"/>
              </a:cxn>
              <a:cxn ang="0">
                <a:pos x="connsiteX3" y="connsiteY3"/>
              </a:cxn>
            </a:cxnLst>
            <a:rect l="l" t="t" r="r" b="b"/>
            <a:pathLst>
              <a:path w="3491945" h="3491944">
                <a:moveTo>
                  <a:pt x="1745973" y="0"/>
                </a:moveTo>
                <a:lnTo>
                  <a:pt x="3491945" y="1745972"/>
                </a:lnTo>
                <a:lnTo>
                  <a:pt x="1745973" y="3491944"/>
                </a:lnTo>
                <a:lnTo>
                  <a:pt x="0" y="1745972"/>
                </a:lnTo>
                <a:close/>
              </a:path>
            </a:pathLst>
          </a:custGeom>
        </p:spPr>
        <p:txBody>
          <a:bodyPr wrap="square">
            <a:noAutofit/>
          </a:bodyPr>
          <a:lstStyle/>
          <a:p>
            <a:r>
              <a:rPr lang="zh-CN" altLang="en-US" smtClean="0"/>
              <a:t>单击图标添加图片</a:t>
            </a:r>
            <a:endParaRPr lang="en-US"/>
          </a:p>
        </p:txBody>
      </p:sp>
      <p:sp>
        <p:nvSpPr>
          <p:cNvPr id="15" name="Picture Placeholder 14"/>
          <p:cNvSpPr>
            <a:spLocks noGrp="1"/>
          </p:cNvSpPr>
          <p:nvPr>
            <p:ph type="pic" sz="quarter" idx="12"/>
          </p:nvPr>
        </p:nvSpPr>
        <p:spPr>
          <a:xfrm>
            <a:off x="7337980" y="1345633"/>
            <a:ext cx="3491945" cy="3491944"/>
          </a:xfrm>
          <a:custGeom>
            <a:avLst/>
            <a:gdLst>
              <a:gd name="connsiteX0" fmla="*/ 1745973 w 3491945"/>
              <a:gd name="connsiteY0" fmla="*/ 0 h 3491944"/>
              <a:gd name="connsiteX1" fmla="*/ 3491945 w 3491945"/>
              <a:gd name="connsiteY1" fmla="*/ 1745972 h 3491944"/>
              <a:gd name="connsiteX2" fmla="*/ 1745973 w 3491945"/>
              <a:gd name="connsiteY2" fmla="*/ 3491944 h 3491944"/>
              <a:gd name="connsiteX3" fmla="*/ 0 w 3491945"/>
              <a:gd name="connsiteY3" fmla="*/ 1745972 h 3491944"/>
            </a:gdLst>
            <a:ahLst/>
            <a:cxnLst>
              <a:cxn ang="0">
                <a:pos x="connsiteX0" y="connsiteY0"/>
              </a:cxn>
              <a:cxn ang="0">
                <a:pos x="connsiteX1" y="connsiteY1"/>
              </a:cxn>
              <a:cxn ang="0">
                <a:pos x="connsiteX2" y="connsiteY2"/>
              </a:cxn>
              <a:cxn ang="0">
                <a:pos x="connsiteX3" y="connsiteY3"/>
              </a:cxn>
            </a:cxnLst>
            <a:rect l="l" t="t" r="r" b="b"/>
            <a:pathLst>
              <a:path w="3491945" h="3491944">
                <a:moveTo>
                  <a:pt x="1745973" y="0"/>
                </a:moveTo>
                <a:lnTo>
                  <a:pt x="3491945" y="1745972"/>
                </a:lnTo>
                <a:lnTo>
                  <a:pt x="1745973" y="3491944"/>
                </a:lnTo>
                <a:lnTo>
                  <a:pt x="0" y="1745972"/>
                </a:lnTo>
                <a:close/>
              </a:path>
            </a:pathLst>
          </a:custGeom>
        </p:spPr>
        <p:txBody>
          <a:bodyPr wrap="square">
            <a:noAutofit/>
          </a:bodyPr>
          <a:lstStyle/>
          <a:p>
            <a:r>
              <a:rPr lang="zh-CN" altLang="en-US" smtClean="0"/>
              <a:t>单击图标添加图片</a:t>
            </a:r>
            <a:endParaRPr 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77334B10-1BAA-4F86-8112-CC1F1B123847}" type="datetimeFigureOut">
              <a:rPr lang="zh-CN" altLang="en-US" smtClean="0"/>
              <a:t>2021/9/8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620D2FB-AB3F-4652-A92E-B20259EF7F60}"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77334B10-1BAA-4F86-8112-CC1F1B123847}" type="datetimeFigureOut">
              <a:rPr lang="zh-CN" altLang="en-US" smtClean="0"/>
              <a:t>2021/9/8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620D2FB-AB3F-4652-A92E-B20259EF7F60}"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77334B10-1BAA-4F86-8112-CC1F1B123847}" type="datetimeFigureOut">
              <a:rPr lang="zh-CN" altLang="en-US" smtClean="0"/>
              <a:t>2021/9/8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8620D2FB-AB3F-4652-A92E-B20259EF7F60}"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7334B10-1BAA-4F86-8112-CC1F1B123847}" type="datetimeFigureOut">
              <a:rPr lang="zh-CN" altLang="en-US" smtClean="0"/>
              <a:t>2021/9/8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8620D2FB-AB3F-4652-A92E-B20259EF7F60}"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7334B10-1BAA-4F86-8112-CC1F1B123847}" type="datetimeFigureOut">
              <a:rPr lang="zh-CN" altLang="en-US" smtClean="0"/>
              <a:t>2021/9/8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8620D2FB-AB3F-4652-A92E-B20259EF7F60}"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77334B10-1BAA-4F86-8112-CC1F1B123847}" type="datetimeFigureOut">
              <a:rPr lang="zh-CN" altLang="en-US" smtClean="0"/>
              <a:t>2021/9/8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620D2FB-AB3F-4652-A92E-B20259EF7F60}"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77334B10-1BAA-4F86-8112-CC1F1B123847}" type="datetimeFigureOut">
              <a:rPr lang="zh-CN" altLang="en-US" smtClean="0"/>
              <a:t>2021/9/8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620D2FB-AB3F-4652-A92E-B20259EF7F60}"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334B10-1BAA-4F86-8112-CC1F1B123847}" type="datetimeFigureOut">
              <a:rPr lang="zh-CN" altLang="en-US" smtClean="0"/>
              <a:t>2021/9/8</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20D2FB-AB3F-4652-A92E-B20259EF7F60}"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Lst>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Yeseva One" panose="00000500000000000000" charset="0"/>
          <a:ea typeface="Yeseva One" panose="00000500000000000000"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8.png"/><Relationship Id="rId1" Type="http://schemas.openxmlformats.org/officeDocument/2006/relationships/slideLayout" Target="../slideLayouts/slideLayout12.xml"/><Relationship Id="rId5" Type="http://schemas.openxmlformats.org/officeDocument/2006/relationships/image" Target="../media/image21.jpg"/><Relationship Id="rId4" Type="http://schemas.openxmlformats.org/officeDocument/2006/relationships/image" Target="../media/image20.jpg"/></Relationships>
</file>

<file path=ppt/slides/_rels/slide1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22.gif"/></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12.xml"/><Relationship Id="rId5" Type="http://schemas.openxmlformats.org/officeDocument/2006/relationships/image" Target="../media/image11.jpg"/><Relationship Id="rId4" Type="http://schemas.openxmlformats.org/officeDocument/2006/relationships/image" Target="../media/image10.jp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2.xml"/><Relationship Id="rId1" Type="http://schemas.openxmlformats.org/officeDocument/2006/relationships/tags" Target="../tags/tag1.xml"/><Relationship Id="rId6" Type="http://schemas.openxmlformats.org/officeDocument/2006/relationships/image" Target="../media/image13.gif"/><Relationship Id="rId5" Type="http://schemas.openxmlformats.org/officeDocument/2006/relationships/image" Target="../media/image8.png"/><Relationship Id="rId4" Type="http://schemas.openxmlformats.org/officeDocument/2006/relationships/image" Target="../media/image12.jp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hyperlink" Target="https://www.vinmec.com/vi/tin-tuc/thong-tin-suc-khoe/dau-hieu-cho-thay-tre-bi-thieu-vitamin-d/?location=all" TargetMode="External"/><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17.png"/><Relationship Id="rId5" Type="http://schemas.openxmlformats.org/officeDocument/2006/relationships/image" Target="../media/image8.png"/><Relationship Id="rId4" Type="http://schemas.openxmlformats.org/officeDocument/2006/relationships/hyperlink" Target="https://www.vinmec.com/vi/benh/coi-xuong-3026/?location=all"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1" name="图片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36801" y="-2255035"/>
            <a:ext cx="1819331" cy="1612031"/>
          </a:xfrm>
          <a:prstGeom prst="rect">
            <a:avLst/>
          </a:prstGeom>
        </p:spPr>
      </p:pic>
      <p:pic>
        <p:nvPicPr>
          <p:cNvPr id="13" name="图片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61662" y="1619572"/>
            <a:ext cx="1122088" cy="892665"/>
          </a:xfrm>
          <a:prstGeom prst="rect">
            <a:avLst/>
          </a:prstGeom>
        </p:spPr>
      </p:pic>
      <p:pic>
        <p:nvPicPr>
          <p:cNvPr id="15" name="图片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V="1">
            <a:off x="3692068" y="96819"/>
            <a:ext cx="5381398" cy="1256687"/>
          </a:xfrm>
          <a:prstGeom prst="rect">
            <a:avLst/>
          </a:prstGeom>
        </p:spPr>
      </p:pic>
      <p:pic>
        <p:nvPicPr>
          <p:cNvPr id="17" name="图片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8687" y="725163"/>
            <a:ext cx="2117968" cy="6132837"/>
          </a:xfrm>
          <a:prstGeom prst="rect">
            <a:avLst/>
          </a:prstGeom>
        </p:spPr>
      </p:pic>
      <p:pic>
        <p:nvPicPr>
          <p:cNvPr id="9" name="图片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99366" y="4615163"/>
            <a:ext cx="5047209" cy="1918372"/>
          </a:xfrm>
          <a:prstGeom prst="rect">
            <a:avLst/>
          </a:prstGeom>
        </p:spPr>
      </p:pic>
      <p:pic>
        <p:nvPicPr>
          <p:cNvPr id="7" name="图片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0" y="2987197"/>
            <a:ext cx="12192000" cy="3976379"/>
          </a:xfrm>
          <a:prstGeom prst="rect">
            <a:avLst/>
          </a:prstGeom>
        </p:spPr>
      </p:pic>
      <p:sp>
        <p:nvSpPr>
          <p:cNvPr id="25" name="文本框 24"/>
          <p:cNvSpPr txBox="1"/>
          <p:nvPr/>
        </p:nvSpPr>
        <p:spPr>
          <a:xfrm>
            <a:off x="2617542" y="3476782"/>
            <a:ext cx="6297744" cy="798745"/>
          </a:xfrm>
          <a:prstGeom prst="rect">
            <a:avLst/>
          </a:prstGeom>
          <a:noFill/>
        </p:spPr>
        <p:txBody>
          <a:bodyPr wrap="square" rtlCol="0">
            <a:spAutoFit/>
          </a:bodyPr>
          <a:lstStyle/>
          <a:p>
            <a:pPr algn="ctr">
              <a:lnSpc>
                <a:spcPct val="120000"/>
              </a:lnSpc>
            </a:pPr>
            <a:r>
              <a:rPr lang="en-US" altLang="zh-CN" sz="2000" b="1" dirty="0" smtClean="0">
                <a:solidFill>
                  <a:schemeClr val="tx1">
                    <a:lumMod val="75000"/>
                    <a:lumOff val="25000"/>
                  </a:schemeClr>
                </a:solidFill>
                <a:latin typeface="Times New Roman" pitchFamily="18" charset="0"/>
                <a:ea typeface="Yeseva One" panose="00000500000000000000" charset="0"/>
                <a:cs typeface="Times New Roman" pitchFamily="18" charset="0"/>
                <a:sym typeface="Yeseva One" panose="00000500000000000000" charset="0"/>
              </a:rPr>
              <a:t>GV: NGUYỄN THU HUYỀN </a:t>
            </a:r>
          </a:p>
          <a:p>
            <a:pPr algn="ctr">
              <a:lnSpc>
                <a:spcPct val="120000"/>
              </a:lnSpc>
            </a:pPr>
            <a:r>
              <a:rPr lang="en-US" altLang="zh-CN" sz="2000" b="1" dirty="0" smtClean="0">
                <a:solidFill>
                  <a:schemeClr val="tx1">
                    <a:lumMod val="75000"/>
                    <a:lumOff val="25000"/>
                  </a:schemeClr>
                </a:solidFill>
                <a:latin typeface="Times New Roman" pitchFamily="18" charset="0"/>
                <a:ea typeface="Yeseva One" panose="00000500000000000000" charset="0"/>
                <a:cs typeface="Times New Roman" pitchFamily="18" charset="0"/>
                <a:sym typeface="Yeseva One" panose="00000500000000000000" charset="0"/>
              </a:rPr>
              <a:t>TỔ: ANH – NHẠC – TD – MT </a:t>
            </a:r>
          </a:p>
        </p:txBody>
      </p:sp>
      <p:sp>
        <p:nvSpPr>
          <p:cNvPr id="29" name="文本框 28"/>
          <p:cNvSpPr txBox="1"/>
          <p:nvPr/>
        </p:nvSpPr>
        <p:spPr>
          <a:xfrm>
            <a:off x="1785480" y="1707433"/>
            <a:ext cx="8705850" cy="1569660"/>
          </a:xfrm>
          <a:prstGeom prst="rect">
            <a:avLst/>
          </a:prstGeom>
          <a:noFill/>
          <a:ln>
            <a:noFill/>
          </a:ln>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Yeseva One" panose="00000500000000000000" charset="0"/>
                <a:ea typeface="Yeseva One" panose="00000500000000000000" charset="0"/>
                <a:sym typeface="Yeseva One" panose="00000500000000000000" charset="0"/>
              </a:rPr>
              <a:t>Chế</a:t>
            </a:r>
            <a:r>
              <a:rPr lang="en-US"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Yeseva One" panose="00000500000000000000" charset="0"/>
                <a:ea typeface="Yeseva One" panose="00000500000000000000" charset="0"/>
                <a:sym typeface="Yeseva One" panose="00000500000000000000" charset="0"/>
              </a:rPr>
              <a:t> </a:t>
            </a:r>
            <a:r>
              <a:rPr lang="en-US" sz="48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Yeseva One" panose="00000500000000000000" charset="0"/>
                <a:ea typeface="Yeseva One" panose="00000500000000000000" charset="0"/>
                <a:sym typeface="Yeseva One" panose="00000500000000000000" charset="0"/>
              </a:rPr>
              <a:t>độ</a:t>
            </a:r>
            <a:r>
              <a:rPr lang="en-US"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Yeseva One" panose="00000500000000000000" charset="0"/>
                <a:ea typeface="Yeseva One" panose="00000500000000000000" charset="0"/>
                <a:sym typeface="Yeseva One" panose="00000500000000000000" charset="0"/>
              </a:rPr>
              <a:t> </a:t>
            </a:r>
            <a:r>
              <a:rPr lang="en-US" sz="48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Yeseva One" panose="00000500000000000000" charset="0"/>
                <a:ea typeface="Yeseva One" panose="00000500000000000000" charset="0"/>
                <a:sym typeface="Yeseva One" panose="00000500000000000000" charset="0"/>
              </a:rPr>
              <a:t>dinh</a:t>
            </a:r>
            <a:r>
              <a:rPr lang="en-US"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Yeseva One" panose="00000500000000000000" charset="0"/>
                <a:ea typeface="Yeseva One" panose="00000500000000000000" charset="0"/>
                <a:sym typeface="Yeseva One" panose="00000500000000000000" charset="0"/>
              </a:rPr>
              <a:t> </a:t>
            </a:r>
            <a:r>
              <a:rPr lang="en-US" sz="48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Yeseva One" panose="00000500000000000000" charset="0"/>
                <a:ea typeface="Yeseva One" panose="00000500000000000000" charset="0"/>
                <a:sym typeface="Yeseva One" panose="00000500000000000000" charset="0"/>
              </a:rPr>
              <a:t>dưỡng</a:t>
            </a:r>
            <a:r>
              <a:rPr lang="en-US"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Yeseva One" panose="00000500000000000000" charset="0"/>
                <a:ea typeface="Yeseva One" panose="00000500000000000000" charset="0"/>
                <a:sym typeface="Yeseva One" panose="00000500000000000000" charset="0"/>
              </a:rPr>
              <a:t> </a:t>
            </a:r>
            <a:r>
              <a:rPr lang="en-US" sz="48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Yeseva One" panose="00000500000000000000" charset="0"/>
                <a:ea typeface="Yeseva One" panose="00000500000000000000" charset="0"/>
                <a:sym typeface="Yeseva One" panose="00000500000000000000" charset="0"/>
              </a:rPr>
              <a:t>trong</a:t>
            </a:r>
            <a:r>
              <a:rPr lang="en-US"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Yeseva One" panose="00000500000000000000" charset="0"/>
                <a:ea typeface="Yeseva One" panose="00000500000000000000" charset="0"/>
                <a:sym typeface="Yeseva One" panose="00000500000000000000" charset="0"/>
              </a:rPr>
              <a:t> </a:t>
            </a:r>
          </a:p>
          <a:p>
            <a:pPr algn="ctr"/>
            <a:r>
              <a:rPr lang="en-US" sz="48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Yeseva One" panose="00000500000000000000" charset="0"/>
                <a:ea typeface="Yeseva One" panose="00000500000000000000" charset="0"/>
                <a:sym typeface="Yeseva One" panose="00000500000000000000" charset="0"/>
              </a:rPr>
              <a:t>l</a:t>
            </a:r>
            <a:r>
              <a:rPr lang="en-US" sz="48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Yeseva One" panose="00000500000000000000" charset="0"/>
                <a:ea typeface="Yeseva One" panose="00000500000000000000" charset="0"/>
                <a:sym typeface="Yeseva One" panose="00000500000000000000" charset="0"/>
              </a:rPr>
              <a:t>uyện</a:t>
            </a:r>
            <a:r>
              <a:rPr lang="en-US"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Yeseva One" panose="00000500000000000000" charset="0"/>
                <a:ea typeface="Yeseva One" panose="00000500000000000000" charset="0"/>
                <a:sym typeface="Yeseva One" panose="00000500000000000000" charset="0"/>
              </a:rPr>
              <a:t> </a:t>
            </a:r>
            <a:r>
              <a:rPr lang="en-US" sz="48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Yeseva One" panose="00000500000000000000" charset="0"/>
                <a:ea typeface="Yeseva One" panose="00000500000000000000" charset="0"/>
                <a:sym typeface="Yeseva One" panose="00000500000000000000" charset="0"/>
              </a:rPr>
              <a:t>tập</a:t>
            </a:r>
            <a:r>
              <a:rPr lang="en-US"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Yeseva One" panose="00000500000000000000" charset="0"/>
                <a:ea typeface="Yeseva One" panose="00000500000000000000" charset="0"/>
                <a:sym typeface="Yeseva One" panose="00000500000000000000" charset="0"/>
              </a:rPr>
              <a:t> TDTT </a:t>
            </a:r>
            <a:endParaRPr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Yeseva One" panose="00000500000000000000" charset="0"/>
              <a:ea typeface="Yeseva One" panose="00000500000000000000" charset="0"/>
              <a:sym typeface="Yeseva One" panose="00000500000000000000" charset="0"/>
            </a:endParaRPr>
          </a:p>
        </p:txBody>
      </p:sp>
    </p:spTree>
  </p:cSld>
  <p:clrMapOvr>
    <a:masterClrMapping/>
  </p:clrMapOvr>
  <mc:AlternateContent xmlns:mc="http://schemas.openxmlformats.org/markup-compatibility/2006" xmlns:p14="http://schemas.microsoft.com/office/powerpoint/2010/main">
    <mc:Choice Requires="p14">
      <p:transition spd="slow" p14:dur="1250" advClick="0">
        <p:push dir="u"/>
      </p:transition>
    </mc:Choice>
    <mc:Fallback xmlns="">
      <p:transition spd="slow" advClick="0">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randombar(horizontal)">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6"/>
          <p:cNvSpPr txBox="1"/>
          <p:nvPr/>
        </p:nvSpPr>
        <p:spPr>
          <a:xfrm>
            <a:off x="1133576" y="4930849"/>
            <a:ext cx="1802130" cy="707886"/>
          </a:xfrm>
          <a:prstGeom prst="rect">
            <a:avLst/>
          </a:prstGeom>
          <a:noFill/>
        </p:spPr>
        <p:txBody>
          <a:bodyPr wrap="square" rtlCol="0">
            <a:spAutoFit/>
          </a:bodyPr>
          <a:lstStyle/>
          <a:p>
            <a:pPr algn="ctr"/>
            <a:r>
              <a:rPr lang="en-US" altLang="zh-CN" sz="2000" b="1" dirty="0" err="1" smtClean="0">
                <a:solidFill>
                  <a:schemeClr val="tx1">
                    <a:lumMod val="85000"/>
                    <a:lumOff val="15000"/>
                  </a:schemeClr>
                </a:solidFill>
                <a:latin typeface="Times New Roman" pitchFamily="18" charset="0"/>
                <a:ea typeface="Yeseva One" panose="00000500000000000000" charset="0"/>
                <a:cs typeface="Times New Roman" pitchFamily="18" charset="0"/>
                <a:sym typeface="Yeseva One" panose="00000500000000000000" charset="0"/>
              </a:rPr>
              <a:t>Ăn</a:t>
            </a:r>
            <a:r>
              <a:rPr lang="en-US" altLang="zh-CN" sz="2000" b="1" dirty="0" smtClean="0">
                <a:solidFill>
                  <a:schemeClr val="tx1">
                    <a:lumMod val="85000"/>
                    <a:lumOff val="15000"/>
                  </a:schemeClr>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2000" b="1" dirty="0" err="1" smtClean="0">
                <a:solidFill>
                  <a:schemeClr val="tx1">
                    <a:lumMod val="85000"/>
                    <a:lumOff val="15000"/>
                  </a:schemeClr>
                </a:solidFill>
                <a:latin typeface="Times New Roman" pitchFamily="18" charset="0"/>
                <a:ea typeface="Yeseva One" panose="00000500000000000000" charset="0"/>
                <a:cs typeface="Times New Roman" pitchFamily="18" charset="0"/>
                <a:sym typeface="Yeseva One" panose="00000500000000000000" charset="0"/>
              </a:rPr>
              <a:t>uống</a:t>
            </a:r>
            <a:r>
              <a:rPr lang="en-US" altLang="zh-CN" sz="2000" b="1" dirty="0" smtClean="0">
                <a:solidFill>
                  <a:schemeClr val="tx1">
                    <a:lumMod val="85000"/>
                    <a:lumOff val="15000"/>
                  </a:schemeClr>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2000" b="1" dirty="0" err="1" smtClean="0">
                <a:solidFill>
                  <a:schemeClr val="tx1">
                    <a:lumMod val="85000"/>
                    <a:lumOff val="15000"/>
                  </a:schemeClr>
                </a:solidFill>
                <a:latin typeface="Times New Roman" pitchFamily="18" charset="0"/>
                <a:ea typeface="Yeseva One" panose="00000500000000000000" charset="0"/>
                <a:cs typeface="Times New Roman" pitchFamily="18" charset="0"/>
                <a:sym typeface="Yeseva One" panose="00000500000000000000" charset="0"/>
              </a:rPr>
              <a:t>đúng</a:t>
            </a:r>
            <a:r>
              <a:rPr lang="en-US" altLang="zh-CN" sz="2000" b="1" dirty="0" smtClean="0">
                <a:solidFill>
                  <a:schemeClr val="tx1">
                    <a:lumMod val="85000"/>
                    <a:lumOff val="15000"/>
                  </a:schemeClr>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2000" b="1" dirty="0" err="1" smtClean="0">
                <a:solidFill>
                  <a:schemeClr val="tx1">
                    <a:lumMod val="85000"/>
                    <a:lumOff val="15000"/>
                  </a:schemeClr>
                </a:solidFill>
                <a:latin typeface="Times New Roman" pitchFamily="18" charset="0"/>
                <a:ea typeface="Yeseva One" panose="00000500000000000000" charset="0"/>
                <a:cs typeface="Times New Roman" pitchFamily="18" charset="0"/>
                <a:sym typeface="Yeseva One" panose="00000500000000000000" charset="0"/>
              </a:rPr>
              <a:t>giờ</a:t>
            </a:r>
            <a:r>
              <a:rPr lang="en-US" altLang="zh-CN" sz="2000" b="1" dirty="0" smtClean="0">
                <a:solidFill>
                  <a:schemeClr val="tx1">
                    <a:lumMod val="85000"/>
                    <a:lumOff val="15000"/>
                  </a:schemeClr>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2000" b="1" dirty="0" err="1" smtClean="0">
                <a:solidFill>
                  <a:schemeClr val="tx1">
                    <a:lumMod val="85000"/>
                    <a:lumOff val="15000"/>
                  </a:schemeClr>
                </a:solidFill>
                <a:latin typeface="Times New Roman" pitchFamily="18" charset="0"/>
                <a:ea typeface="Yeseva One" panose="00000500000000000000" charset="0"/>
                <a:cs typeface="Times New Roman" pitchFamily="18" charset="0"/>
                <a:sym typeface="Yeseva One" panose="00000500000000000000" charset="0"/>
              </a:rPr>
              <a:t>đúng</a:t>
            </a:r>
            <a:r>
              <a:rPr lang="en-US" altLang="zh-CN" sz="2000" b="1" dirty="0" smtClean="0">
                <a:solidFill>
                  <a:schemeClr val="tx1">
                    <a:lumMod val="85000"/>
                    <a:lumOff val="15000"/>
                  </a:schemeClr>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2000" b="1" dirty="0" err="1" smtClean="0">
                <a:solidFill>
                  <a:schemeClr val="tx1">
                    <a:lumMod val="85000"/>
                    <a:lumOff val="15000"/>
                  </a:schemeClr>
                </a:solidFill>
                <a:latin typeface="Times New Roman" pitchFamily="18" charset="0"/>
                <a:ea typeface="Yeseva One" panose="00000500000000000000" charset="0"/>
                <a:cs typeface="Times New Roman" pitchFamily="18" charset="0"/>
                <a:sym typeface="Yeseva One" panose="00000500000000000000" charset="0"/>
              </a:rPr>
              <a:t>bữa</a:t>
            </a:r>
            <a:r>
              <a:rPr lang="en-US" altLang="zh-CN" sz="2000" b="1" dirty="0" smtClean="0">
                <a:solidFill>
                  <a:schemeClr val="tx1">
                    <a:lumMod val="85000"/>
                    <a:lumOff val="15000"/>
                  </a:schemeClr>
                </a:solidFill>
                <a:latin typeface="Times New Roman" pitchFamily="18" charset="0"/>
                <a:ea typeface="Yeseva One" panose="00000500000000000000" charset="0"/>
                <a:cs typeface="Times New Roman" pitchFamily="18" charset="0"/>
                <a:sym typeface="Yeseva One" panose="00000500000000000000" charset="0"/>
              </a:rPr>
              <a:t> </a:t>
            </a:r>
            <a:endParaRPr lang="zh-CN" altLang="en-US" sz="2000" b="1" dirty="0">
              <a:solidFill>
                <a:schemeClr val="tx1">
                  <a:lumMod val="85000"/>
                  <a:lumOff val="15000"/>
                </a:schemeClr>
              </a:solidFill>
              <a:latin typeface="Times New Roman" pitchFamily="18" charset="0"/>
              <a:ea typeface="Yeseva One" panose="00000500000000000000" charset="0"/>
              <a:cs typeface="Times New Roman" pitchFamily="18" charset="0"/>
              <a:sym typeface="Yeseva One" panose="00000500000000000000" charset="0"/>
            </a:endParaRPr>
          </a:p>
        </p:txBody>
      </p:sp>
      <p:sp>
        <p:nvSpPr>
          <p:cNvPr id="10" name="TextBox 76"/>
          <p:cNvSpPr txBox="1"/>
          <p:nvPr/>
        </p:nvSpPr>
        <p:spPr>
          <a:xfrm>
            <a:off x="8868490" y="5054338"/>
            <a:ext cx="2216150" cy="400110"/>
          </a:xfrm>
          <a:prstGeom prst="rect">
            <a:avLst/>
          </a:prstGeom>
          <a:noFill/>
        </p:spPr>
        <p:txBody>
          <a:bodyPr wrap="square" rtlCol="0">
            <a:spAutoFit/>
          </a:bodyPr>
          <a:lstStyle/>
          <a:p>
            <a:pPr algn="ctr"/>
            <a:r>
              <a:rPr lang="en-US" altLang="zh-CN" sz="2000" b="1" dirty="0" err="1" smtClean="0">
                <a:solidFill>
                  <a:schemeClr val="tx1">
                    <a:lumMod val="85000"/>
                    <a:lumOff val="15000"/>
                  </a:schemeClr>
                </a:solidFill>
                <a:latin typeface="Times New Roman" pitchFamily="18" charset="0"/>
                <a:ea typeface="Yeseva One" panose="00000500000000000000" charset="0"/>
                <a:cs typeface="Times New Roman" pitchFamily="18" charset="0"/>
                <a:sym typeface="Yeseva One" panose="00000500000000000000" charset="0"/>
              </a:rPr>
              <a:t>Uống</a:t>
            </a:r>
            <a:r>
              <a:rPr lang="en-US" altLang="zh-CN" sz="2000" b="1" dirty="0" smtClean="0">
                <a:solidFill>
                  <a:schemeClr val="tx1">
                    <a:lumMod val="85000"/>
                    <a:lumOff val="15000"/>
                  </a:schemeClr>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2000" b="1" dirty="0" err="1" smtClean="0">
                <a:solidFill>
                  <a:schemeClr val="tx1">
                    <a:lumMod val="85000"/>
                    <a:lumOff val="15000"/>
                  </a:schemeClr>
                </a:solidFill>
                <a:latin typeface="Times New Roman" pitchFamily="18" charset="0"/>
                <a:ea typeface="Yeseva One" panose="00000500000000000000" charset="0"/>
                <a:cs typeface="Times New Roman" pitchFamily="18" charset="0"/>
                <a:sym typeface="Yeseva One" panose="00000500000000000000" charset="0"/>
              </a:rPr>
              <a:t>đủ</a:t>
            </a:r>
            <a:r>
              <a:rPr lang="en-US" altLang="zh-CN" sz="2000" b="1" dirty="0" smtClean="0">
                <a:solidFill>
                  <a:schemeClr val="tx1">
                    <a:lumMod val="85000"/>
                    <a:lumOff val="15000"/>
                  </a:schemeClr>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2000" b="1" dirty="0" err="1" smtClean="0">
                <a:solidFill>
                  <a:schemeClr val="tx1">
                    <a:lumMod val="85000"/>
                    <a:lumOff val="15000"/>
                  </a:schemeClr>
                </a:solidFill>
                <a:latin typeface="Times New Roman" pitchFamily="18" charset="0"/>
                <a:ea typeface="Yeseva One" panose="00000500000000000000" charset="0"/>
                <a:cs typeface="Times New Roman" pitchFamily="18" charset="0"/>
                <a:sym typeface="Yeseva One" panose="00000500000000000000" charset="0"/>
              </a:rPr>
              <a:t>nước</a:t>
            </a:r>
            <a:r>
              <a:rPr lang="en-US" altLang="zh-CN" sz="2000" b="1" dirty="0" smtClean="0">
                <a:solidFill>
                  <a:schemeClr val="tx1">
                    <a:lumMod val="85000"/>
                    <a:lumOff val="15000"/>
                  </a:schemeClr>
                </a:solidFill>
                <a:latin typeface="Times New Roman" pitchFamily="18" charset="0"/>
                <a:ea typeface="Yeseva One" panose="00000500000000000000" charset="0"/>
                <a:cs typeface="Times New Roman" pitchFamily="18" charset="0"/>
                <a:sym typeface="Yeseva One" panose="00000500000000000000" charset="0"/>
              </a:rPr>
              <a:t> </a:t>
            </a:r>
            <a:endParaRPr lang="zh-CN" altLang="en-US" sz="2000" b="1" dirty="0">
              <a:solidFill>
                <a:schemeClr val="tx1">
                  <a:lumMod val="85000"/>
                  <a:lumOff val="15000"/>
                </a:schemeClr>
              </a:solidFill>
              <a:latin typeface="Times New Roman" pitchFamily="18" charset="0"/>
              <a:ea typeface="Yeseva One" panose="00000500000000000000" charset="0"/>
              <a:cs typeface="Times New Roman" pitchFamily="18" charset="0"/>
              <a:sym typeface="Yeseva One" panose="00000500000000000000" charset="0"/>
            </a:endParaRPr>
          </a:p>
        </p:txBody>
      </p:sp>
      <p:sp>
        <p:nvSpPr>
          <p:cNvPr id="12" name="TextBox 76"/>
          <p:cNvSpPr txBox="1"/>
          <p:nvPr/>
        </p:nvSpPr>
        <p:spPr>
          <a:xfrm>
            <a:off x="4814048" y="4029781"/>
            <a:ext cx="2528046" cy="707886"/>
          </a:xfrm>
          <a:prstGeom prst="rect">
            <a:avLst/>
          </a:prstGeom>
          <a:noFill/>
        </p:spPr>
        <p:txBody>
          <a:bodyPr wrap="square" rtlCol="0">
            <a:spAutoFit/>
          </a:bodyPr>
          <a:lstStyle/>
          <a:p>
            <a:pPr algn="ctr"/>
            <a:r>
              <a:rPr lang="en-US" altLang="zh-CN" sz="2000" b="1" dirty="0" err="1" smtClean="0">
                <a:solidFill>
                  <a:schemeClr val="tx1">
                    <a:lumMod val="85000"/>
                    <a:lumOff val="15000"/>
                  </a:schemeClr>
                </a:solidFill>
                <a:latin typeface="Times New Roman" pitchFamily="18" charset="0"/>
                <a:ea typeface="Yeseva One" panose="00000500000000000000" charset="0"/>
                <a:cs typeface="Times New Roman" pitchFamily="18" charset="0"/>
                <a:sym typeface="Yeseva One" panose="00000500000000000000" charset="0"/>
              </a:rPr>
              <a:t>Ăn</a:t>
            </a:r>
            <a:r>
              <a:rPr lang="en-US" altLang="zh-CN" sz="2000" b="1" dirty="0" smtClean="0">
                <a:solidFill>
                  <a:schemeClr val="tx1">
                    <a:lumMod val="85000"/>
                    <a:lumOff val="15000"/>
                  </a:schemeClr>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2000" b="1" dirty="0" err="1" smtClean="0">
                <a:solidFill>
                  <a:schemeClr val="tx1">
                    <a:lumMod val="85000"/>
                    <a:lumOff val="15000"/>
                  </a:schemeClr>
                </a:solidFill>
                <a:latin typeface="Times New Roman" pitchFamily="18" charset="0"/>
                <a:ea typeface="Yeseva One" panose="00000500000000000000" charset="0"/>
                <a:cs typeface="Times New Roman" pitchFamily="18" charset="0"/>
                <a:sym typeface="Yeseva One" panose="00000500000000000000" charset="0"/>
              </a:rPr>
              <a:t>đầy</a:t>
            </a:r>
            <a:r>
              <a:rPr lang="en-US" altLang="zh-CN" sz="2000" b="1" dirty="0" smtClean="0">
                <a:solidFill>
                  <a:schemeClr val="tx1">
                    <a:lumMod val="85000"/>
                    <a:lumOff val="15000"/>
                  </a:schemeClr>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2000" b="1" dirty="0" err="1" smtClean="0">
                <a:solidFill>
                  <a:schemeClr val="tx1">
                    <a:lumMod val="85000"/>
                    <a:lumOff val="15000"/>
                  </a:schemeClr>
                </a:solidFill>
                <a:latin typeface="Times New Roman" pitchFamily="18" charset="0"/>
                <a:ea typeface="Yeseva One" panose="00000500000000000000" charset="0"/>
                <a:cs typeface="Times New Roman" pitchFamily="18" charset="0"/>
                <a:sym typeface="Yeseva One" panose="00000500000000000000" charset="0"/>
              </a:rPr>
              <a:t>đủ</a:t>
            </a:r>
            <a:r>
              <a:rPr lang="en-US" altLang="zh-CN" sz="2000" b="1" dirty="0" smtClean="0">
                <a:solidFill>
                  <a:schemeClr val="tx1">
                    <a:lumMod val="85000"/>
                    <a:lumOff val="15000"/>
                  </a:schemeClr>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2000" b="1" dirty="0" err="1" smtClean="0">
                <a:solidFill>
                  <a:schemeClr val="tx1">
                    <a:lumMod val="85000"/>
                    <a:lumOff val="15000"/>
                  </a:schemeClr>
                </a:solidFill>
                <a:latin typeface="Times New Roman" pitchFamily="18" charset="0"/>
                <a:ea typeface="Yeseva One" panose="00000500000000000000" charset="0"/>
                <a:cs typeface="Times New Roman" pitchFamily="18" charset="0"/>
                <a:sym typeface="Yeseva One" panose="00000500000000000000" charset="0"/>
              </a:rPr>
              <a:t>các</a:t>
            </a:r>
            <a:r>
              <a:rPr lang="en-US" altLang="zh-CN" sz="2000" b="1" dirty="0" smtClean="0">
                <a:solidFill>
                  <a:schemeClr val="tx1">
                    <a:lumMod val="85000"/>
                    <a:lumOff val="15000"/>
                  </a:schemeClr>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2000" b="1" dirty="0" err="1" smtClean="0">
                <a:solidFill>
                  <a:schemeClr val="tx1">
                    <a:lumMod val="85000"/>
                    <a:lumOff val="15000"/>
                  </a:schemeClr>
                </a:solidFill>
                <a:latin typeface="Times New Roman" pitchFamily="18" charset="0"/>
                <a:ea typeface="Yeseva One" panose="00000500000000000000" charset="0"/>
                <a:cs typeface="Times New Roman" pitchFamily="18" charset="0"/>
                <a:sym typeface="Yeseva One" panose="00000500000000000000" charset="0"/>
              </a:rPr>
              <a:t>chất</a:t>
            </a:r>
            <a:r>
              <a:rPr lang="en-US" altLang="zh-CN" sz="2000" b="1" dirty="0" smtClean="0">
                <a:solidFill>
                  <a:schemeClr val="tx1">
                    <a:lumMod val="85000"/>
                    <a:lumOff val="15000"/>
                  </a:schemeClr>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2000" b="1" dirty="0" err="1" smtClean="0">
                <a:solidFill>
                  <a:schemeClr val="tx1">
                    <a:lumMod val="85000"/>
                    <a:lumOff val="15000"/>
                  </a:schemeClr>
                </a:solidFill>
                <a:latin typeface="Times New Roman" pitchFamily="18" charset="0"/>
                <a:ea typeface="Yeseva One" panose="00000500000000000000" charset="0"/>
                <a:cs typeface="Times New Roman" pitchFamily="18" charset="0"/>
                <a:sym typeface="Yeseva One" panose="00000500000000000000" charset="0"/>
              </a:rPr>
              <a:t>dinh</a:t>
            </a:r>
            <a:r>
              <a:rPr lang="en-US" altLang="zh-CN" sz="2000" b="1" dirty="0" smtClean="0">
                <a:solidFill>
                  <a:schemeClr val="tx1">
                    <a:lumMod val="85000"/>
                    <a:lumOff val="15000"/>
                  </a:schemeClr>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2000" b="1" dirty="0" err="1" smtClean="0">
                <a:solidFill>
                  <a:schemeClr val="tx1">
                    <a:lumMod val="85000"/>
                    <a:lumOff val="15000"/>
                  </a:schemeClr>
                </a:solidFill>
                <a:latin typeface="Times New Roman" pitchFamily="18" charset="0"/>
                <a:ea typeface="Yeseva One" panose="00000500000000000000" charset="0"/>
                <a:cs typeface="Times New Roman" pitchFamily="18" charset="0"/>
                <a:sym typeface="Yeseva One" panose="00000500000000000000" charset="0"/>
              </a:rPr>
              <a:t>dưỡng</a:t>
            </a:r>
            <a:r>
              <a:rPr lang="en-US" altLang="zh-CN" sz="2000" b="1" dirty="0" smtClean="0">
                <a:solidFill>
                  <a:schemeClr val="tx1">
                    <a:lumMod val="85000"/>
                    <a:lumOff val="15000"/>
                  </a:schemeClr>
                </a:solidFill>
                <a:latin typeface="Times New Roman" pitchFamily="18" charset="0"/>
                <a:ea typeface="Yeseva One" panose="00000500000000000000" charset="0"/>
                <a:cs typeface="Times New Roman" pitchFamily="18" charset="0"/>
                <a:sym typeface="Yeseva One" panose="00000500000000000000" charset="0"/>
              </a:rPr>
              <a:t> </a:t>
            </a:r>
            <a:endParaRPr lang="zh-CN" altLang="en-US" sz="2000" b="1" dirty="0">
              <a:solidFill>
                <a:schemeClr val="tx1">
                  <a:lumMod val="85000"/>
                  <a:lumOff val="15000"/>
                </a:schemeClr>
              </a:solidFill>
              <a:latin typeface="Times New Roman" pitchFamily="18" charset="0"/>
              <a:ea typeface="Yeseva One" panose="00000500000000000000" charset="0"/>
              <a:cs typeface="Times New Roman" pitchFamily="18" charset="0"/>
              <a:sym typeface="Yeseva One" panose="00000500000000000000" charset="0"/>
            </a:endParaRPr>
          </a:p>
        </p:txBody>
      </p:sp>
      <p:pic>
        <p:nvPicPr>
          <p:cNvPr id="17" name="图片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0" y="-135974"/>
            <a:ext cx="2959930" cy="965371"/>
          </a:xfrm>
          <a:prstGeom prst="rect">
            <a:avLst/>
          </a:prstGeom>
        </p:spPr>
      </p:pic>
      <p:sp>
        <p:nvSpPr>
          <p:cNvPr id="18" name="文本框 17"/>
          <p:cNvSpPr txBox="1"/>
          <p:nvPr/>
        </p:nvSpPr>
        <p:spPr>
          <a:xfrm>
            <a:off x="2935706" y="393349"/>
            <a:ext cx="8843918" cy="513730"/>
          </a:xfrm>
          <a:prstGeom prst="rect">
            <a:avLst/>
          </a:prstGeom>
          <a:noFill/>
        </p:spPr>
        <p:txBody>
          <a:bodyPr wrap="square" rtlCol="0">
            <a:spAutoFit/>
          </a:bodyPr>
          <a:lstStyle/>
          <a:p>
            <a:pPr>
              <a:lnSpc>
                <a:spcPct val="120000"/>
              </a:lnSpc>
            </a:pPr>
            <a:r>
              <a:rPr lang="en-US" altLang="zh-CN" sz="2500" b="1" dirty="0">
                <a:solidFill>
                  <a:schemeClr val="bg2">
                    <a:lumMod val="10000"/>
                  </a:schemeClr>
                </a:solidFill>
                <a:latin typeface="Times New Roman" pitchFamily="18" charset="0"/>
                <a:ea typeface="Yeseva One" panose="00000500000000000000" charset="0"/>
                <a:cs typeface="Times New Roman" pitchFamily="18" charset="0"/>
                <a:sym typeface="Yeseva One" panose="00000500000000000000" charset="0"/>
              </a:rPr>
              <a:t>3</a:t>
            </a:r>
            <a:r>
              <a:rPr lang="en-US" altLang="zh-CN" sz="2500" b="1" dirty="0" smtClean="0">
                <a:solidFill>
                  <a:schemeClr val="bg2">
                    <a:lumMod val="10000"/>
                  </a:schemeClr>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2500" b="1" dirty="0" err="1" smtClean="0">
                <a:solidFill>
                  <a:schemeClr val="bg2">
                    <a:lumMod val="10000"/>
                  </a:schemeClr>
                </a:solidFill>
                <a:latin typeface="Times New Roman" pitchFamily="18" charset="0"/>
                <a:ea typeface="Yeseva One" panose="00000500000000000000" charset="0"/>
                <a:cs typeface="Times New Roman" pitchFamily="18" charset="0"/>
                <a:sym typeface="Yeseva One" panose="00000500000000000000" charset="0"/>
              </a:rPr>
              <a:t>Chế</a:t>
            </a:r>
            <a:r>
              <a:rPr lang="en-US" altLang="zh-CN" sz="2500" b="1" dirty="0" smtClean="0">
                <a:solidFill>
                  <a:schemeClr val="bg2">
                    <a:lumMod val="10000"/>
                  </a:schemeClr>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2500" b="1" dirty="0" err="1" smtClean="0">
                <a:solidFill>
                  <a:schemeClr val="bg2">
                    <a:lumMod val="10000"/>
                  </a:schemeClr>
                </a:solidFill>
                <a:latin typeface="Times New Roman" pitchFamily="18" charset="0"/>
                <a:ea typeface="Yeseva One" panose="00000500000000000000" charset="0"/>
                <a:cs typeface="Times New Roman" pitchFamily="18" charset="0"/>
                <a:sym typeface="Yeseva One" panose="00000500000000000000" charset="0"/>
              </a:rPr>
              <a:t>độ</a:t>
            </a:r>
            <a:r>
              <a:rPr lang="en-US" altLang="zh-CN" sz="2500" b="1" dirty="0" smtClean="0">
                <a:solidFill>
                  <a:schemeClr val="bg2">
                    <a:lumMod val="10000"/>
                  </a:schemeClr>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2500" b="1" dirty="0" err="1" smtClean="0">
                <a:solidFill>
                  <a:schemeClr val="bg2">
                    <a:lumMod val="10000"/>
                  </a:schemeClr>
                </a:solidFill>
                <a:latin typeface="Times New Roman" pitchFamily="18" charset="0"/>
                <a:ea typeface="Yeseva One" panose="00000500000000000000" charset="0"/>
                <a:cs typeface="Times New Roman" pitchFamily="18" charset="0"/>
                <a:sym typeface="Yeseva One" panose="00000500000000000000" charset="0"/>
              </a:rPr>
              <a:t>dinh</a:t>
            </a:r>
            <a:r>
              <a:rPr lang="en-US" altLang="zh-CN" sz="2500" b="1" dirty="0" smtClean="0">
                <a:solidFill>
                  <a:schemeClr val="bg2">
                    <a:lumMod val="10000"/>
                  </a:schemeClr>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2500" b="1" dirty="0" err="1" smtClean="0">
                <a:solidFill>
                  <a:schemeClr val="bg2">
                    <a:lumMod val="10000"/>
                  </a:schemeClr>
                </a:solidFill>
                <a:latin typeface="Times New Roman" pitchFamily="18" charset="0"/>
                <a:ea typeface="Yeseva One" panose="00000500000000000000" charset="0"/>
                <a:cs typeface="Times New Roman" pitchFamily="18" charset="0"/>
                <a:sym typeface="Yeseva One" panose="00000500000000000000" charset="0"/>
              </a:rPr>
              <a:t>dưỡng</a:t>
            </a:r>
            <a:r>
              <a:rPr lang="en-US" altLang="zh-CN" sz="2500" b="1" dirty="0" smtClean="0">
                <a:solidFill>
                  <a:schemeClr val="bg2">
                    <a:lumMod val="10000"/>
                  </a:schemeClr>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2500" b="1" dirty="0" err="1" smtClean="0">
                <a:solidFill>
                  <a:schemeClr val="bg2">
                    <a:lumMod val="10000"/>
                  </a:schemeClr>
                </a:solidFill>
                <a:latin typeface="Times New Roman" pitchFamily="18" charset="0"/>
                <a:ea typeface="Yeseva One" panose="00000500000000000000" charset="0"/>
                <a:cs typeface="Times New Roman" pitchFamily="18" charset="0"/>
                <a:sym typeface="Yeseva One" panose="00000500000000000000" charset="0"/>
              </a:rPr>
              <a:t>hợp</a:t>
            </a:r>
            <a:r>
              <a:rPr lang="en-US" altLang="zh-CN" sz="2500" b="1" dirty="0" smtClean="0">
                <a:solidFill>
                  <a:schemeClr val="bg2">
                    <a:lumMod val="10000"/>
                  </a:schemeClr>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2500" b="1" dirty="0" err="1" smtClean="0">
                <a:solidFill>
                  <a:schemeClr val="bg2">
                    <a:lumMod val="10000"/>
                  </a:schemeClr>
                </a:solidFill>
                <a:latin typeface="Times New Roman" pitchFamily="18" charset="0"/>
                <a:ea typeface="Yeseva One" panose="00000500000000000000" charset="0"/>
                <a:cs typeface="Times New Roman" pitchFamily="18" charset="0"/>
                <a:sym typeface="Yeseva One" panose="00000500000000000000" charset="0"/>
              </a:rPr>
              <a:t>lí</a:t>
            </a:r>
            <a:r>
              <a:rPr lang="en-US" altLang="zh-CN" sz="2500" b="1" dirty="0" smtClean="0">
                <a:solidFill>
                  <a:schemeClr val="bg2">
                    <a:lumMod val="10000"/>
                  </a:schemeClr>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2500" b="1" dirty="0" err="1" smtClean="0">
                <a:solidFill>
                  <a:schemeClr val="bg2">
                    <a:lumMod val="10000"/>
                  </a:schemeClr>
                </a:solidFill>
                <a:latin typeface="Times New Roman" pitchFamily="18" charset="0"/>
                <a:ea typeface="Yeseva One" panose="00000500000000000000" charset="0"/>
                <a:cs typeface="Times New Roman" pitchFamily="18" charset="0"/>
                <a:sym typeface="Yeseva One" panose="00000500000000000000" charset="0"/>
              </a:rPr>
              <a:t>trong</a:t>
            </a:r>
            <a:r>
              <a:rPr lang="en-US" altLang="zh-CN" sz="2500" b="1" dirty="0" smtClean="0">
                <a:solidFill>
                  <a:schemeClr val="bg2">
                    <a:lumMod val="10000"/>
                  </a:schemeClr>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2500" b="1" dirty="0" err="1" smtClean="0">
                <a:solidFill>
                  <a:schemeClr val="bg2">
                    <a:lumMod val="10000"/>
                  </a:schemeClr>
                </a:solidFill>
                <a:latin typeface="Times New Roman" pitchFamily="18" charset="0"/>
                <a:ea typeface="Yeseva One" panose="00000500000000000000" charset="0"/>
                <a:cs typeface="Times New Roman" pitchFamily="18" charset="0"/>
                <a:sym typeface="Yeseva One" panose="00000500000000000000" charset="0"/>
              </a:rPr>
              <a:t>quá</a:t>
            </a:r>
            <a:r>
              <a:rPr lang="en-US" altLang="zh-CN" sz="2500" b="1" dirty="0" smtClean="0">
                <a:solidFill>
                  <a:schemeClr val="bg2">
                    <a:lumMod val="10000"/>
                  </a:schemeClr>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2500" b="1" dirty="0" err="1" smtClean="0">
                <a:solidFill>
                  <a:schemeClr val="bg2">
                    <a:lumMod val="10000"/>
                  </a:schemeClr>
                </a:solidFill>
                <a:latin typeface="Times New Roman" pitchFamily="18" charset="0"/>
                <a:ea typeface="Yeseva One" panose="00000500000000000000" charset="0"/>
                <a:cs typeface="Times New Roman" pitchFamily="18" charset="0"/>
                <a:sym typeface="Yeseva One" panose="00000500000000000000" charset="0"/>
              </a:rPr>
              <a:t>trình</a:t>
            </a:r>
            <a:r>
              <a:rPr lang="en-US" altLang="zh-CN" sz="2500" b="1" dirty="0" smtClean="0">
                <a:solidFill>
                  <a:schemeClr val="bg2">
                    <a:lumMod val="10000"/>
                  </a:schemeClr>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2500" b="1" dirty="0" err="1" smtClean="0">
                <a:solidFill>
                  <a:schemeClr val="bg2">
                    <a:lumMod val="10000"/>
                  </a:schemeClr>
                </a:solidFill>
                <a:latin typeface="Times New Roman" pitchFamily="18" charset="0"/>
                <a:ea typeface="Yeseva One" panose="00000500000000000000" charset="0"/>
                <a:cs typeface="Times New Roman" pitchFamily="18" charset="0"/>
                <a:sym typeface="Yeseva One" panose="00000500000000000000" charset="0"/>
              </a:rPr>
              <a:t>luyện</a:t>
            </a:r>
            <a:r>
              <a:rPr lang="en-US" altLang="zh-CN" sz="2500" b="1" dirty="0" smtClean="0">
                <a:solidFill>
                  <a:schemeClr val="bg2">
                    <a:lumMod val="10000"/>
                  </a:schemeClr>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2500" b="1" dirty="0" err="1" smtClean="0">
                <a:solidFill>
                  <a:schemeClr val="bg2">
                    <a:lumMod val="10000"/>
                  </a:schemeClr>
                </a:solidFill>
                <a:latin typeface="Times New Roman" pitchFamily="18" charset="0"/>
                <a:ea typeface="Yeseva One" panose="00000500000000000000" charset="0"/>
                <a:cs typeface="Times New Roman" pitchFamily="18" charset="0"/>
                <a:sym typeface="Yeseva One" panose="00000500000000000000" charset="0"/>
              </a:rPr>
              <a:t>tập</a:t>
            </a:r>
            <a:r>
              <a:rPr lang="en-US" altLang="zh-CN" sz="2500" b="1" dirty="0" smtClean="0">
                <a:solidFill>
                  <a:schemeClr val="bg2">
                    <a:lumMod val="10000"/>
                  </a:schemeClr>
                </a:solidFill>
                <a:latin typeface="Times New Roman" pitchFamily="18" charset="0"/>
                <a:ea typeface="Yeseva One" panose="00000500000000000000" charset="0"/>
                <a:cs typeface="Times New Roman" pitchFamily="18" charset="0"/>
                <a:sym typeface="Yeseva One" panose="00000500000000000000" charset="0"/>
              </a:rPr>
              <a:t> TDTT  </a:t>
            </a:r>
            <a:endParaRPr lang="zh-CN" altLang="en-US" sz="2500" b="1" dirty="0">
              <a:solidFill>
                <a:schemeClr val="bg2">
                  <a:lumMod val="10000"/>
                </a:schemeClr>
              </a:solidFill>
              <a:latin typeface="Times New Roman" pitchFamily="18" charset="0"/>
              <a:ea typeface="Yeseva One" panose="00000500000000000000" charset="0"/>
              <a:cs typeface="Times New Roman" pitchFamily="18" charset="0"/>
              <a:sym typeface="Yeseva One" panose="00000500000000000000" charset="0"/>
            </a:endParaRP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31474"/>
          <a:stretch/>
        </p:blipFill>
        <p:spPr>
          <a:xfrm>
            <a:off x="8366456" y="2349306"/>
            <a:ext cx="3142952" cy="2581543"/>
          </a:xfrm>
          <a:prstGeom prst="rect">
            <a:avLst/>
          </a:prstGeom>
        </p:spPr>
      </p:pic>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l="3887" r="2530"/>
          <a:stretch/>
        </p:blipFill>
        <p:spPr>
          <a:xfrm>
            <a:off x="3953814" y="1145348"/>
            <a:ext cx="4108362" cy="2538959"/>
          </a:xfrm>
          <a:prstGeom prst="rect">
            <a:avLst/>
          </a:prstGeom>
        </p:spPr>
      </p:pic>
      <p:pic>
        <p:nvPicPr>
          <p:cNvPr id="4" name="Picture 3"/>
          <p:cNvPicPr>
            <a:picLocks noChangeAspect="1"/>
          </p:cNvPicPr>
          <p:nvPr/>
        </p:nvPicPr>
        <p:blipFill rotWithShape="1">
          <a:blip r:embed="rId5">
            <a:extLst>
              <a:ext uri="{28A0092B-C50C-407E-A947-70E740481C1C}">
                <a14:useLocalDpi xmlns:a14="http://schemas.microsoft.com/office/drawing/2010/main" val="0"/>
              </a:ext>
            </a:extLst>
          </a:blip>
          <a:srcRect l="17048" r="18210"/>
          <a:stretch/>
        </p:blipFill>
        <p:spPr>
          <a:xfrm>
            <a:off x="434634" y="2223067"/>
            <a:ext cx="3348507" cy="2514600"/>
          </a:xfrm>
          <a:prstGeom prst="rect">
            <a:avLst/>
          </a:prstGeom>
        </p:spPr>
      </p:pic>
    </p:spTree>
    <p:extLst>
      <p:ext uri="{BB962C8B-B14F-4D97-AF65-F5344CB8AC3E}">
        <p14:creationId xmlns:p14="http://schemas.microsoft.com/office/powerpoint/2010/main" val="1446857943"/>
      </p:ext>
    </p:extLst>
  </p:cSld>
  <p:clrMapOvr>
    <a:masterClrMapping/>
  </p:clrMapOvr>
  <mc:AlternateContent xmlns:mc="http://schemas.openxmlformats.org/markup-compatibility/2006" xmlns:p14="http://schemas.microsoft.com/office/powerpoint/2010/main">
    <mc:Choice Requires="p14">
      <p:transition p14:dur="10" advClick="0">
        <p:wipe/>
      </p:transition>
    </mc:Choice>
    <mc:Fallback xmlns="">
      <p:transition advClick="0">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hidden"/>
                                      </p:to>
                                    </p:set>
                                  </p:childTnLst>
                                </p:cTn>
                              </p:par>
                            </p:childTnLst>
                          </p:cTn>
                        </p:par>
                        <p:par>
                          <p:cTn id="11" fill="hold">
                            <p:stCondLst>
                              <p:cond delay="0"/>
                            </p:stCondLst>
                            <p:childTnLst>
                              <p:par>
                                <p:cTn id="12" presetID="10" presetClass="entr" presetSubtype="0" fill="hold" nodeType="after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500"/>
                                        <p:tgtEl>
                                          <p:spTgt spid="17"/>
                                        </p:tgtEl>
                                      </p:cBhvr>
                                    </p:animEffect>
                                  </p:childTnLst>
                                </p:cTn>
                              </p:par>
                            </p:childTnLst>
                          </p:cTn>
                        </p:par>
                        <p:par>
                          <p:cTn id="15" fill="hold">
                            <p:stCondLst>
                              <p:cond delay="500"/>
                            </p:stCondLst>
                            <p:childTnLst>
                              <p:par>
                                <p:cTn id="16" presetID="10"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1"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grpId="1"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ppt_x"/>
                                          </p:val>
                                        </p:tav>
                                        <p:tav tm="100000">
                                          <p:val>
                                            <p:strVal val="#ppt_x"/>
                                          </p:val>
                                        </p:tav>
                                      </p:tavLst>
                                    </p:anim>
                                    <p:anim calcmode="lin" valueType="num">
                                      <p:cBhvr additive="base">
                                        <p:cTn id="28" dur="500" fill="hold"/>
                                        <p:tgtEl>
                                          <p:spTgt spid="12"/>
                                        </p:tgtEl>
                                        <p:attrNameLst>
                                          <p:attrName>ppt_y</p:attrName>
                                        </p:attrNameLst>
                                      </p:cBhvr>
                                      <p:tavLst>
                                        <p:tav tm="0">
                                          <p:val>
                                            <p:strVal val="1+#ppt_h/2"/>
                                          </p:val>
                                        </p:tav>
                                        <p:tav tm="100000">
                                          <p:val>
                                            <p:strVal val="#ppt_y"/>
                                          </p:val>
                                        </p:tav>
                                      </p:tavLst>
                                    </p:anim>
                                  </p:childTnLst>
                                </p:cTn>
                              </p:par>
                              <p:par>
                                <p:cTn id="29" presetID="2" presetClass="entr" presetSubtype="4" fill="hold" grpId="1" nodeType="with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10" grpId="0"/>
      <p:bldP spid="10" grpId="1"/>
      <p:bldP spid="12" grpId="0"/>
      <p:bldP spid="12" grpId="1"/>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1" name="图片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36801" y="-2255035"/>
            <a:ext cx="1819331" cy="1612031"/>
          </a:xfrm>
          <a:prstGeom prst="rect">
            <a:avLst/>
          </a:prstGeom>
        </p:spPr>
      </p:pic>
      <p:pic>
        <p:nvPicPr>
          <p:cNvPr id="13" name="图片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61662" y="1619572"/>
            <a:ext cx="1122088" cy="892665"/>
          </a:xfrm>
          <a:prstGeom prst="rect">
            <a:avLst/>
          </a:prstGeom>
        </p:spPr>
      </p:pic>
      <p:pic>
        <p:nvPicPr>
          <p:cNvPr id="15" name="图片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V="1">
            <a:off x="3692068" y="96819"/>
            <a:ext cx="5381398" cy="1256687"/>
          </a:xfrm>
          <a:prstGeom prst="rect">
            <a:avLst/>
          </a:prstGeom>
        </p:spPr>
      </p:pic>
      <p:pic>
        <p:nvPicPr>
          <p:cNvPr id="17" name="图片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8687" y="725163"/>
            <a:ext cx="2117968" cy="6132837"/>
          </a:xfrm>
          <a:prstGeom prst="rect">
            <a:avLst/>
          </a:prstGeom>
        </p:spPr>
      </p:pic>
      <p:pic>
        <p:nvPicPr>
          <p:cNvPr id="9" name="图片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99366" y="4615163"/>
            <a:ext cx="5047209" cy="1918372"/>
          </a:xfrm>
          <a:prstGeom prst="rect">
            <a:avLst/>
          </a:prstGeom>
        </p:spPr>
      </p:pic>
      <p:pic>
        <p:nvPicPr>
          <p:cNvPr id="7" name="图片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0" y="2987197"/>
            <a:ext cx="12192000" cy="3976379"/>
          </a:xfrm>
          <a:prstGeom prst="rect">
            <a:avLst/>
          </a:prstGeom>
        </p:spPr>
      </p:pic>
      <p:sp>
        <p:nvSpPr>
          <p:cNvPr id="27" name="文本框 26"/>
          <p:cNvSpPr txBox="1"/>
          <p:nvPr/>
        </p:nvSpPr>
        <p:spPr>
          <a:xfrm>
            <a:off x="5156814" y="4004098"/>
            <a:ext cx="1637923" cy="370978"/>
          </a:xfrm>
          <a:prstGeom prst="rect">
            <a:avLst/>
          </a:prstGeom>
          <a:noFill/>
        </p:spPr>
        <p:txBody>
          <a:bodyPr wrap="square" rtlCol="0">
            <a:spAutoFit/>
            <a:scene3d>
              <a:camera prst="orthographicFront"/>
              <a:lightRig rig="threePt" dir="t"/>
            </a:scene3d>
            <a:sp3d contourW="12700"/>
          </a:bodyPr>
          <a:lstStyle/>
          <a:p>
            <a:pPr algn="ctr">
              <a:lnSpc>
                <a:spcPct val="120000"/>
              </a:lnSpc>
            </a:pPr>
            <a:r>
              <a:rPr lang="zh-CN" altLang="en-US" sz="1600" dirty="0">
                <a:solidFill>
                  <a:schemeClr val="bg1"/>
                </a:solidFill>
                <a:latin typeface="Yeseva One" panose="00000500000000000000" charset="0"/>
                <a:ea typeface="Yeseva One" panose="00000500000000000000" charset="0"/>
                <a:sym typeface="Yeseva One" panose="00000500000000000000" charset="0"/>
              </a:rPr>
              <a:t>汇报人：通用名</a:t>
            </a:r>
            <a:endParaRPr lang="en-US" altLang="zh-CN" sz="1600" dirty="0">
              <a:solidFill>
                <a:schemeClr val="bg1"/>
              </a:solidFill>
              <a:latin typeface="Yeseva One" panose="00000500000000000000" charset="0"/>
              <a:ea typeface="Yeseva One" panose="00000500000000000000" charset="0"/>
              <a:sym typeface="Yeseva One" panose="00000500000000000000" charset="0"/>
            </a:endParaRPr>
          </a:p>
        </p:txBody>
      </p:sp>
      <p:pic>
        <p:nvPicPr>
          <p:cNvPr id="2" name="Picture 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390020" y="898820"/>
            <a:ext cx="7411959" cy="289276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Click="0">
        <p:wipe/>
      </p:transition>
    </mc:Choice>
    <mc:Fallback xmlns="">
      <p:transition spd="slow" advClick="0">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Effect transition="in" filter="fade">
                                      <p:cBhvr>
                                        <p:cTn id="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AutoShape 2"/>
          <p:cNvSpPr/>
          <p:nvPr/>
        </p:nvSpPr>
        <p:spPr bwMode="auto">
          <a:xfrm>
            <a:off x="4622007" y="4187308"/>
            <a:ext cx="7049293" cy="635000"/>
          </a:xfrm>
          <a:prstGeom prst="rightArrow">
            <a:avLst>
              <a:gd name="adj1" fmla="val 100000"/>
              <a:gd name="adj2" fmla="val 52794"/>
            </a:avLst>
          </a:prstGeom>
          <a:solidFill>
            <a:schemeClr val="accent1"/>
          </a:solidFill>
          <a:ln>
            <a:noFill/>
          </a:ln>
          <a:effectLst>
            <a:outerShdw sx="1000" sy="1000" algn="ctr" rotWithShape="0">
              <a:prstClr val="black"/>
            </a:outerShdw>
          </a:effectLst>
        </p:spPr>
        <p:txBody>
          <a:bodyPr lIns="0" tIns="0" rIns="0" bIns="0" anchor="ctr"/>
          <a:lstStyle/>
          <a:p>
            <a:pPr>
              <a:defRPr/>
            </a:pPr>
            <a:endParaRPr lang="es-ES" sz="2800">
              <a:solidFill>
                <a:srgbClr val="FFFFFF"/>
              </a:solidFill>
              <a:effectLst>
                <a:outerShdw blurRad="38100" dist="38100" dir="2700000" algn="tl">
                  <a:srgbClr val="000000"/>
                </a:outerShdw>
              </a:effectLst>
              <a:latin typeface="Yeseva One" panose="00000500000000000000" charset="0"/>
              <a:ea typeface="Yeseva One" panose="00000500000000000000" charset="0"/>
              <a:cs typeface="Gill Sans" charset="0"/>
              <a:sym typeface="Yeseva One" panose="00000500000000000000" charset="0"/>
            </a:endParaRPr>
          </a:p>
        </p:txBody>
      </p:sp>
      <p:sp>
        <p:nvSpPr>
          <p:cNvPr id="32" name="AutoShape 3"/>
          <p:cNvSpPr/>
          <p:nvPr/>
        </p:nvSpPr>
        <p:spPr bwMode="auto">
          <a:xfrm>
            <a:off x="4763294" y="3285608"/>
            <a:ext cx="6908006" cy="635000"/>
          </a:xfrm>
          <a:prstGeom prst="rightArrow">
            <a:avLst>
              <a:gd name="adj1" fmla="val 100000"/>
              <a:gd name="adj2" fmla="val 52794"/>
            </a:avLst>
          </a:prstGeom>
          <a:solidFill>
            <a:schemeClr val="accent2"/>
          </a:solidFill>
          <a:ln>
            <a:noFill/>
          </a:ln>
          <a:effectLst>
            <a:outerShdw blurRad="63500" sx="1000" sy="1000" algn="ctr" rotWithShape="0">
              <a:prstClr val="black"/>
            </a:outerShdw>
          </a:effectLst>
        </p:spPr>
        <p:txBody>
          <a:bodyPr lIns="0" tIns="0" rIns="0" bIns="0" anchor="ctr"/>
          <a:lstStyle/>
          <a:p>
            <a:pPr>
              <a:defRPr/>
            </a:pPr>
            <a:endParaRPr lang="es-ES" sz="2800">
              <a:solidFill>
                <a:srgbClr val="FFFFFF"/>
              </a:solidFill>
              <a:effectLst>
                <a:outerShdw blurRad="38100" dist="38100" dir="2700000" algn="tl">
                  <a:srgbClr val="000000"/>
                </a:outerShdw>
              </a:effectLst>
              <a:latin typeface="Yeseva One" panose="00000500000000000000" charset="0"/>
              <a:ea typeface="Yeseva One" panose="00000500000000000000" charset="0"/>
              <a:cs typeface="Gill Sans" charset="0"/>
              <a:sym typeface="Yeseva One" panose="00000500000000000000" charset="0"/>
            </a:endParaRPr>
          </a:p>
        </p:txBody>
      </p:sp>
      <p:sp>
        <p:nvSpPr>
          <p:cNvPr id="33" name="AutoShape 4"/>
          <p:cNvSpPr/>
          <p:nvPr/>
        </p:nvSpPr>
        <p:spPr bwMode="auto">
          <a:xfrm>
            <a:off x="3988594" y="2422008"/>
            <a:ext cx="7682706" cy="635000"/>
          </a:xfrm>
          <a:prstGeom prst="rightArrow">
            <a:avLst>
              <a:gd name="adj1" fmla="val 100000"/>
              <a:gd name="adj2" fmla="val 52806"/>
            </a:avLst>
          </a:prstGeom>
          <a:solidFill>
            <a:schemeClr val="accent1"/>
          </a:solidFill>
          <a:ln>
            <a:noFill/>
          </a:ln>
          <a:effectLst>
            <a:outerShdw blurRad="63500" sx="1000" sy="1000" algn="ctr" rotWithShape="0">
              <a:prstClr val="black"/>
            </a:outerShdw>
          </a:effectLst>
        </p:spPr>
        <p:txBody>
          <a:bodyPr lIns="0" tIns="0" rIns="0" bIns="0" anchor="ctr"/>
          <a:lstStyle/>
          <a:p>
            <a:pPr>
              <a:defRPr/>
            </a:pPr>
            <a:endParaRPr lang="es-ES" sz="2800">
              <a:solidFill>
                <a:srgbClr val="FFFFFF"/>
              </a:solidFill>
              <a:effectLst>
                <a:outerShdw blurRad="38100" dist="38100" dir="2700000" algn="tl">
                  <a:srgbClr val="000000"/>
                </a:outerShdw>
              </a:effectLst>
              <a:latin typeface="Yeseva One" panose="00000500000000000000" charset="0"/>
              <a:ea typeface="Yeseva One" panose="00000500000000000000" charset="0"/>
              <a:cs typeface="Gill Sans" charset="0"/>
              <a:sym typeface="Yeseva One" panose="00000500000000000000" charset="0"/>
            </a:endParaRPr>
          </a:p>
        </p:txBody>
      </p:sp>
      <p:sp>
        <p:nvSpPr>
          <p:cNvPr id="34" name="AutoShape 8"/>
          <p:cNvSpPr/>
          <p:nvPr/>
        </p:nvSpPr>
        <p:spPr bwMode="auto">
          <a:xfrm>
            <a:off x="3339307" y="4174608"/>
            <a:ext cx="1751806" cy="6556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1" y="0"/>
                </a:moveTo>
                <a:cubicBezTo>
                  <a:pt x="15720" y="0"/>
                  <a:pt x="14174" y="3248"/>
                  <a:pt x="13674" y="7700"/>
                </a:cubicBezTo>
                <a:lnTo>
                  <a:pt x="0" y="6335"/>
                </a:lnTo>
                <a:lnTo>
                  <a:pt x="13525" y="11887"/>
                </a:lnTo>
                <a:cubicBezTo>
                  <a:pt x="13729" y="17342"/>
                  <a:pt x="15453" y="21599"/>
                  <a:pt x="17551" y="21599"/>
                </a:cubicBezTo>
                <a:cubicBezTo>
                  <a:pt x="19787" y="21599"/>
                  <a:pt x="21599" y="16761"/>
                  <a:pt x="21599" y="10796"/>
                </a:cubicBezTo>
                <a:cubicBezTo>
                  <a:pt x="21599" y="4832"/>
                  <a:pt x="19787" y="0"/>
                  <a:pt x="17551" y="0"/>
                </a:cubicBezTo>
                <a:close/>
              </a:path>
            </a:pathLst>
          </a:custGeom>
          <a:solidFill>
            <a:schemeClr val="accent1"/>
          </a:solidFill>
          <a:ln>
            <a:noFill/>
          </a:ln>
          <a:effectLst>
            <a:outerShdw sx="1000" sy="1000" algn="ctr" rotWithShape="0">
              <a:prstClr val="black"/>
            </a:outerShdw>
          </a:effectLst>
        </p:spPr>
        <p:txBody>
          <a:bodyPr lIns="0" tIns="0" rIns="0" bIns="0" anchor="ctr"/>
          <a:lstStyle/>
          <a:p>
            <a:pPr>
              <a:defRPr/>
            </a:pPr>
            <a:endParaRPr lang="es-ES" sz="2800">
              <a:solidFill>
                <a:srgbClr val="FFFFFF"/>
              </a:solidFill>
              <a:effectLst>
                <a:outerShdw blurRad="38100" dist="38100" dir="2700000" algn="tl">
                  <a:srgbClr val="000000"/>
                </a:outerShdw>
              </a:effectLst>
              <a:latin typeface="Yeseva One" panose="00000500000000000000" charset="0"/>
              <a:ea typeface="Yeseva One" panose="00000500000000000000" charset="0"/>
              <a:cs typeface="Gill Sans" charset="0"/>
              <a:sym typeface="Yeseva One" panose="00000500000000000000" charset="0"/>
            </a:endParaRPr>
          </a:p>
        </p:txBody>
      </p:sp>
      <p:sp>
        <p:nvSpPr>
          <p:cNvPr id="36" name="AutoShape 10"/>
          <p:cNvSpPr/>
          <p:nvPr/>
        </p:nvSpPr>
        <p:spPr bwMode="auto">
          <a:xfrm>
            <a:off x="3256757" y="2414865"/>
            <a:ext cx="1092200" cy="9612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111" y="0"/>
                </a:moveTo>
                <a:cubicBezTo>
                  <a:pt x="11528" y="0"/>
                  <a:pt x="8622" y="3300"/>
                  <a:pt x="8622" y="7373"/>
                </a:cubicBezTo>
                <a:cubicBezTo>
                  <a:pt x="8622" y="8639"/>
                  <a:pt x="8929" y="9812"/>
                  <a:pt x="9423" y="10853"/>
                </a:cubicBezTo>
                <a:lnTo>
                  <a:pt x="0" y="21600"/>
                </a:lnTo>
                <a:lnTo>
                  <a:pt x="11039" y="13079"/>
                </a:lnTo>
                <a:cubicBezTo>
                  <a:pt x="12155" y="14110"/>
                  <a:pt x="13561" y="14752"/>
                  <a:pt x="15111" y="14752"/>
                </a:cubicBezTo>
                <a:cubicBezTo>
                  <a:pt x="18694" y="14752"/>
                  <a:pt x="21600" y="11447"/>
                  <a:pt x="21600" y="7373"/>
                </a:cubicBezTo>
                <a:cubicBezTo>
                  <a:pt x="21600" y="3300"/>
                  <a:pt x="18694" y="0"/>
                  <a:pt x="15111" y="0"/>
                </a:cubicBezTo>
                <a:close/>
              </a:path>
            </a:pathLst>
          </a:custGeom>
          <a:solidFill>
            <a:schemeClr val="accent1"/>
          </a:solidFill>
          <a:ln>
            <a:noFill/>
          </a:ln>
          <a:effectLst>
            <a:outerShdw blurRad="63500" sx="1000" sy="1000" algn="ctr" rotWithShape="0">
              <a:prstClr val="black"/>
            </a:outerShdw>
          </a:effectLst>
        </p:spPr>
        <p:txBody>
          <a:bodyPr lIns="0" tIns="0" rIns="0" bIns="0" anchor="ctr"/>
          <a:lstStyle/>
          <a:p>
            <a:pPr>
              <a:defRPr/>
            </a:pPr>
            <a:endParaRPr lang="es-ES" sz="2800">
              <a:solidFill>
                <a:srgbClr val="FFFFFF"/>
              </a:solidFill>
              <a:effectLst>
                <a:outerShdw blurRad="38100" dist="38100" dir="2700000" algn="tl">
                  <a:srgbClr val="000000"/>
                </a:outerShdw>
              </a:effectLst>
              <a:latin typeface="Yeseva One" panose="00000500000000000000" charset="0"/>
              <a:ea typeface="Yeseva One" panose="00000500000000000000" charset="0"/>
              <a:cs typeface="Gill Sans" charset="0"/>
              <a:sym typeface="Yeseva One" panose="00000500000000000000" charset="0"/>
            </a:endParaRPr>
          </a:p>
        </p:txBody>
      </p:sp>
      <p:sp>
        <p:nvSpPr>
          <p:cNvPr id="37" name="AutoShape 11"/>
          <p:cNvSpPr/>
          <p:nvPr/>
        </p:nvSpPr>
        <p:spPr bwMode="auto">
          <a:xfrm>
            <a:off x="3337719" y="3281640"/>
            <a:ext cx="1739900" cy="6826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25" y="0"/>
                </a:moveTo>
                <a:cubicBezTo>
                  <a:pt x="15275" y="0"/>
                  <a:pt x="13450" y="4649"/>
                  <a:pt x="13450" y="10388"/>
                </a:cubicBezTo>
                <a:cubicBezTo>
                  <a:pt x="13450" y="10561"/>
                  <a:pt x="13457" y="10732"/>
                  <a:pt x="13460" y="10903"/>
                </a:cubicBezTo>
                <a:lnTo>
                  <a:pt x="0" y="21600"/>
                </a:lnTo>
                <a:lnTo>
                  <a:pt x="13854" y="14825"/>
                </a:lnTo>
                <a:cubicBezTo>
                  <a:pt x="14508" y="18336"/>
                  <a:pt x="15899" y="20783"/>
                  <a:pt x="17525" y="20783"/>
                </a:cubicBezTo>
                <a:cubicBezTo>
                  <a:pt x="19775" y="20783"/>
                  <a:pt x="21599" y="16127"/>
                  <a:pt x="21599" y="10388"/>
                </a:cubicBezTo>
                <a:cubicBezTo>
                  <a:pt x="21599" y="4649"/>
                  <a:pt x="19775" y="0"/>
                  <a:pt x="17525" y="0"/>
                </a:cubicBezTo>
                <a:close/>
              </a:path>
            </a:pathLst>
          </a:custGeom>
          <a:solidFill>
            <a:schemeClr val="accent2"/>
          </a:solidFill>
          <a:ln>
            <a:noFill/>
          </a:ln>
          <a:effectLst>
            <a:outerShdw blurRad="63500" sx="1000" sy="1000" algn="ctr" rotWithShape="0">
              <a:prstClr val="black"/>
            </a:outerShdw>
          </a:effectLst>
        </p:spPr>
        <p:txBody>
          <a:bodyPr lIns="0" tIns="0" rIns="0" bIns="0" anchor="ctr"/>
          <a:lstStyle/>
          <a:p>
            <a:pPr>
              <a:defRPr/>
            </a:pPr>
            <a:endParaRPr lang="es-ES" sz="2800">
              <a:solidFill>
                <a:srgbClr val="FFFFFF"/>
              </a:solidFill>
              <a:effectLst>
                <a:outerShdw blurRad="38100" dist="38100" dir="2700000" algn="tl">
                  <a:srgbClr val="000000"/>
                </a:outerShdw>
              </a:effectLst>
              <a:latin typeface="Yeseva One" panose="00000500000000000000" charset="0"/>
              <a:ea typeface="Yeseva One" panose="00000500000000000000" charset="0"/>
              <a:cs typeface="Gill Sans" charset="0"/>
              <a:sym typeface="Yeseva One" panose="00000500000000000000" charset="0"/>
            </a:endParaRPr>
          </a:p>
        </p:txBody>
      </p:sp>
      <p:sp>
        <p:nvSpPr>
          <p:cNvPr id="38" name="AutoShape 12"/>
          <p:cNvSpPr/>
          <p:nvPr/>
        </p:nvSpPr>
        <p:spPr bwMode="auto">
          <a:xfrm>
            <a:off x="3895725" y="2637115"/>
            <a:ext cx="261938" cy="2619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738" y="0"/>
                </a:moveTo>
                <a:cubicBezTo>
                  <a:pt x="16640" y="0"/>
                  <a:pt x="17458" y="155"/>
                  <a:pt x="18184" y="471"/>
                </a:cubicBezTo>
                <a:cubicBezTo>
                  <a:pt x="18910" y="787"/>
                  <a:pt x="19526" y="1231"/>
                  <a:pt x="20035" y="1804"/>
                </a:cubicBezTo>
                <a:cubicBezTo>
                  <a:pt x="20543" y="2377"/>
                  <a:pt x="20928" y="3077"/>
                  <a:pt x="21199" y="3905"/>
                </a:cubicBezTo>
                <a:cubicBezTo>
                  <a:pt x="21464" y="4735"/>
                  <a:pt x="21600" y="5659"/>
                  <a:pt x="21600" y="6675"/>
                </a:cubicBezTo>
                <a:cubicBezTo>
                  <a:pt x="21600" y="7271"/>
                  <a:pt x="21527" y="7855"/>
                  <a:pt x="21377" y="8432"/>
                </a:cubicBezTo>
                <a:cubicBezTo>
                  <a:pt x="21226" y="9010"/>
                  <a:pt x="21026" y="9572"/>
                  <a:pt x="20766" y="10115"/>
                </a:cubicBezTo>
                <a:cubicBezTo>
                  <a:pt x="20505" y="10660"/>
                  <a:pt x="20210" y="11179"/>
                  <a:pt x="19872" y="11671"/>
                </a:cubicBezTo>
                <a:cubicBezTo>
                  <a:pt x="19539" y="12162"/>
                  <a:pt x="19188" y="12611"/>
                  <a:pt x="18830" y="13015"/>
                </a:cubicBezTo>
                <a:lnTo>
                  <a:pt x="11457" y="21289"/>
                </a:lnTo>
                <a:cubicBezTo>
                  <a:pt x="11276" y="21495"/>
                  <a:pt x="11056" y="21600"/>
                  <a:pt x="10798" y="21600"/>
                </a:cubicBezTo>
                <a:cubicBezTo>
                  <a:pt x="10553" y="21600"/>
                  <a:pt x="10323" y="21495"/>
                  <a:pt x="10117" y="21289"/>
                </a:cubicBezTo>
                <a:lnTo>
                  <a:pt x="2746" y="12989"/>
                </a:lnTo>
                <a:cubicBezTo>
                  <a:pt x="2386" y="12583"/>
                  <a:pt x="2038" y="12137"/>
                  <a:pt x="1702" y="11642"/>
                </a:cubicBezTo>
                <a:cubicBezTo>
                  <a:pt x="1367" y="11151"/>
                  <a:pt x="1074" y="10640"/>
                  <a:pt x="821" y="10103"/>
                </a:cubicBezTo>
                <a:cubicBezTo>
                  <a:pt x="568" y="9570"/>
                  <a:pt x="370" y="9005"/>
                  <a:pt x="222" y="8426"/>
                </a:cubicBezTo>
                <a:cubicBezTo>
                  <a:pt x="72" y="7844"/>
                  <a:pt x="0" y="7263"/>
                  <a:pt x="0" y="6675"/>
                </a:cubicBezTo>
                <a:cubicBezTo>
                  <a:pt x="0" y="5659"/>
                  <a:pt x="137" y="4732"/>
                  <a:pt x="408" y="3905"/>
                </a:cubicBezTo>
                <a:cubicBezTo>
                  <a:pt x="678" y="3078"/>
                  <a:pt x="1071" y="2377"/>
                  <a:pt x="1577" y="1804"/>
                </a:cubicBezTo>
                <a:cubicBezTo>
                  <a:pt x="2083" y="1231"/>
                  <a:pt x="2699" y="787"/>
                  <a:pt x="3417" y="471"/>
                </a:cubicBezTo>
                <a:cubicBezTo>
                  <a:pt x="4136" y="155"/>
                  <a:pt x="4942" y="0"/>
                  <a:pt x="5838" y="0"/>
                </a:cubicBezTo>
                <a:cubicBezTo>
                  <a:pt x="6306" y="0"/>
                  <a:pt x="6777" y="81"/>
                  <a:pt x="7238" y="248"/>
                </a:cubicBezTo>
                <a:cubicBezTo>
                  <a:pt x="7701" y="412"/>
                  <a:pt x="8142" y="635"/>
                  <a:pt x="8557" y="903"/>
                </a:cubicBezTo>
                <a:cubicBezTo>
                  <a:pt x="8973" y="1174"/>
                  <a:pt x="9369" y="1482"/>
                  <a:pt x="9744" y="1830"/>
                </a:cubicBezTo>
                <a:cubicBezTo>
                  <a:pt x="10122" y="2177"/>
                  <a:pt x="10470" y="2527"/>
                  <a:pt x="10798" y="2880"/>
                </a:cubicBezTo>
                <a:cubicBezTo>
                  <a:pt x="11109" y="2527"/>
                  <a:pt x="11457" y="2177"/>
                  <a:pt x="11842" y="1830"/>
                </a:cubicBezTo>
                <a:cubicBezTo>
                  <a:pt x="12225" y="1482"/>
                  <a:pt x="12626" y="1174"/>
                  <a:pt x="13047" y="903"/>
                </a:cubicBezTo>
                <a:cubicBezTo>
                  <a:pt x="13467" y="635"/>
                  <a:pt x="13903" y="412"/>
                  <a:pt x="14351" y="248"/>
                </a:cubicBezTo>
                <a:cubicBezTo>
                  <a:pt x="14804" y="84"/>
                  <a:pt x="15267" y="0"/>
                  <a:pt x="15738" y="0"/>
                </a:cubicBezTo>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defTabSz="228600">
              <a:defRPr/>
            </a:pPr>
            <a:endParaRPr lang="es-ES" sz="1500">
              <a:solidFill>
                <a:srgbClr val="FFFFFF"/>
              </a:solidFill>
              <a:effectLst>
                <a:outerShdw blurRad="38100" dist="38100" dir="2700000" algn="tl">
                  <a:srgbClr val="DDDDDD"/>
                </a:outerShdw>
              </a:effectLst>
              <a:latin typeface="Yeseva One" panose="00000500000000000000" charset="0"/>
              <a:ea typeface="Yeseva One" panose="00000500000000000000" charset="0"/>
              <a:cs typeface="Gill Sans" charset="0"/>
              <a:sym typeface="Yeseva One" panose="00000500000000000000" charset="0"/>
            </a:endParaRPr>
          </a:p>
        </p:txBody>
      </p:sp>
      <p:sp>
        <p:nvSpPr>
          <p:cNvPr id="39" name="AutoShape 13"/>
          <p:cNvSpPr/>
          <p:nvPr/>
        </p:nvSpPr>
        <p:spPr bwMode="auto">
          <a:xfrm>
            <a:off x="3825875" y="5310465"/>
            <a:ext cx="262732" cy="21669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84" y="0"/>
                </a:moveTo>
                <a:cubicBezTo>
                  <a:pt x="20941" y="0"/>
                  <a:pt x="21159" y="103"/>
                  <a:pt x="21335" y="310"/>
                </a:cubicBezTo>
                <a:cubicBezTo>
                  <a:pt x="21511" y="518"/>
                  <a:pt x="21600" y="760"/>
                  <a:pt x="21600" y="1048"/>
                </a:cubicBezTo>
                <a:lnTo>
                  <a:pt x="21600" y="16238"/>
                </a:lnTo>
                <a:cubicBezTo>
                  <a:pt x="21600" y="16523"/>
                  <a:pt x="21511" y="16767"/>
                  <a:pt x="21335" y="16969"/>
                </a:cubicBezTo>
                <a:cubicBezTo>
                  <a:pt x="21161" y="17173"/>
                  <a:pt x="20943" y="17274"/>
                  <a:pt x="20684" y="17274"/>
                </a:cubicBezTo>
                <a:lnTo>
                  <a:pt x="19807" y="17274"/>
                </a:lnTo>
                <a:lnTo>
                  <a:pt x="19807" y="17369"/>
                </a:lnTo>
                <a:cubicBezTo>
                  <a:pt x="19807" y="17948"/>
                  <a:pt x="19709" y="18498"/>
                  <a:pt x="19513" y="19017"/>
                </a:cubicBezTo>
                <a:cubicBezTo>
                  <a:pt x="19317" y="19535"/>
                  <a:pt x="19060" y="19984"/>
                  <a:pt x="18746" y="20361"/>
                </a:cubicBezTo>
                <a:cubicBezTo>
                  <a:pt x="18433" y="20738"/>
                  <a:pt x="18051" y="21038"/>
                  <a:pt x="17608" y="21263"/>
                </a:cubicBezTo>
                <a:cubicBezTo>
                  <a:pt x="17167" y="21487"/>
                  <a:pt x="16697" y="21600"/>
                  <a:pt x="16197" y="21600"/>
                </a:cubicBezTo>
                <a:cubicBezTo>
                  <a:pt x="15705" y="21600"/>
                  <a:pt x="15237" y="21487"/>
                  <a:pt x="14796" y="21263"/>
                </a:cubicBezTo>
                <a:cubicBezTo>
                  <a:pt x="14353" y="21038"/>
                  <a:pt x="13973" y="20738"/>
                  <a:pt x="13653" y="20361"/>
                </a:cubicBezTo>
                <a:cubicBezTo>
                  <a:pt x="13332" y="19984"/>
                  <a:pt x="13077" y="19535"/>
                  <a:pt x="12886" y="19017"/>
                </a:cubicBezTo>
                <a:cubicBezTo>
                  <a:pt x="12695" y="18498"/>
                  <a:pt x="12600" y="17948"/>
                  <a:pt x="12600" y="17369"/>
                </a:cubicBezTo>
                <a:lnTo>
                  <a:pt x="12600" y="17274"/>
                </a:lnTo>
                <a:lnTo>
                  <a:pt x="8999" y="17274"/>
                </a:lnTo>
                <a:lnTo>
                  <a:pt x="8999" y="17369"/>
                </a:lnTo>
                <a:cubicBezTo>
                  <a:pt x="8999" y="17948"/>
                  <a:pt x="8904" y="18498"/>
                  <a:pt x="8713" y="19017"/>
                </a:cubicBezTo>
                <a:cubicBezTo>
                  <a:pt x="8522" y="19535"/>
                  <a:pt x="8265" y="19984"/>
                  <a:pt x="7946" y="20361"/>
                </a:cubicBezTo>
                <a:cubicBezTo>
                  <a:pt x="7628" y="20738"/>
                  <a:pt x="7244" y="21038"/>
                  <a:pt x="6803" y="21263"/>
                </a:cubicBezTo>
                <a:cubicBezTo>
                  <a:pt x="6360" y="21487"/>
                  <a:pt x="5894" y="21600"/>
                  <a:pt x="5402" y="21600"/>
                </a:cubicBezTo>
                <a:cubicBezTo>
                  <a:pt x="4910" y="21600"/>
                  <a:pt x="4442" y="21487"/>
                  <a:pt x="4004" y="21263"/>
                </a:cubicBezTo>
                <a:cubicBezTo>
                  <a:pt x="3558" y="21038"/>
                  <a:pt x="3178" y="20738"/>
                  <a:pt x="2857" y="20361"/>
                </a:cubicBezTo>
                <a:cubicBezTo>
                  <a:pt x="2537" y="19984"/>
                  <a:pt x="2282" y="19535"/>
                  <a:pt x="2091" y="19017"/>
                </a:cubicBezTo>
                <a:cubicBezTo>
                  <a:pt x="1900" y="18498"/>
                  <a:pt x="1804" y="17948"/>
                  <a:pt x="1804" y="17369"/>
                </a:cubicBezTo>
                <a:lnTo>
                  <a:pt x="1804" y="17274"/>
                </a:lnTo>
                <a:lnTo>
                  <a:pt x="891" y="17274"/>
                </a:lnTo>
                <a:cubicBezTo>
                  <a:pt x="646" y="17274"/>
                  <a:pt x="438" y="17168"/>
                  <a:pt x="262" y="16960"/>
                </a:cubicBezTo>
                <a:cubicBezTo>
                  <a:pt x="88" y="16756"/>
                  <a:pt x="0" y="16514"/>
                  <a:pt x="0" y="16238"/>
                </a:cubicBezTo>
                <a:lnTo>
                  <a:pt x="0" y="10668"/>
                </a:lnTo>
                <a:cubicBezTo>
                  <a:pt x="0" y="10441"/>
                  <a:pt x="26" y="10205"/>
                  <a:pt x="68" y="9960"/>
                </a:cubicBezTo>
                <a:cubicBezTo>
                  <a:pt x="117" y="9715"/>
                  <a:pt x="186" y="9474"/>
                  <a:pt x="274" y="9229"/>
                </a:cubicBezTo>
                <a:cubicBezTo>
                  <a:pt x="364" y="8984"/>
                  <a:pt x="470" y="8751"/>
                  <a:pt x="592" y="8526"/>
                </a:cubicBezTo>
                <a:cubicBezTo>
                  <a:pt x="712" y="8301"/>
                  <a:pt x="837" y="8114"/>
                  <a:pt x="959" y="7964"/>
                </a:cubicBezTo>
                <a:lnTo>
                  <a:pt x="3573" y="4906"/>
                </a:lnTo>
                <a:cubicBezTo>
                  <a:pt x="3697" y="4759"/>
                  <a:pt x="3857" y="4613"/>
                  <a:pt x="4053" y="4474"/>
                </a:cubicBezTo>
                <a:cubicBezTo>
                  <a:pt x="4248" y="4330"/>
                  <a:pt x="4449" y="4209"/>
                  <a:pt x="4657" y="4109"/>
                </a:cubicBezTo>
                <a:cubicBezTo>
                  <a:pt x="4863" y="4005"/>
                  <a:pt x="5071" y="3927"/>
                  <a:pt x="5277" y="3867"/>
                </a:cubicBezTo>
                <a:cubicBezTo>
                  <a:pt x="5485" y="3806"/>
                  <a:pt x="5686" y="3775"/>
                  <a:pt x="5882" y="3775"/>
                </a:cubicBezTo>
                <a:lnTo>
                  <a:pt x="6820" y="3775"/>
                </a:lnTo>
                <a:lnTo>
                  <a:pt x="6820" y="1048"/>
                </a:lnTo>
                <a:cubicBezTo>
                  <a:pt x="6820" y="760"/>
                  <a:pt x="6908" y="518"/>
                  <a:pt x="7082" y="310"/>
                </a:cubicBezTo>
                <a:cubicBezTo>
                  <a:pt x="7258" y="103"/>
                  <a:pt x="7464" y="0"/>
                  <a:pt x="7699" y="0"/>
                </a:cubicBezTo>
                <a:lnTo>
                  <a:pt x="20684" y="0"/>
                </a:lnTo>
                <a:close/>
                <a:moveTo>
                  <a:pt x="6791" y="6438"/>
                </a:moveTo>
                <a:lnTo>
                  <a:pt x="5877" y="6438"/>
                </a:lnTo>
                <a:cubicBezTo>
                  <a:pt x="5799" y="6438"/>
                  <a:pt x="5676" y="6478"/>
                  <a:pt x="5510" y="6550"/>
                </a:cubicBezTo>
                <a:cubicBezTo>
                  <a:pt x="5341" y="6625"/>
                  <a:pt x="5223" y="6703"/>
                  <a:pt x="5152" y="6784"/>
                </a:cubicBezTo>
                <a:lnTo>
                  <a:pt x="2539" y="9830"/>
                </a:lnTo>
                <a:cubicBezTo>
                  <a:pt x="2478" y="9902"/>
                  <a:pt x="2412" y="10041"/>
                  <a:pt x="2351" y="10239"/>
                </a:cubicBezTo>
                <a:cubicBezTo>
                  <a:pt x="2289" y="10435"/>
                  <a:pt x="2257" y="10579"/>
                  <a:pt x="2257" y="10671"/>
                </a:cubicBezTo>
                <a:lnTo>
                  <a:pt x="2257" y="11527"/>
                </a:lnTo>
                <a:lnTo>
                  <a:pt x="6795" y="11527"/>
                </a:lnTo>
                <a:lnTo>
                  <a:pt x="6795" y="6438"/>
                </a:lnTo>
                <a:close/>
                <a:moveTo>
                  <a:pt x="5395" y="18942"/>
                </a:moveTo>
                <a:cubicBezTo>
                  <a:pt x="5760" y="18942"/>
                  <a:pt x="6075" y="18789"/>
                  <a:pt x="6340" y="18481"/>
                </a:cubicBezTo>
                <a:cubicBezTo>
                  <a:pt x="6600" y="18173"/>
                  <a:pt x="6732" y="17804"/>
                  <a:pt x="6732" y="17372"/>
                </a:cubicBezTo>
                <a:cubicBezTo>
                  <a:pt x="6732" y="16940"/>
                  <a:pt x="6600" y="16569"/>
                  <a:pt x="6340" y="16252"/>
                </a:cubicBezTo>
                <a:cubicBezTo>
                  <a:pt x="6078" y="15944"/>
                  <a:pt x="5762" y="15786"/>
                  <a:pt x="5395" y="15786"/>
                </a:cubicBezTo>
                <a:cubicBezTo>
                  <a:pt x="5027" y="15786"/>
                  <a:pt x="4714" y="15941"/>
                  <a:pt x="4444" y="16246"/>
                </a:cubicBezTo>
                <a:cubicBezTo>
                  <a:pt x="4180" y="16557"/>
                  <a:pt x="4045" y="16932"/>
                  <a:pt x="4045" y="17372"/>
                </a:cubicBezTo>
                <a:cubicBezTo>
                  <a:pt x="4045" y="17804"/>
                  <a:pt x="4180" y="18173"/>
                  <a:pt x="4444" y="18481"/>
                </a:cubicBezTo>
                <a:cubicBezTo>
                  <a:pt x="4714" y="18789"/>
                  <a:pt x="5027" y="18942"/>
                  <a:pt x="5395" y="18942"/>
                </a:cubicBezTo>
                <a:moveTo>
                  <a:pt x="16195" y="18942"/>
                </a:moveTo>
                <a:cubicBezTo>
                  <a:pt x="16559" y="18942"/>
                  <a:pt x="16878" y="18789"/>
                  <a:pt x="17145" y="18481"/>
                </a:cubicBezTo>
                <a:cubicBezTo>
                  <a:pt x="17409" y="18173"/>
                  <a:pt x="17544" y="17804"/>
                  <a:pt x="17544" y="17372"/>
                </a:cubicBezTo>
                <a:cubicBezTo>
                  <a:pt x="17544" y="16940"/>
                  <a:pt x="17412" y="16569"/>
                  <a:pt x="17150" y="16252"/>
                </a:cubicBezTo>
                <a:cubicBezTo>
                  <a:pt x="16890" y="15944"/>
                  <a:pt x="16572" y="15786"/>
                  <a:pt x="16195" y="15786"/>
                </a:cubicBezTo>
                <a:cubicBezTo>
                  <a:pt x="15827" y="15786"/>
                  <a:pt x="15514" y="15941"/>
                  <a:pt x="15249" y="16246"/>
                </a:cubicBezTo>
                <a:cubicBezTo>
                  <a:pt x="14990" y="16557"/>
                  <a:pt x="14857" y="16932"/>
                  <a:pt x="14857" y="17372"/>
                </a:cubicBezTo>
                <a:cubicBezTo>
                  <a:pt x="14857" y="17804"/>
                  <a:pt x="14990" y="18173"/>
                  <a:pt x="15249" y="18481"/>
                </a:cubicBezTo>
                <a:cubicBezTo>
                  <a:pt x="15511" y="18789"/>
                  <a:pt x="15825" y="18942"/>
                  <a:pt x="16195" y="18942"/>
                </a:cubicBezTo>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defTabSz="228600">
              <a:defRPr/>
            </a:pPr>
            <a:endParaRPr lang="es-ES" sz="1500">
              <a:solidFill>
                <a:srgbClr val="FFFFFF"/>
              </a:solidFill>
              <a:effectLst>
                <a:outerShdw blurRad="38100" dist="38100" dir="2700000" algn="tl">
                  <a:srgbClr val="DDDDDD"/>
                </a:outerShdw>
              </a:effectLst>
              <a:latin typeface="Yeseva One" panose="00000500000000000000" charset="0"/>
              <a:ea typeface="Yeseva One" panose="00000500000000000000" charset="0"/>
              <a:cs typeface="Gill Sans" charset="0"/>
              <a:sym typeface="Yeseva One" panose="00000500000000000000" charset="0"/>
            </a:endParaRPr>
          </a:p>
        </p:txBody>
      </p:sp>
      <p:sp>
        <p:nvSpPr>
          <p:cNvPr id="40" name="AutoShape 14"/>
          <p:cNvSpPr/>
          <p:nvPr/>
        </p:nvSpPr>
        <p:spPr bwMode="auto">
          <a:xfrm>
            <a:off x="4622007" y="3468171"/>
            <a:ext cx="261938" cy="262732"/>
          </a:xfrm>
          <a:custGeom>
            <a:avLst/>
            <a:gdLst>
              <a:gd name="T0" fmla="+- 0 10802 114"/>
              <a:gd name="T1" fmla="*/ T0 w 21376"/>
              <a:gd name="T2" fmla="*/ 10800 h 21600"/>
              <a:gd name="T3" fmla="+- 0 10802 114"/>
              <a:gd name="T4" fmla="*/ T3 w 21376"/>
              <a:gd name="T5" fmla="*/ 10800 h 21600"/>
              <a:gd name="T6" fmla="+- 0 10802 114"/>
              <a:gd name="T7" fmla="*/ T6 w 21376"/>
              <a:gd name="T8" fmla="*/ 10800 h 21600"/>
              <a:gd name="T9" fmla="+- 0 10802 114"/>
              <a:gd name="T10" fmla="*/ T9 w 21376"/>
              <a:gd name="T11" fmla="*/ 10800 h 21600"/>
            </a:gdLst>
            <a:ahLst/>
            <a:cxnLst>
              <a:cxn ang="0">
                <a:pos x="T1" y="T2"/>
              </a:cxn>
              <a:cxn ang="0">
                <a:pos x="T4" y="T5"/>
              </a:cxn>
              <a:cxn ang="0">
                <a:pos x="T7" y="T8"/>
              </a:cxn>
              <a:cxn ang="0">
                <a:pos x="T10" y="T11"/>
              </a:cxn>
            </a:cxnLst>
            <a:rect l="0" t="0" r="r" b="b"/>
            <a:pathLst>
              <a:path w="21376" h="21600">
                <a:moveTo>
                  <a:pt x="21036" y="18604"/>
                </a:moveTo>
                <a:cubicBezTo>
                  <a:pt x="21454" y="19261"/>
                  <a:pt x="21486" y="19922"/>
                  <a:pt x="21134" y="20586"/>
                </a:cubicBezTo>
                <a:cubicBezTo>
                  <a:pt x="20969" y="20915"/>
                  <a:pt x="20731" y="21168"/>
                  <a:pt x="20427" y="21338"/>
                </a:cubicBezTo>
                <a:cubicBezTo>
                  <a:pt x="20122" y="21514"/>
                  <a:pt x="19797" y="21600"/>
                  <a:pt x="19455" y="21600"/>
                </a:cubicBezTo>
                <a:lnTo>
                  <a:pt x="1928" y="21600"/>
                </a:lnTo>
                <a:cubicBezTo>
                  <a:pt x="1585" y="21600"/>
                  <a:pt x="1263" y="21514"/>
                  <a:pt x="965" y="21338"/>
                </a:cubicBezTo>
                <a:cubicBezTo>
                  <a:pt x="663" y="21168"/>
                  <a:pt x="425" y="20915"/>
                  <a:pt x="248" y="20586"/>
                </a:cubicBezTo>
                <a:cubicBezTo>
                  <a:pt x="-114" y="19914"/>
                  <a:pt x="-80" y="19250"/>
                  <a:pt x="344" y="18604"/>
                </a:cubicBezTo>
                <a:lnTo>
                  <a:pt x="7509" y="7313"/>
                </a:lnTo>
                <a:lnTo>
                  <a:pt x="7509" y="2167"/>
                </a:lnTo>
                <a:lnTo>
                  <a:pt x="6427" y="2167"/>
                </a:lnTo>
                <a:cubicBezTo>
                  <a:pt x="6122" y="2167"/>
                  <a:pt x="5870" y="2061"/>
                  <a:pt x="5670" y="1850"/>
                </a:cubicBezTo>
                <a:cubicBezTo>
                  <a:pt x="5473" y="1638"/>
                  <a:pt x="5371" y="1380"/>
                  <a:pt x="5371" y="1072"/>
                </a:cubicBezTo>
                <a:cubicBezTo>
                  <a:pt x="5371" y="778"/>
                  <a:pt x="5473" y="528"/>
                  <a:pt x="5670" y="320"/>
                </a:cubicBezTo>
                <a:cubicBezTo>
                  <a:pt x="5870" y="108"/>
                  <a:pt x="6122" y="0"/>
                  <a:pt x="6427" y="0"/>
                </a:cubicBezTo>
                <a:lnTo>
                  <a:pt x="14953" y="0"/>
                </a:lnTo>
                <a:cubicBezTo>
                  <a:pt x="15260" y="0"/>
                  <a:pt x="15515" y="108"/>
                  <a:pt x="15724" y="320"/>
                </a:cubicBezTo>
                <a:cubicBezTo>
                  <a:pt x="15933" y="528"/>
                  <a:pt x="16038" y="778"/>
                  <a:pt x="16038" y="1072"/>
                </a:cubicBezTo>
                <a:cubicBezTo>
                  <a:pt x="16038" y="1380"/>
                  <a:pt x="15933" y="1638"/>
                  <a:pt x="15724" y="1850"/>
                </a:cubicBezTo>
                <a:cubicBezTo>
                  <a:pt x="15515" y="2061"/>
                  <a:pt x="15260" y="2167"/>
                  <a:pt x="14953" y="2167"/>
                </a:cubicBezTo>
                <a:lnTo>
                  <a:pt x="13900" y="2167"/>
                </a:lnTo>
                <a:lnTo>
                  <a:pt x="13900" y="7339"/>
                </a:lnTo>
                <a:lnTo>
                  <a:pt x="21036" y="18604"/>
                </a:lnTo>
                <a:close/>
                <a:moveTo>
                  <a:pt x="5261" y="14865"/>
                </a:moveTo>
                <a:lnTo>
                  <a:pt x="16122" y="14865"/>
                </a:lnTo>
                <a:lnTo>
                  <a:pt x="11773" y="7974"/>
                </a:lnTo>
                <a:lnTo>
                  <a:pt x="11773" y="2167"/>
                </a:lnTo>
                <a:lnTo>
                  <a:pt x="9635" y="2167"/>
                </a:lnTo>
                <a:lnTo>
                  <a:pt x="9635" y="7947"/>
                </a:lnTo>
                <a:lnTo>
                  <a:pt x="5261" y="14865"/>
                </a:lnTo>
                <a:close/>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defTabSz="228600">
              <a:defRPr/>
            </a:pPr>
            <a:endParaRPr lang="es-ES" sz="1500">
              <a:solidFill>
                <a:srgbClr val="FFFFFF"/>
              </a:solidFill>
              <a:effectLst>
                <a:outerShdw blurRad="38100" dist="38100" dir="2700000" algn="tl">
                  <a:srgbClr val="DDDDDD"/>
                </a:outerShdw>
              </a:effectLst>
              <a:latin typeface="Yeseva One" panose="00000500000000000000" charset="0"/>
              <a:ea typeface="Yeseva One" panose="00000500000000000000" charset="0"/>
              <a:cs typeface="Gill Sans" charset="0"/>
              <a:sym typeface="Yeseva One" panose="00000500000000000000" charset="0"/>
            </a:endParaRPr>
          </a:p>
        </p:txBody>
      </p:sp>
      <p:sp>
        <p:nvSpPr>
          <p:cNvPr id="41" name="AutoShape 15"/>
          <p:cNvSpPr/>
          <p:nvPr/>
        </p:nvSpPr>
        <p:spPr bwMode="auto">
          <a:xfrm>
            <a:off x="4646613" y="4361140"/>
            <a:ext cx="262732" cy="261938"/>
          </a:xfrm>
          <a:custGeom>
            <a:avLst/>
            <a:gdLst>
              <a:gd name="T0" fmla="*/ 10795 w 21591"/>
              <a:gd name="T1" fmla="+- 0 10799 50"/>
              <a:gd name="T2" fmla="*/ 10799 h 21498"/>
              <a:gd name="T3" fmla="*/ 10795 w 21591"/>
              <a:gd name="T4" fmla="+- 0 10799 50"/>
              <a:gd name="T5" fmla="*/ 10799 h 21498"/>
              <a:gd name="T6" fmla="*/ 10795 w 21591"/>
              <a:gd name="T7" fmla="+- 0 10799 50"/>
              <a:gd name="T8" fmla="*/ 10799 h 21498"/>
              <a:gd name="T9" fmla="*/ 10795 w 21591"/>
              <a:gd name="T10" fmla="+- 0 10799 50"/>
              <a:gd name="T11" fmla="*/ 10799 h 21498"/>
            </a:gdLst>
            <a:ahLst/>
            <a:cxnLst>
              <a:cxn ang="0">
                <a:pos x="T0" y="T2"/>
              </a:cxn>
              <a:cxn ang="0">
                <a:pos x="T3" y="T5"/>
              </a:cxn>
              <a:cxn ang="0">
                <a:pos x="T6" y="T8"/>
              </a:cxn>
              <a:cxn ang="0">
                <a:pos x="T9" y="T11"/>
              </a:cxn>
            </a:cxnLst>
            <a:rect l="0" t="0" r="r" b="b"/>
            <a:pathLst>
              <a:path w="21591" h="21498">
                <a:moveTo>
                  <a:pt x="14059" y="6524"/>
                </a:moveTo>
                <a:cubicBezTo>
                  <a:pt x="13645" y="6524"/>
                  <a:pt x="13256" y="6670"/>
                  <a:pt x="12887" y="6962"/>
                </a:cubicBezTo>
                <a:cubicBezTo>
                  <a:pt x="12520" y="7257"/>
                  <a:pt x="12155" y="7651"/>
                  <a:pt x="11798" y="8138"/>
                </a:cubicBezTo>
                <a:cubicBezTo>
                  <a:pt x="11441" y="8626"/>
                  <a:pt x="11081" y="9183"/>
                  <a:pt x="10726" y="9814"/>
                </a:cubicBezTo>
                <a:cubicBezTo>
                  <a:pt x="10371" y="10444"/>
                  <a:pt x="10017" y="11093"/>
                  <a:pt x="9664" y="11764"/>
                </a:cubicBezTo>
                <a:cubicBezTo>
                  <a:pt x="9234" y="12584"/>
                  <a:pt x="8793" y="13393"/>
                  <a:pt x="8336" y="14196"/>
                </a:cubicBezTo>
                <a:cubicBezTo>
                  <a:pt x="7876" y="14996"/>
                  <a:pt x="7384" y="15717"/>
                  <a:pt x="6858" y="16356"/>
                </a:cubicBezTo>
                <a:cubicBezTo>
                  <a:pt x="6329" y="16995"/>
                  <a:pt x="5752" y="17509"/>
                  <a:pt x="5118" y="17898"/>
                </a:cubicBezTo>
                <a:cubicBezTo>
                  <a:pt x="4484" y="18289"/>
                  <a:pt x="3787" y="18487"/>
                  <a:pt x="3021" y="18487"/>
                </a:cubicBezTo>
                <a:lnTo>
                  <a:pt x="457" y="18487"/>
                </a:lnTo>
                <a:cubicBezTo>
                  <a:pt x="332" y="18487"/>
                  <a:pt x="225" y="18432"/>
                  <a:pt x="134" y="18324"/>
                </a:cubicBezTo>
                <a:cubicBezTo>
                  <a:pt x="44" y="18219"/>
                  <a:pt x="0" y="18090"/>
                  <a:pt x="0" y="17941"/>
                </a:cubicBezTo>
                <a:lnTo>
                  <a:pt x="0" y="15790"/>
                </a:lnTo>
                <a:cubicBezTo>
                  <a:pt x="0" y="15638"/>
                  <a:pt x="44" y="15512"/>
                  <a:pt x="134" y="15410"/>
                </a:cubicBezTo>
                <a:cubicBezTo>
                  <a:pt x="225" y="15311"/>
                  <a:pt x="332" y="15255"/>
                  <a:pt x="457" y="15255"/>
                </a:cubicBezTo>
                <a:lnTo>
                  <a:pt x="3021" y="15255"/>
                </a:lnTo>
                <a:cubicBezTo>
                  <a:pt x="3420" y="15255"/>
                  <a:pt x="3809" y="15112"/>
                  <a:pt x="4188" y="14823"/>
                </a:cubicBezTo>
                <a:cubicBezTo>
                  <a:pt x="4568" y="14537"/>
                  <a:pt x="4932" y="14149"/>
                  <a:pt x="5285" y="13664"/>
                </a:cubicBezTo>
                <a:cubicBezTo>
                  <a:pt x="5637" y="13180"/>
                  <a:pt x="5984" y="12622"/>
                  <a:pt x="6339" y="11995"/>
                </a:cubicBezTo>
                <a:cubicBezTo>
                  <a:pt x="6691" y="11367"/>
                  <a:pt x="7041" y="10716"/>
                  <a:pt x="7394" y="10044"/>
                </a:cubicBezTo>
                <a:cubicBezTo>
                  <a:pt x="7822" y="9224"/>
                  <a:pt x="8270" y="8407"/>
                  <a:pt x="8734" y="7598"/>
                </a:cubicBezTo>
                <a:cubicBezTo>
                  <a:pt x="9199" y="6789"/>
                  <a:pt x="9696" y="6063"/>
                  <a:pt x="10222" y="5420"/>
                </a:cubicBezTo>
                <a:cubicBezTo>
                  <a:pt x="10748" y="4775"/>
                  <a:pt x="11323" y="4261"/>
                  <a:pt x="11949" y="3876"/>
                </a:cubicBezTo>
                <a:cubicBezTo>
                  <a:pt x="12573" y="3488"/>
                  <a:pt x="13276" y="3292"/>
                  <a:pt x="14056" y="3292"/>
                </a:cubicBezTo>
                <a:lnTo>
                  <a:pt x="16434" y="3292"/>
                </a:lnTo>
                <a:lnTo>
                  <a:pt x="16434" y="711"/>
                </a:lnTo>
                <a:cubicBezTo>
                  <a:pt x="16434" y="329"/>
                  <a:pt x="16530" y="101"/>
                  <a:pt x="16721" y="22"/>
                </a:cubicBezTo>
                <a:cubicBezTo>
                  <a:pt x="16914" y="-50"/>
                  <a:pt x="17146" y="49"/>
                  <a:pt x="17418" y="317"/>
                </a:cubicBezTo>
                <a:lnTo>
                  <a:pt x="21330" y="4203"/>
                </a:lnTo>
                <a:cubicBezTo>
                  <a:pt x="21511" y="4372"/>
                  <a:pt x="21597" y="4582"/>
                  <a:pt x="21587" y="4834"/>
                </a:cubicBezTo>
                <a:cubicBezTo>
                  <a:pt x="21587" y="5102"/>
                  <a:pt x="21502" y="5321"/>
                  <a:pt x="21330" y="5487"/>
                </a:cubicBezTo>
                <a:lnTo>
                  <a:pt x="17418" y="9361"/>
                </a:lnTo>
                <a:cubicBezTo>
                  <a:pt x="17146" y="9630"/>
                  <a:pt x="16914" y="9726"/>
                  <a:pt x="16721" y="9644"/>
                </a:cubicBezTo>
                <a:cubicBezTo>
                  <a:pt x="16530" y="9569"/>
                  <a:pt x="16434" y="9338"/>
                  <a:pt x="16434" y="8956"/>
                </a:cubicBezTo>
                <a:lnTo>
                  <a:pt x="16434" y="6524"/>
                </a:lnTo>
                <a:lnTo>
                  <a:pt x="14059" y="6524"/>
                </a:lnTo>
                <a:close/>
                <a:moveTo>
                  <a:pt x="462" y="6495"/>
                </a:moveTo>
                <a:cubicBezTo>
                  <a:pt x="337" y="6495"/>
                  <a:pt x="229" y="6448"/>
                  <a:pt x="139" y="6349"/>
                </a:cubicBezTo>
                <a:cubicBezTo>
                  <a:pt x="48" y="6250"/>
                  <a:pt x="4" y="6127"/>
                  <a:pt x="4" y="5978"/>
                </a:cubicBezTo>
                <a:lnTo>
                  <a:pt x="4" y="3823"/>
                </a:lnTo>
                <a:cubicBezTo>
                  <a:pt x="4" y="3462"/>
                  <a:pt x="156" y="3286"/>
                  <a:pt x="462" y="3292"/>
                </a:cubicBezTo>
                <a:lnTo>
                  <a:pt x="3026" y="3292"/>
                </a:lnTo>
                <a:cubicBezTo>
                  <a:pt x="3560" y="3292"/>
                  <a:pt x="4054" y="3388"/>
                  <a:pt x="4514" y="3572"/>
                </a:cubicBezTo>
                <a:cubicBezTo>
                  <a:pt x="4974" y="3762"/>
                  <a:pt x="5409" y="4022"/>
                  <a:pt x="5820" y="4358"/>
                </a:cubicBezTo>
                <a:cubicBezTo>
                  <a:pt x="6229" y="4691"/>
                  <a:pt x="6608" y="5085"/>
                  <a:pt x="6963" y="5531"/>
                </a:cubicBezTo>
                <a:cubicBezTo>
                  <a:pt x="7318" y="5978"/>
                  <a:pt x="7655" y="6463"/>
                  <a:pt x="7993" y="6982"/>
                </a:cubicBezTo>
                <a:cubicBezTo>
                  <a:pt x="7518" y="7823"/>
                  <a:pt x="7058" y="8652"/>
                  <a:pt x="6620" y="9472"/>
                </a:cubicBezTo>
                <a:cubicBezTo>
                  <a:pt x="6589" y="9548"/>
                  <a:pt x="6557" y="9610"/>
                  <a:pt x="6515" y="9668"/>
                </a:cubicBezTo>
                <a:cubicBezTo>
                  <a:pt x="6476" y="9726"/>
                  <a:pt x="6442" y="9793"/>
                  <a:pt x="6410" y="9875"/>
                </a:cubicBezTo>
                <a:cubicBezTo>
                  <a:pt x="5862" y="8926"/>
                  <a:pt x="5319" y="8127"/>
                  <a:pt x="4776" y="7473"/>
                </a:cubicBezTo>
                <a:cubicBezTo>
                  <a:pt x="4232" y="6822"/>
                  <a:pt x="3650" y="6495"/>
                  <a:pt x="3024" y="6495"/>
                </a:cubicBezTo>
                <a:lnTo>
                  <a:pt x="462" y="6495"/>
                </a:lnTo>
                <a:close/>
                <a:moveTo>
                  <a:pt x="21333" y="15997"/>
                </a:moveTo>
                <a:cubicBezTo>
                  <a:pt x="21514" y="16166"/>
                  <a:pt x="21600" y="16385"/>
                  <a:pt x="21590" y="16657"/>
                </a:cubicBezTo>
                <a:cubicBezTo>
                  <a:pt x="21590" y="16908"/>
                  <a:pt x="21504" y="17115"/>
                  <a:pt x="21333" y="17284"/>
                </a:cubicBezTo>
                <a:lnTo>
                  <a:pt x="17420" y="21182"/>
                </a:lnTo>
                <a:cubicBezTo>
                  <a:pt x="17149" y="21453"/>
                  <a:pt x="16916" y="21550"/>
                  <a:pt x="16723" y="21471"/>
                </a:cubicBezTo>
                <a:cubicBezTo>
                  <a:pt x="16532" y="21392"/>
                  <a:pt x="16437" y="21161"/>
                  <a:pt x="16437" y="20779"/>
                </a:cubicBezTo>
                <a:lnTo>
                  <a:pt x="16437" y="18432"/>
                </a:lnTo>
                <a:lnTo>
                  <a:pt x="14059" y="18432"/>
                </a:lnTo>
                <a:cubicBezTo>
                  <a:pt x="13528" y="18432"/>
                  <a:pt x="13031" y="18335"/>
                  <a:pt x="12573" y="18143"/>
                </a:cubicBezTo>
                <a:cubicBezTo>
                  <a:pt x="12113" y="17953"/>
                  <a:pt x="11680" y="17690"/>
                  <a:pt x="11279" y="17354"/>
                </a:cubicBezTo>
                <a:cubicBezTo>
                  <a:pt x="10878" y="17019"/>
                  <a:pt x="10496" y="16628"/>
                  <a:pt x="10136" y="16181"/>
                </a:cubicBezTo>
                <a:cubicBezTo>
                  <a:pt x="9779" y="15731"/>
                  <a:pt x="9439" y="15253"/>
                  <a:pt x="9119" y="14739"/>
                </a:cubicBezTo>
                <a:cubicBezTo>
                  <a:pt x="9344" y="14359"/>
                  <a:pt x="9566" y="13962"/>
                  <a:pt x="9779" y="13551"/>
                </a:cubicBezTo>
                <a:cubicBezTo>
                  <a:pt x="9994" y="13142"/>
                  <a:pt x="10217" y="12739"/>
                  <a:pt x="10442" y="12336"/>
                </a:cubicBezTo>
                <a:cubicBezTo>
                  <a:pt x="10474" y="12246"/>
                  <a:pt x="10513" y="12164"/>
                  <a:pt x="10560" y="12091"/>
                </a:cubicBezTo>
                <a:cubicBezTo>
                  <a:pt x="10609" y="12024"/>
                  <a:pt x="10645" y="11939"/>
                  <a:pt x="10680" y="11846"/>
                </a:cubicBezTo>
                <a:cubicBezTo>
                  <a:pt x="11225" y="12797"/>
                  <a:pt x="11768" y="13591"/>
                  <a:pt x="12314" y="14231"/>
                </a:cubicBezTo>
                <a:cubicBezTo>
                  <a:pt x="12855" y="14867"/>
                  <a:pt x="13440" y="15188"/>
                  <a:pt x="14063" y="15188"/>
                </a:cubicBezTo>
                <a:lnTo>
                  <a:pt x="16442" y="15188"/>
                </a:lnTo>
                <a:lnTo>
                  <a:pt x="16442" y="12532"/>
                </a:lnTo>
                <a:cubicBezTo>
                  <a:pt x="16442" y="12152"/>
                  <a:pt x="16537" y="11922"/>
                  <a:pt x="16728" y="11846"/>
                </a:cubicBezTo>
                <a:cubicBezTo>
                  <a:pt x="16921" y="11773"/>
                  <a:pt x="17154" y="11866"/>
                  <a:pt x="17425" y="12126"/>
                </a:cubicBezTo>
                <a:lnTo>
                  <a:pt x="21333" y="15997"/>
                </a:lnTo>
                <a:close/>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defTabSz="228600">
              <a:defRPr/>
            </a:pPr>
            <a:endParaRPr lang="es-ES" sz="1500">
              <a:solidFill>
                <a:srgbClr val="FFFFFF"/>
              </a:solidFill>
              <a:effectLst>
                <a:outerShdw blurRad="38100" dist="38100" dir="2700000" algn="tl">
                  <a:srgbClr val="DDDDDD"/>
                </a:outerShdw>
              </a:effectLst>
              <a:latin typeface="Yeseva One" panose="00000500000000000000" charset="0"/>
              <a:ea typeface="Yeseva One" panose="00000500000000000000" charset="0"/>
              <a:cs typeface="Gill Sans" charset="0"/>
              <a:sym typeface="Yeseva One" panose="00000500000000000000" charset="0"/>
            </a:endParaRPr>
          </a:p>
        </p:txBody>
      </p:sp>
      <p:sp>
        <p:nvSpPr>
          <p:cNvPr id="42" name="AutoShape 16"/>
          <p:cNvSpPr/>
          <p:nvPr/>
        </p:nvSpPr>
        <p:spPr bwMode="auto">
          <a:xfrm>
            <a:off x="1154113" y="3123683"/>
            <a:ext cx="1955800" cy="1955800"/>
          </a:xfrm>
          <a:custGeom>
            <a:avLst/>
            <a:gdLst>
              <a:gd name="T0" fmla="*/ 10800 w 21600"/>
              <a:gd name="T1" fmla="*/ 10789 h 21579"/>
              <a:gd name="T2" fmla="*/ 10800 w 21600"/>
              <a:gd name="T3" fmla="*/ 10789 h 21579"/>
              <a:gd name="T4" fmla="*/ 10800 w 21600"/>
              <a:gd name="T5" fmla="*/ 10789 h 21579"/>
              <a:gd name="T6" fmla="*/ 10800 w 21600"/>
              <a:gd name="T7" fmla="*/ 10789 h 21579"/>
            </a:gdLst>
            <a:ahLst/>
            <a:cxnLst>
              <a:cxn ang="0">
                <a:pos x="T0" y="T1"/>
              </a:cxn>
              <a:cxn ang="0">
                <a:pos x="T2" y="T3"/>
              </a:cxn>
              <a:cxn ang="0">
                <a:pos x="T4" y="T5"/>
              </a:cxn>
              <a:cxn ang="0">
                <a:pos x="T6" y="T7"/>
              </a:cxn>
            </a:cxnLst>
            <a:rect l="0" t="0" r="r" b="b"/>
            <a:pathLst>
              <a:path w="21600" h="21579">
                <a:moveTo>
                  <a:pt x="21599" y="9391"/>
                </a:moveTo>
                <a:cubicBezTo>
                  <a:pt x="21599" y="9887"/>
                  <a:pt x="21472" y="10321"/>
                  <a:pt x="21218" y="10697"/>
                </a:cubicBezTo>
                <a:cubicBezTo>
                  <a:pt x="20963" y="11072"/>
                  <a:pt x="20647" y="11313"/>
                  <a:pt x="20263" y="11427"/>
                </a:cubicBezTo>
                <a:lnTo>
                  <a:pt x="20263" y="16610"/>
                </a:lnTo>
                <a:cubicBezTo>
                  <a:pt x="20263" y="17200"/>
                  <a:pt x="20087" y="17708"/>
                  <a:pt x="19729" y="18127"/>
                </a:cubicBezTo>
                <a:cubicBezTo>
                  <a:pt x="19374" y="18550"/>
                  <a:pt x="18951" y="18758"/>
                  <a:pt x="18459" y="18758"/>
                </a:cubicBezTo>
                <a:cubicBezTo>
                  <a:pt x="17927" y="18122"/>
                  <a:pt x="17286" y="17505"/>
                  <a:pt x="16537" y="16904"/>
                </a:cubicBezTo>
                <a:cubicBezTo>
                  <a:pt x="15785" y="16305"/>
                  <a:pt x="14980" y="15756"/>
                  <a:pt x="14116" y="15254"/>
                </a:cubicBezTo>
                <a:cubicBezTo>
                  <a:pt x="13254" y="14755"/>
                  <a:pt x="12363" y="14324"/>
                  <a:pt x="11449" y="13969"/>
                </a:cubicBezTo>
                <a:cubicBezTo>
                  <a:pt x="10536" y="13614"/>
                  <a:pt x="9648" y="13379"/>
                  <a:pt x="8788" y="13267"/>
                </a:cubicBezTo>
                <a:cubicBezTo>
                  <a:pt x="8453" y="13379"/>
                  <a:pt x="8179" y="13564"/>
                  <a:pt x="7968" y="13828"/>
                </a:cubicBezTo>
                <a:cubicBezTo>
                  <a:pt x="7758" y="14092"/>
                  <a:pt x="7613" y="14386"/>
                  <a:pt x="7535" y="14706"/>
                </a:cubicBezTo>
                <a:cubicBezTo>
                  <a:pt x="7457" y="15028"/>
                  <a:pt x="7449" y="15360"/>
                  <a:pt x="7510" y="15698"/>
                </a:cubicBezTo>
                <a:cubicBezTo>
                  <a:pt x="7574" y="16035"/>
                  <a:pt x="7719" y="16340"/>
                  <a:pt x="7946" y="16610"/>
                </a:cubicBezTo>
                <a:cubicBezTo>
                  <a:pt x="7750" y="16992"/>
                  <a:pt x="7660" y="17347"/>
                  <a:pt x="7677" y="17673"/>
                </a:cubicBezTo>
                <a:cubicBezTo>
                  <a:pt x="7692" y="17993"/>
                  <a:pt x="7772" y="18307"/>
                  <a:pt x="7917" y="18606"/>
                </a:cubicBezTo>
                <a:cubicBezTo>
                  <a:pt x="8059" y="18908"/>
                  <a:pt x="8255" y="19193"/>
                  <a:pt x="8497" y="19469"/>
                </a:cubicBezTo>
                <a:cubicBezTo>
                  <a:pt x="8737" y="19745"/>
                  <a:pt x="8996" y="20020"/>
                  <a:pt x="9271" y="20291"/>
                </a:cubicBezTo>
                <a:cubicBezTo>
                  <a:pt x="9114" y="20696"/>
                  <a:pt x="8842" y="21001"/>
                  <a:pt x="8455" y="21212"/>
                </a:cubicBezTo>
                <a:cubicBezTo>
                  <a:pt x="8069" y="21423"/>
                  <a:pt x="7655" y="21541"/>
                  <a:pt x="7212" y="21570"/>
                </a:cubicBezTo>
                <a:cubicBezTo>
                  <a:pt x="6771" y="21599"/>
                  <a:pt x="6340" y="21550"/>
                  <a:pt x="5917" y="21423"/>
                </a:cubicBezTo>
                <a:cubicBezTo>
                  <a:pt x="5496" y="21294"/>
                  <a:pt x="5163" y="21092"/>
                  <a:pt x="4923" y="20810"/>
                </a:cubicBezTo>
                <a:cubicBezTo>
                  <a:pt x="4781" y="20241"/>
                  <a:pt x="4624" y="19657"/>
                  <a:pt x="4453" y="19055"/>
                </a:cubicBezTo>
                <a:cubicBezTo>
                  <a:pt x="4281" y="18453"/>
                  <a:pt x="4139" y="17843"/>
                  <a:pt x="4032" y="17224"/>
                </a:cubicBezTo>
                <a:cubicBezTo>
                  <a:pt x="3921" y="16599"/>
                  <a:pt x="3868" y="15953"/>
                  <a:pt x="3868" y="15281"/>
                </a:cubicBezTo>
                <a:cubicBezTo>
                  <a:pt x="3868" y="14615"/>
                  <a:pt x="3961" y="13905"/>
                  <a:pt x="4149" y="13153"/>
                </a:cubicBezTo>
                <a:lnTo>
                  <a:pt x="1804" y="13153"/>
                </a:lnTo>
                <a:cubicBezTo>
                  <a:pt x="1312" y="13153"/>
                  <a:pt x="888" y="12945"/>
                  <a:pt x="533" y="12522"/>
                </a:cubicBezTo>
                <a:cubicBezTo>
                  <a:pt x="176" y="12100"/>
                  <a:pt x="0" y="11592"/>
                  <a:pt x="0" y="10990"/>
                </a:cubicBezTo>
                <a:lnTo>
                  <a:pt x="0" y="7774"/>
                </a:lnTo>
                <a:cubicBezTo>
                  <a:pt x="0" y="7184"/>
                  <a:pt x="176" y="6676"/>
                  <a:pt x="526" y="6245"/>
                </a:cubicBezTo>
                <a:cubicBezTo>
                  <a:pt x="878" y="5819"/>
                  <a:pt x="1304" y="5605"/>
                  <a:pt x="1804" y="5605"/>
                </a:cubicBezTo>
                <a:lnTo>
                  <a:pt x="7652" y="5605"/>
                </a:lnTo>
                <a:cubicBezTo>
                  <a:pt x="8551" y="5605"/>
                  <a:pt x="9508" y="5449"/>
                  <a:pt x="10524" y="5135"/>
                </a:cubicBezTo>
                <a:cubicBezTo>
                  <a:pt x="11540" y="4821"/>
                  <a:pt x="12536" y="4399"/>
                  <a:pt x="13511" y="3873"/>
                </a:cubicBezTo>
                <a:cubicBezTo>
                  <a:pt x="14488" y="3342"/>
                  <a:pt x="15408" y="2744"/>
                  <a:pt x="16272" y="2071"/>
                </a:cubicBezTo>
                <a:cubicBezTo>
                  <a:pt x="17134" y="1405"/>
                  <a:pt x="17864" y="713"/>
                  <a:pt x="18459" y="0"/>
                </a:cubicBezTo>
                <a:cubicBezTo>
                  <a:pt x="18951" y="0"/>
                  <a:pt x="19374" y="214"/>
                  <a:pt x="19729" y="633"/>
                </a:cubicBezTo>
                <a:cubicBezTo>
                  <a:pt x="20087" y="1056"/>
                  <a:pt x="20263" y="1567"/>
                  <a:pt x="20263" y="2165"/>
                </a:cubicBezTo>
                <a:lnTo>
                  <a:pt x="20263" y="7334"/>
                </a:lnTo>
                <a:cubicBezTo>
                  <a:pt x="20647" y="7445"/>
                  <a:pt x="20963" y="7692"/>
                  <a:pt x="21218" y="8070"/>
                </a:cubicBezTo>
                <a:cubicBezTo>
                  <a:pt x="21472" y="8454"/>
                  <a:pt x="21599" y="8895"/>
                  <a:pt x="21599" y="9391"/>
                </a:cubicBezTo>
                <a:moveTo>
                  <a:pt x="18459" y="2855"/>
                </a:moveTo>
                <a:cubicBezTo>
                  <a:pt x="17864" y="3407"/>
                  <a:pt x="17215" y="3941"/>
                  <a:pt x="16512" y="4451"/>
                </a:cubicBezTo>
                <a:cubicBezTo>
                  <a:pt x="15810" y="4962"/>
                  <a:pt x="15065" y="5423"/>
                  <a:pt x="14280" y="5834"/>
                </a:cubicBezTo>
                <a:cubicBezTo>
                  <a:pt x="13494" y="6245"/>
                  <a:pt x="12693" y="6608"/>
                  <a:pt x="11878" y="6922"/>
                </a:cubicBezTo>
                <a:cubicBezTo>
                  <a:pt x="11060" y="7237"/>
                  <a:pt x="10255" y="7462"/>
                  <a:pt x="9457" y="7603"/>
                </a:cubicBezTo>
                <a:lnTo>
                  <a:pt x="9457" y="11172"/>
                </a:lnTo>
                <a:cubicBezTo>
                  <a:pt x="10255" y="11325"/>
                  <a:pt x="11060" y="11554"/>
                  <a:pt x="11878" y="11862"/>
                </a:cubicBezTo>
                <a:cubicBezTo>
                  <a:pt x="12693" y="12170"/>
                  <a:pt x="13494" y="12537"/>
                  <a:pt x="14280" y="12956"/>
                </a:cubicBezTo>
                <a:cubicBezTo>
                  <a:pt x="15065" y="13379"/>
                  <a:pt x="15812" y="13843"/>
                  <a:pt x="16524" y="14347"/>
                </a:cubicBezTo>
                <a:cubicBezTo>
                  <a:pt x="17234" y="14855"/>
                  <a:pt x="17881" y="15380"/>
                  <a:pt x="18459" y="15920"/>
                </a:cubicBezTo>
                <a:lnTo>
                  <a:pt x="18459" y="2855"/>
                </a:lnTo>
                <a:close/>
              </a:path>
            </a:pathLst>
          </a:custGeom>
          <a:solidFill>
            <a:schemeClr val="accent3"/>
          </a:solidFill>
          <a:ln>
            <a:noFill/>
          </a:ln>
          <a:effectLst>
            <a:outerShdw blurRad="63500" algn="ctr" rotWithShape="0">
              <a:prstClr val="black">
                <a:alpha val="40000"/>
              </a:prstClr>
            </a:outerShdw>
          </a:effectLst>
        </p:spPr>
        <p:txBody>
          <a:bodyPr lIns="19050" tIns="19050" rIns="19050" bIns="19050" anchor="ctr"/>
          <a:lstStyle/>
          <a:p>
            <a:pPr defTabSz="228600">
              <a:defRPr/>
            </a:pPr>
            <a:endParaRPr lang="es-ES" sz="1500">
              <a:solidFill>
                <a:srgbClr val="FFFFFF"/>
              </a:solidFill>
              <a:effectLst>
                <a:outerShdw blurRad="38100" dist="38100" dir="2700000" algn="tl">
                  <a:srgbClr val="000000"/>
                </a:outerShdw>
              </a:effectLst>
              <a:latin typeface="Yeseva One" panose="00000500000000000000" charset="0"/>
              <a:ea typeface="Yeseva One" panose="00000500000000000000" charset="0"/>
              <a:cs typeface="Gill Sans" charset="0"/>
              <a:sym typeface="Yeseva One" panose="00000500000000000000" charset="0"/>
            </a:endParaRPr>
          </a:p>
        </p:txBody>
      </p:sp>
      <p:sp>
        <p:nvSpPr>
          <p:cNvPr id="43" name="AutoShape 17"/>
          <p:cNvSpPr/>
          <p:nvPr/>
        </p:nvSpPr>
        <p:spPr bwMode="auto">
          <a:xfrm>
            <a:off x="4978400" y="3429436"/>
            <a:ext cx="6223000" cy="3111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nSpc>
                <a:spcPct val="120000"/>
              </a:lnSpc>
            </a:pPr>
            <a:r>
              <a:rPr lang="en-US" altLang="zh-CN" sz="2000" b="1" dirty="0" err="1" smtClean="0">
                <a:solidFill>
                  <a:schemeClr val="bg1"/>
                </a:solidFill>
                <a:latin typeface="Times New Roman" pitchFamily="18" charset="0"/>
                <a:ea typeface="Yeseva One" panose="00000500000000000000" charset="0"/>
                <a:cs typeface="Times New Roman" pitchFamily="18" charset="0"/>
                <a:sym typeface="Yeseva One" panose="00000500000000000000" charset="0"/>
              </a:rPr>
              <a:t>Dinh</a:t>
            </a:r>
            <a:r>
              <a:rPr lang="en-US" altLang="zh-CN" sz="2000" b="1" dirty="0" smtClean="0">
                <a:solidFill>
                  <a:schemeClr val="bg1"/>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2000" b="1" dirty="0" err="1" smtClean="0">
                <a:solidFill>
                  <a:schemeClr val="bg1"/>
                </a:solidFill>
                <a:latin typeface="Times New Roman" pitchFamily="18" charset="0"/>
                <a:ea typeface="Yeseva One" panose="00000500000000000000" charset="0"/>
                <a:cs typeface="Times New Roman" pitchFamily="18" charset="0"/>
                <a:sym typeface="Yeseva One" panose="00000500000000000000" charset="0"/>
              </a:rPr>
              <a:t>dưỡng</a:t>
            </a:r>
            <a:r>
              <a:rPr lang="en-US" altLang="zh-CN" sz="2000" b="1" dirty="0" smtClean="0">
                <a:solidFill>
                  <a:schemeClr val="bg1"/>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2000" b="1" dirty="0" err="1" smtClean="0">
                <a:solidFill>
                  <a:schemeClr val="bg1"/>
                </a:solidFill>
                <a:latin typeface="Times New Roman" pitchFamily="18" charset="0"/>
                <a:ea typeface="Yeseva One" panose="00000500000000000000" charset="0"/>
                <a:cs typeface="Times New Roman" pitchFamily="18" charset="0"/>
                <a:sym typeface="Yeseva One" panose="00000500000000000000" charset="0"/>
              </a:rPr>
              <a:t>đối</a:t>
            </a:r>
            <a:r>
              <a:rPr lang="en-US" altLang="zh-CN" sz="2000" b="1" dirty="0" smtClean="0">
                <a:solidFill>
                  <a:schemeClr val="bg1"/>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2000" b="1" dirty="0" err="1" smtClean="0">
                <a:solidFill>
                  <a:schemeClr val="bg1"/>
                </a:solidFill>
                <a:latin typeface="Times New Roman" pitchFamily="18" charset="0"/>
                <a:ea typeface="Yeseva One" panose="00000500000000000000" charset="0"/>
                <a:cs typeface="Times New Roman" pitchFamily="18" charset="0"/>
                <a:sym typeface="Yeseva One" panose="00000500000000000000" charset="0"/>
              </a:rPr>
              <a:t>với</a:t>
            </a:r>
            <a:r>
              <a:rPr lang="en-US" altLang="zh-CN" sz="2000" b="1" dirty="0" smtClean="0">
                <a:solidFill>
                  <a:schemeClr val="bg1"/>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2000" b="1" dirty="0" err="1" smtClean="0">
                <a:solidFill>
                  <a:schemeClr val="bg1"/>
                </a:solidFill>
                <a:latin typeface="Times New Roman" pitchFamily="18" charset="0"/>
                <a:ea typeface="Yeseva One" panose="00000500000000000000" charset="0"/>
                <a:cs typeface="Times New Roman" pitchFamily="18" charset="0"/>
                <a:sym typeface="Yeseva One" panose="00000500000000000000" charset="0"/>
              </a:rPr>
              <a:t>sức</a:t>
            </a:r>
            <a:r>
              <a:rPr lang="en-US" altLang="zh-CN" sz="2000" b="1" dirty="0" smtClean="0">
                <a:solidFill>
                  <a:schemeClr val="bg1"/>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2000" b="1" dirty="0" err="1" smtClean="0">
                <a:solidFill>
                  <a:schemeClr val="bg1"/>
                </a:solidFill>
                <a:latin typeface="Times New Roman" pitchFamily="18" charset="0"/>
                <a:ea typeface="Yeseva One" panose="00000500000000000000" charset="0"/>
                <a:cs typeface="Times New Roman" pitchFamily="18" charset="0"/>
                <a:sym typeface="Yeseva One" panose="00000500000000000000" charset="0"/>
              </a:rPr>
              <a:t>khỏe</a:t>
            </a:r>
            <a:r>
              <a:rPr lang="en-US" altLang="zh-CN" sz="2000" b="1" dirty="0" smtClean="0">
                <a:solidFill>
                  <a:schemeClr val="bg1"/>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2000" b="1" dirty="0" err="1" smtClean="0">
                <a:solidFill>
                  <a:schemeClr val="bg1"/>
                </a:solidFill>
                <a:latin typeface="Times New Roman" pitchFamily="18" charset="0"/>
                <a:ea typeface="Yeseva One" panose="00000500000000000000" charset="0"/>
                <a:cs typeface="Times New Roman" pitchFamily="18" charset="0"/>
                <a:sym typeface="Yeseva One" panose="00000500000000000000" charset="0"/>
              </a:rPr>
              <a:t>và</a:t>
            </a:r>
            <a:r>
              <a:rPr lang="en-US" altLang="zh-CN" sz="2000" b="1" dirty="0" smtClean="0">
                <a:solidFill>
                  <a:schemeClr val="bg1"/>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2000" b="1" dirty="0" err="1" smtClean="0">
                <a:solidFill>
                  <a:schemeClr val="bg1"/>
                </a:solidFill>
                <a:latin typeface="Times New Roman" pitchFamily="18" charset="0"/>
                <a:ea typeface="Yeseva One" panose="00000500000000000000" charset="0"/>
                <a:cs typeface="Times New Roman" pitchFamily="18" charset="0"/>
                <a:sym typeface="Yeseva One" panose="00000500000000000000" charset="0"/>
              </a:rPr>
              <a:t>phát</a:t>
            </a:r>
            <a:r>
              <a:rPr lang="en-US" altLang="zh-CN" sz="2000" b="1" dirty="0" smtClean="0">
                <a:solidFill>
                  <a:schemeClr val="bg1"/>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2000" b="1" dirty="0" err="1" smtClean="0">
                <a:solidFill>
                  <a:schemeClr val="bg1"/>
                </a:solidFill>
                <a:latin typeface="Times New Roman" pitchFamily="18" charset="0"/>
                <a:ea typeface="Yeseva One" panose="00000500000000000000" charset="0"/>
                <a:cs typeface="Times New Roman" pitchFamily="18" charset="0"/>
                <a:sym typeface="Yeseva One" panose="00000500000000000000" charset="0"/>
              </a:rPr>
              <a:t>triển</a:t>
            </a:r>
            <a:r>
              <a:rPr lang="en-US" altLang="zh-CN" sz="2000" b="1" dirty="0" smtClean="0">
                <a:solidFill>
                  <a:schemeClr val="bg1"/>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2000" b="1" dirty="0" err="1" smtClean="0">
                <a:solidFill>
                  <a:schemeClr val="bg1"/>
                </a:solidFill>
                <a:latin typeface="Times New Roman" pitchFamily="18" charset="0"/>
                <a:ea typeface="Yeseva One" panose="00000500000000000000" charset="0"/>
                <a:cs typeface="Times New Roman" pitchFamily="18" charset="0"/>
                <a:sym typeface="Yeseva One" panose="00000500000000000000" charset="0"/>
              </a:rPr>
              <a:t>thể</a:t>
            </a:r>
            <a:r>
              <a:rPr lang="en-US" altLang="zh-CN" sz="2000" b="1" dirty="0" smtClean="0">
                <a:solidFill>
                  <a:schemeClr val="bg1"/>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2000" b="1" dirty="0" err="1" smtClean="0">
                <a:solidFill>
                  <a:schemeClr val="bg1"/>
                </a:solidFill>
                <a:latin typeface="Times New Roman" pitchFamily="18" charset="0"/>
                <a:ea typeface="Yeseva One" panose="00000500000000000000" charset="0"/>
                <a:cs typeface="Times New Roman" pitchFamily="18" charset="0"/>
                <a:sym typeface="Yeseva One" panose="00000500000000000000" charset="0"/>
              </a:rPr>
              <a:t>chất</a:t>
            </a:r>
            <a:r>
              <a:rPr lang="en-US" altLang="zh-CN" sz="2000" b="1" dirty="0" smtClean="0">
                <a:solidFill>
                  <a:schemeClr val="bg1"/>
                </a:solidFill>
                <a:latin typeface="Times New Roman" pitchFamily="18" charset="0"/>
                <a:ea typeface="Yeseva One" panose="00000500000000000000" charset="0"/>
                <a:cs typeface="Times New Roman" pitchFamily="18" charset="0"/>
                <a:sym typeface="Yeseva One" panose="00000500000000000000" charset="0"/>
              </a:rPr>
              <a:t> </a:t>
            </a:r>
            <a:endParaRPr lang="zh-CN" altLang="en-US" sz="2000" b="1" dirty="0">
              <a:solidFill>
                <a:schemeClr val="bg1"/>
              </a:solidFill>
              <a:latin typeface="Times New Roman" pitchFamily="18" charset="0"/>
              <a:ea typeface="Yeseva One" panose="00000500000000000000" charset="0"/>
              <a:cs typeface="Times New Roman" pitchFamily="18" charset="0"/>
              <a:sym typeface="Yeseva One" panose="00000500000000000000" charset="0"/>
            </a:endParaRPr>
          </a:p>
        </p:txBody>
      </p:sp>
      <p:sp>
        <p:nvSpPr>
          <p:cNvPr id="45" name="AutoShape 19"/>
          <p:cNvSpPr/>
          <p:nvPr/>
        </p:nvSpPr>
        <p:spPr bwMode="auto">
          <a:xfrm>
            <a:off x="4284663" y="2572186"/>
            <a:ext cx="6840537" cy="3111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nSpc>
                <a:spcPct val="120000"/>
              </a:lnSpc>
            </a:pPr>
            <a:r>
              <a:rPr lang="en-US" altLang="zh-CN" sz="2000" b="1" dirty="0" err="1" smtClean="0">
                <a:solidFill>
                  <a:schemeClr val="bg1"/>
                </a:solidFill>
                <a:latin typeface="Times New Roman" pitchFamily="18" charset="0"/>
                <a:ea typeface="Yeseva One" panose="00000500000000000000" charset="0"/>
                <a:cs typeface="Times New Roman" pitchFamily="18" charset="0"/>
                <a:sym typeface="Yeseva One" panose="00000500000000000000" charset="0"/>
              </a:rPr>
              <a:t>Các</a:t>
            </a:r>
            <a:r>
              <a:rPr lang="en-US" altLang="zh-CN" sz="2000" b="1" dirty="0" smtClean="0">
                <a:solidFill>
                  <a:schemeClr val="bg1"/>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2000" b="1" dirty="0" err="1" smtClean="0">
                <a:solidFill>
                  <a:schemeClr val="bg1"/>
                </a:solidFill>
                <a:latin typeface="Times New Roman" pitchFamily="18" charset="0"/>
                <a:ea typeface="Yeseva One" panose="00000500000000000000" charset="0"/>
                <a:cs typeface="Times New Roman" pitchFamily="18" charset="0"/>
                <a:sym typeface="Yeseva One" panose="00000500000000000000" charset="0"/>
              </a:rPr>
              <a:t>yếu</a:t>
            </a:r>
            <a:r>
              <a:rPr lang="en-US" altLang="zh-CN" sz="2000" b="1" dirty="0" smtClean="0">
                <a:solidFill>
                  <a:schemeClr val="bg1"/>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2000" b="1" dirty="0" err="1" smtClean="0">
                <a:solidFill>
                  <a:schemeClr val="bg1"/>
                </a:solidFill>
                <a:latin typeface="Times New Roman" pitchFamily="18" charset="0"/>
                <a:ea typeface="Yeseva One" panose="00000500000000000000" charset="0"/>
                <a:cs typeface="Times New Roman" pitchFamily="18" charset="0"/>
                <a:sym typeface="Yeseva One" panose="00000500000000000000" charset="0"/>
              </a:rPr>
              <a:t>tố</a:t>
            </a:r>
            <a:r>
              <a:rPr lang="en-US" altLang="zh-CN" sz="2000" b="1" dirty="0" smtClean="0">
                <a:solidFill>
                  <a:schemeClr val="bg1"/>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2000" b="1" dirty="0" err="1" smtClean="0">
                <a:solidFill>
                  <a:schemeClr val="bg1"/>
                </a:solidFill>
                <a:latin typeface="Times New Roman" pitchFamily="18" charset="0"/>
                <a:ea typeface="Yeseva One" panose="00000500000000000000" charset="0"/>
                <a:cs typeface="Times New Roman" pitchFamily="18" charset="0"/>
                <a:sym typeface="Yeseva One" panose="00000500000000000000" charset="0"/>
              </a:rPr>
              <a:t>ảnh</a:t>
            </a:r>
            <a:r>
              <a:rPr lang="en-US" altLang="zh-CN" sz="2000" b="1" dirty="0" smtClean="0">
                <a:solidFill>
                  <a:schemeClr val="bg1"/>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2000" b="1" dirty="0" err="1" smtClean="0">
                <a:solidFill>
                  <a:schemeClr val="bg1"/>
                </a:solidFill>
                <a:latin typeface="Times New Roman" pitchFamily="18" charset="0"/>
                <a:ea typeface="Yeseva One" panose="00000500000000000000" charset="0"/>
                <a:cs typeface="Times New Roman" pitchFamily="18" charset="0"/>
                <a:sym typeface="Yeseva One" panose="00000500000000000000" charset="0"/>
              </a:rPr>
              <a:t>hưởng</a:t>
            </a:r>
            <a:r>
              <a:rPr lang="en-US" altLang="zh-CN" sz="2000" b="1" dirty="0" smtClean="0">
                <a:solidFill>
                  <a:schemeClr val="bg1"/>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2000" b="1" dirty="0" err="1" smtClean="0">
                <a:solidFill>
                  <a:schemeClr val="bg1"/>
                </a:solidFill>
                <a:latin typeface="Times New Roman" pitchFamily="18" charset="0"/>
                <a:ea typeface="Yeseva One" panose="00000500000000000000" charset="0"/>
                <a:cs typeface="Times New Roman" pitchFamily="18" charset="0"/>
                <a:sym typeface="Yeseva One" panose="00000500000000000000" charset="0"/>
              </a:rPr>
              <a:t>đến</a:t>
            </a:r>
            <a:r>
              <a:rPr lang="en-US" altLang="zh-CN" sz="2000" b="1" dirty="0" smtClean="0">
                <a:solidFill>
                  <a:schemeClr val="bg1"/>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2000" b="1" dirty="0" err="1" smtClean="0">
                <a:solidFill>
                  <a:schemeClr val="bg1"/>
                </a:solidFill>
                <a:latin typeface="Times New Roman" pitchFamily="18" charset="0"/>
                <a:ea typeface="Yeseva One" panose="00000500000000000000" charset="0"/>
                <a:cs typeface="Times New Roman" pitchFamily="18" charset="0"/>
                <a:sym typeface="Yeseva One" panose="00000500000000000000" charset="0"/>
              </a:rPr>
              <a:t>sức</a:t>
            </a:r>
            <a:r>
              <a:rPr lang="en-US" altLang="zh-CN" sz="2000" b="1" dirty="0" smtClean="0">
                <a:solidFill>
                  <a:schemeClr val="bg1"/>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2000" b="1" dirty="0" err="1" smtClean="0">
                <a:solidFill>
                  <a:schemeClr val="bg1"/>
                </a:solidFill>
                <a:latin typeface="Times New Roman" pitchFamily="18" charset="0"/>
                <a:ea typeface="Yeseva One" panose="00000500000000000000" charset="0"/>
                <a:cs typeface="Times New Roman" pitchFamily="18" charset="0"/>
                <a:sym typeface="Yeseva One" panose="00000500000000000000" charset="0"/>
              </a:rPr>
              <a:t>khỏe</a:t>
            </a:r>
            <a:r>
              <a:rPr lang="en-US" altLang="zh-CN" sz="2000" b="1" dirty="0" smtClean="0">
                <a:solidFill>
                  <a:schemeClr val="bg1"/>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2000" b="1" dirty="0" err="1" smtClean="0">
                <a:solidFill>
                  <a:schemeClr val="bg1"/>
                </a:solidFill>
                <a:latin typeface="Times New Roman" pitchFamily="18" charset="0"/>
                <a:ea typeface="Yeseva One" panose="00000500000000000000" charset="0"/>
                <a:cs typeface="Times New Roman" pitchFamily="18" charset="0"/>
                <a:sym typeface="Yeseva One" panose="00000500000000000000" charset="0"/>
              </a:rPr>
              <a:t>và</a:t>
            </a:r>
            <a:r>
              <a:rPr lang="en-US" altLang="zh-CN" sz="2000" b="1" dirty="0" smtClean="0">
                <a:solidFill>
                  <a:schemeClr val="bg1"/>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2000" b="1" dirty="0" err="1" smtClean="0">
                <a:solidFill>
                  <a:schemeClr val="bg1"/>
                </a:solidFill>
                <a:latin typeface="Times New Roman" pitchFamily="18" charset="0"/>
                <a:ea typeface="Yeseva One" panose="00000500000000000000" charset="0"/>
                <a:cs typeface="Times New Roman" pitchFamily="18" charset="0"/>
                <a:sym typeface="Yeseva One" panose="00000500000000000000" charset="0"/>
              </a:rPr>
              <a:t>sự</a:t>
            </a:r>
            <a:r>
              <a:rPr lang="en-US" altLang="zh-CN" sz="2000" b="1" dirty="0" smtClean="0">
                <a:solidFill>
                  <a:schemeClr val="bg1"/>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2000" b="1" dirty="0" err="1" smtClean="0">
                <a:solidFill>
                  <a:schemeClr val="bg1"/>
                </a:solidFill>
                <a:latin typeface="Times New Roman" pitchFamily="18" charset="0"/>
                <a:ea typeface="Yeseva One" panose="00000500000000000000" charset="0"/>
                <a:cs typeface="Times New Roman" pitchFamily="18" charset="0"/>
                <a:sym typeface="Yeseva One" panose="00000500000000000000" charset="0"/>
              </a:rPr>
              <a:t>phát</a:t>
            </a:r>
            <a:r>
              <a:rPr lang="en-US" altLang="zh-CN" sz="2000" b="1" dirty="0" smtClean="0">
                <a:solidFill>
                  <a:schemeClr val="bg1"/>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2000" b="1" dirty="0" err="1" smtClean="0">
                <a:solidFill>
                  <a:schemeClr val="bg1"/>
                </a:solidFill>
                <a:latin typeface="Times New Roman" pitchFamily="18" charset="0"/>
                <a:ea typeface="Yeseva One" panose="00000500000000000000" charset="0"/>
                <a:cs typeface="Times New Roman" pitchFamily="18" charset="0"/>
                <a:sym typeface="Yeseva One" panose="00000500000000000000" charset="0"/>
              </a:rPr>
              <a:t>triển</a:t>
            </a:r>
            <a:r>
              <a:rPr lang="en-US" altLang="zh-CN" sz="2000" b="1" dirty="0" smtClean="0">
                <a:solidFill>
                  <a:schemeClr val="bg1"/>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2000" b="1" dirty="0" err="1" smtClean="0">
                <a:solidFill>
                  <a:schemeClr val="bg1"/>
                </a:solidFill>
                <a:latin typeface="Times New Roman" pitchFamily="18" charset="0"/>
                <a:ea typeface="Yeseva One" panose="00000500000000000000" charset="0"/>
                <a:cs typeface="Times New Roman" pitchFamily="18" charset="0"/>
                <a:sym typeface="Yeseva One" panose="00000500000000000000" charset="0"/>
              </a:rPr>
              <a:t>thể</a:t>
            </a:r>
            <a:r>
              <a:rPr lang="en-US" altLang="zh-CN" sz="2000" b="1" dirty="0" smtClean="0">
                <a:solidFill>
                  <a:schemeClr val="bg1"/>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2000" b="1" dirty="0" err="1" smtClean="0">
                <a:solidFill>
                  <a:schemeClr val="bg1"/>
                </a:solidFill>
                <a:latin typeface="Times New Roman" pitchFamily="18" charset="0"/>
                <a:ea typeface="Yeseva One" panose="00000500000000000000" charset="0"/>
                <a:cs typeface="Times New Roman" pitchFamily="18" charset="0"/>
                <a:sym typeface="Yeseva One" panose="00000500000000000000" charset="0"/>
              </a:rPr>
              <a:t>chất</a:t>
            </a:r>
            <a:r>
              <a:rPr lang="en-US" altLang="zh-CN" sz="2000" b="1" dirty="0" smtClean="0">
                <a:solidFill>
                  <a:schemeClr val="bg1"/>
                </a:solidFill>
                <a:latin typeface="Times New Roman" pitchFamily="18" charset="0"/>
                <a:ea typeface="Yeseva One" panose="00000500000000000000" charset="0"/>
                <a:cs typeface="Times New Roman" pitchFamily="18" charset="0"/>
                <a:sym typeface="Yeseva One" panose="00000500000000000000" charset="0"/>
              </a:rPr>
              <a:t> </a:t>
            </a:r>
            <a:endParaRPr lang="zh-CN" altLang="en-US" sz="2000" b="1" dirty="0">
              <a:solidFill>
                <a:schemeClr val="bg1"/>
              </a:solidFill>
              <a:latin typeface="Times New Roman" pitchFamily="18" charset="0"/>
              <a:ea typeface="Yeseva One" panose="00000500000000000000" charset="0"/>
              <a:cs typeface="Times New Roman" pitchFamily="18" charset="0"/>
              <a:sym typeface="Yeseva One" panose="00000500000000000000" charset="0"/>
            </a:endParaRPr>
          </a:p>
        </p:txBody>
      </p:sp>
      <p:sp>
        <p:nvSpPr>
          <p:cNvPr id="47" name="AutoShape 21"/>
          <p:cNvSpPr/>
          <p:nvPr/>
        </p:nvSpPr>
        <p:spPr bwMode="auto">
          <a:xfrm>
            <a:off x="4508500" y="5226486"/>
            <a:ext cx="5892800" cy="3111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nSpc>
                <a:spcPct val="120000"/>
              </a:lnSpc>
            </a:pPr>
            <a:r>
              <a:rPr lang="zh-CN" altLang="en-US" sz="1100" dirty="0">
                <a:solidFill>
                  <a:schemeClr val="bg1"/>
                </a:solidFill>
                <a:latin typeface="Yeseva One" panose="00000500000000000000" charset="0"/>
                <a:ea typeface="Yeseva One" panose="00000500000000000000" charset="0"/>
                <a:sym typeface="Yeseva One" panose="00000500000000000000" charset="0"/>
              </a:rPr>
              <a:t>Here you could describe the detile if you need it</a:t>
            </a:r>
          </a:p>
        </p:txBody>
      </p:sp>
      <p:sp>
        <p:nvSpPr>
          <p:cNvPr id="49" name="AutoShape 23"/>
          <p:cNvSpPr/>
          <p:nvPr/>
        </p:nvSpPr>
        <p:spPr bwMode="auto">
          <a:xfrm>
            <a:off x="5077619" y="4318436"/>
            <a:ext cx="6504781" cy="3111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nSpc>
                <a:spcPct val="120000"/>
              </a:lnSpc>
            </a:pPr>
            <a:r>
              <a:rPr lang="en-US" altLang="zh-CN" sz="2000" b="1" dirty="0" err="1" smtClean="0">
                <a:solidFill>
                  <a:schemeClr val="bg1"/>
                </a:solidFill>
                <a:latin typeface="Times New Roman" pitchFamily="18" charset="0"/>
                <a:ea typeface="Yeseva One" panose="00000500000000000000" charset="0"/>
                <a:cs typeface="Times New Roman" pitchFamily="18" charset="0"/>
                <a:sym typeface="Yeseva One" panose="00000500000000000000" charset="0"/>
              </a:rPr>
              <a:t>Chế</a:t>
            </a:r>
            <a:r>
              <a:rPr lang="en-US" altLang="zh-CN" sz="2000" b="1" dirty="0" smtClean="0">
                <a:solidFill>
                  <a:schemeClr val="bg1"/>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2000" b="1" dirty="0" err="1" smtClean="0">
                <a:solidFill>
                  <a:schemeClr val="bg1"/>
                </a:solidFill>
                <a:latin typeface="Times New Roman" pitchFamily="18" charset="0"/>
                <a:ea typeface="Yeseva One" panose="00000500000000000000" charset="0"/>
                <a:cs typeface="Times New Roman" pitchFamily="18" charset="0"/>
                <a:sym typeface="Yeseva One" panose="00000500000000000000" charset="0"/>
              </a:rPr>
              <a:t>độ</a:t>
            </a:r>
            <a:r>
              <a:rPr lang="en-US" altLang="zh-CN" sz="2000" b="1" dirty="0" smtClean="0">
                <a:solidFill>
                  <a:schemeClr val="bg1"/>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2000" b="1" dirty="0" err="1" smtClean="0">
                <a:solidFill>
                  <a:schemeClr val="bg1"/>
                </a:solidFill>
                <a:latin typeface="Times New Roman" pitchFamily="18" charset="0"/>
                <a:ea typeface="Yeseva One" panose="00000500000000000000" charset="0"/>
                <a:cs typeface="Times New Roman" pitchFamily="18" charset="0"/>
                <a:sym typeface="Yeseva One" panose="00000500000000000000" charset="0"/>
              </a:rPr>
              <a:t>dinh</a:t>
            </a:r>
            <a:r>
              <a:rPr lang="en-US" altLang="zh-CN" sz="2000" b="1" dirty="0" smtClean="0">
                <a:solidFill>
                  <a:schemeClr val="bg1"/>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2000" b="1" dirty="0" err="1" smtClean="0">
                <a:solidFill>
                  <a:schemeClr val="bg1"/>
                </a:solidFill>
                <a:latin typeface="Times New Roman" pitchFamily="18" charset="0"/>
                <a:ea typeface="Yeseva One" panose="00000500000000000000" charset="0"/>
                <a:cs typeface="Times New Roman" pitchFamily="18" charset="0"/>
                <a:sym typeface="Yeseva One" panose="00000500000000000000" charset="0"/>
              </a:rPr>
              <a:t>dưỡng</a:t>
            </a:r>
            <a:r>
              <a:rPr lang="en-US" altLang="zh-CN" sz="2000" b="1" dirty="0" smtClean="0">
                <a:solidFill>
                  <a:schemeClr val="bg1"/>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2000" b="1" dirty="0" err="1" smtClean="0">
                <a:solidFill>
                  <a:schemeClr val="bg1"/>
                </a:solidFill>
                <a:latin typeface="Times New Roman" pitchFamily="18" charset="0"/>
                <a:ea typeface="Yeseva One" panose="00000500000000000000" charset="0"/>
                <a:cs typeface="Times New Roman" pitchFamily="18" charset="0"/>
                <a:sym typeface="Yeseva One" panose="00000500000000000000" charset="0"/>
              </a:rPr>
              <a:t>hợp</a:t>
            </a:r>
            <a:r>
              <a:rPr lang="en-US" altLang="zh-CN" sz="2000" b="1" dirty="0" smtClean="0">
                <a:solidFill>
                  <a:schemeClr val="bg1"/>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2000" b="1" dirty="0" err="1" smtClean="0">
                <a:solidFill>
                  <a:schemeClr val="bg1"/>
                </a:solidFill>
                <a:latin typeface="Times New Roman" pitchFamily="18" charset="0"/>
                <a:ea typeface="Yeseva One" panose="00000500000000000000" charset="0"/>
                <a:cs typeface="Times New Roman" pitchFamily="18" charset="0"/>
                <a:sym typeface="Yeseva One" panose="00000500000000000000" charset="0"/>
              </a:rPr>
              <a:t>lí</a:t>
            </a:r>
            <a:r>
              <a:rPr lang="en-US" altLang="zh-CN" sz="2000" b="1" dirty="0" smtClean="0">
                <a:solidFill>
                  <a:schemeClr val="bg1"/>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2000" b="1" dirty="0" err="1" smtClean="0">
                <a:solidFill>
                  <a:schemeClr val="bg1"/>
                </a:solidFill>
                <a:latin typeface="Times New Roman" pitchFamily="18" charset="0"/>
                <a:ea typeface="Yeseva One" panose="00000500000000000000" charset="0"/>
                <a:cs typeface="Times New Roman" pitchFamily="18" charset="0"/>
                <a:sym typeface="Yeseva One" panose="00000500000000000000" charset="0"/>
              </a:rPr>
              <a:t>trong</a:t>
            </a:r>
            <a:r>
              <a:rPr lang="en-US" altLang="zh-CN" sz="2000" b="1" dirty="0" smtClean="0">
                <a:solidFill>
                  <a:schemeClr val="bg1"/>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2000" b="1" dirty="0" err="1" smtClean="0">
                <a:solidFill>
                  <a:schemeClr val="bg1"/>
                </a:solidFill>
                <a:latin typeface="Times New Roman" pitchFamily="18" charset="0"/>
                <a:ea typeface="Yeseva One" panose="00000500000000000000" charset="0"/>
                <a:cs typeface="Times New Roman" pitchFamily="18" charset="0"/>
                <a:sym typeface="Yeseva One" panose="00000500000000000000" charset="0"/>
              </a:rPr>
              <a:t>quá</a:t>
            </a:r>
            <a:r>
              <a:rPr lang="en-US" altLang="zh-CN" sz="2000" b="1" dirty="0" smtClean="0">
                <a:solidFill>
                  <a:schemeClr val="bg1"/>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2000" b="1" dirty="0" err="1" smtClean="0">
                <a:solidFill>
                  <a:schemeClr val="bg1"/>
                </a:solidFill>
                <a:latin typeface="Times New Roman" pitchFamily="18" charset="0"/>
                <a:ea typeface="Yeseva One" panose="00000500000000000000" charset="0"/>
                <a:cs typeface="Times New Roman" pitchFamily="18" charset="0"/>
                <a:sym typeface="Yeseva One" panose="00000500000000000000" charset="0"/>
              </a:rPr>
              <a:t>trình</a:t>
            </a:r>
            <a:r>
              <a:rPr lang="en-US" altLang="zh-CN" sz="2000" b="1" dirty="0" smtClean="0">
                <a:solidFill>
                  <a:schemeClr val="bg1"/>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2000" b="1" dirty="0" err="1" smtClean="0">
                <a:solidFill>
                  <a:schemeClr val="bg1"/>
                </a:solidFill>
                <a:latin typeface="Times New Roman" pitchFamily="18" charset="0"/>
                <a:ea typeface="Yeseva One" panose="00000500000000000000" charset="0"/>
                <a:cs typeface="Times New Roman" pitchFamily="18" charset="0"/>
                <a:sym typeface="Yeseva One" panose="00000500000000000000" charset="0"/>
              </a:rPr>
              <a:t>tập</a:t>
            </a:r>
            <a:r>
              <a:rPr lang="en-US" altLang="zh-CN" sz="2000" b="1" dirty="0" smtClean="0">
                <a:solidFill>
                  <a:schemeClr val="bg1"/>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2000" b="1" dirty="0" err="1" smtClean="0">
                <a:solidFill>
                  <a:schemeClr val="bg1"/>
                </a:solidFill>
                <a:latin typeface="Times New Roman" pitchFamily="18" charset="0"/>
                <a:ea typeface="Yeseva One" panose="00000500000000000000" charset="0"/>
                <a:cs typeface="Times New Roman" pitchFamily="18" charset="0"/>
                <a:sym typeface="Yeseva One" panose="00000500000000000000" charset="0"/>
              </a:rPr>
              <a:t>luyện</a:t>
            </a:r>
            <a:r>
              <a:rPr lang="en-US" altLang="zh-CN" sz="2000" b="1" dirty="0" smtClean="0">
                <a:solidFill>
                  <a:schemeClr val="bg1"/>
                </a:solidFill>
                <a:latin typeface="Times New Roman" pitchFamily="18" charset="0"/>
                <a:ea typeface="Yeseva One" panose="00000500000000000000" charset="0"/>
                <a:cs typeface="Times New Roman" pitchFamily="18" charset="0"/>
                <a:sym typeface="Yeseva One" panose="00000500000000000000" charset="0"/>
              </a:rPr>
              <a:t> TDTT </a:t>
            </a:r>
            <a:endParaRPr lang="zh-CN" altLang="en-US" sz="2000" dirty="0">
              <a:solidFill>
                <a:schemeClr val="bg1"/>
              </a:solidFill>
              <a:latin typeface="Times New Roman" pitchFamily="18" charset="0"/>
              <a:ea typeface="Yeseva One" panose="00000500000000000000" charset="0"/>
              <a:cs typeface="Times New Roman" pitchFamily="18" charset="0"/>
              <a:sym typeface="Yeseva One" panose="00000500000000000000" charset="0"/>
            </a:endParaRPr>
          </a:p>
        </p:txBody>
      </p:sp>
      <p:pic>
        <p:nvPicPr>
          <p:cNvPr id="19" name="图片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0" y="-135974"/>
            <a:ext cx="2959930" cy="965371"/>
          </a:xfrm>
          <a:prstGeom prst="rect">
            <a:avLst/>
          </a:prstGeom>
        </p:spPr>
      </p:pic>
      <p:sp>
        <p:nvSpPr>
          <p:cNvPr id="20" name="文本框 19"/>
          <p:cNvSpPr txBox="1"/>
          <p:nvPr/>
        </p:nvSpPr>
        <p:spPr>
          <a:xfrm>
            <a:off x="2935706" y="514372"/>
            <a:ext cx="1840568" cy="523220"/>
          </a:xfrm>
          <a:prstGeom prst="rect">
            <a:avLst/>
          </a:prstGeom>
          <a:noFill/>
        </p:spPr>
        <p:txBody>
          <a:bodyPr wrap="none" rtlCol="0">
            <a:spAutoFit/>
          </a:bodyPr>
          <a:lstStyle/>
          <a:p>
            <a:r>
              <a:rPr lang="en-US" altLang="zh-CN" sz="2800" b="1" dirty="0" err="1" smtClean="0">
                <a:solidFill>
                  <a:schemeClr val="accent1"/>
                </a:solidFill>
                <a:latin typeface="Yeseva One" panose="00000500000000000000" charset="0"/>
                <a:ea typeface="Yeseva One" panose="00000500000000000000" charset="0"/>
                <a:sym typeface="Yeseva One" panose="00000500000000000000" charset="0"/>
              </a:rPr>
              <a:t>Nội</a:t>
            </a:r>
            <a:r>
              <a:rPr lang="en-US" altLang="zh-CN" sz="2800" b="1" dirty="0" smtClean="0">
                <a:solidFill>
                  <a:schemeClr val="accent1"/>
                </a:solidFill>
                <a:latin typeface="Yeseva One" panose="00000500000000000000" charset="0"/>
                <a:ea typeface="Yeseva One" panose="00000500000000000000" charset="0"/>
                <a:sym typeface="Yeseva One" panose="00000500000000000000" charset="0"/>
              </a:rPr>
              <a:t> dung </a:t>
            </a:r>
            <a:endParaRPr lang="zh-CN" altLang="en-US" sz="2800" b="1" dirty="0">
              <a:solidFill>
                <a:schemeClr val="accent1"/>
              </a:solidFill>
              <a:latin typeface="Yeseva One" panose="00000500000000000000" charset="0"/>
              <a:ea typeface="Yeseva One" panose="00000500000000000000" charset="0"/>
              <a:sym typeface="Yeseva One" panose="00000500000000000000" charset="0"/>
            </a:endParaRPr>
          </a:p>
        </p:txBody>
      </p:sp>
    </p:spTree>
  </p:cSld>
  <p:clrMapOvr>
    <a:masterClrMapping/>
  </p:clrMapOvr>
  <mc:AlternateContent xmlns:mc="http://schemas.openxmlformats.org/markup-compatibility/2006" xmlns:p14="http://schemas.microsoft.com/office/powerpoint/2010/main">
    <mc:Choice Requires="p14">
      <p:transition spd="slow" p14:dur="1250" advClick="0">
        <p:push dir="u"/>
      </p:transition>
    </mc:Choice>
    <mc:Fallback xmlns="">
      <p:transition spd="slow" advClick="0">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dissolve">
                                      <p:cBhvr>
                                        <p:cTn id="7" dur="500"/>
                                        <p:tgtEl>
                                          <p:spTgt spid="42"/>
                                        </p:tgtEl>
                                      </p:cBhvr>
                                    </p:animEffect>
                                  </p:childTnLst>
                                </p:cTn>
                              </p:par>
                            </p:childTnLst>
                          </p:cTn>
                        </p:par>
                        <p:par>
                          <p:cTn id="8" fill="hold">
                            <p:stCondLst>
                              <p:cond delay="500"/>
                            </p:stCondLst>
                            <p:childTnLst>
                              <p:par>
                                <p:cTn id="9" presetID="9" presetClass="entr" presetSubtype="0" fill="hold" nodeType="afterEffect">
                                  <p:stCondLst>
                                    <p:cond delay="100"/>
                                  </p:stCondLst>
                                  <p:childTnLst>
                                    <p:set>
                                      <p:cBhvr>
                                        <p:cTn id="10" dur="1" fill="hold">
                                          <p:stCondLst>
                                            <p:cond delay="0"/>
                                          </p:stCondLst>
                                        </p:cTn>
                                        <p:tgtEl>
                                          <p:spTgt spid="36"/>
                                        </p:tgtEl>
                                        <p:attrNameLst>
                                          <p:attrName>style.visibility</p:attrName>
                                        </p:attrNameLst>
                                      </p:cBhvr>
                                      <p:to>
                                        <p:strVal val="visible"/>
                                      </p:to>
                                    </p:set>
                                    <p:animEffect transition="in" filter="dissolve">
                                      <p:cBhvr>
                                        <p:cTn id="11" dur="500"/>
                                        <p:tgtEl>
                                          <p:spTgt spid="36"/>
                                        </p:tgtEl>
                                      </p:cBhvr>
                                    </p:animEffect>
                                  </p:childTnLst>
                                </p:cTn>
                              </p:par>
                            </p:childTnLst>
                          </p:cTn>
                        </p:par>
                        <p:par>
                          <p:cTn id="12" fill="hold">
                            <p:stCondLst>
                              <p:cond delay="1100"/>
                            </p:stCondLst>
                            <p:childTnLst>
                              <p:par>
                                <p:cTn id="13" presetID="9" presetClass="entr" presetSubtype="0" fill="hold" nodeType="afterEffect">
                                  <p:stCondLst>
                                    <p:cond delay="100"/>
                                  </p:stCondLst>
                                  <p:childTnLst>
                                    <p:set>
                                      <p:cBhvr>
                                        <p:cTn id="14" dur="1" fill="hold">
                                          <p:stCondLst>
                                            <p:cond delay="0"/>
                                          </p:stCondLst>
                                        </p:cTn>
                                        <p:tgtEl>
                                          <p:spTgt spid="38"/>
                                        </p:tgtEl>
                                        <p:attrNameLst>
                                          <p:attrName>style.visibility</p:attrName>
                                        </p:attrNameLst>
                                      </p:cBhvr>
                                      <p:to>
                                        <p:strVal val="visible"/>
                                      </p:to>
                                    </p:set>
                                    <p:animEffect transition="in" filter="dissolve">
                                      <p:cBhvr>
                                        <p:cTn id="15" dur="500"/>
                                        <p:tgtEl>
                                          <p:spTgt spid="38"/>
                                        </p:tgtEl>
                                      </p:cBhvr>
                                    </p:animEffect>
                                  </p:childTnLst>
                                </p:cTn>
                              </p:par>
                            </p:childTnLst>
                          </p:cTn>
                        </p:par>
                        <p:par>
                          <p:cTn id="16" fill="hold">
                            <p:stCondLst>
                              <p:cond delay="1700"/>
                            </p:stCondLst>
                            <p:childTnLst>
                              <p:par>
                                <p:cTn id="17" presetID="9" presetClass="entr" presetSubtype="0" fill="hold" nodeType="afterEffect">
                                  <p:stCondLst>
                                    <p:cond delay="100"/>
                                  </p:stCondLst>
                                  <p:childTnLst>
                                    <p:set>
                                      <p:cBhvr>
                                        <p:cTn id="18" dur="1" fill="hold">
                                          <p:stCondLst>
                                            <p:cond delay="0"/>
                                          </p:stCondLst>
                                        </p:cTn>
                                        <p:tgtEl>
                                          <p:spTgt spid="37"/>
                                        </p:tgtEl>
                                        <p:attrNameLst>
                                          <p:attrName>style.visibility</p:attrName>
                                        </p:attrNameLst>
                                      </p:cBhvr>
                                      <p:to>
                                        <p:strVal val="visible"/>
                                      </p:to>
                                    </p:set>
                                    <p:animEffect transition="in" filter="dissolve">
                                      <p:cBhvr>
                                        <p:cTn id="19" dur="500"/>
                                        <p:tgtEl>
                                          <p:spTgt spid="37"/>
                                        </p:tgtEl>
                                      </p:cBhvr>
                                    </p:animEffect>
                                  </p:childTnLst>
                                </p:cTn>
                              </p:par>
                            </p:childTnLst>
                          </p:cTn>
                        </p:par>
                        <p:par>
                          <p:cTn id="20" fill="hold">
                            <p:stCondLst>
                              <p:cond delay="2300"/>
                            </p:stCondLst>
                            <p:childTnLst>
                              <p:par>
                                <p:cTn id="21" presetID="9" presetClass="entr" presetSubtype="0" fill="hold" nodeType="afterEffect">
                                  <p:stCondLst>
                                    <p:cond delay="100"/>
                                  </p:stCondLst>
                                  <p:childTnLst>
                                    <p:set>
                                      <p:cBhvr>
                                        <p:cTn id="22" dur="1" fill="hold">
                                          <p:stCondLst>
                                            <p:cond delay="0"/>
                                          </p:stCondLst>
                                        </p:cTn>
                                        <p:tgtEl>
                                          <p:spTgt spid="40"/>
                                        </p:tgtEl>
                                        <p:attrNameLst>
                                          <p:attrName>style.visibility</p:attrName>
                                        </p:attrNameLst>
                                      </p:cBhvr>
                                      <p:to>
                                        <p:strVal val="visible"/>
                                      </p:to>
                                    </p:set>
                                    <p:animEffect transition="in" filter="dissolve">
                                      <p:cBhvr>
                                        <p:cTn id="23" dur="500"/>
                                        <p:tgtEl>
                                          <p:spTgt spid="40"/>
                                        </p:tgtEl>
                                      </p:cBhvr>
                                    </p:animEffect>
                                  </p:childTnLst>
                                </p:cTn>
                              </p:par>
                            </p:childTnLst>
                          </p:cTn>
                        </p:par>
                        <p:par>
                          <p:cTn id="24" fill="hold">
                            <p:stCondLst>
                              <p:cond delay="2900"/>
                            </p:stCondLst>
                            <p:childTnLst>
                              <p:par>
                                <p:cTn id="25" presetID="9" presetClass="entr" presetSubtype="0" fill="hold" nodeType="afterEffect">
                                  <p:stCondLst>
                                    <p:cond delay="100"/>
                                  </p:stCondLst>
                                  <p:childTnLst>
                                    <p:set>
                                      <p:cBhvr>
                                        <p:cTn id="26" dur="1" fill="hold">
                                          <p:stCondLst>
                                            <p:cond delay="0"/>
                                          </p:stCondLst>
                                        </p:cTn>
                                        <p:tgtEl>
                                          <p:spTgt spid="34"/>
                                        </p:tgtEl>
                                        <p:attrNameLst>
                                          <p:attrName>style.visibility</p:attrName>
                                        </p:attrNameLst>
                                      </p:cBhvr>
                                      <p:to>
                                        <p:strVal val="visible"/>
                                      </p:to>
                                    </p:set>
                                    <p:animEffect transition="in" filter="dissolve">
                                      <p:cBhvr>
                                        <p:cTn id="27" dur="500"/>
                                        <p:tgtEl>
                                          <p:spTgt spid="34"/>
                                        </p:tgtEl>
                                      </p:cBhvr>
                                    </p:animEffect>
                                  </p:childTnLst>
                                </p:cTn>
                              </p:par>
                            </p:childTnLst>
                          </p:cTn>
                        </p:par>
                        <p:par>
                          <p:cTn id="28" fill="hold">
                            <p:stCondLst>
                              <p:cond delay="3500"/>
                            </p:stCondLst>
                            <p:childTnLst>
                              <p:par>
                                <p:cTn id="29" presetID="9" presetClass="entr" presetSubtype="0" fill="hold" nodeType="afterEffect">
                                  <p:stCondLst>
                                    <p:cond delay="100"/>
                                  </p:stCondLst>
                                  <p:childTnLst>
                                    <p:set>
                                      <p:cBhvr>
                                        <p:cTn id="30" dur="1" fill="hold">
                                          <p:stCondLst>
                                            <p:cond delay="0"/>
                                          </p:stCondLst>
                                        </p:cTn>
                                        <p:tgtEl>
                                          <p:spTgt spid="41"/>
                                        </p:tgtEl>
                                        <p:attrNameLst>
                                          <p:attrName>style.visibility</p:attrName>
                                        </p:attrNameLst>
                                      </p:cBhvr>
                                      <p:to>
                                        <p:strVal val="visible"/>
                                      </p:to>
                                    </p:set>
                                    <p:animEffect transition="in" filter="dissolve">
                                      <p:cBhvr>
                                        <p:cTn id="31" dur="500"/>
                                        <p:tgtEl>
                                          <p:spTgt spid="41"/>
                                        </p:tgtEl>
                                      </p:cBhvr>
                                    </p:animEffect>
                                  </p:childTnLst>
                                </p:cTn>
                              </p:par>
                            </p:childTnLst>
                          </p:cTn>
                        </p:par>
                        <p:par>
                          <p:cTn id="32" fill="hold">
                            <p:stCondLst>
                              <p:cond delay="4100"/>
                            </p:stCondLst>
                            <p:childTnLst>
                              <p:par>
                                <p:cTn id="33" presetID="22" presetClass="entr" presetSubtype="8" fill="hold" grpId="0" nodeType="afterEffect">
                                  <p:stCondLst>
                                    <p:cond delay="200"/>
                                  </p:stCondLst>
                                  <p:childTnLst>
                                    <p:set>
                                      <p:cBhvr>
                                        <p:cTn id="34" dur="1" fill="hold">
                                          <p:stCondLst>
                                            <p:cond delay="0"/>
                                          </p:stCondLst>
                                        </p:cTn>
                                        <p:tgtEl>
                                          <p:spTgt spid="33"/>
                                        </p:tgtEl>
                                        <p:attrNameLst>
                                          <p:attrName>style.visibility</p:attrName>
                                        </p:attrNameLst>
                                      </p:cBhvr>
                                      <p:to>
                                        <p:strVal val="visible"/>
                                      </p:to>
                                    </p:set>
                                    <p:animEffect transition="in" filter="wipe(left)">
                                      <p:cBhvr>
                                        <p:cTn id="35" dur="500"/>
                                        <p:tgtEl>
                                          <p:spTgt spid="33"/>
                                        </p:tgtEl>
                                      </p:cBhvr>
                                    </p:animEffect>
                                  </p:childTnLst>
                                </p:cTn>
                              </p:par>
                            </p:childTnLst>
                          </p:cTn>
                        </p:par>
                        <p:par>
                          <p:cTn id="36" fill="hold">
                            <p:stCondLst>
                              <p:cond delay="4800"/>
                            </p:stCondLst>
                            <p:childTnLst>
                              <p:par>
                                <p:cTn id="37" presetID="22" presetClass="entr" presetSubtype="8" fill="hold" grpId="0" nodeType="afterEffect">
                                  <p:stCondLst>
                                    <p:cond delay="200"/>
                                  </p:stCondLst>
                                  <p:childTnLst>
                                    <p:set>
                                      <p:cBhvr>
                                        <p:cTn id="38" dur="1" fill="hold">
                                          <p:stCondLst>
                                            <p:cond delay="0"/>
                                          </p:stCondLst>
                                        </p:cTn>
                                        <p:tgtEl>
                                          <p:spTgt spid="32"/>
                                        </p:tgtEl>
                                        <p:attrNameLst>
                                          <p:attrName>style.visibility</p:attrName>
                                        </p:attrNameLst>
                                      </p:cBhvr>
                                      <p:to>
                                        <p:strVal val="visible"/>
                                      </p:to>
                                    </p:set>
                                    <p:animEffect transition="in" filter="wipe(left)">
                                      <p:cBhvr>
                                        <p:cTn id="39" dur="500"/>
                                        <p:tgtEl>
                                          <p:spTgt spid="32"/>
                                        </p:tgtEl>
                                      </p:cBhvr>
                                    </p:animEffect>
                                  </p:childTnLst>
                                </p:cTn>
                              </p:par>
                            </p:childTnLst>
                          </p:cTn>
                        </p:par>
                        <p:par>
                          <p:cTn id="40" fill="hold">
                            <p:stCondLst>
                              <p:cond delay="5500"/>
                            </p:stCondLst>
                            <p:childTnLst>
                              <p:par>
                                <p:cTn id="41" presetID="22" presetClass="entr" presetSubtype="8" fill="hold" grpId="0" nodeType="afterEffect">
                                  <p:stCondLst>
                                    <p:cond delay="200"/>
                                  </p:stCondLst>
                                  <p:childTnLst>
                                    <p:set>
                                      <p:cBhvr>
                                        <p:cTn id="42" dur="1" fill="hold">
                                          <p:stCondLst>
                                            <p:cond delay="0"/>
                                          </p:stCondLst>
                                        </p:cTn>
                                        <p:tgtEl>
                                          <p:spTgt spid="31"/>
                                        </p:tgtEl>
                                        <p:attrNameLst>
                                          <p:attrName>style.visibility</p:attrName>
                                        </p:attrNameLst>
                                      </p:cBhvr>
                                      <p:to>
                                        <p:strVal val="visible"/>
                                      </p:to>
                                    </p:set>
                                    <p:animEffect transition="in" filter="wipe(left)">
                                      <p:cBhvr>
                                        <p:cTn id="43" dur="500"/>
                                        <p:tgtEl>
                                          <p:spTgt spid="31"/>
                                        </p:tgtEl>
                                      </p:cBhvr>
                                    </p:animEffect>
                                  </p:childTnLst>
                                </p:cTn>
                              </p:par>
                            </p:childTnLst>
                          </p:cTn>
                        </p:par>
                        <p:par>
                          <p:cTn id="44" fill="hold">
                            <p:stCondLst>
                              <p:cond delay="6200"/>
                            </p:stCondLst>
                            <p:childTnLst>
                              <p:par>
                                <p:cTn id="45" presetID="2" presetClass="entr" presetSubtype="2"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1+#ppt_w/2"/>
                                          </p:val>
                                        </p:tav>
                                        <p:tav tm="100000">
                                          <p:val>
                                            <p:strVal val="#ppt_x"/>
                                          </p:val>
                                        </p:tav>
                                      </p:tavLst>
                                    </p:anim>
                                    <p:anim calcmode="lin" valueType="num">
                                      <p:cBhvr additive="base">
                                        <p:cTn id="48" dur="500" fill="hold"/>
                                        <p:tgtEl>
                                          <p:spTgt spid="45"/>
                                        </p:tgtEl>
                                        <p:attrNameLst>
                                          <p:attrName>ppt_y</p:attrName>
                                        </p:attrNameLst>
                                      </p:cBhvr>
                                      <p:tavLst>
                                        <p:tav tm="0">
                                          <p:val>
                                            <p:strVal val="#ppt_y"/>
                                          </p:val>
                                        </p:tav>
                                        <p:tav tm="100000">
                                          <p:val>
                                            <p:strVal val="#ppt_y"/>
                                          </p:val>
                                        </p:tav>
                                      </p:tavLst>
                                    </p:anim>
                                  </p:childTnLst>
                                </p:cTn>
                              </p:par>
                            </p:childTnLst>
                          </p:cTn>
                        </p:par>
                        <p:par>
                          <p:cTn id="49" fill="hold">
                            <p:stCondLst>
                              <p:cond delay="6700"/>
                            </p:stCondLst>
                            <p:childTnLst>
                              <p:par>
                                <p:cTn id="50" presetID="2" presetClass="entr" presetSubtype="2"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additive="base">
                                        <p:cTn id="52" dur="500" fill="hold"/>
                                        <p:tgtEl>
                                          <p:spTgt spid="43"/>
                                        </p:tgtEl>
                                        <p:attrNameLst>
                                          <p:attrName>ppt_x</p:attrName>
                                        </p:attrNameLst>
                                      </p:cBhvr>
                                      <p:tavLst>
                                        <p:tav tm="0">
                                          <p:val>
                                            <p:strVal val="1+#ppt_w/2"/>
                                          </p:val>
                                        </p:tav>
                                        <p:tav tm="100000">
                                          <p:val>
                                            <p:strVal val="#ppt_x"/>
                                          </p:val>
                                        </p:tav>
                                      </p:tavLst>
                                    </p:anim>
                                    <p:anim calcmode="lin" valueType="num">
                                      <p:cBhvr additive="base">
                                        <p:cTn id="53" dur="500" fill="hold"/>
                                        <p:tgtEl>
                                          <p:spTgt spid="43"/>
                                        </p:tgtEl>
                                        <p:attrNameLst>
                                          <p:attrName>ppt_y</p:attrName>
                                        </p:attrNameLst>
                                      </p:cBhvr>
                                      <p:tavLst>
                                        <p:tav tm="0">
                                          <p:val>
                                            <p:strVal val="#ppt_y"/>
                                          </p:val>
                                        </p:tav>
                                        <p:tav tm="100000">
                                          <p:val>
                                            <p:strVal val="#ppt_y"/>
                                          </p:val>
                                        </p:tav>
                                      </p:tavLst>
                                    </p:anim>
                                  </p:childTnLst>
                                </p:cTn>
                              </p:par>
                            </p:childTnLst>
                          </p:cTn>
                        </p:par>
                        <p:par>
                          <p:cTn id="54" fill="hold">
                            <p:stCondLst>
                              <p:cond delay="7200"/>
                            </p:stCondLst>
                            <p:childTnLst>
                              <p:par>
                                <p:cTn id="55" presetID="2" presetClass="entr" presetSubtype="2" fill="hold" grpId="0" nodeType="afterEffect">
                                  <p:stCondLst>
                                    <p:cond delay="0"/>
                                  </p:stCondLst>
                                  <p:childTnLst>
                                    <p:set>
                                      <p:cBhvr>
                                        <p:cTn id="56" dur="1" fill="hold">
                                          <p:stCondLst>
                                            <p:cond delay="0"/>
                                          </p:stCondLst>
                                        </p:cTn>
                                        <p:tgtEl>
                                          <p:spTgt spid="49"/>
                                        </p:tgtEl>
                                        <p:attrNameLst>
                                          <p:attrName>style.visibility</p:attrName>
                                        </p:attrNameLst>
                                      </p:cBhvr>
                                      <p:to>
                                        <p:strVal val="visible"/>
                                      </p:to>
                                    </p:set>
                                    <p:anim calcmode="lin" valueType="num">
                                      <p:cBhvr additive="base">
                                        <p:cTn id="57" dur="500" fill="hold"/>
                                        <p:tgtEl>
                                          <p:spTgt spid="49"/>
                                        </p:tgtEl>
                                        <p:attrNameLst>
                                          <p:attrName>ppt_x</p:attrName>
                                        </p:attrNameLst>
                                      </p:cBhvr>
                                      <p:tavLst>
                                        <p:tav tm="0">
                                          <p:val>
                                            <p:strVal val="1+#ppt_w/2"/>
                                          </p:val>
                                        </p:tav>
                                        <p:tav tm="100000">
                                          <p:val>
                                            <p:strVal val="#ppt_x"/>
                                          </p:val>
                                        </p:tav>
                                      </p:tavLst>
                                    </p:anim>
                                    <p:anim calcmode="lin" valueType="num">
                                      <p:cBhvr additive="base">
                                        <p:cTn id="58" dur="500" fill="hold"/>
                                        <p:tgtEl>
                                          <p:spTgt spid="4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autoUpdateAnimBg="0"/>
      <p:bldP spid="32" grpId="0" animBg="1" autoUpdateAnimBg="0"/>
      <p:bldP spid="33" grpId="0" animBg="1" autoUpdateAnimBg="0"/>
      <p:bldP spid="43" grpId="0" autoUpdateAnimBg="0"/>
      <p:bldP spid="45" grpId="0" autoUpdateAnimBg="0"/>
      <p:bldP spid="49"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6"/>
          <p:cNvSpPr txBox="1"/>
          <p:nvPr/>
        </p:nvSpPr>
        <p:spPr>
          <a:xfrm>
            <a:off x="1418217" y="5054338"/>
            <a:ext cx="1802130" cy="368300"/>
          </a:xfrm>
          <a:prstGeom prst="rect">
            <a:avLst/>
          </a:prstGeom>
          <a:noFill/>
        </p:spPr>
        <p:txBody>
          <a:bodyPr wrap="square" rtlCol="0">
            <a:spAutoFit/>
          </a:bodyPr>
          <a:lstStyle/>
          <a:p>
            <a:pPr algn="ctr"/>
            <a:r>
              <a:rPr lang="en-US" altLang="zh-CN" b="1" dirty="0" err="1" smtClean="0">
                <a:solidFill>
                  <a:schemeClr val="tx1">
                    <a:lumMod val="85000"/>
                    <a:lumOff val="15000"/>
                  </a:schemeClr>
                </a:solidFill>
                <a:latin typeface="Yeseva One" panose="00000500000000000000" charset="0"/>
                <a:ea typeface="Yeseva One" panose="00000500000000000000" charset="0"/>
                <a:cs typeface="+mn-ea"/>
                <a:sym typeface="Yeseva One" panose="00000500000000000000" charset="0"/>
              </a:rPr>
              <a:t>Dinh</a:t>
            </a:r>
            <a:r>
              <a:rPr lang="en-US" altLang="zh-CN" b="1" dirty="0" smtClean="0">
                <a:solidFill>
                  <a:schemeClr val="tx1">
                    <a:lumMod val="85000"/>
                    <a:lumOff val="15000"/>
                  </a:schemeClr>
                </a:solidFill>
                <a:latin typeface="Yeseva One" panose="00000500000000000000" charset="0"/>
                <a:ea typeface="Yeseva One" panose="00000500000000000000" charset="0"/>
                <a:cs typeface="+mn-ea"/>
                <a:sym typeface="Yeseva One" panose="00000500000000000000" charset="0"/>
              </a:rPr>
              <a:t> </a:t>
            </a:r>
            <a:r>
              <a:rPr lang="en-US" altLang="zh-CN" b="1" dirty="0" err="1" smtClean="0">
                <a:solidFill>
                  <a:schemeClr val="tx1">
                    <a:lumMod val="85000"/>
                    <a:lumOff val="15000"/>
                  </a:schemeClr>
                </a:solidFill>
                <a:latin typeface="Yeseva One" panose="00000500000000000000" charset="0"/>
                <a:ea typeface="Yeseva One" panose="00000500000000000000" charset="0"/>
                <a:cs typeface="+mn-ea"/>
                <a:sym typeface="Yeseva One" panose="00000500000000000000" charset="0"/>
              </a:rPr>
              <a:t>dưỡng</a:t>
            </a:r>
            <a:r>
              <a:rPr lang="en-US" altLang="zh-CN" b="1" dirty="0" smtClean="0">
                <a:solidFill>
                  <a:schemeClr val="tx1">
                    <a:lumMod val="85000"/>
                    <a:lumOff val="15000"/>
                  </a:schemeClr>
                </a:solidFill>
                <a:latin typeface="Yeseva One" panose="00000500000000000000" charset="0"/>
                <a:ea typeface="Yeseva One" panose="00000500000000000000" charset="0"/>
                <a:cs typeface="+mn-ea"/>
                <a:sym typeface="Yeseva One" panose="00000500000000000000" charset="0"/>
              </a:rPr>
              <a:t> </a:t>
            </a:r>
            <a:endParaRPr lang="zh-CN" altLang="en-US" b="1" dirty="0">
              <a:solidFill>
                <a:schemeClr val="tx1">
                  <a:lumMod val="85000"/>
                  <a:lumOff val="15000"/>
                </a:schemeClr>
              </a:solidFill>
              <a:latin typeface="Yeseva One" panose="00000500000000000000" charset="0"/>
              <a:ea typeface="Yeseva One" panose="00000500000000000000" charset="0"/>
              <a:cs typeface="+mn-ea"/>
              <a:sym typeface="Yeseva One" panose="00000500000000000000" charset="0"/>
            </a:endParaRPr>
          </a:p>
        </p:txBody>
      </p:sp>
      <p:sp>
        <p:nvSpPr>
          <p:cNvPr id="10" name="TextBox 76"/>
          <p:cNvSpPr txBox="1"/>
          <p:nvPr/>
        </p:nvSpPr>
        <p:spPr>
          <a:xfrm>
            <a:off x="8636672" y="5036554"/>
            <a:ext cx="2216150" cy="368300"/>
          </a:xfrm>
          <a:prstGeom prst="rect">
            <a:avLst/>
          </a:prstGeom>
          <a:noFill/>
        </p:spPr>
        <p:txBody>
          <a:bodyPr wrap="square" rtlCol="0">
            <a:spAutoFit/>
          </a:bodyPr>
          <a:lstStyle/>
          <a:p>
            <a:pPr algn="ctr"/>
            <a:r>
              <a:rPr lang="en-US" altLang="zh-CN" b="1" dirty="0" err="1" smtClean="0">
                <a:solidFill>
                  <a:schemeClr val="tx1">
                    <a:lumMod val="85000"/>
                    <a:lumOff val="15000"/>
                  </a:schemeClr>
                </a:solidFill>
                <a:latin typeface="Yeseva One" panose="00000500000000000000" charset="0"/>
                <a:ea typeface="Yeseva One" panose="00000500000000000000" charset="0"/>
                <a:cs typeface="+mn-ea"/>
                <a:sym typeface="Yeseva One" panose="00000500000000000000" charset="0"/>
              </a:rPr>
              <a:t>Nghỉ</a:t>
            </a:r>
            <a:r>
              <a:rPr lang="en-US" altLang="zh-CN" b="1" dirty="0" smtClean="0">
                <a:solidFill>
                  <a:schemeClr val="tx1">
                    <a:lumMod val="85000"/>
                    <a:lumOff val="15000"/>
                  </a:schemeClr>
                </a:solidFill>
                <a:latin typeface="Yeseva One" panose="00000500000000000000" charset="0"/>
                <a:ea typeface="Yeseva One" panose="00000500000000000000" charset="0"/>
                <a:cs typeface="+mn-ea"/>
                <a:sym typeface="Yeseva One" panose="00000500000000000000" charset="0"/>
              </a:rPr>
              <a:t> </a:t>
            </a:r>
            <a:r>
              <a:rPr lang="en-US" altLang="zh-CN" b="1" dirty="0" err="1" smtClean="0">
                <a:solidFill>
                  <a:schemeClr val="tx1">
                    <a:lumMod val="85000"/>
                    <a:lumOff val="15000"/>
                  </a:schemeClr>
                </a:solidFill>
                <a:latin typeface="Yeseva One" panose="00000500000000000000" charset="0"/>
                <a:ea typeface="Yeseva One" panose="00000500000000000000" charset="0"/>
                <a:cs typeface="+mn-ea"/>
                <a:sym typeface="Yeseva One" panose="00000500000000000000" charset="0"/>
              </a:rPr>
              <a:t>ngơi</a:t>
            </a:r>
            <a:r>
              <a:rPr lang="en-US" altLang="zh-CN" b="1" dirty="0" smtClean="0">
                <a:solidFill>
                  <a:schemeClr val="tx1">
                    <a:lumMod val="85000"/>
                    <a:lumOff val="15000"/>
                  </a:schemeClr>
                </a:solidFill>
                <a:latin typeface="Yeseva One" panose="00000500000000000000" charset="0"/>
                <a:ea typeface="Yeseva One" panose="00000500000000000000" charset="0"/>
                <a:cs typeface="+mn-ea"/>
                <a:sym typeface="Yeseva One" panose="00000500000000000000" charset="0"/>
              </a:rPr>
              <a:t> </a:t>
            </a:r>
            <a:endParaRPr lang="zh-CN" altLang="en-US" b="1" dirty="0">
              <a:solidFill>
                <a:schemeClr val="tx1">
                  <a:lumMod val="85000"/>
                  <a:lumOff val="15000"/>
                </a:schemeClr>
              </a:solidFill>
              <a:latin typeface="Yeseva One" panose="00000500000000000000" charset="0"/>
              <a:ea typeface="Yeseva One" panose="00000500000000000000" charset="0"/>
              <a:cs typeface="+mn-ea"/>
              <a:sym typeface="Yeseva One" panose="00000500000000000000" charset="0"/>
            </a:endParaRPr>
          </a:p>
        </p:txBody>
      </p:sp>
      <p:sp>
        <p:nvSpPr>
          <p:cNvPr id="12" name="TextBox 76"/>
          <p:cNvSpPr txBox="1"/>
          <p:nvPr/>
        </p:nvSpPr>
        <p:spPr>
          <a:xfrm>
            <a:off x="4814048" y="4029781"/>
            <a:ext cx="2528046" cy="369332"/>
          </a:xfrm>
          <a:prstGeom prst="rect">
            <a:avLst/>
          </a:prstGeom>
          <a:noFill/>
        </p:spPr>
        <p:txBody>
          <a:bodyPr wrap="square" rtlCol="0">
            <a:spAutoFit/>
          </a:bodyPr>
          <a:lstStyle/>
          <a:p>
            <a:pPr algn="ctr"/>
            <a:r>
              <a:rPr lang="en-US" altLang="zh-CN" b="1" dirty="0" err="1" smtClean="0">
                <a:solidFill>
                  <a:schemeClr val="tx1">
                    <a:lumMod val="85000"/>
                    <a:lumOff val="15000"/>
                  </a:schemeClr>
                </a:solidFill>
                <a:latin typeface="Yeseva One" panose="00000500000000000000" charset="0"/>
                <a:ea typeface="Yeseva One" panose="00000500000000000000" charset="0"/>
                <a:cs typeface="+mn-ea"/>
                <a:sym typeface="Yeseva One" panose="00000500000000000000" charset="0"/>
              </a:rPr>
              <a:t>Vận</a:t>
            </a:r>
            <a:r>
              <a:rPr lang="en-US" altLang="zh-CN" b="1" dirty="0" smtClean="0">
                <a:solidFill>
                  <a:schemeClr val="tx1">
                    <a:lumMod val="85000"/>
                    <a:lumOff val="15000"/>
                  </a:schemeClr>
                </a:solidFill>
                <a:latin typeface="Yeseva One" panose="00000500000000000000" charset="0"/>
                <a:ea typeface="Yeseva One" panose="00000500000000000000" charset="0"/>
                <a:cs typeface="+mn-ea"/>
                <a:sym typeface="Yeseva One" panose="00000500000000000000" charset="0"/>
              </a:rPr>
              <a:t> </a:t>
            </a:r>
            <a:r>
              <a:rPr lang="en-US" altLang="zh-CN" b="1" dirty="0" err="1" smtClean="0">
                <a:solidFill>
                  <a:schemeClr val="tx1">
                    <a:lumMod val="85000"/>
                    <a:lumOff val="15000"/>
                  </a:schemeClr>
                </a:solidFill>
                <a:latin typeface="Yeseva One" panose="00000500000000000000" charset="0"/>
                <a:ea typeface="Yeseva One" panose="00000500000000000000" charset="0"/>
                <a:cs typeface="+mn-ea"/>
                <a:sym typeface="Yeseva One" panose="00000500000000000000" charset="0"/>
              </a:rPr>
              <a:t>động</a:t>
            </a:r>
            <a:r>
              <a:rPr lang="en-US" altLang="zh-CN" b="1" dirty="0" smtClean="0">
                <a:solidFill>
                  <a:schemeClr val="tx1">
                    <a:lumMod val="85000"/>
                    <a:lumOff val="15000"/>
                  </a:schemeClr>
                </a:solidFill>
                <a:latin typeface="Yeseva One" panose="00000500000000000000" charset="0"/>
                <a:ea typeface="Yeseva One" panose="00000500000000000000" charset="0"/>
                <a:cs typeface="+mn-ea"/>
                <a:sym typeface="Yeseva One" panose="00000500000000000000" charset="0"/>
              </a:rPr>
              <a:t> </a:t>
            </a:r>
            <a:r>
              <a:rPr lang="en-US" altLang="zh-CN" b="1" dirty="0" err="1" smtClean="0">
                <a:solidFill>
                  <a:schemeClr val="tx1">
                    <a:lumMod val="85000"/>
                    <a:lumOff val="15000"/>
                  </a:schemeClr>
                </a:solidFill>
                <a:latin typeface="Yeseva One" panose="00000500000000000000" charset="0"/>
                <a:ea typeface="Yeseva One" panose="00000500000000000000" charset="0"/>
                <a:cs typeface="+mn-ea"/>
                <a:sym typeface="Yeseva One" panose="00000500000000000000" charset="0"/>
              </a:rPr>
              <a:t>cơ</a:t>
            </a:r>
            <a:r>
              <a:rPr lang="en-US" altLang="zh-CN" b="1" dirty="0" smtClean="0">
                <a:solidFill>
                  <a:schemeClr val="tx1">
                    <a:lumMod val="85000"/>
                    <a:lumOff val="15000"/>
                  </a:schemeClr>
                </a:solidFill>
                <a:latin typeface="Yeseva One" panose="00000500000000000000" charset="0"/>
                <a:ea typeface="Yeseva One" panose="00000500000000000000" charset="0"/>
                <a:cs typeface="+mn-ea"/>
                <a:sym typeface="Yeseva One" panose="00000500000000000000" charset="0"/>
              </a:rPr>
              <a:t> </a:t>
            </a:r>
            <a:r>
              <a:rPr lang="en-US" altLang="zh-CN" b="1" dirty="0" err="1" smtClean="0">
                <a:solidFill>
                  <a:schemeClr val="tx1">
                    <a:lumMod val="85000"/>
                    <a:lumOff val="15000"/>
                  </a:schemeClr>
                </a:solidFill>
                <a:latin typeface="Yeseva One" panose="00000500000000000000" charset="0"/>
                <a:ea typeface="Yeseva One" panose="00000500000000000000" charset="0"/>
                <a:cs typeface="+mn-ea"/>
                <a:sym typeface="Yeseva One" panose="00000500000000000000" charset="0"/>
              </a:rPr>
              <a:t>thể</a:t>
            </a:r>
            <a:r>
              <a:rPr lang="en-US" altLang="zh-CN" b="1" dirty="0" smtClean="0">
                <a:solidFill>
                  <a:schemeClr val="tx1">
                    <a:lumMod val="85000"/>
                    <a:lumOff val="15000"/>
                  </a:schemeClr>
                </a:solidFill>
                <a:latin typeface="Yeseva One" panose="00000500000000000000" charset="0"/>
                <a:ea typeface="Yeseva One" panose="00000500000000000000" charset="0"/>
                <a:cs typeface="+mn-ea"/>
                <a:sym typeface="Yeseva One" panose="00000500000000000000" charset="0"/>
              </a:rPr>
              <a:t> </a:t>
            </a:r>
            <a:endParaRPr lang="zh-CN" altLang="en-US" b="1" dirty="0">
              <a:solidFill>
                <a:schemeClr val="tx1">
                  <a:lumMod val="85000"/>
                  <a:lumOff val="15000"/>
                </a:schemeClr>
              </a:solidFill>
              <a:latin typeface="Yeseva One" panose="00000500000000000000" charset="0"/>
              <a:ea typeface="Yeseva One" panose="00000500000000000000" charset="0"/>
              <a:cs typeface="+mn-ea"/>
              <a:sym typeface="Yeseva One" panose="00000500000000000000" charset="0"/>
            </a:endParaRPr>
          </a:p>
        </p:txBody>
      </p:sp>
      <p:pic>
        <p:nvPicPr>
          <p:cNvPr id="17" name="图片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0" y="-135974"/>
            <a:ext cx="2959930" cy="965371"/>
          </a:xfrm>
          <a:prstGeom prst="rect">
            <a:avLst/>
          </a:prstGeom>
        </p:spPr>
      </p:pic>
      <p:sp>
        <p:nvSpPr>
          <p:cNvPr id="18" name="文本框 17"/>
          <p:cNvSpPr txBox="1"/>
          <p:nvPr/>
        </p:nvSpPr>
        <p:spPr>
          <a:xfrm>
            <a:off x="2935706" y="393349"/>
            <a:ext cx="8843918" cy="553998"/>
          </a:xfrm>
          <a:prstGeom prst="rect">
            <a:avLst/>
          </a:prstGeom>
          <a:noFill/>
        </p:spPr>
        <p:txBody>
          <a:bodyPr wrap="square" rtlCol="0">
            <a:spAutoFit/>
          </a:bodyPr>
          <a:lstStyle/>
          <a:p>
            <a:pPr>
              <a:lnSpc>
                <a:spcPct val="120000"/>
              </a:lnSpc>
            </a:pPr>
            <a:r>
              <a:rPr lang="en-US" altLang="zh-CN" sz="2500" b="1" dirty="0" smtClean="0">
                <a:solidFill>
                  <a:schemeClr val="bg2">
                    <a:lumMod val="10000"/>
                  </a:schemeClr>
                </a:solidFill>
                <a:latin typeface="Times New Roman" pitchFamily="18" charset="0"/>
                <a:ea typeface="Yeseva One" panose="00000500000000000000" charset="0"/>
                <a:cs typeface="Times New Roman" pitchFamily="18" charset="0"/>
                <a:sym typeface="Yeseva One" panose="00000500000000000000" charset="0"/>
              </a:rPr>
              <a:t>1. </a:t>
            </a:r>
            <a:r>
              <a:rPr lang="en-US" altLang="zh-CN" sz="2500" b="1" dirty="0" err="1" smtClean="0">
                <a:solidFill>
                  <a:schemeClr val="bg2">
                    <a:lumMod val="10000"/>
                  </a:schemeClr>
                </a:solidFill>
                <a:latin typeface="Times New Roman" pitchFamily="18" charset="0"/>
                <a:ea typeface="Yeseva One" panose="00000500000000000000" charset="0"/>
                <a:cs typeface="Times New Roman" pitchFamily="18" charset="0"/>
                <a:sym typeface="Yeseva One" panose="00000500000000000000" charset="0"/>
              </a:rPr>
              <a:t>Các</a:t>
            </a:r>
            <a:r>
              <a:rPr lang="en-US" altLang="zh-CN" sz="2500" b="1" dirty="0" smtClean="0">
                <a:solidFill>
                  <a:schemeClr val="bg2">
                    <a:lumMod val="10000"/>
                  </a:schemeClr>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2500" b="1" dirty="0" err="1">
                <a:solidFill>
                  <a:schemeClr val="bg2">
                    <a:lumMod val="10000"/>
                  </a:schemeClr>
                </a:solidFill>
                <a:latin typeface="Times New Roman" pitchFamily="18" charset="0"/>
                <a:ea typeface="Yeseva One" panose="00000500000000000000" charset="0"/>
                <a:cs typeface="Times New Roman" pitchFamily="18" charset="0"/>
                <a:sym typeface="Yeseva One" panose="00000500000000000000" charset="0"/>
              </a:rPr>
              <a:t>yếu</a:t>
            </a:r>
            <a:r>
              <a:rPr lang="en-US" altLang="zh-CN" sz="2500" b="1" dirty="0">
                <a:solidFill>
                  <a:schemeClr val="bg2">
                    <a:lumMod val="10000"/>
                  </a:schemeClr>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2500" b="1" dirty="0" err="1">
                <a:solidFill>
                  <a:schemeClr val="bg2">
                    <a:lumMod val="10000"/>
                  </a:schemeClr>
                </a:solidFill>
                <a:latin typeface="Times New Roman" pitchFamily="18" charset="0"/>
                <a:ea typeface="Yeseva One" panose="00000500000000000000" charset="0"/>
                <a:cs typeface="Times New Roman" pitchFamily="18" charset="0"/>
                <a:sym typeface="Yeseva One" panose="00000500000000000000" charset="0"/>
              </a:rPr>
              <a:t>tố</a:t>
            </a:r>
            <a:r>
              <a:rPr lang="en-US" altLang="zh-CN" sz="2500" b="1" dirty="0">
                <a:solidFill>
                  <a:schemeClr val="bg2">
                    <a:lumMod val="10000"/>
                  </a:schemeClr>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2500" b="1" dirty="0" err="1">
                <a:solidFill>
                  <a:schemeClr val="bg2">
                    <a:lumMod val="10000"/>
                  </a:schemeClr>
                </a:solidFill>
                <a:latin typeface="Times New Roman" pitchFamily="18" charset="0"/>
                <a:ea typeface="Yeseva One" panose="00000500000000000000" charset="0"/>
                <a:cs typeface="Times New Roman" pitchFamily="18" charset="0"/>
                <a:sym typeface="Yeseva One" panose="00000500000000000000" charset="0"/>
              </a:rPr>
              <a:t>ảnh</a:t>
            </a:r>
            <a:r>
              <a:rPr lang="en-US" altLang="zh-CN" sz="2500" b="1" dirty="0">
                <a:solidFill>
                  <a:schemeClr val="bg2">
                    <a:lumMod val="10000"/>
                  </a:schemeClr>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2500" b="1" dirty="0" err="1">
                <a:solidFill>
                  <a:schemeClr val="bg2">
                    <a:lumMod val="10000"/>
                  </a:schemeClr>
                </a:solidFill>
                <a:latin typeface="Times New Roman" pitchFamily="18" charset="0"/>
                <a:ea typeface="Yeseva One" panose="00000500000000000000" charset="0"/>
                <a:cs typeface="Times New Roman" pitchFamily="18" charset="0"/>
                <a:sym typeface="Yeseva One" panose="00000500000000000000" charset="0"/>
              </a:rPr>
              <a:t>hưởng</a:t>
            </a:r>
            <a:r>
              <a:rPr lang="en-US" altLang="zh-CN" sz="2500" b="1" dirty="0">
                <a:solidFill>
                  <a:schemeClr val="bg2">
                    <a:lumMod val="10000"/>
                  </a:schemeClr>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2500" b="1" dirty="0" err="1">
                <a:solidFill>
                  <a:schemeClr val="bg2">
                    <a:lumMod val="10000"/>
                  </a:schemeClr>
                </a:solidFill>
                <a:latin typeface="Times New Roman" pitchFamily="18" charset="0"/>
                <a:ea typeface="Yeseva One" panose="00000500000000000000" charset="0"/>
                <a:cs typeface="Times New Roman" pitchFamily="18" charset="0"/>
                <a:sym typeface="Yeseva One" panose="00000500000000000000" charset="0"/>
              </a:rPr>
              <a:t>đến</a:t>
            </a:r>
            <a:r>
              <a:rPr lang="en-US" altLang="zh-CN" sz="2500" b="1" dirty="0">
                <a:solidFill>
                  <a:schemeClr val="bg2">
                    <a:lumMod val="10000"/>
                  </a:schemeClr>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2500" b="1" dirty="0" err="1">
                <a:solidFill>
                  <a:schemeClr val="bg2">
                    <a:lumMod val="10000"/>
                  </a:schemeClr>
                </a:solidFill>
                <a:latin typeface="Times New Roman" pitchFamily="18" charset="0"/>
                <a:ea typeface="Yeseva One" panose="00000500000000000000" charset="0"/>
                <a:cs typeface="Times New Roman" pitchFamily="18" charset="0"/>
                <a:sym typeface="Yeseva One" panose="00000500000000000000" charset="0"/>
              </a:rPr>
              <a:t>sức</a:t>
            </a:r>
            <a:r>
              <a:rPr lang="en-US" altLang="zh-CN" sz="2500" b="1" dirty="0">
                <a:solidFill>
                  <a:schemeClr val="bg2">
                    <a:lumMod val="10000"/>
                  </a:schemeClr>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2500" b="1" dirty="0" err="1">
                <a:solidFill>
                  <a:schemeClr val="bg2">
                    <a:lumMod val="10000"/>
                  </a:schemeClr>
                </a:solidFill>
                <a:latin typeface="Times New Roman" pitchFamily="18" charset="0"/>
                <a:ea typeface="Yeseva One" panose="00000500000000000000" charset="0"/>
                <a:cs typeface="Times New Roman" pitchFamily="18" charset="0"/>
                <a:sym typeface="Yeseva One" panose="00000500000000000000" charset="0"/>
              </a:rPr>
              <a:t>khỏe</a:t>
            </a:r>
            <a:r>
              <a:rPr lang="en-US" altLang="zh-CN" sz="2500" b="1" dirty="0">
                <a:solidFill>
                  <a:schemeClr val="bg2">
                    <a:lumMod val="10000"/>
                  </a:schemeClr>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2500" b="1" dirty="0" err="1">
                <a:solidFill>
                  <a:schemeClr val="bg2">
                    <a:lumMod val="10000"/>
                  </a:schemeClr>
                </a:solidFill>
                <a:latin typeface="Times New Roman" pitchFamily="18" charset="0"/>
                <a:ea typeface="Yeseva One" panose="00000500000000000000" charset="0"/>
                <a:cs typeface="Times New Roman" pitchFamily="18" charset="0"/>
                <a:sym typeface="Yeseva One" panose="00000500000000000000" charset="0"/>
              </a:rPr>
              <a:t>và</a:t>
            </a:r>
            <a:r>
              <a:rPr lang="en-US" altLang="zh-CN" sz="2500" b="1" dirty="0">
                <a:solidFill>
                  <a:schemeClr val="bg2">
                    <a:lumMod val="10000"/>
                  </a:schemeClr>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2500" b="1" dirty="0" err="1">
                <a:solidFill>
                  <a:schemeClr val="bg2">
                    <a:lumMod val="10000"/>
                  </a:schemeClr>
                </a:solidFill>
                <a:latin typeface="Times New Roman" pitchFamily="18" charset="0"/>
                <a:ea typeface="Yeseva One" panose="00000500000000000000" charset="0"/>
                <a:cs typeface="Times New Roman" pitchFamily="18" charset="0"/>
                <a:sym typeface="Yeseva One" panose="00000500000000000000" charset="0"/>
              </a:rPr>
              <a:t>sự</a:t>
            </a:r>
            <a:r>
              <a:rPr lang="en-US" altLang="zh-CN" sz="2500" b="1" dirty="0">
                <a:solidFill>
                  <a:schemeClr val="bg2">
                    <a:lumMod val="10000"/>
                  </a:schemeClr>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2500" b="1" dirty="0" err="1">
                <a:solidFill>
                  <a:schemeClr val="bg2">
                    <a:lumMod val="10000"/>
                  </a:schemeClr>
                </a:solidFill>
                <a:latin typeface="Times New Roman" pitchFamily="18" charset="0"/>
                <a:ea typeface="Yeseva One" panose="00000500000000000000" charset="0"/>
                <a:cs typeface="Times New Roman" pitchFamily="18" charset="0"/>
                <a:sym typeface="Yeseva One" panose="00000500000000000000" charset="0"/>
              </a:rPr>
              <a:t>phát</a:t>
            </a:r>
            <a:r>
              <a:rPr lang="en-US" altLang="zh-CN" sz="2500" b="1" dirty="0">
                <a:solidFill>
                  <a:schemeClr val="bg2">
                    <a:lumMod val="10000"/>
                  </a:schemeClr>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2500" b="1" dirty="0" err="1">
                <a:solidFill>
                  <a:schemeClr val="bg2">
                    <a:lumMod val="10000"/>
                  </a:schemeClr>
                </a:solidFill>
                <a:latin typeface="Times New Roman" pitchFamily="18" charset="0"/>
                <a:ea typeface="Yeseva One" panose="00000500000000000000" charset="0"/>
                <a:cs typeface="Times New Roman" pitchFamily="18" charset="0"/>
                <a:sym typeface="Yeseva One" panose="00000500000000000000" charset="0"/>
              </a:rPr>
              <a:t>triển</a:t>
            </a:r>
            <a:r>
              <a:rPr lang="en-US" altLang="zh-CN" sz="2500" b="1" dirty="0">
                <a:solidFill>
                  <a:schemeClr val="bg2">
                    <a:lumMod val="10000"/>
                  </a:schemeClr>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2500" b="1" dirty="0" err="1">
                <a:solidFill>
                  <a:schemeClr val="bg2">
                    <a:lumMod val="10000"/>
                  </a:schemeClr>
                </a:solidFill>
                <a:latin typeface="Times New Roman" pitchFamily="18" charset="0"/>
                <a:ea typeface="Yeseva One" panose="00000500000000000000" charset="0"/>
                <a:cs typeface="Times New Roman" pitchFamily="18" charset="0"/>
                <a:sym typeface="Yeseva One" panose="00000500000000000000" charset="0"/>
              </a:rPr>
              <a:t>thể</a:t>
            </a:r>
            <a:r>
              <a:rPr lang="en-US" altLang="zh-CN" sz="2500" b="1" dirty="0">
                <a:solidFill>
                  <a:schemeClr val="bg2">
                    <a:lumMod val="10000"/>
                  </a:schemeClr>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2500" b="1" dirty="0" err="1">
                <a:solidFill>
                  <a:schemeClr val="bg2">
                    <a:lumMod val="10000"/>
                  </a:schemeClr>
                </a:solidFill>
                <a:latin typeface="Times New Roman" pitchFamily="18" charset="0"/>
                <a:ea typeface="Yeseva One" panose="00000500000000000000" charset="0"/>
                <a:cs typeface="Times New Roman" pitchFamily="18" charset="0"/>
                <a:sym typeface="Yeseva One" panose="00000500000000000000" charset="0"/>
              </a:rPr>
              <a:t>chất</a:t>
            </a:r>
            <a:r>
              <a:rPr lang="en-US" altLang="zh-CN" sz="2500" b="1" dirty="0">
                <a:solidFill>
                  <a:schemeClr val="bg2">
                    <a:lumMod val="10000"/>
                  </a:schemeClr>
                </a:solidFill>
                <a:latin typeface="Times New Roman" pitchFamily="18" charset="0"/>
                <a:ea typeface="Yeseva One" panose="00000500000000000000" charset="0"/>
                <a:cs typeface="Times New Roman" pitchFamily="18" charset="0"/>
                <a:sym typeface="Yeseva One" panose="00000500000000000000" charset="0"/>
              </a:rPr>
              <a:t> </a:t>
            </a:r>
            <a:endParaRPr lang="zh-CN" altLang="en-US" sz="2500" b="1" dirty="0">
              <a:solidFill>
                <a:schemeClr val="bg2">
                  <a:lumMod val="10000"/>
                </a:schemeClr>
              </a:solidFill>
              <a:latin typeface="Times New Roman" pitchFamily="18" charset="0"/>
              <a:ea typeface="Yeseva One" panose="00000500000000000000" charset="0"/>
              <a:cs typeface="Times New Roman" pitchFamily="18" charset="0"/>
              <a:sym typeface="Yeseva One" panose="00000500000000000000"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5494" y="2279919"/>
            <a:ext cx="3152775" cy="264795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43400" y="1201792"/>
            <a:ext cx="3505200" cy="251460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22315" y="2225372"/>
            <a:ext cx="3248025" cy="2657475"/>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advClick="0">
        <p:wipe/>
      </p:transition>
    </mc:Choice>
    <mc:Fallback xmlns="">
      <p:transition advClick="0">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hidden"/>
                                      </p:to>
                                    </p:set>
                                  </p:childTnLst>
                                </p:cTn>
                              </p:par>
                            </p:childTnLst>
                          </p:cTn>
                        </p:par>
                        <p:par>
                          <p:cTn id="11" fill="hold">
                            <p:stCondLst>
                              <p:cond delay="0"/>
                            </p:stCondLst>
                            <p:childTnLst>
                              <p:par>
                                <p:cTn id="12" presetID="10" presetClass="entr" presetSubtype="0" fill="hold" nodeType="after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500"/>
                                        <p:tgtEl>
                                          <p:spTgt spid="17"/>
                                        </p:tgtEl>
                                      </p:cBhvr>
                                    </p:animEffect>
                                  </p:childTnLst>
                                </p:cTn>
                              </p:par>
                            </p:childTnLst>
                          </p:cTn>
                        </p:par>
                        <p:par>
                          <p:cTn id="15" fill="hold">
                            <p:stCondLst>
                              <p:cond delay="500"/>
                            </p:stCondLst>
                            <p:childTnLst>
                              <p:par>
                                <p:cTn id="16" presetID="10"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1"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grpId="1"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ppt_x"/>
                                          </p:val>
                                        </p:tav>
                                        <p:tav tm="100000">
                                          <p:val>
                                            <p:strVal val="#ppt_x"/>
                                          </p:val>
                                        </p:tav>
                                      </p:tavLst>
                                    </p:anim>
                                    <p:anim calcmode="lin" valueType="num">
                                      <p:cBhvr additive="base">
                                        <p:cTn id="28" dur="500" fill="hold"/>
                                        <p:tgtEl>
                                          <p:spTgt spid="12"/>
                                        </p:tgtEl>
                                        <p:attrNameLst>
                                          <p:attrName>ppt_y</p:attrName>
                                        </p:attrNameLst>
                                      </p:cBhvr>
                                      <p:tavLst>
                                        <p:tav tm="0">
                                          <p:val>
                                            <p:strVal val="1+#ppt_h/2"/>
                                          </p:val>
                                        </p:tav>
                                        <p:tav tm="100000">
                                          <p:val>
                                            <p:strVal val="#ppt_y"/>
                                          </p:val>
                                        </p:tav>
                                      </p:tavLst>
                                    </p:anim>
                                  </p:childTnLst>
                                </p:cTn>
                              </p:par>
                              <p:par>
                                <p:cTn id="29" presetID="2" presetClass="entr" presetSubtype="4" fill="hold" grpId="1" nodeType="with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10" grpId="0"/>
      <p:bldP spid="10" grpId="1"/>
      <p:bldP spid="12" grpId="0"/>
      <p:bldP spid="12" grpId="1"/>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73508" y="1513096"/>
            <a:ext cx="4578477" cy="4495095"/>
          </a:xfrm>
          <a:prstGeom prst="ellipse">
            <a:avLst/>
          </a:prstGeom>
          <a:ln>
            <a:noFill/>
          </a:ln>
          <a:effectLst>
            <a:softEdge rad="112500"/>
          </a:effectLst>
        </p:spPr>
      </p:pic>
      <p:sp>
        <p:nvSpPr>
          <p:cNvPr id="6" name="Oval 6"/>
          <p:cNvSpPr>
            <a:spLocks noChangeArrowheads="1"/>
          </p:cNvSpPr>
          <p:nvPr/>
        </p:nvSpPr>
        <p:spPr bwMode="auto">
          <a:xfrm>
            <a:off x="1773509" y="1513096"/>
            <a:ext cx="4663495" cy="4666949"/>
          </a:xfrm>
          <a:prstGeom prst="ellipse">
            <a:avLst/>
          </a:prstGeom>
          <a:noFill/>
          <a:ln w="9">
            <a:solidFill>
              <a:schemeClr val="accent2"/>
            </a:solidFill>
            <a:prstDash val="dash"/>
            <a:round/>
          </a:ln>
          <a:extLst>
            <a:ext uri="{909E8E84-426E-40DD-AFC4-6F175D3DCCD1}">
              <a14:hiddenFill xmlns:a14="http://schemas.microsoft.com/office/drawing/2010/main">
                <a:solidFill>
                  <a:srgbClr val="FFFFFF"/>
                </a:solidFill>
              </a14:hiddenFill>
            </a:ext>
          </a:extLst>
        </p:spPr>
        <p:txBody>
          <a:bodyPr lIns="91389" tIns="45695" rIns="91389" bIns="45695"/>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defTabSz="913765" eaLnBrk="1" hangingPunct="1">
              <a:spcBef>
                <a:spcPct val="0"/>
              </a:spcBef>
              <a:buNone/>
            </a:pPr>
            <a:endParaRPr lang="zh-CN" altLang="en-US" sz="1735" b="1">
              <a:solidFill>
                <a:srgbClr val="393939"/>
              </a:solidFill>
              <a:latin typeface="Yeseva One" panose="00000500000000000000" charset="0"/>
              <a:ea typeface="Yeseva One" panose="00000500000000000000" charset="0"/>
              <a:sym typeface="Yeseva One" panose="00000500000000000000" charset="0"/>
            </a:endParaRPr>
          </a:p>
        </p:txBody>
      </p:sp>
      <p:sp>
        <p:nvSpPr>
          <p:cNvPr id="7" name="Oval 10"/>
          <p:cNvSpPr>
            <a:spLocks noChangeArrowheads="1"/>
          </p:cNvSpPr>
          <p:nvPr/>
        </p:nvSpPr>
        <p:spPr bwMode="auto">
          <a:xfrm>
            <a:off x="4520043" y="1418590"/>
            <a:ext cx="585585" cy="585833"/>
          </a:xfrm>
          <a:prstGeom prst="ellipse">
            <a:avLst/>
          </a:prstGeom>
          <a:solidFill>
            <a:schemeClr val="accent2"/>
          </a:solidFill>
          <a:ln>
            <a:noFill/>
          </a:ln>
        </p:spPr>
        <p:txBody>
          <a:bodyPr lIns="0" tIns="0" rIns="0" bIns="0"/>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defTabSz="913765" eaLnBrk="1" hangingPunct="1">
              <a:spcBef>
                <a:spcPct val="0"/>
              </a:spcBef>
              <a:buNone/>
            </a:pPr>
            <a:r>
              <a:rPr lang="en-US" altLang="zh-CN" sz="2400" dirty="0">
                <a:solidFill>
                  <a:srgbClr val="FFFFFF"/>
                </a:solidFill>
                <a:latin typeface="Yeseva One" panose="00000500000000000000" charset="0"/>
                <a:ea typeface="Yeseva One" panose="00000500000000000000" charset="0"/>
                <a:sym typeface="Yeseva One" panose="00000500000000000000" charset="0"/>
              </a:rPr>
              <a:t>01</a:t>
            </a:r>
            <a:endParaRPr lang="zh-CN" altLang="en-US" sz="2400" dirty="0">
              <a:solidFill>
                <a:srgbClr val="FFFFFF"/>
              </a:solidFill>
              <a:latin typeface="Yeseva One" panose="00000500000000000000" charset="0"/>
              <a:ea typeface="Yeseva One" panose="00000500000000000000" charset="0"/>
              <a:sym typeface="Yeseva One" panose="00000500000000000000" charset="0"/>
            </a:endParaRPr>
          </a:p>
        </p:txBody>
      </p:sp>
      <p:sp>
        <p:nvSpPr>
          <p:cNvPr id="9" name="Oval 11"/>
          <p:cNvSpPr>
            <a:spLocks noChangeArrowheads="1"/>
          </p:cNvSpPr>
          <p:nvPr/>
        </p:nvSpPr>
        <p:spPr bwMode="auto">
          <a:xfrm>
            <a:off x="5748851" y="4858656"/>
            <a:ext cx="585585" cy="585833"/>
          </a:xfrm>
          <a:prstGeom prst="ellipse">
            <a:avLst/>
          </a:prstGeom>
          <a:solidFill>
            <a:schemeClr val="accent2"/>
          </a:solidFill>
          <a:ln>
            <a:noFill/>
          </a:ln>
        </p:spPr>
        <p:txBody>
          <a:bodyPr lIns="0" tIns="0" rIns="0" bIns="0"/>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defTabSz="913765" eaLnBrk="1" hangingPunct="1">
              <a:spcBef>
                <a:spcPct val="0"/>
              </a:spcBef>
              <a:buNone/>
            </a:pPr>
            <a:r>
              <a:rPr lang="en-US" altLang="zh-CN" sz="2400" dirty="0">
                <a:solidFill>
                  <a:srgbClr val="FFFFFF"/>
                </a:solidFill>
                <a:latin typeface="Yeseva One" panose="00000500000000000000" charset="0"/>
                <a:ea typeface="Yeseva One" panose="00000500000000000000" charset="0"/>
                <a:sym typeface="Yeseva One" panose="00000500000000000000" charset="0"/>
              </a:rPr>
              <a:t>05</a:t>
            </a:r>
            <a:endParaRPr lang="zh-CN" altLang="en-US" sz="2400" dirty="0">
              <a:solidFill>
                <a:srgbClr val="FFFFFF"/>
              </a:solidFill>
              <a:latin typeface="Yeseva One" panose="00000500000000000000" charset="0"/>
              <a:ea typeface="Yeseva One" panose="00000500000000000000" charset="0"/>
              <a:sym typeface="Yeseva One" panose="00000500000000000000" charset="0"/>
            </a:endParaRPr>
          </a:p>
        </p:txBody>
      </p:sp>
      <p:sp>
        <p:nvSpPr>
          <p:cNvPr id="10" name="Oval 12"/>
          <p:cNvSpPr>
            <a:spLocks noChangeArrowheads="1"/>
          </p:cNvSpPr>
          <p:nvPr/>
        </p:nvSpPr>
        <p:spPr bwMode="auto">
          <a:xfrm>
            <a:off x="6022933" y="4112000"/>
            <a:ext cx="587171" cy="585832"/>
          </a:xfrm>
          <a:prstGeom prst="ellipse">
            <a:avLst/>
          </a:prstGeom>
          <a:solidFill>
            <a:schemeClr val="accent2"/>
          </a:solidFill>
          <a:ln>
            <a:noFill/>
          </a:ln>
        </p:spPr>
        <p:txBody>
          <a:bodyPr lIns="0" tIns="0" rIns="0" bIns="0"/>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defTabSz="913765" eaLnBrk="1" hangingPunct="1">
              <a:spcBef>
                <a:spcPct val="0"/>
              </a:spcBef>
              <a:buNone/>
            </a:pPr>
            <a:r>
              <a:rPr lang="en-US" altLang="zh-CN" sz="2400" dirty="0">
                <a:solidFill>
                  <a:srgbClr val="FFFFFF"/>
                </a:solidFill>
                <a:latin typeface="Yeseva One" panose="00000500000000000000" charset="0"/>
                <a:ea typeface="Yeseva One" panose="00000500000000000000" charset="0"/>
                <a:sym typeface="Yeseva One" panose="00000500000000000000" charset="0"/>
              </a:rPr>
              <a:t>04</a:t>
            </a:r>
            <a:endParaRPr lang="zh-CN" altLang="en-US" sz="2400" dirty="0">
              <a:solidFill>
                <a:srgbClr val="FFFFFF"/>
              </a:solidFill>
              <a:latin typeface="Yeseva One" panose="00000500000000000000" charset="0"/>
              <a:ea typeface="Yeseva One" panose="00000500000000000000" charset="0"/>
              <a:sym typeface="Yeseva One" panose="00000500000000000000" charset="0"/>
            </a:endParaRPr>
          </a:p>
        </p:txBody>
      </p:sp>
      <p:sp>
        <p:nvSpPr>
          <p:cNvPr id="11" name="Oval 13"/>
          <p:cNvSpPr>
            <a:spLocks noChangeArrowheads="1"/>
          </p:cNvSpPr>
          <p:nvPr/>
        </p:nvSpPr>
        <p:spPr bwMode="auto">
          <a:xfrm>
            <a:off x="5520575" y="2059381"/>
            <a:ext cx="587171" cy="585832"/>
          </a:xfrm>
          <a:prstGeom prst="ellipse">
            <a:avLst/>
          </a:prstGeom>
          <a:solidFill>
            <a:schemeClr val="accent2"/>
          </a:solidFill>
          <a:ln>
            <a:noFill/>
          </a:ln>
        </p:spPr>
        <p:txBody>
          <a:bodyPr lIns="0" tIns="0" rIns="0" bIns="0"/>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defTabSz="913765" eaLnBrk="1" hangingPunct="1">
              <a:spcBef>
                <a:spcPct val="0"/>
              </a:spcBef>
              <a:buNone/>
            </a:pPr>
            <a:r>
              <a:rPr lang="en-US" altLang="zh-CN" sz="2400" dirty="0">
                <a:solidFill>
                  <a:srgbClr val="FFFFFF"/>
                </a:solidFill>
                <a:latin typeface="Yeseva One" panose="00000500000000000000" charset="0"/>
                <a:ea typeface="Yeseva One" panose="00000500000000000000" charset="0"/>
                <a:sym typeface="Yeseva One" panose="00000500000000000000" charset="0"/>
              </a:rPr>
              <a:t>02</a:t>
            </a:r>
            <a:endParaRPr lang="zh-CN" altLang="en-US" sz="2400" dirty="0">
              <a:solidFill>
                <a:srgbClr val="FFFFFF"/>
              </a:solidFill>
              <a:latin typeface="Yeseva One" panose="00000500000000000000" charset="0"/>
              <a:ea typeface="Yeseva One" panose="00000500000000000000" charset="0"/>
              <a:sym typeface="Yeseva One" panose="00000500000000000000" charset="0"/>
            </a:endParaRPr>
          </a:p>
        </p:txBody>
      </p:sp>
      <p:sp>
        <p:nvSpPr>
          <p:cNvPr id="12" name="Oval 14"/>
          <p:cNvSpPr>
            <a:spLocks noChangeArrowheads="1"/>
          </p:cNvSpPr>
          <p:nvPr/>
        </p:nvSpPr>
        <p:spPr bwMode="auto">
          <a:xfrm>
            <a:off x="6107746" y="3248424"/>
            <a:ext cx="585585" cy="585832"/>
          </a:xfrm>
          <a:prstGeom prst="ellipse">
            <a:avLst/>
          </a:prstGeom>
          <a:solidFill>
            <a:schemeClr val="accent2"/>
          </a:solidFill>
          <a:ln>
            <a:noFill/>
          </a:ln>
        </p:spPr>
        <p:txBody>
          <a:bodyPr lIns="0" tIns="0" rIns="0" bIns="0"/>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defTabSz="913765" eaLnBrk="1" hangingPunct="1">
              <a:spcBef>
                <a:spcPct val="0"/>
              </a:spcBef>
              <a:buNone/>
            </a:pPr>
            <a:r>
              <a:rPr lang="en-US" altLang="zh-CN" sz="2400" dirty="0">
                <a:solidFill>
                  <a:srgbClr val="FFFFFF"/>
                </a:solidFill>
                <a:latin typeface="Yeseva One" panose="00000500000000000000" charset="0"/>
                <a:ea typeface="Yeseva One" panose="00000500000000000000" charset="0"/>
                <a:sym typeface="Yeseva One" panose="00000500000000000000" charset="0"/>
              </a:rPr>
              <a:t>03</a:t>
            </a:r>
            <a:endParaRPr lang="zh-CN" altLang="en-US" sz="2400" dirty="0">
              <a:solidFill>
                <a:srgbClr val="FFFFFF"/>
              </a:solidFill>
              <a:latin typeface="Yeseva One" panose="00000500000000000000" charset="0"/>
              <a:ea typeface="Yeseva One" panose="00000500000000000000" charset="0"/>
              <a:sym typeface="Yeseva One" panose="00000500000000000000" charset="0"/>
            </a:endParaRPr>
          </a:p>
        </p:txBody>
      </p:sp>
      <p:sp>
        <p:nvSpPr>
          <p:cNvPr id="16" name="矩形 1"/>
          <p:cNvSpPr>
            <a:spLocks noChangeArrowheads="1"/>
          </p:cNvSpPr>
          <p:nvPr/>
        </p:nvSpPr>
        <p:spPr bwMode="auto">
          <a:xfrm>
            <a:off x="5214438" y="1259193"/>
            <a:ext cx="5634990" cy="507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5" tIns="45707" rIns="91415" bIns="45707">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913765">
              <a:lnSpc>
                <a:spcPct val="150000"/>
              </a:lnSpc>
            </a:pPr>
            <a:r>
              <a:rPr lang="en-US" altLang="zh-CN" dirty="0" err="1" smtClean="0">
                <a:solidFill>
                  <a:prstClr val="black">
                    <a:lumMod val="85000"/>
                    <a:lumOff val="15000"/>
                  </a:prstClr>
                </a:solidFill>
                <a:latin typeface="Times New Roman" pitchFamily="18" charset="0"/>
                <a:ea typeface="Yeseva One" panose="00000500000000000000" charset="0"/>
                <a:cs typeface="Times New Roman" pitchFamily="18" charset="0"/>
                <a:sym typeface="Yeseva One" panose="00000500000000000000" charset="0"/>
              </a:rPr>
              <a:t>Chất</a:t>
            </a:r>
            <a:r>
              <a:rPr lang="en-US" altLang="zh-CN" dirty="0" smtClean="0">
                <a:solidFill>
                  <a:prstClr val="black">
                    <a:lumMod val="85000"/>
                    <a:lumOff val="15000"/>
                  </a:prstClr>
                </a:solidFill>
                <a:latin typeface="Times New Roman" pitchFamily="18" charset="0"/>
                <a:ea typeface="Yeseva One" panose="00000500000000000000" charset="0"/>
                <a:cs typeface="Times New Roman" pitchFamily="18" charset="0"/>
                <a:sym typeface="Yeseva One" panose="00000500000000000000" charset="0"/>
              </a:rPr>
              <a:t> </a:t>
            </a:r>
            <a:r>
              <a:rPr lang="en-US" altLang="zh-CN" dirty="0" err="1" smtClean="0">
                <a:solidFill>
                  <a:prstClr val="black">
                    <a:lumMod val="85000"/>
                    <a:lumOff val="15000"/>
                  </a:prstClr>
                </a:solidFill>
                <a:latin typeface="Times New Roman" pitchFamily="18" charset="0"/>
                <a:ea typeface="Yeseva One" panose="00000500000000000000" charset="0"/>
                <a:cs typeface="Times New Roman" pitchFamily="18" charset="0"/>
                <a:sym typeface="Yeseva One" panose="00000500000000000000" charset="0"/>
              </a:rPr>
              <a:t>đường</a:t>
            </a:r>
            <a:r>
              <a:rPr lang="en-US" altLang="zh-CN" dirty="0" smtClean="0">
                <a:solidFill>
                  <a:prstClr val="black">
                    <a:lumMod val="85000"/>
                    <a:lumOff val="15000"/>
                  </a:prstClr>
                </a:solidFill>
                <a:latin typeface="Times New Roman" pitchFamily="18" charset="0"/>
                <a:ea typeface="Yeseva One" panose="00000500000000000000" charset="0"/>
                <a:cs typeface="Times New Roman" pitchFamily="18" charset="0"/>
                <a:sym typeface="Yeseva One" panose="00000500000000000000" charset="0"/>
              </a:rPr>
              <a:t> </a:t>
            </a:r>
            <a:r>
              <a:rPr lang="en-US" altLang="zh-CN" dirty="0" err="1" smtClean="0">
                <a:solidFill>
                  <a:prstClr val="black">
                    <a:lumMod val="85000"/>
                    <a:lumOff val="15000"/>
                  </a:prstClr>
                </a:solidFill>
                <a:latin typeface="Times New Roman" pitchFamily="18" charset="0"/>
                <a:ea typeface="Yeseva One" panose="00000500000000000000" charset="0"/>
                <a:cs typeface="Times New Roman" pitchFamily="18" charset="0"/>
                <a:sym typeface="Yeseva One" panose="00000500000000000000" charset="0"/>
              </a:rPr>
              <a:t>bột</a:t>
            </a:r>
            <a:r>
              <a:rPr lang="en-US" altLang="zh-CN" dirty="0" smtClean="0">
                <a:solidFill>
                  <a:prstClr val="black">
                    <a:lumMod val="85000"/>
                    <a:lumOff val="15000"/>
                  </a:prstClr>
                </a:solidFill>
                <a:latin typeface="Times New Roman" pitchFamily="18" charset="0"/>
                <a:ea typeface="Yeseva One" panose="00000500000000000000" charset="0"/>
                <a:cs typeface="Times New Roman" pitchFamily="18" charset="0"/>
                <a:sym typeface="Yeseva One" panose="00000500000000000000" charset="0"/>
              </a:rPr>
              <a:t>: </a:t>
            </a:r>
            <a:r>
              <a:rPr lang="en-US" altLang="zh-CN" dirty="0" err="1" smtClean="0">
                <a:solidFill>
                  <a:prstClr val="black">
                    <a:lumMod val="85000"/>
                    <a:lumOff val="15000"/>
                  </a:prstClr>
                </a:solidFill>
                <a:latin typeface="Times New Roman" pitchFamily="18" charset="0"/>
                <a:ea typeface="Yeseva One" panose="00000500000000000000" charset="0"/>
                <a:cs typeface="Times New Roman" pitchFamily="18" charset="0"/>
                <a:sym typeface="Yeseva One" panose="00000500000000000000" charset="0"/>
              </a:rPr>
              <a:t>gạo</a:t>
            </a:r>
            <a:r>
              <a:rPr lang="en-US" altLang="zh-CN" dirty="0" smtClean="0">
                <a:solidFill>
                  <a:prstClr val="black">
                    <a:lumMod val="85000"/>
                    <a:lumOff val="15000"/>
                  </a:prstClr>
                </a:solidFill>
                <a:latin typeface="Times New Roman" pitchFamily="18" charset="0"/>
                <a:ea typeface="Yeseva One" panose="00000500000000000000" charset="0"/>
                <a:cs typeface="Times New Roman" pitchFamily="18" charset="0"/>
                <a:sym typeface="Yeseva One" panose="00000500000000000000" charset="0"/>
              </a:rPr>
              <a:t>, </a:t>
            </a:r>
            <a:r>
              <a:rPr lang="en-US" altLang="zh-CN" dirty="0" err="1" smtClean="0">
                <a:solidFill>
                  <a:prstClr val="black">
                    <a:lumMod val="85000"/>
                    <a:lumOff val="15000"/>
                  </a:prstClr>
                </a:solidFill>
                <a:latin typeface="Times New Roman" pitchFamily="18" charset="0"/>
                <a:ea typeface="Yeseva One" panose="00000500000000000000" charset="0"/>
                <a:cs typeface="Times New Roman" pitchFamily="18" charset="0"/>
                <a:sym typeface="Yeseva One" panose="00000500000000000000" charset="0"/>
              </a:rPr>
              <a:t>bột</a:t>
            </a:r>
            <a:r>
              <a:rPr lang="en-US" altLang="zh-CN" dirty="0" smtClean="0">
                <a:solidFill>
                  <a:prstClr val="black">
                    <a:lumMod val="85000"/>
                    <a:lumOff val="15000"/>
                  </a:prstClr>
                </a:solidFill>
                <a:latin typeface="Times New Roman" pitchFamily="18" charset="0"/>
                <a:ea typeface="Yeseva One" panose="00000500000000000000" charset="0"/>
                <a:cs typeface="Times New Roman" pitchFamily="18" charset="0"/>
                <a:sym typeface="Yeseva One" panose="00000500000000000000" charset="0"/>
              </a:rPr>
              <a:t> mì, </a:t>
            </a:r>
            <a:r>
              <a:rPr lang="en-US" altLang="zh-CN" dirty="0" err="1" smtClean="0">
                <a:solidFill>
                  <a:prstClr val="black">
                    <a:lumMod val="85000"/>
                    <a:lumOff val="15000"/>
                  </a:prstClr>
                </a:solidFill>
                <a:latin typeface="Times New Roman" pitchFamily="18" charset="0"/>
                <a:ea typeface="Yeseva One" panose="00000500000000000000" charset="0"/>
                <a:cs typeface="Times New Roman" pitchFamily="18" charset="0"/>
                <a:sym typeface="Yeseva One" panose="00000500000000000000" charset="0"/>
              </a:rPr>
              <a:t>khoai</a:t>
            </a:r>
            <a:r>
              <a:rPr lang="en-US" altLang="zh-CN" dirty="0" smtClean="0">
                <a:solidFill>
                  <a:prstClr val="black">
                    <a:lumMod val="85000"/>
                    <a:lumOff val="15000"/>
                  </a:prstClr>
                </a:solidFill>
                <a:latin typeface="Times New Roman" pitchFamily="18" charset="0"/>
                <a:ea typeface="Yeseva One" panose="00000500000000000000" charset="0"/>
                <a:cs typeface="Times New Roman" pitchFamily="18" charset="0"/>
                <a:sym typeface="Yeseva One" panose="00000500000000000000" charset="0"/>
              </a:rPr>
              <a:t>, </a:t>
            </a:r>
            <a:r>
              <a:rPr lang="en-US" altLang="zh-CN" dirty="0" err="1" smtClean="0">
                <a:solidFill>
                  <a:prstClr val="black">
                    <a:lumMod val="85000"/>
                    <a:lumOff val="15000"/>
                  </a:prstClr>
                </a:solidFill>
                <a:latin typeface="Times New Roman" pitchFamily="18" charset="0"/>
                <a:ea typeface="Yeseva One" panose="00000500000000000000" charset="0"/>
                <a:cs typeface="Times New Roman" pitchFamily="18" charset="0"/>
                <a:sym typeface="Yeseva One" panose="00000500000000000000" charset="0"/>
              </a:rPr>
              <a:t>các</a:t>
            </a:r>
            <a:r>
              <a:rPr lang="en-US" altLang="zh-CN" dirty="0" smtClean="0">
                <a:solidFill>
                  <a:prstClr val="black">
                    <a:lumMod val="85000"/>
                    <a:lumOff val="15000"/>
                  </a:prstClr>
                </a:solidFill>
                <a:latin typeface="Times New Roman" pitchFamily="18" charset="0"/>
                <a:ea typeface="Yeseva One" panose="00000500000000000000" charset="0"/>
                <a:cs typeface="Times New Roman" pitchFamily="18" charset="0"/>
                <a:sym typeface="Yeseva One" panose="00000500000000000000" charset="0"/>
              </a:rPr>
              <a:t> </a:t>
            </a:r>
            <a:r>
              <a:rPr lang="en-US" altLang="zh-CN" dirty="0" err="1" smtClean="0">
                <a:solidFill>
                  <a:prstClr val="black">
                    <a:lumMod val="85000"/>
                    <a:lumOff val="15000"/>
                  </a:prstClr>
                </a:solidFill>
                <a:latin typeface="Times New Roman" pitchFamily="18" charset="0"/>
                <a:ea typeface="Yeseva One" panose="00000500000000000000" charset="0"/>
                <a:cs typeface="Times New Roman" pitchFamily="18" charset="0"/>
                <a:sym typeface="Yeseva One" panose="00000500000000000000" charset="0"/>
              </a:rPr>
              <a:t>loại</a:t>
            </a:r>
            <a:r>
              <a:rPr lang="en-US" altLang="zh-CN" dirty="0" smtClean="0">
                <a:solidFill>
                  <a:prstClr val="black">
                    <a:lumMod val="85000"/>
                    <a:lumOff val="15000"/>
                  </a:prstClr>
                </a:solidFill>
                <a:latin typeface="Times New Roman" pitchFamily="18" charset="0"/>
                <a:ea typeface="Yeseva One" panose="00000500000000000000" charset="0"/>
                <a:cs typeface="Times New Roman" pitchFamily="18" charset="0"/>
                <a:sym typeface="Yeseva One" panose="00000500000000000000" charset="0"/>
              </a:rPr>
              <a:t> củ </a:t>
            </a:r>
            <a:endParaRPr lang="en-US" altLang="zh-CN" dirty="0">
              <a:solidFill>
                <a:prstClr val="black">
                  <a:lumMod val="85000"/>
                  <a:lumOff val="15000"/>
                </a:prstClr>
              </a:solidFill>
              <a:latin typeface="Times New Roman" pitchFamily="18" charset="0"/>
              <a:ea typeface="Yeseva One" panose="00000500000000000000" charset="0"/>
              <a:cs typeface="Times New Roman" pitchFamily="18" charset="0"/>
              <a:sym typeface="Yeseva One" panose="00000500000000000000" charset="0"/>
            </a:endParaRPr>
          </a:p>
        </p:txBody>
      </p:sp>
      <p:sp>
        <p:nvSpPr>
          <p:cNvPr id="17" name="矩形 1"/>
          <p:cNvSpPr>
            <a:spLocks noChangeArrowheads="1"/>
          </p:cNvSpPr>
          <p:nvPr/>
        </p:nvSpPr>
        <p:spPr bwMode="auto">
          <a:xfrm>
            <a:off x="6316518" y="1799479"/>
            <a:ext cx="5621482" cy="923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5" tIns="45707" rIns="91415" bIns="45707">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defTabSz="913765"/>
            <a:r>
              <a:rPr lang="en-US" altLang="zh-CN" dirty="0" err="1">
                <a:solidFill>
                  <a:prstClr val="black">
                    <a:lumMod val="85000"/>
                    <a:lumOff val="15000"/>
                  </a:prstClr>
                </a:solidFill>
                <a:latin typeface="Times New Roman" pitchFamily="18" charset="0"/>
                <a:ea typeface="Yeseva One" panose="00000500000000000000" charset="0"/>
                <a:cs typeface="Times New Roman" pitchFamily="18" charset="0"/>
                <a:sym typeface="Yeseva One" panose="00000500000000000000" charset="0"/>
              </a:rPr>
              <a:t>Chất</a:t>
            </a:r>
            <a:r>
              <a:rPr lang="en-US" altLang="zh-CN" dirty="0">
                <a:solidFill>
                  <a:prstClr val="black">
                    <a:lumMod val="85000"/>
                    <a:lumOff val="15000"/>
                  </a:prstClr>
                </a:solidFill>
                <a:latin typeface="Times New Roman" pitchFamily="18" charset="0"/>
                <a:ea typeface="Yeseva One" panose="00000500000000000000" charset="0"/>
                <a:cs typeface="Times New Roman" pitchFamily="18" charset="0"/>
                <a:sym typeface="Yeseva One" panose="00000500000000000000" charset="0"/>
              </a:rPr>
              <a:t> </a:t>
            </a:r>
            <a:r>
              <a:rPr lang="en-US" altLang="zh-CN" dirty="0" err="1" smtClean="0">
                <a:solidFill>
                  <a:prstClr val="black">
                    <a:lumMod val="85000"/>
                    <a:lumOff val="15000"/>
                  </a:prstClr>
                </a:solidFill>
                <a:latin typeface="Times New Roman" pitchFamily="18" charset="0"/>
                <a:ea typeface="Yeseva One" panose="00000500000000000000" charset="0"/>
                <a:cs typeface="Times New Roman" pitchFamily="18" charset="0"/>
                <a:sym typeface="Yeseva One" panose="00000500000000000000" charset="0"/>
              </a:rPr>
              <a:t>đạm</a:t>
            </a:r>
            <a:r>
              <a:rPr lang="en-US" altLang="zh-CN" dirty="0" smtClean="0">
                <a:solidFill>
                  <a:prstClr val="black">
                    <a:lumMod val="85000"/>
                    <a:lumOff val="15000"/>
                  </a:prstClr>
                </a:solidFill>
                <a:latin typeface="Times New Roman" pitchFamily="18" charset="0"/>
                <a:ea typeface="Yeseva One" panose="00000500000000000000" charset="0"/>
                <a:cs typeface="Times New Roman" pitchFamily="18" charset="0"/>
                <a:sym typeface="Yeseva One" panose="00000500000000000000" charset="0"/>
              </a:rPr>
              <a:t> (protein) có </a:t>
            </a:r>
            <a:r>
              <a:rPr lang="en-US" altLang="zh-CN" dirty="0" err="1" smtClean="0">
                <a:solidFill>
                  <a:prstClr val="black">
                    <a:lumMod val="85000"/>
                    <a:lumOff val="15000"/>
                  </a:prstClr>
                </a:solidFill>
                <a:latin typeface="Times New Roman" pitchFamily="18" charset="0"/>
                <a:ea typeface="Yeseva One" panose="00000500000000000000" charset="0"/>
                <a:cs typeface="Times New Roman" pitchFamily="18" charset="0"/>
                <a:sym typeface="Yeseva One" panose="00000500000000000000" charset="0"/>
              </a:rPr>
              <a:t>trong</a:t>
            </a:r>
            <a:r>
              <a:rPr lang="en-US" altLang="zh-CN" dirty="0" smtClean="0">
                <a:solidFill>
                  <a:prstClr val="black">
                    <a:lumMod val="85000"/>
                    <a:lumOff val="15000"/>
                  </a:prstClr>
                </a:solidFill>
                <a:latin typeface="Times New Roman" pitchFamily="18" charset="0"/>
                <a:ea typeface="Yeseva One" panose="00000500000000000000" charset="0"/>
                <a:cs typeface="Times New Roman" pitchFamily="18" charset="0"/>
                <a:sym typeface="Yeseva One" panose="00000500000000000000" charset="0"/>
              </a:rPr>
              <a:t> </a:t>
            </a:r>
            <a:r>
              <a:rPr lang="en-US" altLang="zh-CN" dirty="0" err="1" smtClean="0">
                <a:solidFill>
                  <a:prstClr val="black">
                    <a:lumMod val="85000"/>
                    <a:lumOff val="15000"/>
                  </a:prstClr>
                </a:solidFill>
                <a:latin typeface="Times New Roman" pitchFamily="18" charset="0"/>
                <a:ea typeface="Yeseva One" panose="00000500000000000000" charset="0"/>
                <a:cs typeface="Times New Roman" pitchFamily="18" charset="0"/>
                <a:sym typeface="Yeseva One" panose="00000500000000000000" charset="0"/>
              </a:rPr>
              <a:t>thức</a:t>
            </a:r>
            <a:r>
              <a:rPr lang="en-US" altLang="zh-CN" dirty="0" smtClean="0">
                <a:solidFill>
                  <a:prstClr val="black">
                    <a:lumMod val="85000"/>
                    <a:lumOff val="15000"/>
                  </a:prstClr>
                </a:solidFill>
                <a:latin typeface="Times New Roman" pitchFamily="18" charset="0"/>
                <a:ea typeface="Yeseva One" panose="00000500000000000000" charset="0"/>
                <a:cs typeface="Times New Roman" pitchFamily="18" charset="0"/>
                <a:sym typeface="Yeseva One" panose="00000500000000000000" charset="0"/>
              </a:rPr>
              <a:t> </a:t>
            </a:r>
            <a:r>
              <a:rPr lang="en-US" altLang="zh-CN" dirty="0" err="1" smtClean="0">
                <a:solidFill>
                  <a:prstClr val="black">
                    <a:lumMod val="85000"/>
                    <a:lumOff val="15000"/>
                  </a:prstClr>
                </a:solidFill>
                <a:latin typeface="Times New Roman" pitchFamily="18" charset="0"/>
                <a:ea typeface="Yeseva One" panose="00000500000000000000" charset="0"/>
                <a:cs typeface="Times New Roman" pitchFamily="18" charset="0"/>
                <a:sym typeface="Yeseva One" panose="00000500000000000000" charset="0"/>
              </a:rPr>
              <a:t>ăn</a:t>
            </a:r>
            <a:r>
              <a:rPr lang="en-US" altLang="zh-CN" dirty="0" smtClean="0">
                <a:solidFill>
                  <a:prstClr val="black">
                    <a:lumMod val="85000"/>
                    <a:lumOff val="15000"/>
                  </a:prstClr>
                </a:solidFill>
                <a:latin typeface="Times New Roman" pitchFamily="18" charset="0"/>
                <a:ea typeface="Yeseva One" panose="00000500000000000000" charset="0"/>
                <a:cs typeface="Times New Roman" pitchFamily="18" charset="0"/>
                <a:sym typeface="Yeseva One" panose="00000500000000000000" charset="0"/>
              </a:rPr>
              <a:t> </a:t>
            </a:r>
            <a:r>
              <a:rPr lang="en-US" altLang="zh-CN" dirty="0" err="1" smtClean="0">
                <a:solidFill>
                  <a:prstClr val="black">
                    <a:lumMod val="85000"/>
                    <a:lumOff val="15000"/>
                  </a:prstClr>
                </a:solidFill>
                <a:latin typeface="Times New Roman" pitchFamily="18" charset="0"/>
                <a:ea typeface="Yeseva One" panose="00000500000000000000" charset="0"/>
                <a:cs typeface="Times New Roman" pitchFamily="18" charset="0"/>
                <a:sym typeface="Yeseva One" panose="00000500000000000000" charset="0"/>
              </a:rPr>
              <a:t>tư</a:t>
            </a:r>
            <a:r>
              <a:rPr lang="en-US" altLang="zh-CN" dirty="0" smtClean="0">
                <a:solidFill>
                  <a:prstClr val="black">
                    <a:lumMod val="85000"/>
                    <a:lumOff val="15000"/>
                  </a:prstClr>
                </a:solidFill>
                <a:latin typeface="Times New Roman" pitchFamily="18" charset="0"/>
                <a:ea typeface="Yeseva One" panose="00000500000000000000" charset="0"/>
                <a:cs typeface="Times New Roman" pitchFamily="18" charset="0"/>
                <a:sym typeface="Yeseva One" panose="00000500000000000000" charset="0"/>
              </a:rPr>
              <a:t>̀ </a:t>
            </a:r>
            <a:r>
              <a:rPr lang="en-US" altLang="zh-CN" dirty="0" err="1" smtClean="0">
                <a:solidFill>
                  <a:prstClr val="black">
                    <a:lumMod val="85000"/>
                    <a:lumOff val="15000"/>
                  </a:prstClr>
                </a:solidFill>
                <a:latin typeface="Times New Roman" pitchFamily="18" charset="0"/>
                <a:ea typeface="Yeseva One" panose="00000500000000000000" charset="0"/>
                <a:cs typeface="Times New Roman" pitchFamily="18" charset="0"/>
                <a:sym typeface="Yeseva One" panose="00000500000000000000" charset="0"/>
              </a:rPr>
              <a:t>nguồn</a:t>
            </a:r>
            <a:r>
              <a:rPr lang="en-US" altLang="zh-CN" dirty="0" smtClean="0">
                <a:solidFill>
                  <a:prstClr val="black">
                    <a:lumMod val="85000"/>
                    <a:lumOff val="15000"/>
                  </a:prstClr>
                </a:solidFill>
                <a:latin typeface="Times New Roman" pitchFamily="18" charset="0"/>
                <a:ea typeface="Yeseva One" panose="00000500000000000000" charset="0"/>
                <a:cs typeface="Times New Roman" pitchFamily="18" charset="0"/>
                <a:sym typeface="Yeseva One" panose="00000500000000000000" charset="0"/>
              </a:rPr>
              <a:t> </a:t>
            </a:r>
            <a:r>
              <a:rPr lang="en-US" altLang="zh-CN" dirty="0" err="1" smtClean="0">
                <a:solidFill>
                  <a:prstClr val="black">
                    <a:lumMod val="85000"/>
                    <a:lumOff val="15000"/>
                  </a:prstClr>
                </a:solidFill>
                <a:latin typeface="Times New Roman" pitchFamily="18" charset="0"/>
                <a:ea typeface="Yeseva One" panose="00000500000000000000" charset="0"/>
                <a:cs typeface="Times New Roman" pitchFamily="18" charset="0"/>
                <a:sym typeface="Yeseva One" panose="00000500000000000000" charset="0"/>
              </a:rPr>
              <a:t>động</a:t>
            </a:r>
            <a:r>
              <a:rPr lang="en-US" altLang="zh-CN" dirty="0" smtClean="0">
                <a:solidFill>
                  <a:prstClr val="black">
                    <a:lumMod val="85000"/>
                    <a:lumOff val="15000"/>
                  </a:prstClr>
                </a:solidFill>
                <a:latin typeface="Times New Roman" pitchFamily="18" charset="0"/>
                <a:ea typeface="Yeseva One" panose="00000500000000000000" charset="0"/>
                <a:cs typeface="Times New Roman" pitchFamily="18" charset="0"/>
                <a:sym typeface="Yeseva One" panose="00000500000000000000" charset="0"/>
              </a:rPr>
              <a:t> </a:t>
            </a:r>
            <a:r>
              <a:rPr lang="en-US" altLang="zh-CN" dirty="0" err="1" smtClean="0">
                <a:solidFill>
                  <a:prstClr val="black">
                    <a:lumMod val="85000"/>
                    <a:lumOff val="15000"/>
                  </a:prstClr>
                </a:solidFill>
                <a:latin typeface="Times New Roman" pitchFamily="18" charset="0"/>
                <a:ea typeface="Yeseva One" panose="00000500000000000000" charset="0"/>
                <a:cs typeface="Times New Roman" pitchFamily="18" charset="0"/>
                <a:sym typeface="Yeseva One" panose="00000500000000000000" charset="0"/>
              </a:rPr>
              <a:t>vật</a:t>
            </a:r>
            <a:r>
              <a:rPr lang="en-US" altLang="zh-CN" dirty="0">
                <a:solidFill>
                  <a:prstClr val="black">
                    <a:lumMod val="85000"/>
                    <a:lumOff val="15000"/>
                  </a:prstClr>
                </a:solidFill>
                <a:latin typeface="Times New Roman" pitchFamily="18" charset="0"/>
                <a:ea typeface="Yeseva One" panose="00000500000000000000" charset="0"/>
                <a:cs typeface="Times New Roman" pitchFamily="18" charset="0"/>
                <a:sym typeface="Yeseva One" panose="00000500000000000000" charset="0"/>
              </a:rPr>
              <a:t> </a:t>
            </a:r>
            <a:r>
              <a:rPr lang="en-US" altLang="zh-CN" dirty="0" smtClean="0">
                <a:solidFill>
                  <a:prstClr val="black">
                    <a:lumMod val="85000"/>
                    <a:lumOff val="15000"/>
                  </a:prstClr>
                </a:solidFill>
                <a:latin typeface="Times New Roman" pitchFamily="18" charset="0"/>
                <a:ea typeface="Yeseva One" panose="00000500000000000000" charset="0"/>
                <a:cs typeface="Times New Roman" pitchFamily="18" charset="0"/>
                <a:sym typeface="Yeseva One" panose="00000500000000000000" charset="0"/>
              </a:rPr>
              <a:t>(</a:t>
            </a:r>
            <a:r>
              <a:rPr lang="en-US" altLang="zh-CN" dirty="0" err="1" smtClean="0">
                <a:solidFill>
                  <a:prstClr val="black">
                    <a:lumMod val="85000"/>
                    <a:lumOff val="15000"/>
                  </a:prstClr>
                </a:solidFill>
                <a:latin typeface="Times New Roman" pitchFamily="18" charset="0"/>
                <a:ea typeface="Yeseva One" panose="00000500000000000000" charset="0"/>
                <a:cs typeface="Times New Roman" pitchFamily="18" charset="0"/>
                <a:sym typeface="Yeseva One" panose="00000500000000000000" charset="0"/>
              </a:rPr>
              <a:t>thịt,ca</a:t>
            </a:r>
            <a:r>
              <a:rPr lang="en-US" altLang="zh-CN" dirty="0" smtClean="0">
                <a:solidFill>
                  <a:prstClr val="black">
                    <a:lumMod val="85000"/>
                    <a:lumOff val="15000"/>
                  </a:prstClr>
                </a:solidFill>
                <a:latin typeface="Times New Roman" pitchFamily="18" charset="0"/>
                <a:ea typeface="Yeseva One" panose="00000500000000000000" charset="0"/>
                <a:cs typeface="Times New Roman" pitchFamily="18" charset="0"/>
                <a:sym typeface="Yeseva One" panose="00000500000000000000" charset="0"/>
              </a:rPr>
              <a:t>́, </a:t>
            </a:r>
            <a:r>
              <a:rPr lang="en-US" altLang="zh-CN" dirty="0" err="1" smtClean="0">
                <a:solidFill>
                  <a:prstClr val="black">
                    <a:lumMod val="85000"/>
                    <a:lumOff val="15000"/>
                  </a:prstClr>
                </a:solidFill>
                <a:latin typeface="Times New Roman" pitchFamily="18" charset="0"/>
                <a:ea typeface="Yeseva One" panose="00000500000000000000" charset="0"/>
                <a:cs typeface="Times New Roman" pitchFamily="18" charset="0"/>
                <a:sym typeface="Yeseva One" panose="00000500000000000000" charset="0"/>
              </a:rPr>
              <a:t>sữa</a:t>
            </a:r>
            <a:r>
              <a:rPr lang="en-US" altLang="zh-CN" dirty="0" smtClean="0">
                <a:solidFill>
                  <a:prstClr val="black">
                    <a:lumMod val="85000"/>
                    <a:lumOff val="15000"/>
                  </a:prstClr>
                </a:solidFill>
                <a:latin typeface="Times New Roman" pitchFamily="18" charset="0"/>
                <a:ea typeface="Yeseva One" panose="00000500000000000000" charset="0"/>
                <a:cs typeface="Times New Roman" pitchFamily="18" charset="0"/>
                <a:sym typeface="Yeseva One" panose="00000500000000000000" charset="0"/>
              </a:rPr>
              <a:t>, </a:t>
            </a:r>
            <a:r>
              <a:rPr lang="en-US" altLang="zh-CN" dirty="0" err="1" smtClean="0">
                <a:solidFill>
                  <a:prstClr val="black">
                    <a:lumMod val="85000"/>
                    <a:lumOff val="15000"/>
                  </a:prstClr>
                </a:solidFill>
                <a:latin typeface="Times New Roman" pitchFamily="18" charset="0"/>
                <a:ea typeface="Yeseva One" panose="00000500000000000000" charset="0"/>
                <a:cs typeface="Times New Roman" pitchFamily="18" charset="0"/>
                <a:sym typeface="Yeseva One" panose="00000500000000000000" charset="0"/>
              </a:rPr>
              <a:t>trứng</a:t>
            </a:r>
            <a:r>
              <a:rPr lang="en-US" altLang="zh-CN" dirty="0" smtClean="0">
                <a:solidFill>
                  <a:prstClr val="black">
                    <a:lumMod val="85000"/>
                    <a:lumOff val="15000"/>
                  </a:prstClr>
                </a:solidFill>
                <a:latin typeface="Times New Roman" pitchFamily="18" charset="0"/>
                <a:ea typeface="Yeseva One" panose="00000500000000000000" charset="0"/>
                <a:cs typeface="Times New Roman" pitchFamily="18" charset="0"/>
                <a:sym typeface="Yeseva One" panose="00000500000000000000" charset="0"/>
              </a:rPr>
              <a:t>, …) </a:t>
            </a:r>
            <a:r>
              <a:rPr lang="en-US" altLang="zh-CN" dirty="0" err="1" smtClean="0">
                <a:solidFill>
                  <a:prstClr val="black">
                    <a:lumMod val="85000"/>
                    <a:lumOff val="15000"/>
                  </a:prstClr>
                </a:solidFill>
                <a:latin typeface="Times New Roman" pitchFamily="18" charset="0"/>
                <a:ea typeface="Yeseva One" panose="00000500000000000000" charset="0"/>
                <a:cs typeface="Times New Roman" pitchFamily="18" charset="0"/>
                <a:sym typeface="Yeseva One" panose="00000500000000000000" charset="0"/>
              </a:rPr>
              <a:t>va</a:t>
            </a:r>
            <a:r>
              <a:rPr lang="en-US" altLang="zh-CN" dirty="0" smtClean="0">
                <a:solidFill>
                  <a:prstClr val="black">
                    <a:lumMod val="85000"/>
                    <a:lumOff val="15000"/>
                  </a:prstClr>
                </a:solidFill>
                <a:latin typeface="Times New Roman" pitchFamily="18" charset="0"/>
                <a:ea typeface="Yeseva One" panose="00000500000000000000" charset="0"/>
                <a:cs typeface="Times New Roman" pitchFamily="18" charset="0"/>
                <a:sym typeface="Yeseva One" panose="00000500000000000000" charset="0"/>
              </a:rPr>
              <a:t>̀ </a:t>
            </a:r>
            <a:r>
              <a:rPr lang="en-US" altLang="zh-CN" dirty="0" err="1" smtClean="0">
                <a:solidFill>
                  <a:prstClr val="black">
                    <a:lumMod val="85000"/>
                    <a:lumOff val="15000"/>
                  </a:prstClr>
                </a:solidFill>
                <a:latin typeface="Times New Roman" pitchFamily="18" charset="0"/>
                <a:ea typeface="Yeseva One" panose="00000500000000000000" charset="0"/>
                <a:cs typeface="Times New Roman" pitchFamily="18" charset="0"/>
                <a:sym typeface="Yeseva One" panose="00000500000000000000" charset="0"/>
              </a:rPr>
              <a:t>các</a:t>
            </a:r>
            <a:r>
              <a:rPr lang="en-US" altLang="zh-CN" dirty="0" smtClean="0">
                <a:solidFill>
                  <a:prstClr val="black">
                    <a:lumMod val="85000"/>
                    <a:lumOff val="15000"/>
                  </a:prstClr>
                </a:solidFill>
                <a:latin typeface="Times New Roman" pitchFamily="18" charset="0"/>
                <a:ea typeface="Yeseva One" panose="00000500000000000000" charset="0"/>
                <a:cs typeface="Times New Roman" pitchFamily="18" charset="0"/>
                <a:sym typeface="Yeseva One" panose="00000500000000000000" charset="0"/>
              </a:rPr>
              <a:t> </a:t>
            </a:r>
            <a:r>
              <a:rPr lang="en-US" altLang="zh-CN" dirty="0" err="1" smtClean="0">
                <a:solidFill>
                  <a:prstClr val="black">
                    <a:lumMod val="85000"/>
                    <a:lumOff val="15000"/>
                  </a:prstClr>
                </a:solidFill>
                <a:latin typeface="Times New Roman" pitchFamily="18" charset="0"/>
                <a:ea typeface="Yeseva One" panose="00000500000000000000" charset="0"/>
                <a:cs typeface="Times New Roman" pitchFamily="18" charset="0"/>
                <a:sym typeface="Yeseva One" panose="00000500000000000000" charset="0"/>
              </a:rPr>
              <a:t>nguồn</a:t>
            </a:r>
            <a:r>
              <a:rPr lang="en-US" altLang="zh-CN" dirty="0" smtClean="0">
                <a:solidFill>
                  <a:prstClr val="black">
                    <a:lumMod val="85000"/>
                    <a:lumOff val="15000"/>
                  </a:prstClr>
                </a:solidFill>
                <a:latin typeface="Times New Roman" pitchFamily="18" charset="0"/>
                <a:ea typeface="Yeseva One" panose="00000500000000000000" charset="0"/>
                <a:cs typeface="Times New Roman" pitchFamily="18" charset="0"/>
                <a:sym typeface="Yeseva One" panose="00000500000000000000" charset="0"/>
              </a:rPr>
              <a:t> </a:t>
            </a:r>
            <a:r>
              <a:rPr lang="en-US" altLang="zh-CN" dirty="0" err="1" smtClean="0">
                <a:solidFill>
                  <a:prstClr val="black">
                    <a:lumMod val="85000"/>
                    <a:lumOff val="15000"/>
                  </a:prstClr>
                </a:solidFill>
                <a:latin typeface="Times New Roman" pitchFamily="18" charset="0"/>
                <a:ea typeface="Yeseva One" panose="00000500000000000000" charset="0"/>
                <a:cs typeface="Times New Roman" pitchFamily="18" charset="0"/>
                <a:sym typeface="Yeseva One" panose="00000500000000000000" charset="0"/>
              </a:rPr>
              <a:t>thực</a:t>
            </a:r>
            <a:r>
              <a:rPr lang="en-US" altLang="zh-CN" dirty="0" smtClean="0">
                <a:solidFill>
                  <a:prstClr val="black">
                    <a:lumMod val="85000"/>
                    <a:lumOff val="15000"/>
                  </a:prstClr>
                </a:solidFill>
                <a:latin typeface="Times New Roman" pitchFamily="18" charset="0"/>
                <a:ea typeface="Yeseva One" panose="00000500000000000000" charset="0"/>
                <a:cs typeface="Times New Roman" pitchFamily="18" charset="0"/>
                <a:sym typeface="Yeseva One" panose="00000500000000000000" charset="0"/>
              </a:rPr>
              <a:t> </a:t>
            </a:r>
            <a:r>
              <a:rPr lang="en-US" altLang="zh-CN" dirty="0" err="1" smtClean="0">
                <a:solidFill>
                  <a:prstClr val="black">
                    <a:lumMod val="85000"/>
                    <a:lumOff val="15000"/>
                  </a:prstClr>
                </a:solidFill>
                <a:latin typeface="Times New Roman" pitchFamily="18" charset="0"/>
                <a:ea typeface="Yeseva One" panose="00000500000000000000" charset="0"/>
                <a:cs typeface="Times New Roman" pitchFamily="18" charset="0"/>
                <a:sym typeface="Yeseva One" panose="00000500000000000000" charset="0"/>
              </a:rPr>
              <a:t>vật</a:t>
            </a:r>
            <a:r>
              <a:rPr lang="en-US" altLang="zh-CN" dirty="0">
                <a:solidFill>
                  <a:prstClr val="black">
                    <a:lumMod val="85000"/>
                    <a:lumOff val="15000"/>
                  </a:prstClr>
                </a:solidFill>
                <a:latin typeface="Times New Roman" pitchFamily="18" charset="0"/>
                <a:ea typeface="Yeseva One" panose="00000500000000000000" charset="0"/>
                <a:cs typeface="Times New Roman" pitchFamily="18" charset="0"/>
                <a:sym typeface="Yeseva One" panose="00000500000000000000" charset="0"/>
              </a:rPr>
              <a:t> </a:t>
            </a:r>
            <a:r>
              <a:rPr lang="en-US" altLang="zh-CN" dirty="0" smtClean="0">
                <a:solidFill>
                  <a:prstClr val="black">
                    <a:lumMod val="85000"/>
                    <a:lumOff val="15000"/>
                  </a:prstClr>
                </a:solidFill>
                <a:latin typeface="Times New Roman" pitchFamily="18" charset="0"/>
                <a:ea typeface="Yeseva One" panose="00000500000000000000" charset="0"/>
                <a:cs typeface="Times New Roman" pitchFamily="18" charset="0"/>
                <a:sym typeface="Yeseva One" panose="00000500000000000000" charset="0"/>
              </a:rPr>
              <a:t>(</a:t>
            </a:r>
            <a:r>
              <a:rPr lang="en-US" altLang="zh-CN" dirty="0" err="1" smtClean="0">
                <a:solidFill>
                  <a:prstClr val="black">
                    <a:lumMod val="85000"/>
                    <a:lumOff val="15000"/>
                  </a:prstClr>
                </a:solidFill>
                <a:latin typeface="Times New Roman" pitchFamily="18" charset="0"/>
                <a:ea typeface="Yeseva One" panose="00000500000000000000" charset="0"/>
                <a:cs typeface="Times New Roman" pitchFamily="18" charset="0"/>
                <a:sym typeface="Yeseva One" panose="00000500000000000000" charset="0"/>
              </a:rPr>
              <a:t>các</a:t>
            </a:r>
            <a:r>
              <a:rPr lang="en-US" altLang="zh-CN" dirty="0" smtClean="0">
                <a:solidFill>
                  <a:prstClr val="black">
                    <a:lumMod val="85000"/>
                    <a:lumOff val="15000"/>
                  </a:prstClr>
                </a:solidFill>
                <a:latin typeface="Times New Roman" pitchFamily="18" charset="0"/>
                <a:ea typeface="Yeseva One" panose="00000500000000000000" charset="0"/>
                <a:cs typeface="Times New Roman" pitchFamily="18" charset="0"/>
                <a:sym typeface="Yeseva One" panose="00000500000000000000" charset="0"/>
              </a:rPr>
              <a:t> </a:t>
            </a:r>
            <a:r>
              <a:rPr lang="en-US" altLang="zh-CN" dirty="0" err="1" smtClean="0">
                <a:solidFill>
                  <a:prstClr val="black">
                    <a:lumMod val="85000"/>
                    <a:lumOff val="15000"/>
                  </a:prstClr>
                </a:solidFill>
                <a:latin typeface="Times New Roman" pitchFamily="18" charset="0"/>
                <a:ea typeface="Yeseva One" panose="00000500000000000000" charset="0"/>
                <a:cs typeface="Times New Roman" pitchFamily="18" charset="0"/>
                <a:sym typeface="Yeseva One" panose="00000500000000000000" charset="0"/>
              </a:rPr>
              <a:t>loại</a:t>
            </a:r>
            <a:r>
              <a:rPr lang="en-US" altLang="zh-CN" dirty="0" smtClean="0">
                <a:solidFill>
                  <a:prstClr val="black">
                    <a:lumMod val="85000"/>
                    <a:lumOff val="15000"/>
                  </a:prstClr>
                </a:solidFill>
                <a:latin typeface="Times New Roman" pitchFamily="18" charset="0"/>
                <a:ea typeface="Yeseva One" panose="00000500000000000000" charset="0"/>
                <a:cs typeface="Times New Roman" pitchFamily="18" charset="0"/>
                <a:sym typeface="Yeseva One" panose="00000500000000000000" charset="0"/>
              </a:rPr>
              <a:t> </a:t>
            </a:r>
            <a:r>
              <a:rPr lang="en-US" altLang="zh-CN" dirty="0" err="1" smtClean="0">
                <a:solidFill>
                  <a:prstClr val="black">
                    <a:lumMod val="85000"/>
                    <a:lumOff val="15000"/>
                  </a:prstClr>
                </a:solidFill>
                <a:latin typeface="Times New Roman" pitchFamily="18" charset="0"/>
                <a:ea typeface="Yeseva One" panose="00000500000000000000" charset="0"/>
                <a:cs typeface="Times New Roman" pitchFamily="18" charset="0"/>
                <a:sym typeface="Yeseva One" panose="00000500000000000000" charset="0"/>
              </a:rPr>
              <a:t>đậu</a:t>
            </a:r>
            <a:r>
              <a:rPr lang="en-US" altLang="zh-CN" dirty="0">
                <a:solidFill>
                  <a:prstClr val="black">
                    <a:lumMod val="85000"/>
                    <a:lumOff val="15000"/>
                  </a:prstClr>
                </a:solidFill>
                <a:latin typeface="Times New Roman" pitchFamily="18" charset="0"/>
                <a:ea typeface="Yeseva One" panose="00000500000000000000" charset="0"/>
                <a:cs typeface="Times New Roman" pitchFamily="18" charset="0"/>
                <a:sym typeface="Yeseva One" panose="00000500000000000000" charset="0"/>
              </a:rPr>
              <a:t> </a:t>
            </a:r>
            <a:r>
              <a:rPr lang="en-US" altLang="zh-CN" dirty="0" smtClean="0">
                <a:solidFill>
                  <a:prstClr val="black">
                    <a:lumMod val="85000"/>
                    <a:lumOff val="15000"/>
                  </a:prstClr>
                </a:solidFill>
                <a:latin typeface="Times New Roman" pitchFamily="18" charset="0"/>
                <a:ea typeface="Yeseva One" panose="00000500000000000000" charset="0"/>
                <a:cs typeface="Times New Roman" pitchFamily="18" charset="0"/>
                <a:sym typeface="Yeseva One" panose="00000500000000000000" charset="0"/>
              </a:rPr>
              <a:t>(</a:t>
            </a:r>
            <a:r>
              <a:rPr lang="en-US" altLang="zh-CN" dirty="0" err="1" smtClean="0">
                <a:solidFill>
                  <a:prstClr val="black">
                    <a:lumMod val="85000"/>
                    <a:lumOff val="15000"/>
                  </a:prstClr>
                </a:solidFill>
                <a:latin typeface="Times New Roman" pitchFamily="18" charset="0"/>
                <a:ea typeface="Yeseva One" panose="00000500000000000000" charset="0"/>
                <a:cs typeface="Times New Roman" pitchFamily="18" charset="0"/>
                <a:sym typeface="Yeseva One" panose="00000500000000000000" charset="0"/>
              </a:rPr>
              <a:t>đô</a:t>
            </a:r>
            <a:r>
              <a:rPr lang="en-US" altLang="zh-CN" dirty="0" smtClean="0">
                <a:solidFill>
                  <a:prstClr val="black">
                    <a:lumMod val="85000"/>
                    <a:lumOff val="15000"/>
                  </a:prstClr>
                </a:solidFill>
                <a:latin typeface="Times New Roman" pitchFamily="18" charset="0"/>
                <a:ea typeface="Yeseva One" panose="00000500000000000000" charset="0"/>
                <a:cs typeface="Times New Roman" pitchFamily="18" charset="0"/>
                <a:sym typeface="Yeseva One" panose="00000500000000000000" charset="0"/>
              </a:rPr>
              <a:t>̃) </a:t>
            </a:r>
            <a:r>
              <a:rPr lang="en-US" altLang="zh-CN" dirty="0" err="1" smtClean="0">
                <a:solidFill>
                  <a:prstClr val="black">
                    <a:lumMod val="85000"/>
                    <a:lumOff val="15000"/>
                  </a:prstClr>
                </a:solidFill>
                <a:latin typeface="Times New Roman" pitchFamily="18" charset="0"/>
                <a:ea typeface="Yeseva One" panose="00000500000000000000" charset="0"/>
                <a:cs typeface="Times New Roman" pitchFamily="18" charset="0"/>
                <a:sym typeface="Yeseva One" panose="00000500000000000000" charset="0"/>
              </a:rPr>
              <a:t>đặc</a:t>
            </a:r>
            <a:r>
              <a:rPr lang="en-US" altLang="zh-CN" dirty="0" smtClean="0">
                <a:solidFill>
                  <a:prstClr val="black">
                    <a:lumMod val="85000"/>
                    <a:lumOff val="15000"/>
                  </a:prstClr>
                </a:solidFill>
                <a:latin typeface="Times New Roman" pitchFamily="18" charset="0"/>
                <a:ea typeface="Yeseva One" panose="00000500000000000000" charset="0"/>
                <a:cs typeface="Times New Roman" pitchFamily="18" charset="0"/>
                <a:sym typeface="Yeseva One" panose="00000500000000000000" charset="0"/>
              </a:rPr>
              <a:t> </a:t>
            </a:r>
            <a:r>
              <a:rPr lang="en-US" altLang="zh-CN" dirty="0" err="1" smtClean="0">
                <a:solidFill>
                  <a:prstClr val="black">
                    <a:lumMod val="85000"/>
                    <a:lumOff val="15000"/>
                  </a:prstClr>
                </a:solidFill>
                <a:latin typeface="Times New Roman" pitchFamily="18" charset="0"/>
                <a:ea typeface="Yeseva One" panose="00000500000000000000" charset="0"/>
                <a:cs typeface="Times New Roman" pitchFamily="18" charset="0"/>
                <a:sym typeface="Yeseva One" panose="00000500000000000000" charset="0"/>
              </a:rPr>
              <a:t>biệt</a:t>
            </a:r>
            <a:r>
              <a:rPr lang="en-US" altLang="zh-CN" dirty="0" smtClean="0">
                <a:solidFill>
                  <a:prstClr val="black">
                    <a:lumMod val="85000"/>
                    <a:lumOff val="15000"/>
                  </a:prstClr>
                </a:solidFill>
                <a:latin typeface="Times New Roman" pitchFamily="18" charset="0"/>
                <a:ea typeface="Yeseva One" panose="00000500000000000000" charset="0"/>
                <a:cs typeface="Times New Roman" pitchFamily="18" charset="0"/>
                <a:sym typeface="Yeseva One" panose="00000500000000000000" charset="0"/>
              </a:rPr>
              <a:t> là </a:t>
            </a:r>
            <a:r>
              <a:rPr lang="en-US" altLang="zh-CN" dirty="0" err="1" smtClean="0">
                <a:solidFill>
                  <a:prstClr val="black">
                    <a:lumMod val="85000"/>
                    <a:lumOff val="15000"/>
                  </a:prstClr>
                </a:solidFill>
                <a:latin typeface="Times New Roman" pitchFamily="18" charset="0"/>
                <a:ea typeface="Yeseva One" panose="00000500000000000000" charset="0"/>
                <a:cs typeface="Times New Roman" pitchFamily="18" charset="0"/>
                <a:sym typeface="Yeseva One" panose="00000500000000000000" charset="0"/>
              </a:rPr>
              <a:t>đậu</a:t>
            </a:r>
            <a:r>
              <a:rPr lang="en-US" altLang="zh-CN" dirty="0" smtClean="0">
                <a:solidFill>
                  <a:prstClr val="black">
                    <a:lumMod val="85000"/>
                    <a:lumOff val="15000"/>
                  </a:prstClr>
                </a:solidFill>
                <a:latin typeface="Times New Roman" pitchFamily="18" charset="0"/>
                <a:ea typeface="Yeseva One" panose="00000500000000000000" charset="0"/>
                <a:cs typeface="Times New Roman" pitchFamily="18" charset="0"/>
                <a:sym typeface="Yeseva One" panose="00000500000000000000" charset="0"/>
              </a:rPr>
              <a:t> </a:t>
            </a:r>
            <a:r>
              <a:rPr lang="en-US" altLang="zh-CN" dirty="0" err="1" smtClean="0">
                <a:solidFill>
                  <a:prstClr val="black">
                    <a:lumMod val="85000"/>
                    <a:lumOff val="15000"/>
                  </a:prstClr>
                </a:solidFill>
                <a:latin typeface="Times New Roman" pitchFamily="18" charset="0"/>
                <a:ea typeface="Yeseva One" panose="00000500000000000000" charset="0"/>
                <a:cs typeface="Times New Roman" pitchFamily="18" charset="0"/>
                <a:sym typeface="Yeseva One" panose="00000500000000000000" charset="0"/>
              </a:rPr>
              <a:t>tương</a:t>
            </a:r>
            <a:r>
              <a:rPr lang="en-US" altLang="zh-CN" dirty="0" smtClean="0">
                <a:solidFill>
                  <a:prstClr val="black">
                    <a:lumMod val="85000"/>
                    <a:lumOff val="15000"/>
                  </a:prstClr>
                </a:solidFill>
                <a:latin typeface="Times New Roman" pitchFamily="18" charset="0"/>
                <a:ea typeface="Yeseva One" panose="00000500000000000000" charset="0"/>
                <a:cs typeface="Times New Roman" pitchFamily="18" charset="0"/>
                <a:sym typeface="Yeseva One" panose="00000500000000000000" charset="0"/>
              </a:rPr>
              <a:t>, </a:t>
            </a:r>
            <a:r>
              <a:rPr lang="en-US" altLang="zh-CN" dirty="0" err="1" smtClean="0">
                <a:solidFill>
                  <a:prstClr val="black">
                    <a:lumMod val="85000"/>
                    <a:lumOff val="15000"/>
                  </a:prstClr>
                </a:solidFill>
                <a:latin typeface="Times New Roman" pitchFamily="18" charset="0"/>
                <a:ea typeface="Yeseva One" panose="00000500000000000000" charset="0"/>
                <a:cs typeface="Times New Roman" pitchFamily="18" charset="0"/>
                <a:sym typeface="Yeseva One" panose="00000500000000000000" charset="0"/>
              </a:rPr>
              <a:t>lạc</a:t>
            </a:r>
            <a:r>
              <a:rPr lang="en-US" altLang="zh-CN" dirty="0" smtClean="0">
                <a:solidFill>
                  <a:prstClr val="black">
                    <a:lumMod val="85000"/>
                    <a:lumOff val="15000"/>
                  </a:prstClr>
                </a:solidFill>
                <a:latin typeface="Times New Roman" pitchFamily="18" charset="0"/>
                <a:ea typeface="Yeseva One" panose="00000500000000000000" charset="0"/>
                <a:cs typeface="Times New Roman" pitchFamily="18" charset="0"/>
                <a:sym typeface="Yeseva One" panose="00000500000000000000" charset="0"/>
              </a:rPr>
              <a:t>, </a:t>
            </a:r>
            <a:r>
              <a:rPr lang="en-US" altLang="zh-CN" dirty="0" err="1" smtClean="0">
                <a:solidFill>
                  <a:prstClr val="black">
                    <a:lumMod val="85000"/>
                    <a:lumOff val="15000"/>
                  </a:prstClr>
                </a:solidFill>
                <a:latin typeface="Times New Roman" pitchFamily="18" charset="0"/>
                <a:ea typeface="Yeseva One" panose="00000500000000000000" charset="0"/>
                <a:cs typeface="Times New Roman" pitchFamily="18" charset="0"/>
                <a:sym typeface="Yeseva One" panose="00000500000000000000" charset="0"/>
              </a:rPr>
              <a:t>vừng</a:t>
            </a:r>
            <a:r>
              <a:rPr lang="en-US" altLang="zh-CN" dirty="0" smtClean="0">
                <a:solidFill>
                  <a:prstClr val="black">
                    <a:lumMod val="85000"/>
                    <a:lumOff val="15000"/>
                  </a:prstClr>
                </a:solidFill>
                <a:latin typeface="Times New Roman" pitchFamily="18" charset="0"/>
                <a:ea typeface="Yeseva One" panose="00000500000000000000" charset="0"/>
                <a:cs typeface="Times New Roman" pitchFamily="18" charset="0"/>
                <a:sym typeface="Yeseva One" panose="00000500000000000000" charset="0"/>
              </a:rPr>
              <a:t> …) </a:t>
            </a:r>
            <a:endParaRPr lang="en-US" altLang="zh-CN" dirty="0">
              <a:solidFill>
                <a:prstClr val="black">
                  <a:lumMod val="85000"/>
                  <a:lumOff val="15000"/>
                </a:prstClr>
              </a:solidFill>
              <a:latin typeface="Times New Roman" pitchFamily="18" charset="0"/>
              <a:ea typeface="Yeseva One" panose="00000500000000000000" charset="0"/>
              <a:cs typeface="Times New Roman" pitchFamily="18" charset="0"/>
              <a:sym typeface="Yeseva One" panose="00000500000000000000" charset="0"/>
            </a:endParaRPr>
          </a:p>
        </p:txBody>
      </p:sp>
      <p:sp>
        <p:nvSpPr>
          <p:cNvPr id="18" name="矩形 1"/>
          <p:cNvSpPr>
            <a:spLocks noChangeArrowheads="1"/>
          </p:cNvSpPr>
          <p:nvPr/>
        </p:nvSpPr>
        <p:spPr bwMode="auto">
          <a:xfrm>
            <a:off x="6705193" y="3116573"/>
            <a:ext cx="5232807" cy="507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5" tIns="45707" rIns="91415" bIns="45707">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913765">
              <a:lnSpc>
                <a:spcPct val="150000"/>
              </a:lnSpc>
            </a:pPr>
            <a:r>
              <a:rPr lang="en-US" altLang="zh-CN" dirty="0" err="1" smtClean="0">
                <a:solidFill>
                  <a:prstClr val="black">
                    <a:lumMod val="85000"/>
                    <a:lumOff val="15000"/>
                  </a:prstClr>
                </a:solidFill>
                <a:latin typeface="Times New Roman" pitchFamily="18" charset="0"/>
                <a:ea typeface="Yeseva One" panose="00000500000000000000" charset="0"/>
                <a:cs typeface="Times New Roman" pitchFamily="18" charset="0"/>
                <a:sym typeface="Yeseva One" panose="00000500000000000000" charset="0"/>
              </a:rPr>
              <a:t>Chất</a:t>
            </a:r>
            <a:r>
              <a:rPr lang="en-US" altLang="zh-CN" dirty="0" smtClean="0">
                <a:solidFill>
                  <a:prstClr val="black">
                    <a:lumMod val="85000"/>
                    <a:lumOff val="15000"/>
                  </a:prstClr>
                </a:solidFill>
                <a:latin typeface="Times New Roman" pitchFamily="18" charset="0"/>
                <a:ea typeface="Yeseva One" panose="00000500000000000000" charset="0"/>
                <a:cs typeface="Times New Roman" pitchFamily="18" charset="0"/>
                <a:sym typeface="Yeseva One" panose="00000500000000000000" charset="0"/>
              </a:rPr>
              <a:t> </a:t>
            </a:r>
            <a:r>
              <a:rPr lang="en-US" altLang="zh-CN" dirty="0" err="1" smtClean="0">
                <a:solidFill>
                  <a:prstClr val="black">
                    <a:lumMod val="85000"/>
                    <a:lumOff val="15000"/>
                  </a:prstClr>
                </a:solidFill>
                <a:latin typeface="Times New Roman" pitchFamily="18" charset="0"/>
                <a:ea typeface="Yeseva One" panose="00000500000000000000" charset="0"/>
                <a:cs typeface="Times New Roman" pitchFamily="18" charset="0"/>
                <a:sym typeface="Yeseva One" panose="00000500000000000000" charset="0"/>
              </a:rPr>
              <a:t>béo</a:t>
            </a:r>
            <a:r>
              <a:rPr lang="en-US" altLang="zh-CN" dirty="0" smtClean="0">
                <a:solidFill>
                  <a:prstClr val="black">
                    <a:lumMod val="85000"/>
                    <a:lumOff val="15000"/>
                  </a:prstClr>
                </a:solidFill>
                <a:latin typeface="Times New Roman" pitchFamily="18" charset="0"/>
                <a:ea typeface="Yeseva One" panose="00000500000000000000" charset="0"/>
                <a:cs typeface="Times New Roman" pitchFamily="18" charset="0"/>
                <a:sym typeface="Yeseva One" panose="00000500000000000000" charset="0"/>
              </a:rPr>
              <a:t> (lipid) có </a:t>
            </a:r>
            <a:r>
              <a:rPr lang="en-US" altLang="zh-CN" dirty="0" err="1" smtClean="0">
                <a:solidFill>
                  <a:prstClr val="black">
                    <a:lumMod val="85000"/>
                    <a:lumOff val="15000"/>
                  </a:prstClr>
                </a:solidFill>
                <a:latin typeface="Times New Roman" pitchFamily="18" charset="0"/>
                <a:ea typeface="Yeseva One" panose="00000500000000000000" charset="0"/>
                <a:cs typeface="Times New Roman" pitchFamily="18" charset="0"/>
                <a:sym typeface="Yeseva One" panose="00000500000000000000" charset="0"/>
              </a:rPr>
              <a:t>trong</a:t>
            </a:r>
            <a:r>
              <a:rPr lang="en-US" altLang="zh-CN" dirty="0" smtClean="0">
                <a:solidFill>
                  <a:prstClr val="black">
                    <a:lumMod val="85000"/>
                    <a:lumOff val="15000"/>
                  </a:prstClr>
                </a:solidFill>
                <a:latin typeface="Times New Roman" pitchFamily="18" charset="0"/>
                <a:ea typeface="Yeseva One" panose="00000500000000000000" charset="0"/>
                <a:cs typeface="Times New Roman" pitchFamily="18" charset="0"/>
                <a:sym typeface="Yeseva One" panose="00000500000000000000" charset="0"/>
              </a:rPr>
              <a:t> </a:t>
            </a:r>
            <a:r>
              <a:rPr lang="en-US" altLang="zh-CN" dirty="0" err="1" smtClean="0">
                <a:solidFill>
                  <a:prstClr val="black">
                    <a:lumMod val="85000"/>
                    <a:lumOff val="15000"/>
                  </a:prstClr>
                </a:solidFill>
                <a:latin typeface="Times New Roman" pitchFamily="18" charset="0"/>
                <a:ea typeface="Yeseva One" panose="00000500000000000000" charset="0"/>
                <a:cs typeface="Times New Roman" pitchFamily="18" charset="0"/>
                <a:sym typeface="Yeseva One" panose="00000500000000000000" charset="0"/>
              </a:rPr>
              <a:t>mơ</a:t>
            </a:r>
            <a:r>
              <a:rPr lang="en-US" altLang="zh-CN" dirty="0" smtClean="0">
                <a:solidFill>
                  <a:prstClr val="black">
                    <a:lumMod val="85000"/>
                    <a:lumOff val="15000"/>
                  </a:prstClr>
                </a:solidFill>
                <a:latin typeface="Times New Roman" pitchFamily="18" charset="0"/>
                <a:ea typeface="Yeseva One" panose="00000500000000000000" charset="0"/>
                <a:cs typeface="Times New Roman" pitchFamily="18" charset="0"/>
                <a:sym typeface="Yeseva One" panose="00000500000000000000" charset="0"/>
              </a:rPr>
              <a:t>̃ </a:t>
            </a:r>
            <a:r>
              <a:rPr lang="en-US" altLang="zh-CN" dirty="0" err="1" smtClean="0">
                <a:solidFill>
                  <a:prstClr val="black">
                    <a:lumMod val="85000"/>
                    <a:lumOff val="15000"/>
                  </a:prstClr>
                </a:solidFill>
                <a:latin typeface="Times New Roman" pitchFamily="18" charset="0"/>
                <a:ea typeface="Yeseva One" panose="00000500000000000000" charset="0"/>
                <a:cs typeface="Times New Roman" pitchFamily="18" charset="0"/>
                <a:sym typeface="Yeseva One" panose="00000500000000000000" charset="0"/>
              </a:rPr>
              <a:t>động</a:t>
            </a:r>
            <a:r>
              <a:rPr lang="en-US" altLang="zh-CN" dirty="0" smtClean="0">
                <a:solidFill>
                  <a:prstClr val="black">
                    <a:lumMod val="85000"/>
                    <a:lumOff val="15000"/>
                  </a:prstClr>
                </a:solidFill>
                <a:latin typeface="Times New Roman" pitchFamily="18" charset="0"/>
                <a:ea typeface="Yeseva One" panose="00000500000000000000" charset="0"/>
                <a:cs typeface="Times New Roman" pitchFamily="18" charset="0"/>
                <a:sym typeface="Yeseva One" panose="00000500000000000000" charset="0"/>
              </a:rPr>
              <a:t> </a:t>
            </a:r>
            <a:r>
              <a:rPr lang="en-US" altLang="zh-CN" dirty="0" err="1" smtClean="0">
                <a:solidFill>
                  <a:prstClr val="black">
                    <a:lumMod val="85000"/>
                    <a:lumOff val="15000"/>
                  </a:prstClr>
                </a:solidFill>
                <a:latin typeface="Times New Roman" pitchFamily="18" charset="0"/>
                <a:ea typeface="Yeseva One" panose="00000500000000000000" charset="0"/>
                <a:cs typeface="Times New Roman" pitchFamily="18" charset="0"/>
                <a:sym typeface="Yeseva One" panose="00000500000000000000" charset="0"/>
              </a:rPr>
              <a:t>vật</a:t>
            </a:r>
            <a:r>
              <a:rPr lang="en-US" altLang="zh-CN" dirty="0" smtClean="0">
                <a:solidFill>
                  <a:prstClr val="black">
                    <a:lumMod val="85000"/>
                    <a:lumOff val="15000"/>
                  </a:prstClr>
                </a:solidFill>
                <a:latin typeface="Times New Roman" pitchFamily="18" charset="0"/>
                <a:ea typeface="Yeseva One" panose="00000500000000000000" charset="0"/>
                <a:cs typeface="Times New Roman" pitchFamily="18" charset="0"/>
                <a:sym typeface="Yeseva One" panose="00000500000000000000" charset="0"/>
              </a:rPr>
              <a:t> </a:t>
            </a:r>
            <a:r>
              <a:rPr lang="en-US" altLang="zh-CN" dirty="0" err="1" smtClean="0">
                <a:solidFill>
                  <a:prstClr val="black">
                    <a:lumMod val="85000"/>
                    <a:lumOff val="15000"/>
                  </a:prstClr>
                </a:solidFill>
                <a:latin typeface="Times New Roman" pitchFamily="18" charset="0"/>
                <a:ea typeface="Yeseva One" panose="00000500000000000000" charset="0"/>
                <a:cs typeface="Times New Roman" pitchFamily="18" charset="0"/>
                <a:sym typeface="Yeseva One" panose="00000500000000000000" charset="0"/>
              </a:rPr>
              <a:t>và</a:t>
            </a:r>
            <a:r>
              <a:rPr lang="en-US" altLang="zh-CN" dirty="0" smtClean="0">
                <a:solidFill>
                  <a:prstClr val="black">
                    <a:lumMod val="85000"/>
                    <a:lumOff val="15000"/>
                  </a:prstClr>
                </a:solidFill>
                <a:latin typeface="Times New Roman" pitchFamily="18" charset="0"/>
                <a:ea typeface="Yeseva One" panose="00000500000000000000" charset="0"/>
                <a:cs typeface="Times New Roman" pitchFamily="18" charset="0"/>
                <a:sym typeface="Yeseva One" panose="00000500000000000000" charset="0"/>
              </a:rPr>
              <a:t> </a:t>
            </a:r>
            <a:r>
              <a:rPr lang="en-US" altLang="zh-CN" dirty="0" err="1" smtClean="0">
                <a:solidFill>
                  <a:prstClr val="black">
                    <a:lumMod val="85000"/>
                    <a:lumOff val="15000"/>
                  </a:prstClr>
                </a:solidFill>
                <a:latin typeface="Times New Roman" pitchFamily="18" charset="0"/>
                <a:ea typeface="Yeseva One" panose="00000500000000000000" charset="0"/>
                <a:cs typeface="Times New Roman" pitchFamily="18" charset="0"/>
                <a:sym typeface="Yeseva One" panose="00000500000000000000" charset="0"/>
              </a:rPr>
              <a:t>dầu</a:t>
            </a:r>
            <a:r>
              <a:rPr lang="en-US" altLang="zh-CN" dirty="0" smtClean="0">
                <a:solidFill>
                  <a:prstClr val="black">
                    <a:lumMod val="85000"/>
                    <a:lumOff val="15000"/>
                  </a:prstClr>
                </a:solidFill>
                <a:latin typeface="Times New Roman" pitchFamily="18" charset="0"/>
                <a:ea typeface="Yeseva One" panose="00000500000000000000" charset="0"/>
                <a:cs typeface="Times New Roman" pitchFamily="18" charset="0"/>
                <a:sym typeface="Yeseva One" panose="00000500000000000000" charset="0"/>
              </a:rPr>
              <a:t> </a:t>
            </a:r>
            <a:r>
              <a:rPr lang="en-US" altLang="zh-CN" dirty="0" err="1" smtClean="0">
                <a:solidFill>
                  <a:prstClr val="black">
                    <a:lumMod val="85000"/>
                    <a:lumOff val="15000"/>
                  </a:prstClr>
                </a:solidFill>
                <a:latin typeface="Times New Roman" pitchFamily="18" charset="0"/>
                <a:ea typeface="Yeseva One" panose="00000500000000000000" charset="0"/>
                <a:cs typeface="Times New Roman" pitchFamily="18" charset="0"/>
                <a:sym typeface="Yeseva One" panose="00000500000000000000" charset="0"/>
              </a:rPr>
              <a:t>thực</a:t>
            </a:r>
            <a:r>
              <a:rPr lang="en-US" altLang="zh-CN" dirty="0" smtClean="0">
                <a:solidFill>
                  <a:prstClr val="black">
                    <a:lumMod val="85000"/>
                    <a:lumOff val="15000"/>
                  </a:prstClr>
                </a:solidFill>
                <a:latin typeface="Times New Roman" pitchFamily="18" charset="0"/>
                <a:ea typeface="Yeseva One" panose="00000500000000000000" charset="0"/>
                <a:cs typeface="Times New Roman" pitchFamily="18" charset="0"/>
                <a:sym typeface="Yeseva One" panose="00000500000000000000" charset="0"/>
              </a:rPr>
              <a:t> </a:t>
            </a:r>
            <a:r>
              <a:rPr lang="en-US" altLang="zh-CN" dirty="0" err="1" smtClean="0">
                <a:solidFill>
                  <a:prstClr val="black">
                    <a:lumMod val="85000"/>
                    <a:lumOff val="15000"/>
                  </a:prstClr>
                </a:solidFill>
                <a:latin typeface="Times New Roman" pitchFamily="18" charset="0"/>
                <a:ea typeface="Yeseva One" panose="00000500000000000000" charset="0"/>
                <a:cs typeface="Times New Roman" pitchFamily="18" charset="0"/>
                <a:sym typeface="Yeseva One" panose="00000500000000000000" charset="0"/>
              </a:rPr>
              <a:t>vật</a:t>
            </a:r>
            <a:r>
              <a:rPr lang="en-US" altLang="zh-CN" dirty="0" smtClean="0">
                <a:solidFill>
                  <a:prstClr val="black">
                    <a:lumMod val="85000"/>
                    <a:lumOff val="15000"/>
                  </a:prstClr>
                </a:solidFill>
                <a:latin typeface="Times New Roman" pitchFamily="18" charset="0"/>
                <a:ea typeface="Yeseva One" panose="00000500000000000000" charset="0"/>
                <a:cs typeface="Times New Roman" pitchFamily="18" charset="0"/>
                <a:sym typeface="Yeseva One" panose="00000500000000000000" charset="0"/>
              </a:rPr>
              <a:t> </a:t>
            </a:r>
            <a:endParaRPr lang="en-US" altLang="zh-CN" dirty="0">
              <a:solidFill>
                <a:prstClr val="black">
                  <a:lumMod val="85000"/>
                  <a:lumOff val="15000"/>
                </a:prstClr>
              </a:solidFill>
              <a:latin typeface="Times New Roman" pitchFamily="18" charset="0"/>
              <a:ea typeface="Yeseva One" panose="00000500000000000000" charset="0"/>
              <a:cs typeface="Times New Roman" pitchFamily="18" charset="0"/>
              <a:sym typeface="Yeseva One" panose="00000500000000000000" charset="0"/>
            </a:endParaRPr>
          </a:p>
        </p:txBody>
      </p:sp>
      <p:sp>
        <p:nvSpPr>
          <p:cNvPr id="19" name="矩形 1"/>
          <p:cNvSpPr>
            <a:spLocks noChangeArrowheads="1"/>
          </p:cNvSpPr>
          <p:nvPr/>
        </p:nvSpPr>
        <p:spPr bwMode="auto">
          <a:xfrm>
            <a:off x="6661651" y="4117245"/>
            <a:ext cx="4574540" cy="458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5" tIns="45707" rIns="91415" bIns="45707">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913765">
              <a:lnSpc>
                <a:spcPct val="150000"/>
              </a:lnSpc>
            </a:pPr>
            <a:r>
              <a:rPr lang="en-US" altLang="zh-CN" dirty="0" smtClean="0">
                <a:solidFill>
                  <a:prstClr val="black">
                    <a:lumMod val="85000"/>
                    <a:lumOff val="15000"/>
                  </a:prstClr>
                </a:solidFill>
                <a:latin typeface="Times New Roman" pitchFamily="18" charset="0"/>
                <a:ea typeface="Yeseva One" panose="00000500000000000000" charset="0"/>
                <a:cs typeface="Times New Roman" pitchFamily="18" charset="0"/>
                <a:sym typeface="Yeseva One" panose="00000500000000000000" charset="0"/>
              </a:rPr>
              <a:t>Vitamin (A, B1, B2, B6, B12, PP, C, D, E, K)</a:t>
            </a:r>
            <a:endParaRPr lang="en-US" altLang="zh-CN" dirty="0">
              <a:solidFill>
                <a:prstClr val="black">
                  <a:lumMod val="85000"/>
                  <a:lumOff val="15000"/>
                </a:prstClr>
              </a:solidFill>
              <a:latin typeface="Times New Roman" pitchFamily="18" charset="0"/>
              <a:ea typeface="Yeseva One" panose="00000500000000000000" charset="0"/>
              <a:cs typeface="Times New Roman" pitchFamily="18" charset="0"/>
              <a:sym typeface="Yeseva One" panose="00000500000000000000" charset="0"/>
            </a:endParaRPr>
          </a:p>
        </p:txBody>
      </p:sp>
      <p:sp>
        <p:nvSpPr>
          <p:cNvPr id="20" name="矩形 1"/>
          <p:cNvSpPr>
            <a:spLocks noChangeArrowheads="1"/>
          </p:cNvSpPr>
          <p:nvPr/>
        </p:nvSpPr>
        <p:spPr bwMode="auto">
          <a:xfrm>
            <a:off x="6327968" y="4871267"/>
            <a:ext cx="4844415" cy="507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5" tIns="45707" rIns="91415" bIns="45707">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913765">
              <a:lnSpc>
                <a:spcPct val="150000"/>
              </a:lnSpc>
            </a:pPr>
            <a:r>
              <a:rPr lang="en-US" altLang="zh-CN" dirty="0" err="1" smtClean="0">
                <a:solidFill>
                  <a:prstClr val="black">
                    <a:lumMod val="85000"/>
                    <a:lumOff val="15000"/>
                  </a:prstClr>
                </a:solidFill>
                <a:latin typeface="Times New Roman" pitchFamily="18" charset="0"/>
                <a:ea typeface="Yeseva One" panose="00000500000000000000" charset="0"/>
                <a:cs typeface="Times New Roman" pitchFamily="18" charset="0"/>
                <a:sym typeface="Yeseva One" panose="00000500000000000000" charset="0"/>
              </a:rPr>
              <a:t>Khoáng</a:t>
            </a:r>
            <a:r>
              <a:rPr lang="en-US" altLang="zh-CN" dirty="0" smtClean="0">
                <a:solidFill>
                  <a:prstClr val="black">
                    <a:lumMod val="85000"/>
                    <a:lumOff val="15000"/>
                  </a:prstClr>
                </a:solidFill>
                <a:latin typeface="Times New Roman" pitchFamily="18" charset="0"/>
                <a:ea typeface="Yeseva One" panose="00000500000000000000" charset="0"/>
                <a:cs typeface="Times New Roman" pitchFamily="18" charset="0"/>
                <a:sym typeface="Yeseva One" panose="00000500000000000000" charset="0"/>
              </a:rPr>
              <a:t> </a:t>
            </a:r>
            <a:r>
              <a:rPr lang="en-US" altLang="zh-CN" dirty="0" err="1" smtClean="0">
                <a:solidFill>
                  <a:prstClr val="black">
                    <a:lumMod val="85000"/>
                    <a:lumOff val="15000"/>
                  </a:prstClr>
                </a:solidFill>
                <a:latin typeface="Times New Roman" pitchFamily="18" charset="0"/>
                <a:ea typeface="Yeseva One" panose="00000500000000000000" charset="0"/>
                <a:cs typeface="Times New Roman" pitchFamily="18" charset="0"/>
                <a:sym typeface="Yeseva One" panose="00000500000000000000" charset="0"/>
              </a:rPr>
              <a:t>chất</a:t>
            </a:r>
            <a:r>
              <a:rPr lang="en-US" altLang="zh-CN" dirty="0" smtClean="0">
                <a:solidFill>
                  <a:prstClr val="black">
                    <a:lumMod val="85000"/>
                    <a:lumOff val="15000"/>
                  </a:prstClr>
                </a:solidFill>
                <a:latin typeface="Times New Roman" pitchFamily="18" charset="0"/>
                <a:ea typeface="Yeseva One" panose="00000500000000000000" charset="0"/>
                <a:cs typeface="Times New Roman" pitchFamily="18" charset="0"/>
                <a:sym typeface="Yeseva One" panose="00000500000000000000" charset="0"/>
              </a:rPr>
              <a:t> (</a:t>
            </a:r>
            <a:r>
              <a:rPr lang="en-US" altLang="zh-CN" dirty="0" err="1" smtClean="0">
                <a:solidFill>
                  <a:prstClr val="black">
                    <a:lumMod val="85000"/>
                    <a:lumOff val="15000"/>
                  </a:prstClr>
                </a:solidFill>
                <a:latin typeface="Times New Roman" pitchFamily="18" charset="0"/>
                <a:ea typeface="Yeseva One" panose="00000500000000000000" charset="0"/>
                <a:cs typeface="Times New Roman" pitchFamily="18" charset="0"/>
                <a:sym typeface="Yeseva One" panose="00000500000000000000" charset="0"/>
              </a:rPr>
              <a:t>canxi</a:t>
            </a:r>
            <a:r>
              <a:rPr lang="en-US" altLang="zh-CN" dirty="0" smtClean="0">
                <a:solidFill>
                  <a:prstClr val="black">
                    <a:lumMod val="85000"/>
                    <a:lumOff val="15000"/>
                  </a:prstClr>
                </a:solidFill>
                <a:latin typeface="Times New Roman" pitchFamily="18" charset="0"/>
                <a:ea typeface="Yeseva One" panose="00000500000000000000" charset="0"/>
                <a:cs typeface="Times New Roman" pitchFamily="18" charset="0"/>
                <a:sym typeface="Yeseva One" panose="00000500000000000000" charset="0"/>
              </a:rPr>
              <a:t>, </a:t>
            </a:r>
            <a:r>
              <a:rPr lang="en-US" altLang="zh-CN" dirty="0" err="1" smtClean="0">
                <a:solidFill>
                  <a:prstClr val="black">
                    <a:lumMod val="85000"/>
                    <a:lumOff val="15000"/>
                  </a:prstClr>
                </a:solidFill>
                <a:latin typeface="Times New Roman" pitchFamily="18" charset="0"/>
                <a:ea typeface="Yeseva One" panose="00000500000000000000" charset="0"/>
                <a:cs typeface="Times New Roman" pitchFamily="18" charset="0"/>
                <a:sym typeface="Yeseva One" panose="00000500000000000000" charset="0"/>
              </a:rPr>
              <a:t>phốt</a:t>
            </a:r>
            <a:r>
              <a:rPr lang="en-US" altLang="zh-CN" dirty="0" smtClean="0">
                <a:solidFill>
                  <a:prstClr val="black">
                    <a:lumMod val="85000"/>
                    <a:lumOff val="15000"/>
                  </a:prstClr>
                </a:solidFill>
                <a:latin typeface="Times New Roman" pitchFamily="18" charset="0"/>
                <a:ea typeface="Yeseva One" panose="00000500000000000000" charset="0"/>
                <a:cs typeface="Times New Roman" pitchFamily="18" charset="0"/>
                <a:sym typeface="Yeseva One" panose="00000500000000000000" charset="0"/>
              </a:rPr>
              <a:t> pho, </a:t>
            </a:r>
            <a:r>
              <a:rPr lang="en-US" altLang="zh-CN" dirty="0" err="1" smtClean="0">
                <a:solidFill>
                  <a:prstClr val="black">
                    <a:lumMod val="85000"/>
                    <a:lumOff val="15000"/>
                  </a:prstClr>
                </a:solidFill>
                <a:latin typeface="Times New Roman" pitchFamily="18" charset="0"/>
                <a:ea typeface="Yeseva One" panose="00000500000000000000" charset="0"/>
                <a:cs typeface="Times New Roman" pitchFamily="18" charset="0"/>
                <a:sym typeface="Yeseva One" panose="00000500000000000000" charset="0"/>
              </a:rPr>
              <a:t>sắt</a:t>
            </a:r>
            <a:r>
              <a:rPr lang="en-US" altLang="zh-CN" dirty="0" smtClean="0">
                <a:solidFill>
                  <a:prstClr val="black">
                    <a:lumMod val="85000"/>
                    <a:lumOff val="15000"/>
                  </a:prstClr>
                </a:solidFill>
                <a:latin typeface="Times New Roman" pitchFamily="18" charset="0"/>
                <a:ea typeface="Yeseva One" panose="00000500000000000000" charset="0"/>
                <a:cs typeface="Times New Roman" pitchFamily="18" charset="0"/>
                <a:sym typeface="Yeseva One" panose="00000500000000000000" charset="0"/>
              </a:rPr>
              <a:t>, </a:t>
            </a:r>
            <a:r>
              <a:rPr lang="en-US" altLang="zh-CN" dirty="0" err="1" smtClean="0">
                <a:solidFill>
                  <a:prstClr val="black">
                    <a:lumMod val="85000"/>
                    <a:lumOff val="15000"/>
                  </a:prstClr>
                </a:solidFill>
                <a:latin typeface="Times New Roman" pitchFamily="18" charset="0"/>
                <a:ea typeface="Yeseva One" panose="00000500000000000000" charset="0"/>
                <a:cs typeface="Times New Roman" pitchFamily="18" charset="0"/>
                <a:sym typeface="Yeseva One" panose="00000500000000000000" charset="0"/>
              </a:rPr>
              <a:t>kẽm</a:t>
            </a:r>
            <a:r>
              <a:rPr lang="en-US" altLang="zh-CN" dirty="0" smtClean="0">
                <a:solidFill>
                  <a:prstClr val="black">
                    <a:lumMod val="85000"/>
                    <a:lumOff val="15000"/>
                  </a:prstClr>
                </a:solidFill>
                <a:latin typeface="Times New Roman" pitchFamily="18" charset="0"/>
                <a:ea typeface="Yeseva One" panose="00000500000000000000" charset="0"/>
                <a:cs typeface="Times New Roman" pitchFamily="18" charset="0"/>
                <a:sym typeface="Yeseva One" panose="00000500000000000000" charset="0"/>
              </a:rPr>
              <a:t>, I - </a:t>
            </a:r>
            <a:r>
              <a:rPr lang="en-US" altLang="zh-CN" dirty="0" err="1" smtClean="0">
                <a:solidFill>
                  <a:prstClr val="black">
                    <a:lumMod val="85000"/>
                    <a:lumOff val="15000"/>
                  </a:prstClr>
                </a:solidFill>
                <a:latin typeface="Times New Roman" pitchFamily="18" charset="0"/>
                <a:ea typeface="Yeseva One" panose="00000500000000000000" charset="0"/>
                <a:cs typeface="Times New Roman" pitchFamily="18" charset="0"/>
                <a:sym typeface="Yeseva One" panose="00000500000000000000" charset="0"/>
              </a:rPr>
              <a:t>ốt</a:t>
            </a:r>
            <a:r>
              <a:rPr lang="en-US" altLang="zh-CN" dirty="0" smtClean="0">
                <a:solidFill>
                  <a:prstClr val="black">
                    <a:lumMod val="85000"/>
                    <a:lumOff val="15000"/>
                  </a:prstClr>
                </a:solidFill>
                <a:latin typeface="Times New Roman" pitchFamily="18" charset="0"/>
                <a:ea typeface="Yeseva One" panose="00000500000000000000" charset="0"/>
                <a:cs typeface="Times New Roman" pitchFamily="18" charset="0"/>
                <a:sym typeface="Yeseva One" panose="00000500000000000000" charset="0"/>
              </a:rPr>
              <a:t>)</a:t>
            </a:r>
            <a:endParaRPr lang="en-US" altLang="zh-CN" dirty="0">
              <a:solidFill>
                <a:prstClr val="black">
                  <a:lumMod val="85000"/>
                  <a:lumOff val="15000"/>
                </a:prstClr>
              </a:solidFill>
              <a:latin typeface="Times New Roman" pitchFamily="18" charset="0"/>
              <a:ea typeface="Yeseva One" panose="00000500000000000000" charset="0"/>
              <a:cs typeface="Times New Roman" pitchFamily="18" charset="0"/>
              <a:sym typeface="Yeseva One" panose="00000500000000000000" charset="0"/>
            </a:endParaRPr>
          </a:p>
        </p:txBody>
      </p:sp>
      <p:pic>
        <p:nvPicPr>
          <p:cNvPr id="30" name="图片 2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0" y="-135974"/>
            <a:ext cx="2959930" cy="965371"/>
          </a:xfrm>
          <a:prstGeom prst="rect">
            <a:avLst/>
          </a:prstGeom>
        </p:spPr>
      </p:pic>
      <p:sp>
        <p:nvSpPr>
          <p:cNvPr id="31" name="文本框 30"/>
          <p:cNvSpPr txBox="1"/>
          <p:nvPr/>
        </p:nvSpPr>
        <p:spPr>
          <a:xfrm>
            <a:off x="2935706" y="385582"/>
            <a:ext cx="9010800" cy="553998"/>
          </a:xfrm>
          <a:prstGeom prst="rect">
            <a:avLst/>
          </a:prstGeom>
          <a:noFill/>
        </p:spPr>
        <p:txBody>
          <a:bodyPr wrap="none" rtlCol="0">
            <a:spAutoFit/>
          </a:bodyPr>
          <a:lstStyle/>
          <a:p>
            <a:r>
              <a:rPr lang="en-US" altLang="zh-CN" sz="3000" b="1" dirty="0" smtClean="0">
                <a:solidFill>
                  <a:schemeClr val="bg2">
                    <a:lumMod val="10000"/>
                  </a:schemeClr>
                </a:solidFill>
                <a:latin typeface="Times New Roman" pitchFamily="18" charset="0"/>
                <a:ea typeface="Yeseva One" panose="00000500000000000000" charset="0"/>
                <a:cs typeface="Times New Roman" pitchFamily="18" charset="0"/>
                <a:sym typeface="Yeseva One" panose="00000500000000000000" charset="0"/>
              </a:rPr>
              <a:t>2. </a:t>
            </a:r>
            <a:r>
              <a:rPr lang="en-US" altLang="zh-CN" sz="3000" b="1" dirty="0" err="1" smtClean="0">
                <a:solidFill>
                  <a:schemeClr val="bg2">
                    <a:lumMod val="10000"/>
                  </a:schemeClr>
                </a:solidFill>
                <a:latin typeface="Times New Roman" pitchFamily="18" charset="0"/>
                <a:ea typeface="Yeseva One" panose="00000500000000000000" charset="0"/>
                <a:cs typeface="Times New Roman" pitchFamily="18" charset="0"/>
                <a:sym typeface="Yeseva One" panose="00000500000000000000" charset="0"/>
              </a:rPr>
              <a:t>Dinh</a:t>
            </a:r>
            <a:r>
              <a:rPr lang="en-US" altLang="zh-CN" sz="3000" b="1" dirty="0" smtClean="0">
                <a:solidFill>
                  <a:schemeClr val="bg2">
                    <a:lumMod val="10000"/>
                  </a:schemeClr>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3000" b="1" dirty="0" err="1" smtClean="0">
                <a:solidFill>
                  <a:schemeClr val="bg2">
                    <a:lumMod val="10000"/>
                  </a:schemeClr>
                </a:solidFill>
                <a:latin typeface="Times New Roman" pitchFamily="18" charset="0"/>
                <a:ea typeface="Yeseva One" panose="00000500000000000000" charset="0"/>
                <a:cs typeface="Times New Roman" pitchFamily="18" charset="0"/>
                <a:sym typeface="Yeseva One" panose="00000500000000000000" charset="0"/>
              </a:rPr>
              <a:t>dưỡng</a:t>
            </a:r>
            <a:r>
              <a:rPr lang="en-US" altLang="zh-CN" sz="3000" b="1" dirty="0" smtClean="0">
                <a:solidFill>
                  <a:schemeClr val="bg2">
                    <a:lumMod val="10000"/>
                  </a:schemeClr>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3000" b="1" dirty="0" err="1" smtClean="0">
                <a:solidFill>
                  <a:schemeClr val="bg2">
                    <a:lumMod val="10000"/>
                  </a:schemeClr>
                </a:solidFill>
                <a:latin typeface="Times New Roman" pitchFamily="18" charset="0"/>
                <a:ea typeface="Yeseva One" panose="00000500000000000000" charset="0"/>
                <a:cs typeface="Times New Roman" pitchFamily="18" charset="0"/>
                <a:sym typeface="Yeseva One" panose="00000500000000000000" charset="0"/>
              </a:rPr>
              <a:t>đối</a:t>
            </a:r>
            <a:r>
              <a:rPr lang="en-US" altLang="zh-CN" sz="3000" b="1" dirty="0" smtClean="0">
                <a:solidFill>
                  <a:schemeClr val="bg2">
                    <a:lumMod val="10000"/>
                  </a:schemeClr>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3000" b="1" dirty="0" err="1" smtClean="0">
                <a:solidFill>
                  <a:schemeClr val="bg2">
                    <a:lumMod val="10000"/>
                  </a:schemeClr>
                </a:solidFill>
                <a:latin typeface="Times New Roman" pitchFamily="18" charset="0"/>
                <a:ea typeface="Yeseva One" panose="00000500000000000000" charset="0"/>
                <a:cs typeface="Times New Roman" pitchFamily="18" charset="0"/>
                <a:sym typeface="Yeseva One" panose="00000500000000000000" charset="0"/>
              </a:rPr>
              <a:t>với</a:t>
            </a:r>
            <a:r>
              <a:rPr lang="en-US" altLang="zh-CN" sz="3000" b="1" dirty="0" smtClean="0">
                <a:solidFill>
                  <a:schemeClr val="bg2">
                    <a:lumMod val="10000"/>
                  </a:schemeClr>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3000" b="1" dirty="0" err="1" smtClean="0">
                <a:solidFill>
                  <a:schemeClr val="bg2">
                    <a:lumMod val="10000"/>
                  </a:schemeClr>
                </a:solidFill>
                <a:latin typeface="Times New Roman" pitchFamily="18" charset="0"/>
                <a:ea typeface="Yeseva One" panose="00000500000000000000" charset="0"/>
                <a:cs typeface="Times New Roman" pitchFamily="18" charset="0"/>
                <a:sym typeface="Yeseva One" panose="00000500000000000000" charset="0"/>
              </a:rPr>
              <a:t>sức</a:t>
            </a:r>
            <a:r>
              <a:rPr lang="en-US" altLang="zh-CN" sz="3000" b="1" dirty="0" smtClean="0">
                <a:solidFill>
                  <a:schemeClr val="bg2">
                    <a:lumMod val="10000"/>
                  </a:schemeClr>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3000" b="1" dirty="0" err="1" smtClean="0">
                <a:solidFill>
                  <a:schemeClr val="bg2">
                    <a:lumMod val="10000"/>
                  </a:schemeClr>
                </a:solidFill>
                <a:latin typeface="Times New Roman" pitchFamily="18" charset="0"/>
                <a:ea typeface="Yeseva One" panose="00000500000000000000" charset="0"/>
                <a:cs typeface="Times New Roman" pitchFamily="18" charset="0"/>
                <a:sym typeface="Yeseva One" panose="00000500000000000000" charset="0"/>
              </a:rPr>
              <a:t>khỏe</a:t>
            </a:r>
            <a:r>
              <a:rPr lang="en-US" altLang="zh-CN" sz="3000" b="1" dirty="0" smtClean="0">
                <a:solidFill>
                  <a:schemeClr val="bg2">
                    <a:lumMod val="10000"/>
                  </a:schemeClr>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3000" b="1" dirty="0" err="1" smtClean="0">
                <a:solidFill>
                  <a:schemeClr val="bg2">
                    <a:lumMod val="10000"/>
                  </a:schemeClr>
                </a:solidFill>
                <a:latin typeface="Times New Roman" pitchFamily="18" charset="0"/>
                <a:ea typeface="Yeseva One" panose="00000500000000000000" charset="0"/>
                <a:cs typeface="Times New Roman" pitchFamily="18" charset="0"/>
                <a:sym typeface="Yeseva One" panose="00000500000000000000" charset="0"/>
              </a:rPr>
              <a:t>và</a:t>
            </a:r>
            <a:r>
              <a:rPr lang="en-US" altLang="zh-CN" sz="3000" b="1" dirty="0" smtClean="0">
                <a:solidFill>
                  <a:schemeClr val="bg2">
                    <a:lumMod val="10000"/>
                  </a:schemeClr>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3000" b="1" dirty="0" err="1" smtClean="0">
                <a:solidFill>
                  <a:schemeClr val="bg2">
                    <a:lumMod val="10000"/>
                  </a:schemeClr>
                </a:solidFill>
                <a:latin typeface="Times New Roman" pitchFamily="18" charset="0"/>
                <a:ea typeface="Yeseva One" panose="00000500000000000000" charset="0"/>
                <a:cs typeface="Times New Roman" pitchFamily="18" charset="0"/>
                <a:sym typeface="Yeseva One" panose="00000500000000000000" charset="0"/>
              </a:rPr>
              <a:t>phát</a:t>
            </a:r>
            <a:r>
              <a:rPr lang="en-US" altLang="zh-CN" sz="3000" b="1" dirty="0" smtClean="0">
                <a:solidFill>
                  <a:schemeClr val="bg2">
                    <a:lumMod val="10000"/>
                  </a:schemeClr>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3000" b="1" dirty="0" err="1" smtClean="0">
                <a:solidFill>
                  <a:schemeClr val="bg2">
                    <a:lumMod val="10000"/>
                  </a:schemeClr>
                </a:solidFill>
                <a:latin typeface="Times New Roman" pitchFamily="18" charset="0"/>
                <a:ea typeface="Yeseva One" panose="00000500000000000000" charset="0"/>
                <a:cs typeface="Times New Roman" pitchFamily="18" charset="0"/>
                <a:sym typeface="Yeseva One" panose="00000500000000000000" charset="0"/>
              </a:rPr>
              <a:t>triển</a:t>
            </a:r>
            <a:r>
              <a:rPr lang="en-US" altLang="zh-CN" sz="3000" b="1" dirty="0" smtClean="0">
                <a:solidFill>
                  <a:schemeClr val="bg2">
                    <a:lumMod val="10000"/>
                  </a:schemeClr>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3000" b="1" dirty="0" err="1" smtClean="0">
                <a:solidFill>
                  <a:schemeClr val="bg2">
                    <a:lumMod val="10000"/>
                  </a:schemeClr>
                </a:solidFill>
                <a:latin typeface="Times New Roman" pitchFamily="18" charset="0"/>
                <a:ea typeface="Yeseva One" panose="00000500000000000000" charset="0"/>
                <a:cs typeface="Times New Roman" pitchFamily="18" charset="0"/>
                <a:sym typeface="Yeseva One" panose="00000500000000000000" charset="0"/>
              </a:rPr>
              <a:t>thể</a:t>
            </a:r>
            <a:r>
              <a:rPr lang="en-US" altLang="zh-CN" sz="3000" b="1" dirty="0" smtClean="0">
                <a:solidFill>
                  <a:schemeClr val="bg2">
                    <a:lumMod val="10000"/>
                  </a:schemeClr>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3000" b="1" dirty="0" err="1" smtClean="0">
                <a:solidFill>
                  <a:schemeClr val="bg2">
                    <a:lumMod val="10000"/>
                  </a:schemeClr>
                </a:solidFill>
                <a:latin typeface="Times New Roman" pitchFamily="18" charset="0"/>
                <a:ea typeface="Yeseva One" panose="00000500000000000000" charset="0"/>
                <a:cs typeface="Times New Roman" pitchFamily="18" charset="0"/>
                <a:sym typeface="Yeseva One" panose="00000500000000000000" charset="0"/>
              </a:rPr>
              <a:t>chất</a:t>
            </a:r>
            <a:r>
              <a:rPr lang="en-US" altLang="zh-CN" sz="3000" b="1" dirty="0" smtClean="0">
                <a:solidFill>
                  <a:schemeClr val="bg2">
                    <a:lumMod val="10000"/>
                  </a:schemeClr>
                </a:solidFill>
                <a:latin typeface="Times New Roman" pitchFamily="18" charset="0"/>
                <a:ea typeface="Yeseva One" panose="00000500000000000000" charset="0"/>
                <a:cs typeface="Times New Roman" pitchFamily="18" charset="0"/>
                <a:sym typeface="Yeseva One" panose="00000500000000000000" charset="0"/>
              </a:rPr>
              <a:t> </a:t>
            </a:r>
            <a:endParaRPr lang="zh-CN" altLang="en-US" sz="3000" b="1" dirty="0">
              <a:solidFill>
                <a:schemeClr val="bg2">
                  <a:lumMod val="10000"/>
                </a:schemeClr>
              </a:solidFill>
              <a:latin typeface="Times New Roman" pitchFamily="18" charset="0"/>
              <a:ea typeface="Yeseva One" panose="00000500000000000000" charset="0"/>
              <a:cs typeface="Times New Roman" pitchFamily="18" charset="0"/>
              <a:sym typeface="Yeseva One" panose="00000500000000000000" charset="0"/>
            </a:endParaRPr>
          </a:p>
        </p:txBody>
      </p:sp>
      <p:sp>
        <p:nvSpPr>
          <p:cNvPr id="21" name="Oval 11"/>
          <p:cNvSpPr>
            <a:spLocks noChangeArrowheads="1"/>
          </p:cNvSpPr>
          <p:nvPr/>
        </p:nvSpPr>
        <p:spPr bwMode="auto">
          <a:xfrm>
            <a:off x="5105628" y="5542027"/>
            <a:ext cx="585585" cy="585833"/>
          </a:xfrm>
          <a:prstGeom prst="ellipse">
            <a:avLst/>
          </a:prstGeom>
          <a:solidFill>
            <a:schemeClr val="accent2"/>
          </a:solidFill>
          <a:ln>
            <a:noFill/>
          </a:ln>
        </p:spPr>
        <p:txBody>
          <a:bodyPr lIns="0" tIns="0" rIns="0" bIns="0"/>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defTabSz="913765" eaLnBrk="1" hangingPunct="1">
              <a:spcBef>
                <a:spcPct val="0"/>
              </a:spcBef>
              <a:buNone/>
            </a:pPr>
            <a:r>
              <a:rPr lang="en-US" altLang="zh-CN" sz="2400" dirty="0" smtClean="0">
                <a:solidFill>
                  <a:srgbClr val="FFFFFF"/>
                </a:solidFill>
                <a:latin typeface="Yeseva One" panose="00000500000000000000" charset="0"/>
                <a:ea typeface="Yeseva One" panose="00000500000000000000" charset="0"/>
                <a:sym typeface="Yeseva One" panose="00000500000000000000" charset="0"/>
              </a:rPr>
              <a:t>06</a:t>
            </a:r>
            <a:endParaRPr lang="zh-CN" altLang="en-US" sz="2400" dirty="0">
              <a:solidFill>
                <a:srgbClr val="FFFFFF"/>
              </a:solidFill>
              <a:latin typeface="Yeseva One" panose="00000500000000000000" charset="0"/>
              <a:ea typeface="Yeseva One" panose="00000500000000000000" charset="0"/>
              <a:sym typeface="Yeseva One" panose="00000500000000000000" charset="0"/>
            </a:endParaRPr>
          </a:p>
        </p:txBody>
      </p:sp>
      <p:sp>
        <p:nvSpPr>
          <p:cNvPr id="22" name="矩形 1"/>
          <p:cNvSpPr>
            <a:spLocks noChangeArrowheads="1"/>
          </p:cNvSpPr>
          <p:nvPr/>
        </p:nvSpPr>
        <p:spPr bwMode="auto">
          <a:xfrm>
            <a:off x="5814160" y="5581762"/>
            <a:ext cx="4844415" cy="507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5" tIns="45707" rIns="91415" bIns="45707">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913765">
              <a:lnSpc>
                <a:spcPct val="150000"/>
              </a:lnSpc>
            </a:pPr>
            <a:r>
              <a:rPr lang="en-US" altLang="zh-CN" dirty="0" err="1" smtClean="0">
                <a:solidFill>
                  <a:prstClr val="black">
                    <a:lumMod val="85000"/>
                    <a:lumOff val="15000"/>
                  </a:prstClr>
                </a:solidFill>
                <a:latin typeface="Times New Roman" pitchFamily="18" charset="0"/>
                <a:ea typeface="Yeseva One" panose="00000500000000000000" charset="0"/>
                <a:cs typeface="Times New Roman" pitchFamily="18" charset="0"/>
                <a:sym typeface="Yeseva One" panose="00000500000000000000" charset="0"/>
              </a:rPr>
              <a:t>Nước</a:t>
            </a:r>
            <a:r>
              <a:rPr lang="en-US" altLang="zh-CN" dirty="0" smtClean="0">
                <a:solidFill>
                  <a:prstClr val="black">
                    <a:lumMod val="85000"/>
                    <a:lumOff val="15000"/>
                  </a:prstClr>
                </a:solidFill>
                <a:latin typeface="Times New Roman" pitchFamily="18" charset="0"/>
                <a:ea typeface="Yeseva One" panose="00000500000000000000" charset="0"/>
                <a:cs typeface="Times New Roman" pitchFamily="18" charset="0"/>
                <a:sym typeface="Yeseva One" panose="00000500000000000000" charset="0"/>
              </a:rPr>
              <a:t> </a:t>
            </a:r>
            <a:r>
              <a:rPr lang="en-US" altLang="zh-CN" dirty="0" err="1" smtClean="0">
                <a:solidFill>
                  <a:prstClr val="black">
                    <a:lumMod val="85000"/>
                    <a:lumOff val="15000"/>
                  </a:prstClr>
                </a:solidFill>
                <a:latin typeface="Times New Roman" pitchFamily="18" charset="0"/>
                <a:ea typeface="Yeseva One" panose="00000500000000000000" charset="0"/>
                <a:cs typeface="Times New Roman" pitchFamily="18" charset="0"/>
                <a:sym typeface="Yeseva One" panose="00000500000000000000" charset="0"/>
              </a:rPr>
              <a:t>chiếm</a:t>
            </a:r>
            <a:r>
              <a:rPr lang="en-US" altLang="zh-CN" dirty="0" smtClean="0">
                <a:solidFill>
                  <a:prstClr val="black">
                    <a:lumMod val="85000"/>
                    <a:lumOff val="15000"/>
                  </a:prstClr>
                </a:solidFill>
                <a:latin typeface="Times New Roman" pitchFamily="18" charset="0"/>
                <a:ea typeface="Yeseva One" panose="00000500000000000000" charset="0"/>
                <a:cs typeface="Times New Roman" pitchFamily="18" charset="0"/>
                <a:sym typeface="Yeseva One" panose="00000500000000000000" charset="0"/>
              </a:rPr>
              <a:t> 2/3 </a:t>
            </a:r>
            <a:r>
              <a:rPr lang="en-US" altLang="zh-CN" dirty="0" err="1" smtClean="0">
                <a:solidFill>
                  <a:prstClr val="black">
                    <a:lumMod val="85000"/>
                    <a:lumOff val="15000"/>
                  </a:prstClr>
                </a:solidFill>
                <a:latin typeface="Times New Roman" pitchFamily="18" charset="0"/>
                <a:ea typeface="Yeseva One" panose="00000500000000000000" charset="0"/>
                <a:cs typeface="Times New Roman" pitchFamily="18" charset="0"/>
                <a:sym typeface="Yeseva One" panose="00000500000000000000" charset="0"/>
              </a:rPr>
              <a:t>trọng</a:t>
            </a:r>
            <a:r>
              <a:rPr lang="en-US" altLang="zh-CN" dirty="0" smtClean="0">
                <a:solidFill>
                  <a:prstClr val="black">
                    <a:lumMod val="85000"/>
                    <a:lumOff val="15000"/>
                  </a:prstClr>
                </a:solidFill>
                <a:latin typeface="Times New Roman" pitchFamily="18" charset="0"/>
                <a:ea typeface="Yeseva One" panose="00000500000000000000" charset="0"/>
                <a:cs typeface="Times New Roman" pitchFamily="18" charset="0"/>
                <a:sym typeface="Yeseva One" panose="00000500000000000000" charset="0"/>
              </a:rPr>
              <a:t> </a:t>
            </a:r>
            <a:r>
              <a:rPr lang="en-US" altLang="zh-CN" dirty="0" err="1" smtClean="0">
                <a:solidFill>
                  <a:prstClr val="black">
                    <a:lumMod val="85000"/>
                    <a:lumOff val="15000"/>
                  </a:prstClr>
                </a:solidFill>
                <a:latin typeface="Times New Roman" pitchFamily="18" charset="0"/>
                <a:ea typeface="Yeseva One" panose="00000500000000000000" charset="0"/>
                <a:cs typeface="Times New Roman" pitchFamily="18" charset="0"/>
                <a:sym typeface="Yeseva One" panose="00000500000000000000" charset="0"/>
              </a:rPr>
              <a:t>lượng</a:t>
            </a:r>
            <a:r>
              <a:rPr lang="en-US" altLang="zh-CN" dirty="0" smtClean="0">
                <a:solidFill>
                  <a:prstClr val="black">
                    <a:lumMod val="85000"/>
                    <a:lumOff val="15000"/>
                  </a:prstClr>
                </a:solidFill>
                <a:latin typeface="Times New Roman" pitchFamily="18" charset="0"/>
                <a:ea typeface="Yeseva One" panose="00000500000000000000" charset="0"/>
                <a:cs typeface="Times New Roman" pitchFamily="18" charset="0"/>
                <a:sym typeface="Yeseva One" panose="00000500000000000000" charset="0"/>
              </a:rPr>
              <a:t> </a:t>
            </a:r>
            <a:r>
              <a:rPr lang="en-US" altLang="zh-CN" dirty="0" err="1" smtClean="0">
                <a:solidFill>
                  <a:prstClr val="black">
                    <a:lumMod val="85000"/>
                    <a:lumOff val="15000"/>
                  </a:prstClr>
                </a:solidFill>
                <a:latin typeface="Times New Roman" pitchFamily="18" charset="0"/>
                <a:ea typeface="Yeseva One" panose="00000500000000000000" charset="0"/>
                <a:cs typeface="Times New Roman" pitchFamily="18" charset="0"/>
                <a:sym typeface="Yeseva One" panose="00000500000000000000" charset="0"/>
              </a:rPr>
              <a:t>cơ</a:t>
            </a:r>
            <a:r>
              <a:rPr lang="en-US" altLang="zh-CN" dirty="0" smtClean="0">
                <a:solidFill>
                  <a:prstClr val="black">
                    <a:lumMod val="85000"/>
                    <a:lumOff val="15000"/>
                  </a:prstClr>
                </a:solidFill>
                <a:latin typeface="Times New Roman" pitchFamily="18" charset="0"/>
                <a:ea typeface="Yeseva One" panose="00000500000000000000" charset="0"/>
                <a:cs typeface="Times New Roman" pitchFamily="18" charset="0"/>
                <a:sym typeface="Yeseva One" panose="00000500000000000000" charset="0"/>
              </a:rPr>
              <a:t> </a:t>
            </a:r>
            <a:r>
              <a:rPr lang="en-US" altLang="zh-CN" dirty="0" err="1" smtClean="0">
                <a:solidFill>
                  <a:prstClr val="black">
                    <a:lumMod val="85000"/>
                    <a:lumOff val="15000"/>
                  </a:prstClr>
                </a:solidFill>
                <a:latin typeface="Times New Roman" pitchFamily="18" charset="0"/>
                <a:ea typeface="Yeseva One" panose="00000500000000000000" charset="0"/>
                <a:cs typeface="Times New Roman" pitchFamily="18" charset="0"/>
                <a:sym typeface="Yeseva One" panose="00000500000000000000" charset="0"/>
              </a:rPr>
              <a:t>thể</a:t>
            </a:r>
            <a:r>
              <a:rPr lang="en-US" altLang="zh-CN" dirty="0" smtClean="0">
                <a:solidFill>
                  <a:prstClr val="black">
                    <a:lumMod val="85000"/>
                    <a:lumOff val="15000"/>
                  </a:prstClr>
                </a:solidFill>
                <a:latin typeface="Times New Roman" pitchFamily="18" charset="0"/>
                <a:ea typeface="Yeseva One" panose="00000500000000000000" charset="0"/>
                <a:cs typeface="Times New Roman" pitchFamily="18" charset="0"/>
                <a:sym typeface="Yeseva One" panose="00000500000000000000" charset="0"/>
              </a:rPr>
              <a:t>  </a:t>
            </a:r>
            <a:endParaRPr lang="en-US" altLang="zh-CN" dirty="0">
              <a:solidFill>
                <a:prstClr val="black">
                  <a:lumMod val="85000"/>
                  <a:lumOff val="15000"/>
                </a:prstClr>
              </a:solidFill>
              <a:latin typeface="Times New Roman" pitchFamily="18" charset="0"/>
              <a:ea typeface="Yeseva One" panose="00000500000000000000" charset="0"/>
              <a:cs typeface="Times New Roman" pitchFamily="18" charset="0"/>
              <a:sym typeface="Yeseva One" panose="00000500000000000000" charset="0"/>
            </a:endParaRPr>
          </a:p>
        </p:txBody>
      </p:sp>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9620" y="3192695"/>
            <a:ext cx="2180690" cy="2180690"/>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250" advClick="0">
        <p:push dir="u"/>
      </p:transition>
    </mc:Choice>
    <mc:Fallback xmlns="">
      <p:transition spd="slow" advClick="0">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2)">
                                      <p:cBhvr>
                                        <p:cTn id="7" dur="750"/>
                                        <p:tgtEl>
                                          <p:spTgt spid="6"/>
                                        </p:tgtEl>
                                      </p:cBhvr>
                                    </p:animEffect>
                                  </p:childTnLst>
                                </p:cTn>
                              </p:par>
                            </p:childTnLst>
                          </p:cTn>
                        </p:par>
                        <p:par>
                          <p:cTn id="8" fill="hold">
                            <p:stCondLst>
                              <p:cond delay="750"/>
                            </p:stCondLst>
                            <p:childTnLst>
                              <p:par>
                                <p:cTn id="9" presetID="1"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21"/>
                                        </p:tgtEl>
                                        <p:attrNameLst>
                                          <p:attrName>style.visibility</p:attrName>
                                        </p:attrNameLst>
                                      </p:cBhvr>
                                      <p:to>
                                        <p:strVal val="visible"/>
                                      </p:to>
                                    </p:set>
                                  </p:childTnLst>
                                </p:cTn>
                              </p:par>
                              <p:par>
                                <p:cTn id="21" presetID="35" presetClass="path" presetSubtype="0" accel="50000" decel="50000" fill="hold" grpId="1" nodeType="withEffect">
                                  <p:stCondLst>
                                    <p:cond delay="0"/>
                                  </p:stCondLst>
                                  <p:childTnLst>
                                    <p:animMotion origin="layout" path="M -3.05556E-6 -1.97531E-6 L -0.17361 0.29043 " pathEditMode="relative" rAng="0" ptsTypes="AA">
                                      <p:cBhvr>
                                        <p:cTn id="22" dur="500" spd="-99900" fill="hold"/>
                                        <p:tgtEl>
                                          <p:spTgt spid="7"/>
                                        </p:tgtEl>
                                        <p:attrNameLst>
                                          <p:attrName>ppt_x</p:attrName>
                                          <p:attrName>ppt_y</p:attrName>
                                        </p:attrNameLst>
                                      </p:cBhvr>
                                      <p:rCtr x="-8681" y="14506"/>
                                    </p:animMotion>
                                  </p:childTnLst>
                                </p:cTn>
                              </p:par>
                              <p:par>
                                <p:cTn id="23" presetID="35" presetClass="path" presetSubtype="0" accel="50000" decel="50000" fill="hold" grpId="1" nodeType="withEffect">
                                  <p:stCondLst>
                                    <p:cond delay="0"/>
                                  </p:stCondLst>
                                  <p:childTnLst>
                                    <p:animMotion origin="layout" path="M 4.44444E-6 1.48148E-6 L -0.23143 0.15555 " pathEditMode="relative" rAng="0" ptsTypes="AA">
                                      <p:cBhvr>
                                        <p:cTn id="24" dur="500" spd="-99900" fill="hold"/>
                                        <p:tgtEl>
                                          <p:spTgt spid="11"/>
                                        </p:tgtEl>
                                        <p:attrNameLst>
                                          <p:attrName>ppt_x</p:attrName>
                                          <p:attrName>ppt_y</p:attrName>
                                        </p:attrNameLst>
                                      </p:cBhvr>
                                      <p:rCtr x="-11580" y="7778"/>
                                    </p:animMotion>
                                  </p:childTnLst>
                                </p:cTn>
                              </p:par>
                              <p:par>
                                <p:cTn id="25" presetID="35" presetClass="path" presetSubtype="0" accel="50000" decel="50000" fill="hold" grpId="1" nodeType="withEffect">
                                  <p:stCondLst>
                                    <p:cond delay="0"/>
                                  </p:stCondLst>
                                  <p:childTnLst>
                                    <p:animMotion origin="layout" path="M -1.94444E-6 -4.07407E-6 L -0.25 -4.07407E-6 " pathEditMode="relative" rAng="0" ptsTypes="AA">
                                      <p:cBhvr>
                                        <p:cTn id="26" dur="500" spd="-99900" fill="hold"/>
                                        <p:tgtEl>
                                          <p:spTgt spid="12"/>
                                        </p:tgtEl>
                                        <p:attrNameLst>
                                          <p:attrName>ppt_x</p:attrName>
                                          <p:attrName>ppt_y</p:attrName>
                                        </p:attrNameLst>
                                      </p:cBhvr>
                                      <p:rCtr x="-12500" y="0"/>
                                    </p:animMotion>
                                  </p:childTnLst>
                                </p:cTn>
                              </p:par>
                              <p:par>
                                <p:cTn id="27" presetID="35" presetClass="path" presetSubtype="0" accel="50000" decel="50000" fill="hold" grpId="1" nodeType="withEffect">
                                  <p:stCondLst>
                                    <p:cond delay="0"/>
                                  </p:stCondLst>
                                  <p:childTnLst>
                                    <p:animMotion origin="layout" path="M 4.44444E-6 3.7037E-7 L -0.23143 -0.15556 " pathEditMode="relative" rAng="0" ptsTypes="AA">
                                      <p:cBhvr>
                                        <p:cTn id="28" dur="500" spd="-99900" fill="hold"/>
                                        <p:tgtEl>
                                          <p:spTgt spid="10"/>
                                        </p:tgtEl>
                                        <p:attrNameLst>
                                          <p:attrName>ppt_x</p:attrName>
                                          <p:attrName>ppt_y</p:attrName>
                                        </p:attrNameLst>
                                      </p:cBhvr>
                                      <p:rCtr x="-11580" y="-7778"/>
                                    </p:animMotion>
                                  </p:childTnLst>
                                </p:cTn>
                              </p:par>
                              <p:par>
                                <p:cTn id="29" presetID="35" presetClass="path" presetSubtype="0" accel="50000" decel="50000" fill="hold" grpId="1" nodeType="withEffect">
                                  <p:stCondLst>
                                    <p:cond delay="0"/>
                                  </p:stCondLst>
                                  <p:childTnLst>
                                    <p:animMotion origin="layout" path="M -3.05556E-6 -4.81481E-6 L -0.17361 -0.29043 " pathEditMode="relative" rAng="0" ptsTypes="AA">
                                      <p:cBhvr>
                                        <p:cTn id="30" dur="500" spd="-99900" fill="hold"/>
                                        <p:tgtEl>
                                          <p:spTgt spid="9"/>
                                        </p:tgtEl>
                                        <p:attrNameLst>
                                          <p:attrName>ppt_x</p:attrName>
                                          <p:attrName>ppt_y</p:attrName>
                                        </p:attrNameLst>
                                      </p:cBhvr>
                                      <p:rCtr x="-8681" y="-14537"/>
                                    </p:animMotion>
                                  </p:childTnLst>
                                </p:cTn>
                              </p:par>
                              <p:par>
                                <p:cTn id="31" presetID="35" presetClass="path" presetSubtype="0" accel="50000" decel="50000" fill="hold" grpId="1" nodeType="withEffect">
                                  <p:stCondLst>
                                    <p:cond delay="0"/>
                                  </p:stCondLst>
                                  <p:childTnLst>
                                    <p:animMotion origin="layout" path="M -3.05556E-6 -4.81481E-6 L -0.17361 -0.29043 " pathEditMode="relative" rAng="0" ptsTypes="AA">
                                      <p:cBhvr>
                                        <p:cTn id="32" dur="500" spd="-99900" fill="hold"/>
                                        <p:tgtEl>
                                          <p:spTgt spid="21"/>
                                        </p:tgtEl>
                                        <p:attrNameLst>
                                          <p:attrName>ppt_x</p:attrName>
                                          <p:attrName>ppt_y</p:attrName>
                                        </p:attrNameLst>
                                      </p:cBhvr>
                                      <p:rCtr x="-8681" y="-14537"/>
                                    </p:animMotion>
                                  </p:childTnLst>
                                </p:cTn>
                              </p:par>
                            </p:childTnLst>
                          </p:cTn>
                        </p:par>
                        <p:par>
                          <p:cTn id="33" fill="hold">
                            <p:stCondLst>
                              <p:cond delay="1250"/>
                            </p:stCondLst>
                            <p:childTnLst>
                              <p:par>
                                <p:cTn id="34" presetID="2" presetClass="entr" presetSubtype="2" decel="5330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750" fill="hold"/>
                                        <p:tgtEl>
                                          <p:spTgt spid="16"/>
                                        </p:tgtEl>
                                        <p:attrNameLst>
                                          <p:attrName>ppt_x</p:attrName>
                                        </p:attrNameLst>
                                      </p:cBhvr>
                                      <p:tavLst>
                                        <p:tav tm="0">
                                          <p:val>
                                            <p:strVal val="1+#ppt_w/2"/>
                                          </p:val>
                                        </p:tav>
                                        <p:tav tm="100000">
                                          <p:val>
                                            <p:strVal val="#ppt_x"/>
                                          </p:val>
                                        </p:tav>
                                      </p:tavLst>
                                    </p:anim>
                                    <p:anim calcmode="lin" valueType="num">
                                      <p:cBhvr additive="base">
                                        <p:cTn id="37" dur="750" fill="hold"/>
                                        <p:tgtEl>
                                          <p:spTgt spid="16"/>
                                        </p:tgtEl>
                                        <p:attrNameLst>
                                          <p:attrName>ppt_y</p:attrName>
                                        </p:attrNameLst>
                                      </p:cBhvr>
                                      <p:tavLst>
                                        <p:tav tm="0">
                                          <p:val>
                                            <p:strVal val="#ppt_y"/>
                                          </p:val>
                                        </p:tav>
                                        <p:tav tm="100000">
                                          <p:val>
                                            <p:strVal val="#ppt_y"/>
                                          </p:val>
                                        </p:tav>
                                      </p:tavLst>
                                    </p:anim>
                                  </p:childTnLst>
                                </p:cTn>
                              </p:par>
                              <p:par>
                                <p:cTn id="38" presetID="2" presetClass="entr" presetSubtype="2" decel="53300" fill="hold" grpId="0" nodeType="withEffect">
                                  <p:stCondLst>
                                    <p:cond delay="250"/>
                                  </p:stCondLst>
                                  <p:childTnLst>
                                    <p:set>
                                      <p:cBhvr>
                                        <p:cTn id="39" dur="1" fill="hold">
                                          <p:stCondLst>
                                            <p:cond delay="0"/>
                                          </p:stCondLst>
                                        </p:cTn>
                                        <p:tgtEl>
                                          <p:spTgt spid="17"/>
                                        </p:tgtEl>
                                        <p:attrNameLst>
                                          <p:attrName>style.visibility</p:attrName>
                                        </p:attrNameLst>
                                      </p:cBhvr>
                                      <p:to>
                                        <p:strVal val="visible"/>
                                      </p:to>
                                    </p:set>
                                    <p:anim calcmode="lin" valueType="num">
                                      <p:cBhvr additive="base">
                                        <p:cTn id="40" dur="750" fill="hold"/>
                                        <p:tgtEl>
                                          <p:spTgt spid="17"/>
                                        </p:tgtEl>
                                        <p:attrNameLst>
                                          <p:attrName>ppt_x</p:attrName>
                                        </p:attrNameLst>
                                      </p:cBhvr>
                                      <p:tavLst>
                                        <p:tav tm="0">
                                          <p:val>
                                            <p:strVal val="1+#ppt_w/2"/>
                                          </p:val>
                                        </p:tav>
                                        <p:tav tm="100000">
                                          <p:val>
                                            <p:strVal val="#ppt_x"/>
                                          </p:val>
                                        </p:tav>
                                      </p:tavLst>
                                    </p:anim>
                                    <p:anim calcmode="lin" valueType="num">
                                      <p:cBhvr additive="base">
                                        <p:cTn id="41" dur="750" fill="hold"/>
                                        <p:tgtEl>
                                          <p:spTgt spid="17"/>
                                        </p:tgtEl>
                                        <p:attrNameLst>
                                          <p:attrName>ppt_y</p:attrName>
                                        </p:attrNameLst>
                                      </p:cBhvr>
                                      <p:tavLst>
                                        <p:tav tm="0">
                                          <p:val>
                                            <p:strVal val="#ppt_y"/>
                                          </p:val>
                                        </p:tav>
                                        <p:tav tm="100000">
                                          <p:val>
                                            <p:strVal val="#ppt_y"/>
                                          </p:val>
                                        </p:tav>
                                      </p:tavLst>
                                    </p:anim>
                                  </p:childTnLst>
                                </p:cTn>
                              </p:par>
                              <p:par>
                                <p:cTn id="42" presetID="2" presetClass="entr" presetSubtype="2" decel="53300" fill="hold" grpId="0" nodeType="withEffect">
                                  <p:stCondLst>
                                    <p:cond delay="500"/>
                                  </p:stCondLst>
                                  <p:childTnLst>
                                    <p:set>
                                      <p:cBhvr>
                                        <p:cTn id="43" dur="1" fill="hold">
                                          <p:stCondLst>
                                            <p:cond delay="0"/>
                                          </p:stCondLst>
                                        </p:cTn>
                                        <p:tgtEl>
                                          <p:spTgt spid="18"/>
                                        </p:tgtEl>
                                        <p:attrNameLst>
                                          <p:attrName>style.visibility</p:attrName>
                                        </p:attrNameLst>
                                      </p:cBhvr>
                                      <p:to>
                                        <p:strVal val="visible"/>
                                      </p:to>
                                    </p:set>
                                    <p:anim calcmode="lin" valueType="num">
                                      <p:cBhvr additive="base">
                                        <p:cTn id="44" dur="750" fill="hold"/>
                                        <p:tgtEl>
                                          <p:spTgt spid="18"/>
                                        </p:tgtEl>
                                        <p:attrNameLst>
                                          <p:attrName>ppt_x</p:attrName>
                                        </p:attrNameLst>
                                      </p:cBhvr>
                                      <p:tavLst>
                                        <p:tav tm="0">
                                          <p:val>
                                            <p:strVal val="1+#ppt_w/2"/>
                                          </p:val>
                                        </p:tav>
                                        <p:tav tm="100000">
                                          <p:val>
                                            <p:strVal val="#ppt_x"/>
                                          </p:val>
                                        </p:tav>
                                      </p:tavLst>
                                    </p:anim>
                                    <p:anim calcmode="lin" valueType="num">
                                      <p:cBhvr additive="base">
                                        <p:cTn id="45" dur="750" fill="hold"/>
                                        <p:tgtEl>
                                          <p:spTgt spid="18"/>
                                        </p:tgtEl>
                                        <p:attrNameLst>
                                          <p:attrName>ppt_y</p:attrName>
                                        </p:attrNameLst>
                                      </p:cBhvr>
                                      <p:tavLst>
                                        <p:tav tm="0">
                                          <p:val>
                                            <p:strVal val="#ppt_y"/>
                                          </p:val>
                                        </p:tav>
                                        <p:tav tm="100000">
                                          <p:val>
                                            <p:strVal val="#ppt_y"/>
                                          </p:val>
                                        </p:tav>
                                      </p:tavLst>
                                    </p:anim>
                                  </p:childTnLst>
                                </p:cTn>
                              </p:par>
                              <p:par>
                                <p:cTn id="46" presetID="2" presetClass="entr" presetSubtype="2" decel="53300" fill="hold" grpId="0" nodeType="withEffect">
                                  <p:stCondLst>
                                    <p:cond delay="750"/>
                                  </p:stCondLst>
                                  <p:childTnLst>
                                    <p:set>
                                      <p:cBhvr>
                                        <p:cTn id="47" dur="1" fill="hold">
                                          <p:stCondLst>
                                            <p:cond delay="0"/>
                                          </p:stCondLst>
                                        </p:cTn>
                                        <p:tgtEl>
                                          <p:spTgt spid="19"/>
                                        </p:tgtEl>
                                        <p:attrNameLst>
                                          <p:attrName>style.visibility</p:attrName>
                                        </p:attrNameLst>
                                      </p:cBhvr>
                                      <p:to>
                                        <p:strVal val="visible"/>
                                      </p:to>
                                    </p:set>
                                    <p:anim calcmode="lin" valueType="num">
                                      <p:cBhvr additive="base">
                                        <p:cTn id="48" dur="750" fill="hold"/>
                                        <p:tgtEl>
                                          <p:spTgt spid="19"/>
                                        </p:tgtEl>
                                        <p:attrNameLst>
                                          <p:attrName>ppt_x</p:attrName>
                                        </p:attrNameLst>
                                      </p:cBhvr>
                                      <p:tavLst>
                                        <p:tav tm="0">
                                          <p:val>
                                            <p:strVal val="1+#ppt_w/2"/>
                                          </p:val>
                                        </p:tav>
                                        <p:tav tm="100000">
                                          <p:val>
                                            <p:strVal val="#ppt_x"/>
                                          </p:val>
                                        </p:tav>
                                      </p:tavLst>
                                    </p:anim>
                                    <p:anim calcmode="lin" valueType="num">
                                      <p:cBhvr additive="base">
                                        <p:cTn id="49" dur="750" fill="hold"/>
                                        <p:tgtEl>
                                          <p:spTgt spid="19"/>
                                        </p:tgtEl>
                                        <p:attrNameLst>
                                          <p:attrName>ppt_y</p:attrName>
                                        </p:attrNameLst>
                                      </p:cBhvr>
                                      <p:tavLst>
                                        <p:tav tm="0">
                                          <p:val>
                                            <p:strVal val="#ppt_y"/>
                                          </p:val>
                                        </p:tav>
                                        <p:tav tm="100000">
                                          <p:val>
                                            <p:strVal val="#ppt_y"/>
                                          </p:val>
                                        </p:tav>
                                      </p:tavLst>
                                    </p:anim>
                                  </p:childTnLst>
                                </p:cTn>
                              </p:par>
                              <p:par>
                                <p:cTn id="50" presetID="2" presetClass="entr" presetSubtype="2" decel="53300" fill="hold" grpId="0" nodeType="withEffect">
                                  <p:stCondLst>
                                    <p:cond delay="1000"/>
                                  </p:stCondLst>
                                  <p:childTnLst>
                                    <p:set>
                                      <p:cBhvr>
                                        <p:cTn id="51" dur="1" fill="hold">
                                          <p:stCondLst>
                                            <p:cond delay="0"/>
                                          </p:stCondLst>
                                        </p:cTn>
                                        <p:tgtEl>
                                          <p:spTgt spid="20"/>
                                        </p:tgtEl>
                                        <p:attrNameLst>
                                          <p:attrName>style.visibility</p:attrName>
                                        </p:attrNameLst>
                                      </p:cBhvr>
                                      <p:to>
                                        <p:strVal val="visible"/>
                                      </p:to>
                                    </p:set>
                                    <p:anim calcmode="lin" valueType="num">
                                      <p:cBhvr additive="base">
                                        <p:cTn id="52" dur="750" fill="hold"/>
                                        <p:tgtEl>
                                          <p:spTgt spid="20"/>
                                        </p:tgtEl>
                                        <p:attrNameLst>
                                          <p:attrName>ppt_x</p:attrName>
                                        </p:attrNameLst>
                                      </p:cBhvr>
                                      <p:tavLst>
                                        <p:tav tm="0">
                                          <p:val>
                                            <p:strVal val="1+#ppt_w/2"/>
                                          </p:val>
                                        </p:tav>
                                        <p:tav tm="100000">
                                          <p:val>
                                            <p:strVal val="#ppt_x"/>
                                          </p:val>
                                        </p:tav>
                                      </p:tavLst>
                                    </p:anim>
                                    <p:anim calcmode="lin" valueType="num">
                                      <p:cBhvr additive="base">
                                        <p:cTn id="53" dur="750" fill="hold"/>
                                        <p:tgtEl>
                                          <p:spTgt spid="20"/>
                                        </p:tgtEl>
                                        <p:attrNameLst>
                                          <p:attrName>ppt_y</p:attrName>
                                        </p:attrNameLst>
                                      </p:cBhvr>
                                      <p:tavLst>
                                        <p:tav tm="0">
                                          <p:val>
                                            <p:strVal val="#ppt_y"/>
                                          </p:val>
                                        </p:tav>
                                        <p:tav tm="100000">
                                          <p:val>
                                            <p:strVal val="#ppt_y"/>
                                          </p:val>
                                        </p:tav>
                                      </p:tavLst>
                                    </p:anim>
                                  </p:childTnLst>
                                </p:cTn>
                              </p:par>
                              <p:par>
                                <p:cTn id="54" presetID="10" presetClass="entr" presetSubtype="0" fill="hold" nodeType="withEffect">
                                  <p:stCondLst>
                                    <p:cond delay="100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500"/>
                                        <p:tgtEl>
                                          <p:spTgt spid="30"/>
                                        </p:tgtEl>
                                      </p:cBhvr>
                                    </p:animEffect>
                                  </p:childTnLst>
                                </p:cTn>
                              </p:par>
                              <p:par>
                                <p:cTn id="57" presetID="10" presetClass="entr" presetSubtype="0" fill="hold" grpId="0" nodeType="withEffect">
                                  <p:stCondLst>
                                    <p:cond delay="100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500"/>
                                        <p:tgtEl>
                                          <p:spTgt spid="31"/>
                                        </p:tgtEl>
                                      </p:cBhvr>
                                    </p:animEffect>
                                  </p:childTnLst>
                                </p:cTn>
                              </p:par>
                              <p:par>
                                <p:cTn id="60" presetID="2" presetClass="entr" presetSubtype="2" decel="53300" fill="hold" grpId="0" nodeType="withEffect">
                                  <p:stCondLst>
                                    <p:cond delay="1000"/>
                                  </p:stCondLst>
                                  <p:childTnLst>
                                    <p:set>
                                      <p:cBhvr>
                                        <p:cTn id="61" dur="1" fill="hold">
                                          <p:stCondLst>
                                            <p:cond delay="0"/>
                                          </p:stCondLst>
                                        </p:cTn>
                                        <p:tgtEl>
                                          <p:spTgt spid="22"/>
                                        </p:tgtEl>
                                        <p:attrNameLst>
                                          <p:attrName>style.visibility</p:attrName>
                                        </p:attrNameLst>
                                      </p:cBhvr>
                                      <p:to>
                                        <p:strVal val="visible"/>
                                      </p:to>
                                    </p:set>
                                    <p:anim calcmode="lin" valueType="num">
                                      <p:cBhvr additive="base">
                                        <p:cTn id="62" dur="750" fill="hold"/>
                                        <p:tgtEl>
                                          <p:spTgt spid="22"/>
                                        </p:tgtEl>
                                        <p:attrNameLst>
                                          <p:attrName>ppt_x</p:attrName>
                                        </p:attrNameLst>
                                      </p:cBhvr>
                                      <p:tavLst>
                                        <p:tav tm="0">
                                          <p:val>
                                            <p:strVal val="1+#ppt_w/2"/>
                                          </p:val>
                                        </p:tav>
                                        <p:tav tm="100000">
                                          <p:val>
                                            <p:strVal val="#ppt_x"/>
                                          </p:val>
                                        </p:tav>
                                      </p:tavLst>
                                    </p:anim>
                                    <p:anim calcmode="lin" valueType="num">
                                      <p:cBhvr additive="base">
                                        <p:cTn id="63" dur="75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autoUpdateAnimBg="0"/>
      <p:bldP spid="7" grpId="1" animBg="1" autoUpdateAnimBg="0"/>
      <p:bldP spid="9" grpId="0" animBg="1" autoUpdateAnimBg="0"/>
      <p:bldP spid="9" grpId="1" animBg="1" autoUpdateAnimBg="0"/>
      <p:bldP spid="10" grpId="0" animBg="1" autoUpdateAnimBg="0"/>
      <p:bldP spid="10" grpId="1" animBg="1" autoUpdateAnimBg="0"/>
      <p:bldP spid="11" grpId="0" animBg="1" autoUpdateAnimBg="0"/>
      <p:bldP spid="11" grpId="1" animBg="1" autoUpdateAnimBg="0"/>
      <p:bldP spid="12" grpId="0" animBg="1" autoUpdateAnimBg="0"/>
      <p:bldP spid="12" grpId="1" animBg="1" autoUpdateAnimBg="0"/>
      <p:bldP spid="16" grpId="0"/>
      <p:bldP spid="17" grpId="0"/>
      <p:bldP spid="18" grpId="0"/>
      <p:bldP spid="19" grpId="0"/>
      <p:bldP spid="20" grpId="0"/>
      <p:bldP spid="31" grpId="0"/>
      <p:bldP spid="21" grpId="0" animBg="1" autoUpdateAnimBg="0"/>
      <p:bldP spid="21" grpId="1" animBg="1" autoUpdateAnimBg="0"/>
      <p:bldP spid="2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文本框 22"/>
          <p:cNvSpPr txBox="1"/>
          <p:nvPr/>
        </p:nvSpPr>
        <p:spPr>
          <a:xfrm>
            <a:off x="1609684" y="625315"/>
            <a:ext cx="4198104" cy="523220"/>
          </a:xfrm>
          <a:prstGeom prst="rect">
            <a:avLst/>
          </a:prstGeom>
          <a:noFill/>
        </p:spPr>
        <p:txBody>
          <a:bodyPr wrap="square" rtlCol="0">
            <a:spAutoFit/>
            <a:scene3d>
              <a:camera prst="orthographicFront"/>
              <a:lightRig rig="threePt" dir="t"/>
            </a:scene3d>
            <a:sp3d contourW="12700"/>
          </a:bodyPr>
          <a:lstStyle/>
          <a:p>
            <a:r>
              <a:rPr lang="zh-CN" altLang="en-US" sz="2800" b="1" dirty="0">
                <a:solidFill>
                  <a:schemeClr val="bg1"/>
                </a:solidFill>
                <a:latin typeface="Yeseva One" panose="00000500000000000000" charset="0"/>
                <a:ea typeface="Yeseva One" panose="00000500000000000000" charset="0"/>
                <a:sym typeface="Yeseva One" panose="00000500000000000000" charset="0"/>
              </a:rPr>
              <a:t>年度工作概述</a:t>
            </a:r>
          </a:p>
        </p:txBody>
      </p:sp>
      <p:sp>
        <p:nvSpPr>
          <p:cNvPr id="45" name="文本框 44"/>
          <p:cNvSpPr txBox="1"/>
          <p:nvPr/>
        </p:nvSpPr>
        <p:spPr>
          <a:xfrm>
            <a:off x="6351102" y="2690853"/>
            <a:ext cx="5471701" cy="3632918"/>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nSpc>
                <a:spcPct val="130000"/>
              </a:lnSpc>
            </a:pPr>
            <a:r>
              <a:rPr lang="vi-VN" sz="3000" dirty="0">
                <a:latin typeface="+mj-lt"/>
              </a:rPr>
              <a:t>Nhóm chất bột đường (Glucid) gồm: Gạo, mì, ngô, khoai, sắn, các sản phẩm chế biến và đường cung cấp năng lượng chủ yếu cho cơ thể để duy trì thân nhiệt và hoạt động thể lực</a:t>
            </a:r>
            <a:endParaRPr lang="en-US" altLang="zh-CN" sz="3000" dirty="0">
              <a:solidFill>
                <a:schemeClr val="bg1"/>
              </a:solidFill>
              <a:latin typeface="+mj-lt"/>
              <a:ea typeface="Yeseva One" panose="00000500000000000000" charset="0"/>
              <a:cs typeface="+mn-ea"/>
              <a:sym typeface="Yeseva One" panose="00000500000000000000" charset="0"/>
            </a:endParaRPr>
          </a:p>
        </p:txBody>
      </p:sp>
      <p:sp>
        <p:nvSpPr>
          <p:cNvPr id="46" name="文本框 45"/>
          <p:cNvSpPr txBox="1"/>
          <p:nvPr/>
        </p:nvSpPr>
        <p:spPr>
          <a:xfrm>
            <a:off x="6351104" y="1692546"/>
            <a:ext cx="5471701" cy="632609"/>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nSpc>
                <a:spcPct val="130000"/>
              </a:lnSpc>
            </a:pPr>
            <a:r>
              <a:rPr lang="en-US" sz="3000" dirty="0">
                <a:latin typeface="Times New Roman" pitchFamily="18" charset="0"/>
                <a:cs typeface="Times New Roman" pitchFamily="18" charset="0"/>
              </a:rPr>
              <a:t>C</a:t>
            </a:r>
            <a:r>
              <a:rPr lang="vi-VN" sz="3000" dirty="0" smtClean="0">
                <a:latin typeface="Times New Roman" pitchFamily="18" charset="0"/>
                <a:cs typeface="Times New Roman" pitchFamily="18" charset="0"/>
              </a:rPr>
              <a:t>hủ </a:t>
            </a:r>
            <a:r>
              <a:rPr lang="vi-VN" sz="3000" dirty="0">
                <a:latin typeface="Times New Roman" pitchFamily="18" charset="0"/>
                <a:cs typeface="Times New Roman" pitchFamily="18" charset="0"/>
              </a:rPr>
              <a:t>yếu cung cấp năng lượng.</a:t>
            </a:r>
            <a:endParaRPr lang="en-US" altLang="zh-CN" sz="3000" dirty="0">
              <a:solidFill>
                <a:schemeClr val="tx1">
                  <a:lumMod val="95000"/>
                  <a:lumOff val="5000"/>
                </a:schemeClr>
              </a:solidFill>
              <a:latin typeface="Times New Roman" pitchFamily="18" charset="0"/>
              <a:ea typeface="Yeseva One" panose="00000500000000000000" charset="0"/>
              <a:cs typeface="Times New Roman" pitchFamily="18" charset="0"/>
              <a:sym typeface="Yeseva One" panose="00000500000000000000" charset="0"/>
            </a:endParaRPr>
          </a:p>
        </p:txBody>
      </p:sp>
      <p:pic>
        <p:nvPicPr>
          <p:cNvPr id="47" name="图片 4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0" y="-135974"/>
            <a:ext cx="2959930" cy="965371"/>
          </a:xfrm>
          <a:prstGeom prst="rect">
            <a:avLst/>
          </a:prstGeom>
        </p:spPr>
      </p:pic>
      <p:sp>
        <p:nvSpPr>
          <p:cNvPr id="48" name="文本框 47"/>
          <p:cNvSpPr txBox="1"/>
          <p:nvPr/>
        </p:nvSpPr>
        <p:spPr>
          <a:xfrm>
            <a:off x="2935706" y="398461"/>
            <a:ext cx="4270721" cy="553998"/>
          </a:xfrm>
          <a:prstGeom prst="rect">
            <a:avLst/>
          </a:prstGeom>
          <a:noFill/>
        </p:spPr>
        <p:txBody>
          <a:bodyPr wrap="none" rtlCol="0">
            <a:spAutoFit/>
          </a:bodyPr>
          <a:lstStyle/>
          <a:p>
            <a:r>
              <a:rPr lang="en-US" altLang="zh-CN" sz="3000" b="1" dirty="0" err="1" smtClean="0">
                <a:solidFill>
                  <a:schemeClr val="bg2">
                    <a:lumMod val="10000"/>
                  </a:schemeClr>
                </a:solidFill>
                <a:latin typeface="Times New Roman" pitchFamily="18" charset="0"/>
                <a:ea typeface="Yeseva One" panose="00000500000000000000" charset="0"/>
                <a:cs typeface="Times New Roman" pitchFamily="18" charset="0"/>
                <a:sym typeface="Yeseva One" panose="00000500000000000000" charset="0"/>
              </a:rPr>
              <a:t>Chất</a:t>
            </a:r>
            <a:r>
              <a:rPr lang="en-US" altLang="zh-CN" sz="3000" b="1" dirty="0" smtClean="0">
                <a:solidFill>
                  <a:schemeClr val="bg2">
                    <a:lumMod val="10000"/>
                  </a:schemeClr>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3000" b="1" dirty="0" err="1" smtClean="0">
                <a:solidFill>
                  <a:schemeClr val="bg2">
                    <a:lumMod val="10000"/>
                  </a:schemeClr>
                </a:solidFill>
                <a:latin typeface="Times New Roman" pitchFamily="18" charset="0"/>
                <a:ea typeface="Yeseva One" panose="00000500000000000000" charset="0"/>
                <a:cs typeface="Times New Roman" pitchFamily="18" charset="0"/>
                <a:sym typeface="Yeseva One" panose="00000500000000000000" charset="0"/>
              </a:rPr>
              <a:t>bột</a:t>
            </a:r>
            <a:r>
              <a:rPr lang="en-US" altLang="zh-CN" sz="3000" b="1" dirty="0" smtClean="0">
                <a:solidFill>
                  <a:schemeClr val="bg2">
                    <a:lumMod val="10000"/>
                  </a:schemeClr>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3000" b="1" dirty="0" err="1" smtClean="0">
                <a:solidFill>
                  <a:schemeClr val="bg2">
                    <a:lumMod val="10000"/>
                  </a:schemeClr>
                </a:solidFill>
                <a:latin typeface="Times New Roman" pitchFamily="18" charset="0"/>
                <a:ea typeface="Yeseva One" panose="00000500000000000000" charset="0"/>
                <a:cs typeface="Times New Roman" pitchFamily="18" charset="0"/>
                <a:sym typeface="Yeseva One" panose="00000500000000000000" charset="0"/>
              </a:rPr>
              <a:t>đường</a:t>
            </a:r>
            <a:r>
              <a:rPr lang="en-US" altLang="zh-CN" sz="3000" b="1" dirty="0" smtClean="0">
                <a:solidFill>
                  <a:schemeClr val="bg2">
                    <a:lumMod val="10000"/>
                  </a:schemeClr>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3000" b="1" dirty="0" err="1" smtClean="0">
                <a:solidFill>
                  <a:schemeClr val="bg2">
                    <a:lumMod val="10000"/>
                  </a:schemeClr>
                </a:solidFill>
                <a:latin typeface="Times New Roman" pitchFamily="18" charset="0"/>
                <a:ea typeface="Yeseva One" panose="00000500000000000000" charset="0"/>
                <a:cs typeface="Times New Roman" pitchFamily="18" charset="0"/>
                <a:sym typeface="Yeseva One" panose="00000500000000000000" charset="0"/>
              </a:rPr>
              <a:t>gluxit</a:t>
            </a:r>
            <a:r>
              <a:rPr lang="en-US" altLang="zh-CN" sz="3000" b="1" dirty="0" smtClean="0">
                <a:solidFill>
                  <a:schemeClr val="bg2">
                    <a:lumMod val="10000"/>
                  </a:schemeClr>
                </a:solidFill>
                <a:latin typeface="Times New Roman" pitchFamily="18" charset="0"/>
                <a:ea typeface="Yeseva One" panose="00000500000000000000" charset="0"/>
                <a:cs typeface="Times New Roman" pitchFamily="18" charset="0"/>
                <a:sym typeface="Yeseva One" panose="00000500000000000000" charset="0"/>
              </a:rPr>
              <a:t>)  </a:t>
            </a:r>
            <a:endParaRPr lang="zh-CN" altLang="en-US" sz="3000" b="1" dirty="0">
              <a:solidFill>
                <a:schemeClr val="bg2">
                  <a:lumMod val="10000"/>
                </a:schemeClr>
              </a:solidFill>
              <a:latin typeface="Times New Roman" pitchFamily="18" charset="0"/>
              <a:ea typeface="Yeseva One" panose="00000500000000000000" charset="0"/>
              <a:cs typeface="Times New Roman" pitchFamily="18" charset="0"/>
              <a:sym typeface="Yeseva One" panose="00000500000000000000" charset="0"/>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3536" y="920414"/>
            <a:ext cx="5937586" cy="5937586"/>
          </a:xfrm>
          <a:prstGeom prst="rect">
            <a:avLst/>
          </a:prstGeom>
        </p:spPr>
      </p:pic>
    </p:spTree>
    <p:extLst>
      <p:ext uri="{BB962C8B-B14F-4D97-AF65-F5344CB8AC3E}">
        <p14:creationId xmlns:p14="http://schemas.microsoft.com/office/powerpoint/2010/main" val="2036229381"/>
      </p:ext>
    </p:extLst>
  </p:cSld>
  <p:clrMapOvr>
    <a:masterClrMapping/>
  </p:clrMapOvr>
  <p:transition advClick="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6"/>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45"/>
                                        </p:tgtEl>
                                        <p:attrNameLst>
                                          <p:attrName>style.visibility</p:attrName>
                                        </p:attrNameLst>
                                      </p:cBhvr>
                                      <p:to>
                                        <p:strVal val="hidden"/>
                                      </p:to>
                                    </p:set>
                                  </p:childTnLst>
                                </p:cTn>
                              </p:par>
                            </p:childTnLst>
                          </p:cTn>
                        </p:par>
                        <p:par>
                          <p:cTn id="9" fill="hold">
                            <p:stCondLst>
                              <p:cond delay="0"/>
                            </p:stCondLst>
                            <p:childTnLst>
                              <p:par>
                                <p:cTn id="10" presetID="10" presetClass="entr" presetSubtype="0" fill="hold" nodeType="after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500"/>
                                        <p:tgtEl>
                                          <p:spTgt spid="47"/>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48"/>
                                        </p:tgtEl>
                                        <p:attrNameLst>
                                          <p:attrName>style.visibility</p:attrName>
                                        </p:attrNameLst>
                                      </p:cBhvr>
                                      <p:to>
                                        <p:strVal val="visible"/>
                                      </p:to>
                                    </p:set>
                                    <p:animEffect transition="in" filter="fade">
                                      <p:cBhvr>
                                        <p:cTn id="16" dur="500"/>
                                        <p:tgtEl>
                                          <p:spTgt spid="48"/>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grpId="1" nodeType="click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heel(1)">
                                      <p:cBhvr>
                                        <p:cTn id="21" dur="1000"/>
                                        <p:tgtEl>
                                          <p:spTgt spid="46"/>
                                        </p:tgtEl>
                                      </p:cBhvr>
                                    </p:animEffect>
                                  </p:childTnLst>
                                </p:cTn>
                              </p:par>
                              <p:par>
                                <p:cTn id="22" presetID="21" presetClass="entr" presetSubtype="1" fill="hold" grpId="1" nodeType="withEffect">
                                  <p:stCondLst>
                                    <p:cond delay="0"/>
                                  </p:stCondLst>
                                  <p:childTnLst>
                                    <p:set>
                                      <p:cBhvr>
                                        <p:cTn id="23" dur="1" fill="hold">
                                          <p:stCondLst>
                                            <p:cond delay="0"/>
                                          </p:stCondLst>
                                        </p:cTn>
                                        <p:tgtEl>
                                          <p:spTgt spid="45"/>
                                        </p:tgtEl>
                                        <p:attrNameLst>
                                          <p:attrName>style.visibility</p:attrName>
                                        </p:attrNameLst>
                                      </p:cBhvr>
                                      <p:to>
                                        <p:strVal val="visible"/>
                                      </p:to>
                                    </p:set>
                                    <p:animEffect transition="in" filter="wheel(1)">
                                      <p:cBhvr>
                                        <p:cTn id="24" dur="10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5" grpId="1" animBg="1"/>
      <p:bldP spid="46" grpId="0" animBg="1"/>
      <p:bldP spid="46" grpId="1" animBg="1"/>
      <p:bldP spid="4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文本框 22"/>
          <p:cNvSpPr txBox="1"/>
          <p:nvPr/>
        </p:nvSpPr>
        <p:spPr>
          <a:xfrm>
            <a:off x="1609684" y="625315"/>
            <a:ext cx="4198104" cy="523220"/>
          </a:xfrm>
          <a:prstGeom prst="rect">
            <a:avLst/>
          </a:prstGeom>
          <a:noFill/>
        </p:spPr>
        <p:txBody>
          <a:bodyPr wrap="square" rtlCol="0">
            <a:spAutoFit/>
            <a:scene3d>
              <a:camera prst="orthographicFront"/>
              <a:lightRig rig="threePt" dir="t"/>
            </a:scene3d>
            <a:sp3d contourW="12700"/>
          </a:bodyPr>
          <a:lstStyle/>
          <a:p>
            <a:r>
              <a:rPr lang="zh-CN" altLang="en-US" sz="2800" b="1" dirty="0">
                <a:solidFill>
                  <a:schemeClr val="bg1"/>
                </a:solidFill>
                <a:latin typeface="Yeseva One" panose="00000500000000000000" charset="0"/>
                <a:ea typeface="Yeseva One" panose="00000500000000000000" charset="0"/>
                <a:sym typeface="Yeseva One" panose="00000500000000000000" charset="0"/>
              </a:rPr>
              <a:t>年度工作概述</a:t>
            </a:r>
          </a:p>
        </p:txBody>
      </p:sp>
      <p:sp>
        <p:nvSpPr>
          <p:cNvPr id="45" name="文本框 44"/>
          <p:cNvSpPr txBox="1"/>
          <p:nvPr/>
        </p:nvSpPr>
        <p:spPr>
          <a:xfrm>
            <a:off x="6351103" y="4005303"/>
            <a:ext cx="5471701" cy="1368452"/>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nSpc>
                <a:spcPct val="130000"/>
              </a:lnSpc>
            </a:pPr>
            <a:r>
              <a:rPr lang="vi-VN" sz="2200" dirty="0">
                <a:latin typeface="+mj-lt"/>
              </a:rPr>
              <a:t>Nhóm Chất đạm (Protein) gồm: Thịt, cá, trứng, sữa, vừng, đỗ, lạc cung cấp các axit amin – nguyên liệu chủ yếu xây dựng cơ thể.</a:t>
            </a:r>
            <a:endParaRPr lang="en-US" altLang="zh-CN" sz="2200" dirty="0">
              <a:solidFill>
                <a:schemeClr val="bg1"/>
              </a:solidFill>
              <a:latin typeface="+mj-lt"/>
              <a:ea typeface="Yeseva One" panose="00000500000000000000" charset="0"/>
              <a:cs typeface="+mn-ea"/>
              <a:sym typeface="Yeseva One" panose="00000500000000000000" charset="0"/>
            </a:endParaRPr>
          </a:p>
        </p:txBody>
      </p:sp>
      <p:sp>
        <p:nvSpPr>
          <p:cNvPr id="46" name="文本框 45"/>
          <p:cNvSpPr txBox="1"/>
          <p:nvPr/>
        </p:nvSpPr>
        <p:spPr>
          <a:xfrm>
            <a:off x="6351104" y="1692546"/>
            <a:ext cx="5471701" cy="180857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nSpc>
                <a:spcPct val="130000"/>
              </a:lnSpc>
            </a:pPr>
            <a:r>
              <a:rPr lang="vi-VN" sz="2200" dirty="0">
                <a:solidFill>
                  <a:schemeClr val="tx1">
                    <a:lumMod val="95000"/>
                    <a:lumOff val="5000"/>
                  </a:schemeClr>
                </a:solidFill>
                <a:latin typeface="+mj-lt"/>
              </a:rPr>
              <a:t>Chất đạm (Protein) gồm 20 axit amin trong đó 9 axit amin cơ thể không thể tự tổng hợp được và nhất thiết phải đưa vào cơ thể qua thực phẩm (gọi là các axit amin cần thiết)</a:t>
            </a:r>
            <a:endParaRPr lang="en-US" altLang="zh-CN" sz="2200" dirty="0">
              <a:solidFill>
                <a:schemeClr val="tx1">
                  <a:lumMod val="95000"/>
                  <a:lumOff val="5000"/>
                </a:schemeClr>
              </a:solidFill>
              <a:latin typeface="+mj-lt"/>
              <a:ea typeface="Yeseva One" panose="00000500000000000000" charset="0"/>
              <a:cs typeface="Times New Roman" pitchFamily="18" charset="0"/>
              <a:sym typeface="Yeseva One" panose="00000500000000000000" charset="0"/>
            </a:endParaRPr>
          </a:p>
        </p:txBody>
      </p:sp>
      <p:pic>
        <p:nvPicPr>
          <p:cNvPr id="47" name="图片 4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0" y="-135974"/>
            <a:ext cx="2959930" cy="965371"/>
          </a:xfrm>
          <a:prstGeom prst="rect">
            <a:avLst/>
          </a:prstGeom>
        </p:spPr>
      </p:pic>
      <p:sp>
        <p:nvSpPr>
          <p:cNvPr id="48" name="文本框 47"/>
          <p:cNvSpPr txBox="1"/>
          <p:nvPr/>
        </p:nvSpPr>
        <p:spPr>
          <a:xfrm>
            <a:off x="2935706" y="398461"/>
            <a:ext cx="3553665" cy="553998"/>
          </a:xfrm>
          <a:prstGeom prst="rect">
            <a:avLst/>
          </a:prstGeom>
          <a:noFill/>
        </p:spPr>
        <p:txBody>
          <a:bodyPr wrap="none" rtlCol="0">
            <a:spAutoFit/>
          </a:bodyPr>
          <a:lstStyle/>
          <a:p>
            <a:r>
              <a:rPr lang="en-US" altLang="zh-CN" sz="3000" b="1" dirty="0" err="1" smtClean="0">
                <a:solidFill>
                  <a:schemeClr val="bg2">
                    <a:lumMod val="10000"/>
                  </a:schemeClr>
                </a:solidFill>
                <a:latin typeface="Times New Roman" pitchFamily="18" charset="0"/>
                <a:ea typeface="Yeseva One" panose="00000500000000000000" charset="0"/>
                <a:cs typeface="Times New Roman" pitchFamily="18" charset="0"/>
                <a:sym typeface="Yeseva One" panose="00000500000000000000" charset="0"/>
              </a:rPr>
              <a:t>Chất</a:t>
            </a:r>
            <a:r>
              <a:rPr lang="en-US" altLang="zh-CN" sz="3000" b="1" dirty="0" smtClean="0">
                <a:solidFill>
                  <a:schemeClr val="bg2">
                    <a:lumMod val="10000"/>
                  </a:schemeClr>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3000" b="1" dirty="0" err="1" smtClean="0">
                <a:solidFill>
                  <a:schemeClr val="bg2">
                    <a:lumMod val="10000"/>
                  </a:schemeClr>
                </a:solidFill>
                <a:latin typeface="Times New Roman" pitchFamily="18" charset="0"/>
                <a:ea typeface="Yeseva One" panose="00000500000000000000" charset="0"/>
                <a:cs typeface="Times New Roman" pitchFamily="18" charset="0"/>
                <a:sym typeface="Yeseva One" panose="00000500000000000000" charset="0"/>
              </a:rPr>
              <a:t>đạm</a:t>
            </a:r>
            <a:r>
              <a:rPr lang="en-US" altLang="zh-CN" sz="3000" b="1" dirty="0" smtClean="0">
                <a:solidFill>
                  <a:schemeClr val="bg2">
                    <a:lumMod val="10000"/>
                  </a:schemeClr>
                </a:solidFill>
                <a:latin typeface="Times New Roman" pitchFamily="18" charset="0"/>
                <a:ea typeface="Yeseva One" panose="00000500000000000000" charset="0"/>
                <a:cs typeface="Times New Roman" pitchFamily="18" charset="0"/>
                <a:sym typeface="Yeseva One" panose="00000500000000000000" charset="0"/>
              </a:rPr>
              <a:t> (protein)  </a:t>
            </a:r>
            <a:endParaRPr lang="zh-CN" altLang="en-US" sz="3000" b="1" dirty="0">
              <a:solidFill>
                <a:schemeClr val="bg2">
                  <a:lumMod val="10000"/>
                </a:schemeClr>
              </a:solidFill>
              <a:latin typeface="Times New Roman" pitchFamily="18" charset="0"/>
              <a:ea typeface="Yeseva One" panose="00000500000000000000" charset="0"/>
              <a:cs typeface="Times New Roman" pitchFamily="18" charset="0"/>
              <a:sym typeface="Yeseva One" panose="00000500000000000000" charset="0"/>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1375" y="977011"/>
            <a:ext cx="5758640" cy="5758640"/>
          </a:xfrm>
          <a:prstGeom prst="rect">
            <a:avLst/>
          </a:prstGeom>
        </p:spPr>
      </p:pic>
    </p:spTree>
    <p:extLst>
      <p:ext uri="{BB962C8B-B14F-4D97-AF65-F5344CB8AC3E}">
        <p14:creationId xmlns:p14="http://schemas.microsoft.com/office/powerpoint/2010/main" val="1764080026"/>
      </p:ext>
    </p:extLst>
  </p:cSld>
  <p:clrMapOvr>
    <a:masterClrMapping/>
  </p:clrMapOvr>
  <p:transition advClick="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6"/>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45"/>
                                        </p:tgtEl>
                                        <p:attrNameLst>
                                          <p:attrName>style.visibility</p:attrName>
                                        </p:attrNameLst>
                                      </p:cBhvr>
                                      <p:to>
                                        <p:strVal val="hidden"/>
                                      </p:to>
                                    </p:set>
                                  </p:childTnLst>
                                </p:cTn>
                              </p:par>
                            </p:childTnLst>
                          </p:cTn>
                        </p:par>
                        <p:par>
                          <p:cTn id="9" fill="hold">
                            <p:stCondLst>
                              <p:cond delay="0"/>
                            </p:stCondLst>
                            <p:childTnLst>
                              <p:par>
                                <p:cTn id="10" presetID="10" presetClass="entr" presetSubtype="0" fill="hold" nodeType="after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500"/>
                                        <p:tgtEl>
                                          <p:spTgt spid="47"/>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48"/>
                                        </p:tgtEl>
                                        <p:attrNameLst>
                                          <p:attrName>style.visibility</p:attrName>
                                        </p:attrNameLst>
                                      </p:cBhvr>
                                      <p:to>
                                        <p:strVal val="visible"/>
                                      </p:to>
                                    </p:set>
                                    <p:animEffect transition="in" filter="fade">
                                      <p:cBhvr>
                                        <p:cTn id="16" dur="500"/>
                                        <p:tgtEl>
                                          <p:spTgt spid="48"/>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grpId="1" nodeType="click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heel(1)">
                                      <p:cBhvr>
                                        <p:cTn id="21" dur="1000"/>
                                        <p:tgtEl>
                                          <p:spTgt spid="46"/>
                                        </p:tgtEl>
                                      </p:cBhvr>
                                    </p:animEffect>
                                  </p:childTnLst>
                                </p:cTn>
                              </p:par>
                              <p:par>
                                <p:cTn id="22" presetID="21" presetClass="entr" presetSubtype="1" fill="hold" grpId="1" nodeType="withEffect">
                                  <p:stCondLst>
                                    <p:cond delay="0"/>
                                  </p:stCondLst>
                                  <p:childTnLst>
                                    <p:set>
                                      <p:cBhvr>
                                        <p:cTn id="23" dur="1" fill="hold">
                                          <p:stCondLst>
                                            <p:cond delay="0"/>
                                          </p:stCondLst>
                                        </p:cTn>
                                        <p:tgtEl>
                                          <p:spTgt spid="45"/>
                                        </p:tgtEl>
                                        <p:attrNameLst>
                                          <p:attrName>style.visibility</p:attrName>
                                        </p:attrNameLst>
                                      </p:cBhvr>
                                      <p:to>
                                        <p:strVal val="visible"/>
                                      </p:to>
                                    </p:set>
                                    <p:animEffect transition="in" filter="wheel(1)">
                                      <p:cBhvr>
                                        <p:cTn id="24" dur="10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5" grpId="1" animBg="1"/>
      <p:bldP spid="46" grpId="0" animBg="1"/>
      <p:bldP spid="46" grpId="1" animBg="1"/>
      <p:bldP spid="4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文本框 22"/>
          <p:cNvSpPr txBox="1"/>
          <p:nvPr/>
        </p:nvSpPr>
        <p:spPr>
          <a:xfrm>
            <a:off x="1609684" y="625315"/>
            <a:ext cx="4198104" cy="523220"/>
          </a:xfrm>
          <a:prstGeom prst="rect">
            <a:avLst/>
          </a:prstGeom>
          <a:noFill/>
        </p:spPr>
        <p:txBody>
          <a:bodyPr wrap="square" rtlCol="0">
            <a:spAutoFit/>
            <a:scene3d>
              <a:camera prst="orthographicFront"/>
              <a:lightRig rig="threePt" dir="t"/>
            </a:scene3d>
            <a:sp3d contourW="12700"/>
          </a:bodyPr>
          <a:lstStyle/>
          <a:p>
            <a:r>
              <a:rPr lang="zh-CN" altLang="en-US" sz="2800" b="1" dirty="0">
                <a:solidFill>
                  <a:schemeClr val="bg1"/>
                </a:solidFill>
                <a:latin typeface="Yeseva One" panose="00000500000000000000" charset="0"/>
                <a:ea typeface="Yeseva One" panose="00000500000000000000" charset="0"/>
                <a:sym typeface="Yeseva One" panose="00000500000000000000" charset="0"/>
              </a:rPr>
              <a:t>年度工作概述</a:t>
            </a:r>
          </a:p>
        </p:txBody>
      </p:sp>
      <p:sp>
        <p:nvSpPr>
          <p:cNvPr id="45" name="文本框 44"/>
          <p:cNvSpPr txBox="1"/>
          <p:nvPr/>
        </p:nvSpPr>
        <p:spPr>
          <a:xfrm>
            <a:off x="6351103" y="3414753"/>
            <a:ext cx="5471701" cy="2836739"/>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nSpc>
                <a:spcPct val="130000"/>
              </a:lnSpc>
            </a:pPr>
            <a:r>
              <a:rPr lang="vi-VN" sz="2800" dirty="0">
                <a:latin typeface="+mj-lt"/>
              </a:rPr>
              <a:t>Nhóm chất béo (Lipid) gồm: Dầu mỡ từ nguồn thực vật và động vật cung cấp năng lượng, duy trì thân nhiệt và tham gia một số thành phần của tế bào</a:t>
            </a:r>
            <a:endParaRPr lang="en-US" altLang="zh-CN" sz="2800" dirty="0">
              <a:solidFill>
                <a:schemeClr val="bg1"/>
              </a:solidFill>
              <a:latin typeface="+mj-lt"/>
              <a:ea typeface="Yeseva One" panose="00000500000000000000" charset="0"/>
              <a:cs typeface="+mn-ea"/>
              <a:sym typeface="Yeseva One" panose="00000500000000000000" charset="0"/>
            </a:endParaRPr>
          </a:p>
        </p:txBody>
      </p:sp>
      <p:sp>
        <p:nvSpPr>
          <p:cNvPr id="46" name="文本框 45"/>
          <p:cNvSpPr txBox="1"/>
          <p:nvPr/>
        </p:nvSpPr>
        <p:spPr>
          <a:xfrm>
            <a:off x="6351104" y="1178196"/>
            <a:ext cx="5471701" cy="212103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nSpc>
                <a:spcPct val="130000"/>
              </a:lnSpc>
            </a:pPr>
            <a:r>
              <a:rPr lang="en-US" sz="2600" dirty="0">
                <a:latin typeface="Times New Roman" pitchFamily="18" charset="0"/>
                <a:cs typeface="Times New Roman" pitchFamily="18" charset="0"/>
              </a:rPr>
              <a:t>G</a:t>
            </a:r>
            <a:r>
              <a:rPr lang="vi-VN" sz="2600" dirty="0" smtClean="0">
                <a:latin typeface="Times New Roman" pitchFamily="18" charset="0"/>
                <a:cs typeface="Times New Roman" pitchFamily="18" charset="0"/>
              </a:rPr>
              <a:t>ồm </a:t>
            </a:r>
            <a:r>
              <a:rPr lang="vi-VN" sz="2600" dirty="0">
                <a:latin typeface="Times New Roman" pitchFamily="18" charset="0"/>
                <a:cs typeface="Times New Roman" pitchFamily="18" charset="0"/>
              </a:rPr>
              <a:t>axit béo no và không no, trong đó đáng chú ý có axit Linoleic, axit Liolenic, axit Arachidonic, DHA (axit Docosahexaenoic).</a:t>
            </a:r>
            <a:endParaRPr lang="en-US" altLang="zh-CN" sz="2600" dirty="0">
              <a:solidFill>
                <a:schemeClr val="tx1">
                  <a:lumMod val="95000"/>
                  <a:lumOff val="5000"/>
                </a:schemeClr>
              </a:solidFill>
              <a:latin typeface="Times New Roman" pitchFamily="18" charset="0"/>
              <a:ea typeface="Yeseva One" panose="00000500000000000000" charset="0"/>
              <a:cs typeface="Times New Roman" pitchFamily="18" charset="0"/>
              <a:sym typeface="Yeseva One" panose="00000500000000000000" charset="0"/>
            </a:endParaRPr>
          </a:p>
        </p:txBody>
      </p:sp>
      <p:pic>
        <p:nvPicPr>
          <p:cNvPr id="47" name="图片 4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0" y="-135974"/>
            <a:ext cx="2959930" cy="965371"/>
          </a:xfrm>
          <a:prstGeom prst="rect">
            <a:avLst/>
          </a:prstGeom>
        </p:spPr>
      </p:pic>
      <p:sp>
        <p:nvSpPr>
          <p:cNvPr id="48" name="文本框 47"/>
          <p:cNvSpPr txBox="1"/>
          <p:nvPr/>
        </p:nvSpPr>
        <p:spPr>
          <a:xfrm>
            <a:off x="2935706" y="398461"/>
            <a:ext cx="2877711" cy="553998"/>
          </a:xfrm>
          <a:prstGeom prst="rect">
            <a:avLst/>
          </a:prstGeom>
          <a:noFill/>
        </p:spPr>
        <p:txBody>
          <a:bodyPr wrap="none" rtlCol="0">
            <a:spAutoFit/>
          </a:bodyPr>
          <a:lstStyle/>
          <a:p>
            <a:r>
              <a:rPr lang="en-US" altLang="zh-CN" sz="3000" b="1" dirty="0" err="1" smtClean="0">
                <a:solidFill>
                  <a:schemeClr val="bg2">
                    <a:lumMod val="10000"/>
                  </a:schemeClr>
                </a:solidFill>
                <a:latin typeface="Times New Roman" pitchFamily="18" charset="0"/>
                <a:ea typeface="Yeseva One" panose="00000500000000000000" charset="0"/>
                <a:cs typeface="Times New Roman" pitchFamily="18" charset="0"/>
                <a:sym typeface="Yeseva One" panose="00000500000000000000" charset="0"/>
              </a:rPr>
              <a:t>Chất</a:t>
            </a:r>
            <a:r>
              <a:rPr lang="en-US" altLang="zh-CN" sz="3000" b="1" dirty="0" smtClean="0">
                <a:solidFill>
                  <a:schemeClr val="bg2">
                    <a:lumMod val="10000"/>
                  </a:schemeClr>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3000" b="1" dirty="0" err="1" smtClean="0">
                <a:solidFill>
                  <a:schemeClr val="bg2">
                    <a:lumMod val="10000"/>
                  </a:schemeClr>
                </a:solidFill>
                <a:latin typeface="Times New Roman" pitchFamily="18" charset="0"/>
                <a:ea typeface="Yeseva One" panose="00000500000000000000" charset="0"/>
                <a:cs typeface="Times New Roman" pitchFamily="18" charset="0"/>
                <a:sym typeface="Yeseva One" panose="00000500000000000000" charset="0"/>
              </a:rPr>
              <a:t>béo</a:t>
            </a:r>
            <a:r>
              <a:rPr lang="en-US" altLang="zh-CN" sz="3000" b="1" dirty="0" smtClean="0">
                <a:solidFill>
                  <a:schemeClr val="bg2">
                    <a:lumMod val="10000"/>
                  </a:schemeClr>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3000" b="1" dirty="0" err="1" smtClean="0">
                <a:solidFill>
                  <a:schemeClr val="bg2">
                    <a:lumMod val="10000"/>
                  </a:schemeClr>
                </a:solidFill>
                <a:latin typeface="Times New Roman" pitchFamily="18" charset="0"/>
                <a:ea typeface="Yeseva One" panose="00000500000000000000" charset="0"/>
                <a:cs typeface="Times New Roman" pitchFamily="18" charset="0"/>
                <a:sym typeface="Yeseva One" panose="00000500000000000000" charset="0"/>
              </a:rPr>
              <a:t>lipit</a:t>
            </a:r>
            <a:r>
              <a:rPr lang="en-US" altLang="zh-CN" sz="3000" b="1" dirty="0" smtClean="0">
                <a:solidFill>
                  <a:schemeClr val="bg2">
                    <a:lumMod val="10000"/>
                  </a:schemeClr>
                </a:solidFill>
                <a:latin typeface="Times New Roman" pitchFamily="18" charset="0"/>
                <a:ea typeface="Yeseva One" panose="00000500000000000000" charset="0"/>
                <a:cs typeface="Times New Roman" pitchFamily="18" charset="0"/>
                <a:sym typeface="Yeseva One" panose="00000500000000000000" charset="0"/>
              </a:rPr>
              <a:t>)  </a:t>
            </a:r>
            <a:endParaRPr lang="zh-CN" altLang="en-US" sz="3000" b="1" dirty="0">
              <a:solidFill>
                <a:schemeClr val="bg2">
                  <a:lumMod val="10000"/>
                </a:schemeClr>
              </a:solidFill>
              <a:latin typeface="Times New Roman" pitchFamily="18" charset="0"/>
              <a:ea typeface="Yeseva One" panose="00000500000000000000" charset="0"/>
              <a:cs typeface="Times New Roman" pitchFamily="18" charset="0"/>
              <a:sym typeface="Yeseva One" panose="00000500000000000000" charset="0"/>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6517" y="952459"/>
            <a:ext cx="5676900" cy="5676900"/>
          </a:xfrm>
          <a:prstGeom prst="rect">
            <a:avLst/>
          </a:prstGeom>
        </p:spPr>
      </p:pic>
    </p:spTree>
    <p:extLst>
      <p:ext uri="{BB962C8B-B14F-4D97-AF65-F5344CB8AC3E}">
        <p14:creationId xmlns:p14="http://schemas.microsoft.com/office/powerpoint/2010/main" val="3826657527"/>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9"/>
                                          </p:stCondLst>
                                        </p:cTn>
                                        <p:tgtEl>
                                          <p:spTgt spid="46"/>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45"/>
                                        </p:tgtEl>
                                        <p:attrNameLst>
                                          <p:attrName>style.visibility</p:attrName>
                                        </p:attrNameLst>
                                      </p:cBhvr>
                                      <p:to>
                                        <p:strVal val="hidden"/>
                                      </p:to>
                                    </p:set>
                                  </p:childTnLst>
                                </p:cTn>
                              </p:par>
                            </p:childTnLst>
                          </p:cTn>
                        </p:par>
                        <p:par>
                          <p:cTn id="9" fill="hold">
                            <p:stCondLst>
                              <p:cond delay="10"/>
                            </p:stCondLst>
                            <p:childTnLst>
                              <p:par>
                                <p:cTn id="10" presetID="10" presetClass="entr" presetSubtype="0" fill="hold" nodeType="after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500"/>
                                        <p:tgtEl>
                                          <p:spTgt spid="47"/>
                                        </p:tgtEl>
                                      </p:cBhvr>
                                    </p:animEffect>
                                  </p:childTnLst>
                                </p:cTn>
                              </p:par>
                            </p:childTnLst>
                          </p:cTn>
                        </p:par>
                        <p:par>
                          <p:cTn id="13" fill="hold">
                            <p:stCondLst>
                              <p:cond delay="510"/>
                            </p:stCondLst>
                            <p:childTnLst>
                              <p:par>
                                <p:cTn id="14" presetID="10" presetClass="entr" presetSubtype="0" fill="hold" grpId="0" nodeType="afterEffect">
                                  <p:stCondLst>
                                    <p:cond delay="0"/>
                                  </p:stCondLst>
                                  <p:childTnLst>
                                    <p:set>
                                      <p:cBhvr>
                                        <p:cTn id="15" dur="1" fill="hold">
                                          <p:stCondLst>
                                            <p:cond delay="0"/>
                                          </p:stCondLst>
                                        </p:cTn>
                                        <p:tgtEl>
                                          <p:spTgt spid="48"/>
                                        </p:tgtEl>
                                        <p:attrNameLst>
                                          <p:attrName>style.visibility</p:attrName>
                                        </p:attrNameLst>
                                      </p:cBhvr>
                                      <p:to>
                                        <p:strVal val="visible"/>
                                      </p:to>
                                    </p:set>
                                    <p:animEffect transition="in" filter="fade">
                                      <p:cBhvr>
                                        <p:cTn id="16" dur="500"/>
                                        <p:tgtEl>
                                          <p:spTgt spid="48"/>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grpId="1" nodeType="click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heel(1)">
                                      <p:cBhvr>
                                        <p:cTn id="21" dur="10"/>
                                        <p:tgtEl>
                                          <p:spTgt spid="46"/>
                                        </p:tgtEl>
                                      </p:cBhvr>
                                    </p:animEffect>
                                  </p:childTnLst>
                                </p:cTn>
                              </p:par>
                              <p:par>
                                <p:cTn id="22" presetID="21" presetClass="entr" presetSubtype="1" fill="hold" grpId="1" nodeType="withEffect">
                                  <p:stCondLst>
                                    <p:cond delay="0"/>
                                  </p:stCondLst>
                                  <p:childTnLst>
                                    <p:set>
                                      <p:cBhvr>
                                        <p:cTn id="23" dur="1" fill="hold">
                                          <p:stCondLst>
                                            <p:cond delay="0"/>
                                          </p:stCondLst>
                                        </p:cTn>
                                        <p:tgtEl>
                                          <p:spTgt spid="45"/>
                                        </p:tgtEl>
                                        <p:attrNameLst>
                                          <p:attrName>style.visibility</p:attrName>
                                        </p:attrNameLst>
                                      </p:cBhvr>
                                      <p:to>
                                        <p:strVal val="visible"/>
                                      </p:to>
                                    </p:set>
                                    <p:animEffect transition="in" filter="wheel(1)">
                                      <p:cBhvr>
                                        <p:cTn id="24" dur="10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5" grpId="1" animBg="1"/>
      <p:bldP spid="46" grpId="0" animBg="1"/>
      <p:bldP spid="46" grpId="1" animBg="1"/>
      <p:bldP spid="4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组合 25"/>
          <p:cNvGrpSpPr/>
          <p:nvPr/>
        </p:nvGrpSpPr>
        <p:grpSpPr>
          <a:xfrm>
            <a:off x="735807" y="1492463"/>
            <a:ext cx="7310542" cy="6197804"/>
            <a:chOff x="4561377" y="794118"/>
            <a:chExt cx="6672706" cy="4771948"/>
          </a:xfrm>
        </p:grpSpPr>
        <p:sp>
          <p:nvSpPr>
            <p:cNvPr id="33" name="Hexagon 43"/>
            <p:cNvSpPr/>
            <p:nvPr/>
          </p:nvSpPr>
          <p:spPr>
            <a:xfrm>
              <a:off x="7014775" y="1090532"/>
              <a:ext cx="791332" cy="682183"/>
            </a:xfrm>
            <a:prstGeom prst="hexag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b="1" dirty="0">
                  <a:latin typeface="Yeseva One" panose="00000500000000000000" charset="0"/>
                  <a:ea typeface="Yeseva One" panose="00000500000000000000" charset="0"/>
                  <a:sym typeface="Yeseva One" panose="00000500000000000000" charset="0"/>
                </a:rPr>
                <a:t>A</a:t>
              </a:r>
            </a:p>
          </p:txBody>
        </p:sp>
        <p:sp>
          <p:nvSpPr>
            <p:cNvPr id="34" name="Hexagon 45"/>
            <p:cNvSpPr/>
            <p:nvPr/>
          </p:nvSpPr>
          <p:spPr>
            <a:xfrm>
              <a:off x="10198800" y="2068951"/>
              <a:ext cx="791332" cy="682183"/>
            </a:xfrm>
            <a:prstGeom prst="hexag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b="1" dirty="0" smtClean="0">
                  <a:latin typeface="Yeseva One" panose="00000500000000000000" charset="0"/>
                  <a:ea typeface="Yeseva One" panose="00000500000000000000" charset="0"/>
                  <a:sym typeface="Yeseva One" panose="00000500000000000000" charset="0"/>
                </a:rPr>
                <a:t>E</a:t>
              </a:r>
              <a:endParaRPr lang="en-US" b="1" dirty="0">
                <a:latin typeface="Yeseva One" panose="00000500000000000000" charset="0"/>
                <a:ea typeface="Yeseva One" panose="00000500000000000000" charset="0"/>
                <a:sym typeface="Yeseva One" panose="00000500000000000000" charset="0"/>
              </a:endParaRPr>
            </a:p>
          </p:txBody>
        </p:sp>
        <p:sp>
          <p:nvSpPr>
            <p:cNvPr id="35" name="Hexagon 46"/>
            <p:cNvSpPr/>
            <p:nvPr/>
          </p:nvSpPr>
          <p:spPr>
            <a:xfrm>
              <a:off x="10058469" y="794118"/>
              <a:ext cx="791332" cy="682183"/>
            </a:xfrm>
            <a:prstGeom prst="hexag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b="1" dirty="0" smtClean="0">
                  <a:latin typeface="Yeseva One" panose="00000500000000000000" charset="0"/>
                  <a:ea typeface="Yeseva One" panose="00000500000000000000" charset="0"/>
                  <a:sym typeface="Yeseva One" panose="00000500000000000000" charset="0"/>
                </a:rPr>
                <a:t>D</a:t>
              </a:r>
              <a:endParaRPr lang="en-US" b="1" dirty="0">
                <a:latin typeface="Yeseva One" panose="00000500000000000000" charset="0"/>
                <a:ea typeface="Yeseva One" panose="00000500000000000000" charset="0"/>
                <a:sym typeface="Yeseva One" panose="00000500000000000000" charset="0"/>
              </a:endParaRPr>
            </a:p>
          </p:txBody>
        </p:sp>
        <p:sp>
          <p:nvSpPr>
            <p:cNvPr id="36" name="Hexagon 47"/>
            <p:cNvSpPr/>
            <p:nvPr/>
          </p:nvSpPr>
          <p:spPr>
            <a:xfrm>
              <a:off x="6894695" y="2168495"/>
              <a:ext cx="791332" cy="682183"/>
            </a:xfrm>
            <a:prstGeom prst="hexag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b="1" dirty="0" smtClean="0">
                  <a:latin typeface="Yeseva One" panose="00000500000000000000" charset="0"/>
                  <a:ea typeface="Yeseva One" panose="00000500000000000000" charset="0"/>
                  <a:sym typeface="Yeseva One" panose="00000500000000000000" charset="0"/>
                </a:rPr>
                <a:t>B</a:t>
              </a:r>
              <a:endParaRPr lang="en-US" b="1" dirty="0">
                <a:latin typeface="Yeseva One" panose="00000500000000000000" charset="0"/>
                <a:ea typeface="Yeseva One" panose="00000500000000000000" charset="0"/>
                <a:sym typeface="Yeseva One" panose="00000500000000000000" charset="0"/>
              </a:endParaRPr>
            </a:p>
          </p:txBody>
        </p:sp>
        <p:sp>
          <p:nvSpPr>
            <p:cNvPr id="38" name="Hexagon 51"/>
            <p:cNvSpPr/>
            <p:nvPr/>
          </p:nvSpPr>
          <p:spPr>
            <a:xfrm>
              <a:off x="6869756" y="3521086"/>
              <a:ext cx="791332" cy="682183"/>
            </a:xfrm>
            <a:prstGeom prst="hexag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b="1" dirty="0">
                  <a:latin typeface="Yeseva One" panose="00000500000000000000" charset="0"/>
                  <a:ea typeface="Yeseva One" panose="00000500000000000000" charset="0"/>
                  <a:sym typeface="Yeseva One" panose="00000500000000000000" charset="0"/>
                </a:rPr>
                <a:t>C</a:t>
              </a:r>
            </a:p>
          </p:txBody>
        </p:sp>
        <p:sp>
          <p:nvSpPr>
            <p:cNvPr id="39" name="Freeform 62"/>
            <p:cNvSpPr>
              <a:spLocks noEditPoints="1"/>
            </p:cNvSpPr>
            <p:nvPr/>
          </p:nvSpPr>
          <p:spPr bwMode="auto">
            <a:xfrm>
              <a:off x="4966862" y="2658954"/>
              <a:ext cx="321686" cy="469964"/>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ln>
          </p:spPr>
          <p:txBody>
            <a:bodyPr vert="horz" wrap="square" lIns="99503" tIns="49752" rIns="99503" bIns="49752" numCol="1" anchor="t" anchorCtr="0" compatLnSpc="1"/>
            <a:lstStyle/>
            <a:p>
              <a:pPr>
                <a:lnSpc>
                  <a:spcPct val="120000"/>
                </a:lnSpc>
              </a:pPr>
              <a:endParaRPr lang="en-US" sz="1400" dirty="0">
                <a:latin typeface="Yeseva One" panose="00000500000000000000" charset="0"/>
                <a:ea typeface="Yeseva One" panose="00000500000000000000" charset="0"/>
                <a:sym typeface="Yeseva One" panose="00000500000000000000" charset="0"/>
              </a:endParaRPr>
            </a:p>
          </p:txBody>
        </p:sp>
        <p:sp>
          <p:nvSpPr>
            <p:cNvPr id="40" name="Freeform 69"/>
            <p:cNvSpPr/>
            <p:nvPr/>
          </p:nvSpPr>
          <p:spPr bwMode="auto">
            <a:xfrm>
              <a:off x="6370940" y="2311847"/>
              <a:ext cx="196692" cy="369464"/>
            </a:xfrm>
            <a:custGeom>
              <a:avLst/>
              <a:gdLst/>
              <a:ahLst/>
              <a:cxnLst>
                <a:cxn ang="0">
                  <a:pos x="21" y="57"/>
                </a:cxn>
                <a:cxn ang="0">
                  <a:pos x="21" y="63"/>
                </a:cxn>
                <a:cxn ang="0">
                  <a:pos x="20" y="64"/>
                </a:cxn>
                <a:cxn ang="0">
                  <a:pos x="15" y="64"/>
                </a:cxn>
                <a:cxn ang="0">
                  <a:pos x="14" y="63"/>
                </a:cxn>
                <a:cxn ang="0">
                  <a:pos x="14" y="57"/>
                </a:cxn>
                <a:cxn ang="0">
                  <a:pos x="1" y="50"/>
                </a:cxn>
                <a:cxn ang="0">
                  <a:pos x="1" y="49"/>
                </a:cxn>
                <a:cxn ang="0">
                  <a:pos x="4" y="44"/>
                </a:cxn>
                <a:cxn ang="0">
                  <a:pos x="5" y="43"/>
                </a:cxn>
                <a:cxn ang="0">
                  <a:pos x="6" y="44"/>
                </a:cxn>
                <a:cxn ang="0">
                  <a:pos x="17" y="49"/>
                </a:cxn>
                <a:cxn ang="0">
                  <a:pos x="25" y="43"/>
                </a:cxn>
                <a:cxn ang="0">
                  <a:pos x="16" y="36"/>
                </a:cxn>
                <a:cxn ang="0">
                  <a:pos x="1" y="21"/>
                </a:cxn>
                <a:cxn ang="0">
                  <a:pos x="14" y="8"/>
                </a:cxn>
                <a:cxn ang="0">
                  <a:pos x="14" y="1"/>
                </a:cxn>
                <a:cxn ang="0">
                  <a:pos x="15" y="0"/>
                </a:cxn>
                <a:cxn ang="0">
                  <a:pos x="20" y="0"/>
                </a:cxn>
                <a:cxn ang="0">
                  <a:pos x="21" y="1"/>
                </a:cxn>
                <a:cxn ang="0">
                  <a:pos x="21" y="7"/>
                </a:cxn>
                <a:cxn ang="0">
                  <a:pos x="32" y="12"/>
                </a:cxn>
                <a:cxn ang="0">
                  <a:pos x="32" y="14"/>
                </a:cxn>
                <a:cxn ang="0">
                  <a:pos x="29" y="19"/>
                </a:cxn>
                <a:cxn ang="0">
                  <a:pos x="29" y="19"/>
                </a:cxn>
                <a:cxn ang="0">
                  <a:pos x="28" y="19"/>
                </a:cxn>
                <a:cxn ang="0">
                  <a:pos x="18" y="15"/>
                </a:cxn>
                <a:cxn ang="0">
                  <a:pos x="10" y="21"/>
                </a:cxn>
                <a:cxn ang="0">
                  <a:pos x="20" y="28"/>
                </a:cxn>
                <a:cxn ang="0">
                  <a:pos x="34" y="42"/>
                </a:cxn>
                <a:cxn ang="0">
                  <a:pos x="21" y="57"/>
                </a:cxn>
              </a:cxnLst>
              <a:rect l="0" t="0" r="r" b="b"/>
              <a:pathLst>
                <a:path w="34" h="64">
                  <a:moveTo>
                    <a:pt x="21" y="57"/>
                  </a:moveTo>
                  <a:cubicBezTo>
                    <a:pt x="21" y="63"/>
                    <a:pt x="21" y="63"/>
                    <a:pt x="21" y="63"/>
                  </a:cubicBezTo>
                  <a:cubicBezTo>
                    <a:pt x="21" y="63"/>
                    <a:pt x="20" y="64"/>
                    <a:pt x="20" y="64"/>
                  </a:cubicBezTo>
                  <a:cubicBezTo>
                    <a:pt x="15" y="64"/>
                    <a:pt x="15" y="64"/>
                    <a:pt x="15" y="64"/>
                  </a:cubicBezTo>
                  <a:cubicBezTo>
                    <a:pt x="14" y="64"/>
                    <a:pt x="14" y="63"/>
                    <a:pt x="14" y="63"/>
                  </a:cubicBezTo>
                  <a:cubicBezTo>
                    <a:pt x="14" y="57"/>
                    <a:pt x="14" y="57"/>
                    <a:pt x="14" y="57"/>
                  </a:cubicBezTo>
                  <a:cubicBezTo>
                    <a:pt x="5" y="55"/>
                    <a:pt x="1" y="50"/>
                    <a:pt x="1" y="50"/>
                  </a:cubicBezTo>
                  <a:cubicBezTo>
                    <a:pt x="0" y="50"/>
                    <a:pt x="0" y="49"/>
                    <a:pt x="1" y="49"/>
                  </a:cubicBezTo>
                  <a:cubicBezTo>
                    <a:pt x="4" y="44"/>
                    <a:pt x="4" y="44"/>
                    <a:pt x="4" y="44"/>
                  </a:cubicBezTo>
                  <a:cubicBezTo>
                    <a:pt x="4" y="44"/>
                    <a:pt x="5" y="43"/>
                    <a:pt x="5" y="43"/>
                  </a:cubicBezTo>
                  <a:cubicBezTo>
                    <a:pt x="5" y="43"/>
                    <a:pt x="6" y="44"/>
                    <a:pt x="6" y="44"/>
                  </a:cubicBezTo>
                  <a:cubicBezTo>
                    <a:pt x="6" y="44"/>
                    <a:pt x="11" y="49"/>
                    <a:pt x="17" y="49"/>
                  </a:cubicBezTo>
                  <a:cubicBezTo>
                    <a:pt x="21" y="49"/>
                    <a:pt x="25" y="47"/>
                    <a:pt x="25" y="43"/>
                  </a:cubicBezTo>
                  <a:cubicBezTo>
                    <a:pt x="25" y="39"/>
                    <a:pt x="20" y="38"/>
                    <a:pt x="16" y="36"/>
                  </a:cubicBezTo>
                  <a:cubicBezTo>
                    <a:pt x="9" y="33"/>
                    <a:pt x="1" y="30"/>
                    <a:pt x="1" y="21"/>
                  </a:cubicBezTo>
                  <a:cubicBezTo>
                    <a:pt x="1" y="14"/>
                    <a:pt x="6" y="9"/>
                    <a:pt x="14" y="8"/>
                  </a:cubicBezTo>
                  <a:cubicBezTo>
                    <a:pt x="14" y="1"/>
                    <a:pt x="14" y="1"/>
                    <a:pt x="14" y="1"/>
                  </a:cubicBezTo>
                  <a:cubicBezTo>
                    <a:pt x="14" y="0"/>
                    <a:pt x="14" y="0"/>
                    <a:pt x="15" y="0"/>
                  </a:cubicBezTo>
                  <a:cubicBezTo>
                    <a:pt x="20" y="0"/>
                    <a:pt x="20" y="0"/>
                    <a:pt x="20" y="0"/>
                  </a:cubicBezTo>
                  <a:cubicBezTo>
                    <a:pt x="20" y="0"/>
                    <a:pt x="21" y="0"/>
                    <a:pt x="21" y="1"/>
                  </a:cubicBezTo>
                  <a:cubicBezTo>
                    <a:pt x="21" y="7"/>
                    <a:pt x="21" y="7"/>
                    <a:pt x="21" y="7"/>
                  </a:cubicBezTo>
                  <a:cubicBezTo>
                    <a:pt x="28" y="8"/>
                    <a:pt x="32" y="12"/>
                    <a:pt x="32" y="12"/>
                  </a:cubicBezTo>
                  <a:cubicBezTo>
                    <a:pt x="33" y="13"/>
                    <a:pt x="33" y="13"/>
                    <a:pt x="32" y="14"/>
                  </a:cubicBezTo>
                  <a:cubicBezTo>
                    <a:pt x="29" y="19"/>
                    <a:pt x="29" y="19"/>
                    <a:pt x="29" y="19"/>
                  </a:cubicBezTo>
                  <a:cubicBezTo>
                    <a:pt x="29" y="19"/>
                    <a:pt x="29" y="19"/>
                    <a:pt x="29" y="19"/>
                  </a:cubicBezTo>
                  <a:cubicBezTo>
                    <a:pt x="28" y="19"/>
                    <a:pt x="28" y="19"/>
                    <a:pt x="28" y="19"/>
                  </a:cubicBezTo>
                  <a:cubicBezTo>
                    <a:pt x="28" y="19"/>
                    <a:pt x="23" y="15"/>
                    <a:pt x="18" y="15"/>
                  </a:cubicBezTo>
                  <a:cubicBezTo>
                    <a:pt x="13" y="15"/>
                    <a:pt x="10" y="18"/>
                    <a:pt x="10" y="21"/>
                  </a:cubicBezTo>
                  <a:cubicBezTo>
                    <a:pt x="10" y="25"/>
                    <a:pt x="15" y="26"/>
                    <a:pt x="20" y="28"/>
                  </a:cubicBezTo>
                  <a:cubicBezTo>
                    <a:pt x="26" y="31"/>
                    <a:pt x="34" y="34"/>
                    <a:pt x="34" y="42"/>
                  </a:cubicBezTo>
                  <a:cubicBezTo>
                    <a:pt x="34" y="50"/>
                    <a:pt x="28" y="55"/>
                    <a:pt x="21" y="57"/>
                  </a:cubicBezTo>
                  <a:close/>
                </a:path>
              </a:pathLst>
            </a:custGeom>
            <a:solidFill>
              <a:schemeClr val="bg1"/>
            </a:solidFill>
            <a:ln w="9525">
              <a:noFill/>
              <a:round/>
            </a:ln>
          </p:spPr>
          <p:txBody>
            <a:bodyPr vert="horz" wrap="square" lIns="99503" tIns="49752" rIns="99503" bIns="49752" numCol="1" anchor="t" anchorCtr="0" compatLnSpc="1"/>
            <a:lstStyle/>
            <a:p>
              <a:pPr>
                <a:lnSpc>
                  <a:spcPct val="120000"/>
                </a:lnSpc>
              </a:pPr>
              <a:endParaRPr lang="en-US" sz="1400" dirty="0">
                <a:latin typeface="Yeseva One" panose="00000500000000000000" charset="0"/>
                <a:ea typeface="Yeseva One" panose="00000500000000000000" charset="0"/>
                <a:sym typeface="Yeseva One" panose="00000500000000000000" charset="0"/>
              </a:endParaRPr>
            </a:p>
          </p:txBody>
        </p:sp>
        <p:sp>
          <p:nvSpPr>
            <p:cNvPr id="42" name="Freeform 57"/>
            <p:cNvSpPr>
              <a:spLocks noEditPoints="1"/>
            </p:cNvSpPr>
            <p:nvPr/>
          </p:nvSpPr>
          <p:spPr bwMode="auto">
            <a:xfrm>
              <a:off x="7120403" y="4697166"/>
              <a:ext cx="290038" cy="257127"/>
            </a:xfrm>
            <a:custGeom>
              <a:avLst/>
              <a:gdLst/>
              <a:ahLst/>
              <a:cxnLst>
                <a:cxn ang="0">
                  <a:pos x="7" y="9"/>
                </a:cxn>
                <a:cxn ang="0">
                  <a:pos x="7" y="57"/>
                </a:cxn>
                <a:cxn ang="0">
                  <a:pos x="6" y="58"/>
                </a:cxn>
                <a:cxn ang="0">
                  <a:pos x="4" y="58"/>
                </a:cxn>
                <a:cxn ang="0">
                  <a:pos x="2" y="57"/>
                </a:cxn>
                <a:cxn ang="0">
                  <a:pos x="2" y="9"/>
                </a:cxn>
                <a:cxn ang="0">
                  <a:pos x="0" y="4"/>
                </a:cxn>
                <a:cxn ang="0">
                  <a:pos x="5" y="0"/>
                </a:cxn>
                <a:cxn ang="0">
                  <a:pos x="10" y="4"/>
                </a:cxn>
                <a:cxn ang="0">
                  <a:pos x="7" y="9"/>
                </a:cxn>
                <a:cxn ang="0">
                  <a:pos x="65" y="36"/>
                </a:cxn>
                <a:cxn ang="0">
                  <a:pos x="63" y="38"/>
                </a:cxn>
                <a:cxn ang="0">
                  <a:pos x="49" y="43"/>
                </a:cxn>
                <a:cxn ang="0">
                  <a:pos x="31" y="37"/>
                </a:cxn>
                <a:cxn ang="0">
                  <a:pos x="13" y="43"/>
                </a:cxn>
                <a:cxn ang="0">
                  <a:pos x="12" y="43"/>
                </a:cxn>
                <a:cxn ang="0">
                  <a:pos x="10" y="41"/>
                </a:cxn>
                <a:cxn ang="0">
                  <a:pos x="10" y="13"/>
                </a:cxn>
                <a:cxn ang="0">
                  <a:pos x="11" y="11"/>
                </a:cxn>
                <a:cxn ang="0">
                  <a:pos x="14" y="9"/>
                </a:cxn>
                <a:cxn ang="0">
                  <a:pos x="30" y="4"/>
                </a:cxn>
                <a:cxn ang="0">
                  <a:pos x="46" y="9"/>
                </a:cxn>
                <a:cxn ang="0">
                  <a:pos x="49" y="10"/>
                </a:cxn>
                <a:cxn ang="0">
                  <a:pos x="63" y="4"/>
                </a:cxn>
                <a:cxn ang="0">
                  <a:pos x="65" y="7"/>
                </a:cxn>
                <a:cxn ang="0">
                  <a:pos x="65" y="36"/>
                </a:cxn>
              </a:cxnLst>
              <a:rect l="0" t="0" r="r" b="b"/>
              <a:pathLst>
                <a:path w="65" h="58">
                  <a:moveTo>
                    <a:pt x="7" y="9"/>
                  </a:moveTo>
                  <a:cubicBezTo>
                    <a:pt x="7" y="57"/>
                    <a:pt x="7" y="57"/>
                    <a:pt x="7" y="57"/>
                  </a:cubicBezTo>
                  <a:cubicBezTo>
                    <a:pt x="7" y="57"/>
                    <a:pt x="7" y="58"/>
                    <a:pt x="6" y="58"/>
                  </a:cubicBezTo>
                  <a:cubicBezTo>
                    <a:pt x="4" y="58"/>
                    <a:pt x="4" y="58"/>
                    <a:pt x="4" y="58"/>
                  </a:cubicBezTo>
                  <a:cubicBezTo>
                    <a:pt x="3" y="58"/>
                    <a:pt x="2" y="57"/>
                    <a:pt x="2" y="57"/>
                  </a:cubicBezTo>
                  <a:cubicBezTo>
                    <a:pt x="2" y="9"/>
                    <a:pt x="2" y="9"/>
                    <a:pt x="2" y="9"/>
                  </a:cubicBezTo>
                  <a:cubicBezTo>
                    <a:pt x="1" y="8"/>
                    <a:pt x="0" y="6"/>
                    <a:pt x="0" y="4"/>
                  </a:cubicBezTo>
                  <a:cubicBezTo>
                    <a:pt x="0" y="2"/>
                    <a:pt x="2" y="0"/>
                    <a:pt x="5" y="0"/>
                  </a:cubicBezTo>
                  <a:cubicBezTo>
                    <a:pt x="7" y="0"/>
                    <a:pt x="10" y="2"/>
                    <a:pt x="10" y="4"/>
                  </a:cubicBezTo>
                  <a:cubicBezTo>
                    <a:pt x="10" y="6"/>
                    <a:pt x="9" y="8"/>
                    <a:pt x="7" y="9"/>
                  </a:cubicBezTo>
                  <a:close/>
                  <a:moveTo>
                    <a:pt x="65" y="36"/>
                  </a:moveTo>
                  <a:cubicBezTo>
                    <a:pt x="65" y="37"/>
                    <a:pt x="65" y="38"/>
                    <a:pt x="63" y="38"/>
                  </a:cubicBezTo>
                  <a:cubicBezTo>
                    <a:pt x="59" y="41"/>
                    <a:pt x="54" y="43"/>
                    <a:pt x="49" y="43"/>
                  </a:cubicBezTo>
                  <a:cubicBezTo>
                    <a:pt x="43" y="43"/>
                    <a:pt x="39" y="37"/>
                    <a:pt x="31" y="37"/>
                  </a:cubicBezTo>
                  <a:cubicBezTo>
                    <a:pt x="25" y="37"/>
                    <a:pt x="19" y="40"/>
                    <a:pt x="13" y="43"/>
                  </a:cubicBezTo>
                  <a:cubicBezTo>
                    <a:pt x="13" y="43"/>
                    <a:pt x="12" y="43"/>
                    <a:pt x="12" y="43"/>
                  </a:cubicBezTo>
                  <a:cubicBezTo>
                    <a:pt x="11" y="43"/>
                    <a:pt x="10" y="42"/>
                    <a:pt x="10" y="41"/>
                  </a:cubicBezTo>
                  <a:cubicBezTo>
                    <a:pt x="10" y="13"/>
                    <a:pt x="10" y="13"/>
                    <a:pt x="10" y="13"/>
                  </a:cubicBezTo>
                  <a:cubicBezTo>
                    <a:pt x="10" y="12"/>
                    <a:pt x="10" y="11"/>
                    <a:pt x="11" y="11"/>
                  </a:cubicBezTo>
                  <a:cubicBezTo>
                    <a:pt x="12" y="10"/>
                    <a:pt x="13" y="9"/>
                    <a:pt x="14" y="9"/>
                  </a:cubicBezTo>
                  <a:cubicBezTo>
                    <a:pt x="19" y="7"/>
                    <a:pt x="24" y="4"/>
                    <a:pt x="30" y="4"/>
                  </a:cubicBezTo>
                  <a:cubicBezTo>
                    <a:pt x="36" y="4"/>
                    <a:pt x="40" y="6"/>
                    <a:pt x="46" y="9"/>
                  </a:cubicBezTo>
                  <a:cubicBezTo>
                    <a:pt x="47" y="9"/>
                    <a:pt x="48" y="10"/>
                    <a:pt x="49" y="10"/>
                  </a:cubicBezTo>
                  <a:cubicBezTo>
                    <a:pt x="55" y="10"/>
                    <a:pt x="61" y="4"/>
                    <a:pt x="63" y="4"/>
                  </a:cubicBezTo>
                  <a:cubicBezTo>
                    <a:pt x="64" y="4"/>
                    <a:pt x="65" y="6"/>
                    <a:pt x="65" y="7"/>
                  </a:cubicBezTo>
                  <a:lnTo>
                    <a:pt x="65" y="36"/>
                  </a:lnTo>
                  <a:close/>
                </a:path>
              </a:pathLst>
            </a:custGeom>
            <a:solidFill>
              <a:schemeClr val="bg1"/>
            </a:solidFill>
            <a:ln w="9525">
              <a:noFill/>
              <a:round/>
            </a:ln>
          </p:spPr>
          <p:txBody>
            <a:bodyPr vert="horz" wrap="square" lIns="99503" tIns="49752" rIns="99503" bIns="49752" numCol="1" anchor="t" anchorCtr="0" compatLnSpc="1"/>
            <a:lstStyle/>
            <a:p>
              <a:pPr>
                <a:lnSpc>
                  <a:spcPct val="120000"/>
                </a:lnSpc>
              </a:pPr>
              <a:endParaRPr lang="en-US" sz="1400" dirty="0">
                <a:latin typeface="Yeseva One" panose="00000500000000000000" charset="0"/>
                <a:ea typeface="Yeseva One" panose="00000500000000000000" charset="0"/>
                <a:sym typeface="Yeseva One" panose="00000500000000000000" charset="0"/>
              </a:endParaRPr>
            </a:p>
          </p:txBody>
        </p:sp>
        <p:sp>
          <p:nvSpPr>
            <p:cNvPr id="37" name="Hexagon 49"/>
            <p:cNvSpPr/>
            <p:nvPr/>
          </p:nvSpPr>
          <p:spPr>
            <a:xfrm>
              <a:off x="10442751" y="3691353"/>
              <a:ext cx="791332" cy="682183"/>
            </a:xfrm>
            <a:prstGeom prst="hexag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b="1" dirty="0" smtClean="0">
                  <a:latin typeface="Yeseva One" panose="00000500000000000000" charset="0"/>
                  <a:ea typeface="Yeseva One" panose="00000500000000000000" charset="0"/>
                  <a:sym typeface="Yeseva One" panose="00000500000000000000" charset="0"/>
                </a:rPr>
                <a:t>K</a:t>
              </a:r>
              <a:endParaRPr lang="en-US" b="1" dirty="0">
                <a:latin typeface="Yeseva One" panose="00000500000000000000" charset="0"/>
                <a:ea typeface="Yeseva One" panose="00000500000000000000" charset="0"/>
                <a:sym typeface="Yeseva One" panose="00000500000000000000" charset="0"/>
              </a:endParaRPr>
            </a:p>
          </p:txBody>
        </p:sp>
        <p:sp>
          <p:nvSpPr>
            <p:cNvPr id="43" name="Freeform 83"/>
            <p:cNvSpPr>
              <a:spLocks noEditPoints="1"/>
            </p:cNvSpPr>
            <p:nvPr/>
          </p:nvSpPr>
          <p:spPr bwMode="auto">
            <a:xfrm>
              <a:off x="5727312" y="5136488"/>
              <a:ext cx="286388" cy="429578"/>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ln>
          </p:spPr>
          <p:txBody>
            <a:bodyPr vert="horz" wrap="square" lIns="99503" tIns="49752" rIns="99503" bIns="49752" numCol="1" anchor="t" anchorCtr="0" compatLnSpc="1"/>
            <a:lstStyle/>
            <a:p>
              <a:pPr>
                <a:lnSpc>
                  <a:spcPct val="120000"/>
                </a:lnSpc>
              </a:pPr>
              <a:endParaRPr lang="en-US" sz="1400" dirty="0">
                <a:latin typeface="Yeseva One" panose="00000500000000000000" charset="0"/>
                <a:ea typeface="Yeseva One" panose="00000500000000000000" charset="0"/>
                <a:sym typeface="Yeseva One" panose="00000500000000000000" charset="0"/>
              </a:endParaRPr>
            </a:p>
          </p:txBody>
        </p:sp>
        <p:sp>
          <p:nvSpPr>
            <p:cNvPr id="44" name="Freeform 40"/>
            <p:cNvSpPr>
              <a:spLocks noEditPoints="1"/>
            </p:cNvSpPr>
            <p:nvPr/>
          </p:nvSpPr>
          <p:spPr bwMode="auto">
            <a:xfrm>
              <a:off x="4561377" y="4136652"/>
              <a:ext cx="405485" cy="408468"/>
            </a:xfrm>
            <a:custGeom>
              <a:avLst/>
              <a:gdLst/>
              <a:ahLst/>
              <a:cxnLst>
                <a:cxn ang="0">
                  <a:pos x="63" y="43"/>
                </a:cxn>
                <a:cxn ang="0">
                  <a:pos x="60" y="48"/>
                </a:cxn>
                <a:cxn ang="0">
                  <a:pos x="34" y="62"/>
                </a:cxn>
                <a:cxn ang="0">
                  <a:pos x="31" y="63"/>
                </a:cxn>
                <a:cxn ang="0">
                  <a:pos x="29" y="62"/>
                </a:cxn>
                <a:cxn ang="0">
                  <a:pos x="2" y="48"/>
                </a:cxn>
                <a:cxn ang="0">
                  <a:pos x="0" y="43"/>
                </a:cxn>
                <a:cxn ang="0">
                  <a:pos x="0" y="14"/>
                </a:cxn>
                <a:cxn ang="0">
                  <a:pos x="3" y="10"/>
                </a:cxn>
                <a:cxn ang="0">
                  <a:pos x="30" y="0"/>
                </a:cxn>
                <a:cxn ang="0">
                  <a:pos x="31" y="0"/>
                </a:cxn>
                <a:cxn ang="0">
                  <a:pos x="33" y="0"/>
                </a:cxn>
                <a:cxn ang="0">
                  <a:pos x="60" y="10"/>
                </a:cxn>
                <a:cxn ang="0">
                  <a:pos x="63" y="14"/>
                </a:cxn>
                <a:cxn ang="0">
                  <a:pos x="63" y="43"/>
                </a:cxn>
                <a:cxn ang="0">
                  <a:pos x="58" y="14"/>
                </a:cxn>
                <a:cxn ang="0">
                  <a:pos x="31" y="4"/>
                </a:cxn>
                <a:cxn ang="0">
                  <a:pos x="5" y="14"/>
                </a:cxn>
                <a:cxn ang="0">
                  <a:pos x="31" y="24"/>
                </a:cxn>
                <a:cxn ang="0">
                  <a:pos x="58" y="14"/>
                </a:cxn>
                <a:cxn ang="0">
                  <a:pos x="58" y="43"/>
                </a:cxn>
                <a:cxn ang="0">
                  <a:pos x="58" y="19"/>
                </a:cxn>
                <a:cxn ang="0">
                  <a:pos x="34" y="28"/>
                </a:cxn>
                <a:cxn ang="0">
                  <a:pos x="34" y="57"/>
                </a:cxn>
                <a:cxn ang="0">
                  <a:pos x="58" y="43"/>
                </a:cxn>
              </a:cxnLst>
              <a:rect l="0" t="0" r="r" b="b"/>
              <a:pathLst>
                <a:path w="63" h="63">
                  <a:moveTo>
                    <a:pt x="63" y="43"/>
                  </a:moveTo>
                  <a:cubicBezTo>
                    <a:pt x="63" y="45"/>
                    <a:pt x="62" y="47"/>
                    <a:pt x="60" y="48"/>
                  </a:cubicBezTo>
                  <a:cubicBezTo>
                    <a:pt x="34" y="62"/>
                    <a:pt x="34" y="62"/>
                    <a:pt x="34" y="62"/>
                  </a:cubicBezTo>
                  <a:cubicBezTo>
                    <a:pt x="33" y="63"/>
                    <a:pt x="32" y="63"/>
                    <a:pt x="31" y="63"/>
                  </a:cubicBezTo>
                  <a:cubicBezTo>
                    <a:pt x="31" y="63"/>
                    <a:pt x="30" y="63"/>
                    <a:pt x="29" y="62"/>
                  </a:cubicBezTo>
                  <a:cubicBezTo>
                    <a:pt x="2" y="48"/>
                    <a:pt x="2" y="48"/>
                    <a:pt x="2" y="48"/>
                  </a:cubicBezTo>
                  <a:cubicBezTo>
                    <a:pt x="1" y="47"/>
                    <a:pt x="0" y="45"/>
                    <a:pt x="0" y="43"/>
                  </a:cubicBezTo>
                  <a:cubicBezTo>
                    <a:pt x="0" y="14"/>
                    <a:pt x="0" y="14"/>
                    <a:pt x="0" y="14"/>
                  </a:cubicBezTo>
                  <a:cubicBezTo>
                    <a:pt x="0" y="12"/>
                    <a:pt x="1" y="10"/>
                    <a:pt x="3" y="10"/>
                  </a:cubicBezTo>
                  <a:cubicBezTo>
                    <a:pt x="30" y="0"/>
                    <a:pt x="30" y="0"/>
                    <a:pt x="30" y="0"/>
                  </a:cubicBezTo>
                  <a:cubicBezTo>
                    <a:pt x="30" y="0"/>
                    <a:pt x="31" y="0"/>
                    <a:pt x="31" y="0"/>
                  </a:cubicBezTo>
                  <a:cubicBezTo>
                    <a:pt x="32" y="0"/>
                    <a:pt x="32" y="0"/>
                    <a:pt x="33" y="0"/>
                  </a:cubicBezTo>
                  <a:cubicBezTo>
                    <a:pt x="60" y="10"/>
                    <a:pt x="60" y="10"/>
                    <a:pt x="60" y="10"/>
                  </a:cubicBezTo>
                  <a:cubicBezTo>
                    <a:pt x="62" y="10"/>
                    <a:pt x="63" y="12"/>
                    <a:pt x="63" y="14"/>
                  </a:cubicBezTo>
                  <a:lnTo>
                    <a:pt x="63" y="43"/>
                  </a:lnTo>
                  <a:close/>
                  <a:moveTo>
                    <a:pt x="58" y="14"/>
                  </a:moveTo>
                  <a:cubicBezTo>
                    <a:pt x="31" y="4"/>
                    <a:pt x="31" y="4"/>
                    <a:pt x="31" y="4"/>
                  </a:cubicBezTo>
                  <a:cubicBezTo>
                    <a:pt x="5" y="14"/>
                    <a:pt x="5" y="14"/>
                    <a:pt x="5" y="14"/>
                  </a:cubicBezTo>
                  <a:cubicBezTo>
                    <a:pt x="31" y="24"/>
                    <a:pt x="31" y="24"/>
                    <a:pt x="31" y="24"/>
                  </a:cubicBezTo>
                  <a:lnTo>
                    <a:pt x="58" y="14"/>
                  </a:lnTo>
                  <a:close/>
                  <a:moveTo>
                    <a:pt x="58" y="43"/>
                  </a:moveTo>
                  <a:cubicBezTo>
                    <a:pt x="58" y="19"/>
                    <a:pt x="58" y="19"/>
                    <a:pt x="58" y="19"/>
                  </a:cubicBezTo>
                  <a:cubicBezTo>
                    <a:pt x="34" y="28"/>
                    <a:pt x="34" y="28"/>
                    <a:pt x="34" y="28"/>
                  </a:cubicBezTo>
                  <a:cubicBezTo>
                    <a:pt x="34" y="57"/>
                    <a:pt x="34" y="57"/>
                    <a:pt x="34" y="57"/>
                  </a:cubicBezTo>
                  <a:lnTo>
                    <a:pt x="58" y="43"/>
                  </a:lnTo>
                  <a:close/>
                </a:path>
              </a:pathLst>
            </a:custGeom>
            <a:solidFill>
              <a:schemeClr val="bg1"/>
            </a:solidFill>
            <a:ln w="9525">
              <a:noFill/>
              <a:round/>
            </a:ln>
          </p:spPr>
          <p:txBody>
            <a:bodyPr vert="horz" wrap="square" lIns="99503" tIns="49752" rIns="99503" bIns="49752" numCol="1" anchor="t" anchorCtr="0" compatLnSpc="1"/>
            <a:lstStyle/>
            <a:p>
              <a:pPr>
                <a:lnSpc>
                  <a:spcPct val="120000"/>
                </a:lnSpc>
              </a:pPr>
              <a:endParaRPr lang="en-US" sz="1400" dirty="0">
                <a:latin typeface="Yeseva One" panose="00000500000000000000" charset="0"/>
                <a:ea typeface="Yeseva One" panose="00000500000000000000" charset="0"/>
                <a:sym typeface="Yeseva One" panose="00000500000000000000" charset="0"/>
              </a:endParaRPr>
            </a:p>
          </p:txBody>
        </p:sp>
      </p:grpSp>
      <p:sp>
        <p:nvSpPr>
          <p:cNvPr id="45" name="Rectangle 64"/>
          <p:cNvSpPr/>
          <p:nvPr/>
        </p:nvSpPr>
        <p:spPr>
          <a:xfrm>
            <a:off x="7494707" y="958406"/>
            <a:ext cx="4537636" cy="2315431"/>
          </a:xfrm>
          <a:prstGeom prst="rect">
            <a:avLst/>
          </a:prstGeom>
        </p:spPr>
        <p:txBody>
          <a:bodyPr wrap="square" lIns="98479" tIns="49239" rIns="98479" bIns="49239">
            <a:spAutoFit/>
          </a:bodyPr>
          <a:lstStyle/>
          <a:p>
            <a:pPr defTabSz="913765">
              <a:lnSpc>
                <a:spcPct val="150000"/>
              </a:lnSpc>
              <a:defRPr/>
            </a:pPr>
            <a:r>
              <a:rPr lang="en-US" sz="1600" dirty="0" smtClean="0">
                <a:solidFill>
                  <a:schemeClr val="tx1">
                    <a:lumMod val="95000"/>
                    <a:lumOff val="5000"/>
                  </a:schemeClr>
                </a:solidFill>
                <a:latin typeface="+mj-lt"/>
              </a:rPr>
              <a:t>- </a:t>
            </a:r>
            <a:r>
              <a:rPr lang="vi-VN" sz="1600" dirty="0" smtClean="0">
                <a:solidFill>
                  <a:schemeClr val="tx1">
                    <a:lumMod val="95000"/>
                    <a:lumOff val="5000"/>
                  </a:schemeClr>
                </a:solidFill>
                <a:latin typeface="+mj-lt"/>
              </a:rPr>
              <a:t>Cùng </a:t>
            </a:r>
            <a:r>
              <a:rPr lang="vi-VN" sz="1600" dirty="0">
                <a:solidFill>
                  <a:schemeClr val="tx1">
                    <a:lumMod val="95000"/>
                    <a:lumOff val="5000"/>
                  </a:schemeClr>
                </a:solidFill>
                <a:latin typeface="+mj-lt"/>
              </a:rPr>
              <a:t>với canxi giúp kích thích sự phát triển của hệ xương. </a:t>
            </a:r>
            <a:r>
              <a:rPr lang="vi-VN" sz="1600" b="1" dirty="0">
                <a:solidFill>
                  <a:schemeClr val="tx1">
                    <a:lumMod val="95000"/>
                    <a:lumOff val="5000"/>
                  </a:schemeClr>
                </a:solidFill>
                <a:latin typeface="+mj-lt"/>
                <a:hlinkClick r:id="rId3"/>
              </a:rPr>
              <a:t>Thiếu vitamin D</a:t>
            </a:r>
            <a:r>
              <a:rPr lang="vi-VN" sz="1600" dirty="0">
                <a:solidFill>
                  <a:schemeClr val="tx1">
                    <a:lumMod val="95000"/>
                    <a:lumOff val="5000"/>
                  </a:schemeClr>
                </a:solidFill>
                <a:latin typeface="+mj-lt"/>
              </a:rPr>
              <a:t> sẽ gây nên các tình trạng bệnh lý về xương khớp như </a:t>
            </a:r>
            <a:r>
              <a:rPr lang="vi-VN" sz="1600" b="1" dirty="0">
                <a:solidFill>
                  <a:schemeClr val="tx1">
                    <a:lumMod val="95000"/>
                    <a:lumOff val="5000"/>
                  </a:schemeClr>
                </a:solidFill>
                <a:latin typeface="+mj-lt"/>
                <a:hlinkClick r:id="rId4"/>
              </a:rPr>
              <a:t>còi xương</a:t>
            </a:r>
            <a:r>
              <a:rPr lang="vi-VN" sz="1600" dirty="0">
                <a:solidFill>
                  <a:schemeClr val="tx1">
                    <a:lumMod val="95000"/>
                    <a:lumOff val="5000"/>
                  </a:schemeClr>
                </a:solidFill>
                <a:latin typeface="+mj-lt"/>
              </a:rPr>
              <a:t>, xương sống cong, chậm mọc </a:t>
            </a:r>
            <a:r>
              <a:rPr lang="vi-VN" sz="1600" dirty="0" smtClean="0">
                <a:solidFill>
                  <a:schemeClr val="tx1">
                    <a:lumMod val="95000"/>
                    <a:lumOff val="5000"/>
                  </a:schemeClr>
                </a:solidFill>
                <a:latin typeface="+mj-lt"/>
              </a:rPr>
              <a:t>răng</a:t>
            </a:r>
            <a:endParaRPr lang="en-US" sz="1600" dirty="0" smtClean="0">
              <a:solidFill>
                <a:schemeClr val="tx1">
                  <a:lumMod val="95000"/>
                  <a:lumOff val="5000"/>
                </a:schemeClr>
              </a:solidFill>
              <a:latin typeface="+mj-lt"/>
            </a:endParaRPr>
          </a:p>
          <a:p>
            <a:pPr defTabSz="913765">
              <a:lnSpc>
                <a:spcPct val="150000"/>
              </a:lnSpc>
              <a:defRPr/>
            </a:pPr>
            <a:r>
              <a:rPr lang="en-US" altLang="zh-CN" sz="1600" kern="0" dirty="0" smtClean="0">
                <a:solidFill>
                  <a:schemeClr val="tx1">
                    <a:lumMod val="95000"/>
                    <a:lumOff val="5000"/>
                  </a:schemeClr>
                </a:solidFill>
                <a:latin typeface="+mj-lt"/>
                <a:ea typeface="Yeseva One" panose="00000500000000000000" charset="0"/>
                <a:sym typeface="Yeseva One" panose="00000500000000000000" charset="0"/>
              </a:rPr>
              <a:t>- </a:t>
            </a:r>
            <a:r>
              <a:rPr lang="en-US" altLang="zh-CN" sz="1600" kern="0" dirty="0" err="1" smtClean="0">
                <a:solidFill>
                  <a:schemeClr val="tx1">
                    <a:lumMod val="95000"/>
                    <a:lumOff val="5000"/>
                  </a:schemeClr>
                </a:solidFill>
                <a:latin typeface="Times New Roman" pitchFamily="18" charset="0"/>
                <a:ea typeface="Yeseva One" panose="00000500000000000000" charset="0"/>
                <a:cs typeface="Times New Roman" pitchFamily="18" charset="0"/>
                <a:sym typeface="Yeseva One" panose="00000500000000000000" charset="0"/>
              </a:rPr>
              <a:t>Có</a:t>
            </a:r>
            <a:r>
              <a:rPr lang="en-US" altLang="zh-CN" sz="1600" kern="0" dirty="0" smtClean="0">
                <a:solidFill>
                  <a:schemeClr val="tx1">
                    <a:lumMod val="95000"/>
                    <a:lumOff val="5000"/>
                  </a:schemeClr>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1600" kern="0" dirty="0" err="1" smtClean="0">
                <a:solidFill>
                  <a:schemeClr val="tx1">
                    <a:lumMod val="95000"/>
                    <a:lumOff val="5000"/>
                  </a:schemeClr>
                </a:solidFill>
                <a:latin typeface="Times New Roman" pitchFamily="18" charset="0"/>
                <a:ea typeface="Yeseva One" panose="00000500000000000000" charset="0"/>
                <a:cs typeface="Times New Roman" pitchFamily="18" charset="0"/>
                <a:sym typeface="Yeseva One" panose="00000500000000000000" charset="0"/>
              </a:rPr>
              <a:t>nhiều</a:t>
            </a:r>
            <a:r>
              <a:rPr lang="en-US" altLang="zh-CN" sz="1600" kern="0" dirty="0" smtClean="0">
                <a:solidFill>
                  <a:schemeClr val="tx1">
                    <a:lumMod val="95000"/>
                    <a:lumOff val="5000"/>
                  </a:schemeClr>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1600" kern="0" dirty="0" err="1" smtClean="0">
                <a:solidFill>
                  <a:schemeClr val="tx1">
                    <a:lumMod val="95000"/>
                    <a:lumOff val="5000"/>
                  </a:schemeClr>
                </a:solidFill>
                <a:latin typeface="Times New Roman" pitchFamily="18" charset="0"/>
                <a:ea typeface="Yeseva One" panose="00000500000000000000" charset="0"/>
                <a:cs typeface="Times New Roman" pitchFamily="18" charset="0"/>
                <a:sym typeface="Yeseva One" panose="00000500000000000000" charset="0"/>
              </a:rPr>
              <a:t>trong</a:t>
            </a:r>
            <a:r>
              <a:rPr lang="en-US" altLang="zh-CN" sz="1600" kern="0" dirty="0" smtClean="0">
                <a:solidFill>
                  <a:schemeClr val="tx1">
                    <a:lumMod val="95000"/>
                    <a:lumOff val="5000"/>
                  </a:schemeClr>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1600" kern="0" dirty="0" err="1" smtClean="0">
                <a:solidFill>
                  <a:schemeClr val="tx1">
                    <a:lumMod val="95000"/>
                    <a:lumOff val="5000"/>
                  </a:schemeClr>
                </a:solidFill>
                <a:latin typeface="Times New Roman" pitchFamily="18" charset="0"/>
                <a:ea typeface="Yeseva One" panose="00000500000000000000" charset="0"/>
                <a:cs typeface="Times New Roman" pitchFamily="18" charset="0"/>
                <a:sym typeface="Yeseva One" panose="00000500000000000000" charset="0"/>
              </a:rPr>
              <a:t>cá</a:t>
            </a:r>
            <a:r>
              <a:rPr lang="en-US" altLang="zh-CN" sz="1600" kern="0" dirty="0" smtClean="0">
                <a:solidFill>
                  <a:schemeClr val="tx1">
                    <a:lumMod val="95000"/>
                    <a:lumOff val="5000"/>
                  </a:schemeClr>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1600" kern="0" dirty="0" err="1" smtClean="0">
                <a:solidFill>
                  <a:schemeClr val="tx1">
                    <a:lumMod val="95000"/>
                    <a:lumOff val="5000"/>
                  </a:schemeClr>
                </a:solidFill>
                <a:latin typeface="Times New Roman" pitchFamily="18" charset="0"/>
                <a:ea typeface="Yeseva One" panose="00000500000000000000" charset="0"/>
                <a:cs typeface="Times New Roman" pitchFamily="18" charset="0"/>
                <a:sym typeface="Yeseva One" panose="00000500000000000000" charset="0"/>
              </a:rPr>
              <a:t>trích</a:t>
            </a:r>
            <a:r>
              <a:rPr lang="en-US" altLang="zh-CN" sz="1600" kern="0" dirty="0" smtClean="0">
                <a:solidFill>
                  <a:schemeClr val="tx1">
                    <a:lumMod val="95000"/>
                    <a:lumOff val="5000"/>
                  </a:schemeClr>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1600" kern="0" dirty="0" err="1" smtClean="0">
                <a:solidFill>
                  <a:schemeClr val="tx1">
                    <a:lumMod val="95000"/>
                    <a:lumOff val="5000"/>
                  </a:schemeClr>
                </a:solidFill>
                <a:latin typeface="Times New Roman" pitchFamily="18" charset="0"/>
                <a:ea typeface="Yeseva One" panose="00000500000000000000" charset="0"/>
                <a:cs typeface="Times New Roman" pitchFamily="18" charset="0"/>
                <a:sym typeface="Yeseva One" panose="00000500000000000000" charset="0"/>
              </a:rPr>
              <a:t>cá</a:t>
            </a:r>
            <a:r>
              <a:rPr lang="en-US" altLang="zh-CN" sz="1600" kern="0" dirty="0" smtClean="0">
                <a:solidFill>
                  <a:schemeClr val="tx1">
                    <a:lumMod val="95000"/>
                    <a:lumOff val="5000"/>
                  </a:schemeClr>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1600" kern="0" dirty="0" err="1" smtClean="0">
                <a:solidFill>
                  <a:schemeClr val="tx1">
                    <a:lumMod val="95000"/>
                    <a:lumOff val="5000"/>
                  </a:schemeClr>
                </a:solidFill>
                <a:latin typeface="Times New Roman" pitchFamily="18" charset="0"/>
                <a:ea typeface="Yeseva One" panose="00000500000000000000" charset="0"/>
                <a:cs typeface="Times New Roman" pitchFamily="18" charset="0"/>
                <a:sym typeface="Yeseva One" panose="00000500000000000000" charset="0"/>
              </a:rPr>
              <a:t>thu</a:t>
            </a:r>
            <a:r>
              <a:rPr lang="en-US" altLang="zh-CN" sz="1600" kern="0" dirty="0" smtClean="0">
                <a:solidFill>
                  <a:schemeClr val="tx1">
                    <a:lumMod val="95000"/>
                    <a:lumOff val="5000"/>
                  </a:schemeClr>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1600" kern="0" dirty="0" err="1" smtClean="0">
                <a:solidFill>
                  <a:schemeClr val="tx1">
                    <a:lumMod val="95000"/>
                    <a:lumOff val="5000"/>
                  </a:schemeClr>
                </a:solidFill>
                <a:latin typeface="Times New Roman" pitchFamily="18" charset="0"/>
                <a:ea typeface="Yeseva One" panose="00000500000000000000" charset="0"/>
                <a:cs typeface="Times New Roman" pitchFamily="18" charset="0"/>
                <a:sym typeface="Yeseva One" panose="00000500000000000000" charset="0"/>
              </a:rPr>
              <a:t>cá</a:t>
            </a:r>
            <a:r>
              <a:rPr lang="en-US" altLang="zh-CN" sz="1600" kern="0" dirty="0" smtClean="0">
                <a:solidFill>
                  <a:schemeClr val="tx1">
                    <a:lumMod val="95000"/>
                    <a:lumOff val="5000"/>
                  </a:schemeClr>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1600" kern="0" dirty="0" err="1" smtClean="0">
                <a:solidFill>
                  <a:schemeClr val="tx1">
                    <a:lumMod val="95000"/>
                    <a:lumOff val="5000"/>
                  </a:schemeClr>
                </a:solidFill>
                <a:latin typeface="Times New Roman" pitchFamily="18" charset="0"/>
                <a:ea typeface="Yeseva One" panose="00000500000000000000" charset="0"/>
                <a:cs typeface="Times New Roman" pitchFamily="18" charset="0"/>
                <a:sym typeface="Yeseva One" panose="00000500000000000000" charset="0"/>
              </a:rPr>
              <a:t>hồi</a:t>
            </a:r>
            <a:r>
              <a:rPr lang="en-US" altLang="zh-CN" sz="1600" kern="0" dirty="0" smtClean="0">
                <a:solidFill>
                  <a:schemeClr val="tx1">
                    <a:lumMod val="95000"/>
                    <a:lumOff val="5000"/>
                  </a:schemeClr>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1600" kern="0" dirty="0" err="1" smtClean="0">
                <a:solidFill>
                  <a:schemeClr val="tx1">
                    <a:lumMod val="95000"/>
                    <a:lumOff val="5000"/>
                  </a:schemeClr>
                </a:solidFill>
                <a:latin typeface="Times New Roman" pitchFamily="18" charset="0"/>
                <a:ea typeface="Yeseva One" panose="00000500000000000000" charset="0"/>
                <a:cs typeface="Times New Roman" pitchFamily="18" charset="0"/>
                <a:sym typeface="Yeseva One" panose="00000500000000000000" charset="0"/>
              </a:rPr>
              <a:t>cá</a:t>
            </a:r>
            <a:r>
              <a:rPr lang="en-US" altLang="zh-CN" sz="1600" kern="0" dirty="0" smtClean="0">
                <a:solidFill>
                  <a:schemeClr val="tx1">
                    <a:lumMod val="95000"/>
                    <a:lumOff val="5000"/>
                  </a:schemeClr>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1600" kern="0" dirty="0" err="1" smtClean="0">
                <a:solidFill>
                  <a:schemeClr val="tx1">
                    <a:lumMod val="95000"/>
                    <a:lumOff val="5000"/>
                  </a:schemeClr>
                </a:solidFill>
                <a:latin typeface="Times New Roman" pitchFamily="18" charset="0"/>
                <a:ea typeface="Yeseva One" panose="00000500000000000000" charset="0"/>
                <a:cs typeface="Times New Roman" pitchFamily="18" charset="0"/>
                <a:sym typeface="Yeseva One" panose="00000500000000000000" charset="0"/>
              </a:rPr>
              <a:t>ngừ</a:t>
            </a:r>
            <a:r>
              <a:rPr lang="en-US" altLang="zh-CN" sz="1600" kern="0" dirty="0" smtClean="0">
                <a:solidFill>
                  <a:schemeClr val="tx1">
                    <a:lumMod val="95000"/>
                    <a:lumOff val="5000"/>
                  </a:schemeClr>
                </a:solidFill>
                <a:latin typeface="Times New Roman" pitchFamily="18" charset="0"/>
                <a:ea typeface="Yeseva One" panose="00000500000000000000" charset="0"/>
                <a:cs typeface="Times New Roman" pitchFamily="18" charset="0"/>
                <a:sym typeface="Yeseva One" panose="00000500000000000000" charset="0"/>
              </a:rPr>
              <a:t> … Vitamin D </a:t>
            </a:r>
            <a:r>
              <a:rPr lang="en-US" altLang="zh-CN" sz="1600" kern="0" dirty="0" err="1" smtClean="0">
                <a:solidFill>
                  <a:schemeClr val="tx1">
                    <a:lumMod val="95000"/>
                    <a:lumOff val="5000"/>
                  </a:schemeClr>
                </a:solidFill>
                <a:latin typeface="Times New Roman" pitchFamily="18" charset="0"/>
                <a:ea typeface="Yeseva One" panose="00000500000000000000" charset="0"/>
                <a:cs typeface="Times New Roman" pitchFamily="18" charset="0"/>
                <a:sym typeface="Yeseva One" panose="00000500000000000000" charset="0"/>
              </a:rPr>
              <a:t>có</a:t>
            </a:r>
            <a:r>
              <a:rPr lang="en-US" altLang="zh-CN" sz="1600" kern="0" dirty="0" smtClean="0">
                <a:solidFill>
                  <a:schemeClr val="tx1">
                    <a:lumMod val="95000"/>
                    <a:lumOff val="5000"/>
                  </a:schemeClr>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1600" kern="0" dirty="0" err="1" smtClean="0">
                <a:solidFill>
                  <a:schemeClr val="tx1">
                    <a:lumMod val="95000"/>
                    <a:lumOff val="5000"/>
                  </a:schemeClr>
                </a:solidFill>
                <a:latin typeface="Times New Roman" pitchFamily="18" charset="0"/>
                <a:ea typeface="Yeseva One" panose="00000500000000000000" charset="0"/>
                <a:cs typeface="Times New Roman" pitchFamily="18" charset="0"/>
                <a:sym typeface="Yeseva One" panose="00000500000000000000" charset="0"/>
              </a:rPr>
              <a:t>thể</a:t>
            </a:r>
            <a:r>
              <a:rPr lang="en-US" altLang="zh-CN" sz="1600" kern="0" dirty="0" smtClean="0">
                <a:solidFill>
                  <a:schemeClr val="tx1">
                    <a:lumMod val="95000"/>
                    <a:lumOff val="5000"/>
                  </a:schemeClr>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1600" kern="0" dirty="0" err="1" smtClean="0">
                <a:solidFill>
                  <a:schemeClr val="tx1">
                    <a:lumMod val="95000"/>
                    <a:lumOff val="5000"/>
                  </a:schemeClr>
                </a:solidFill>
                <a:latin typeface="Times New Roman" pitchFamily="18" charset="0"/>
                <a:ea typeface="Yeseva One" panose="00000500000000000000" charset="0"/>
                <a:cs typeface="Times New Roman" pitchFamily="18" charset="0"/>
                <a:sym typeface="Yeseva One" panose="00000500000000000000" charset="0"/>
              </a:rPr>
              <a:t>tự</a:t>
            </a:r>
            <a:r>
              <a:rPr lang="en-US" altLang="zh-CN" sz="1600" kern="0" dirty="0" smtClean="0">
                <a:solidFill>
                  <a:schemeClr val="tx1">
                    <a:lumMod val="95000"/>
                    <a:lumOff val="5000"/>
                  </a:schemeClr>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1600" kern="0" dirty="0" err="1" smtClean="0">
                <a:solidFill>
                  <a:schemeClr val="tx1">
                    <a:lumMod val="95000"/>
                    <a:lumOff val="5000"/>
                  </a:schemeClr>
                </a:solidFill>
                <a:latin typeface="Times New Roman" pitchFamily="18" charset="0"/>
                <a:ea typeface="Yeseva One" panose="00000500000000000000" charset="0"/>
                <a:cs typeface="Times New Roman" pitchFamily="18" charset="0"/>
                <a:sym typeface="Yeseva One" panose="00000500000000000000" charset="0"/>
              </a:rPr>
              <a:t>tổng</a:t>
            </a:r>
            <a:r>
              <a:rPr lang="en-US" altLang="zh-CN" sz="1600" kern="0" dirty="0" smtClean="0">
                <a:solidFill>
                  <a:schemeClr val="tx1">
                    <a:lumMod val="95000"/>
                    <a:lumOff val="5000"/>
                  </a:schemeClr>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1600" kern="0" dirty="0" err="1" smtClean="0">
                <a:solidFill>
                  <a:schemeClr val="tx1">
                    <a:lumMod val="95000"/>
                    <a:lumOff val="5000"/>
                  </a:schemeClr>
                </a:solidFill>
                <a:latin typeface="Times New Roman" pitchFamily="18" charset="0"/>
                <a:ea typeface="Yeseva One" panose="00000500000000000000" charset="0"/>
                <a:cs typeface="Times New Roman" pitchFamily="18" charset="0"/>
                <a:sym typeface="Yeseva One" panose="00000500000000000000" charset="0"/>
              </a:rPr>
              <a:t>hợp</a:t>
            </a:r>
            <a:r>
              <a:rPr lang="en-US" altLang="zh-CN" sz="1600" kern="0" dirty="0" smtClean="0">
                <a:solidFill>
                  <a:schemeClr val="tx1">
                    <a:lumMod val="95000"/>
                    <a:lumOff val="5000"/>
                  </a:schemeClr>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1600" kern="0" dirty="0" err="1" smtClean="0">
                <a:solidFill>
                  <a:schemeClr val="tx1">
                    <a:lumMod val="95000"/>
                    <a:lumOff val="5000"/>
                  </a:schemeClr>
                </a:solidFill>
                <a:latin typeface="Times New Roman" pitchFamily="18" charset="0"/>
                <a:ea typeface="Yeseva One" panose="00000500000000000000" charset="0"/>
                <a:cs typeface="Times New Roman" pitchFamily="18" charset="0"/>
                <a:sym typeface="Yeseva One" panose="00000500000000000000" charset="0"/>
              </a:rPr>
              <a:t>từ</a:t>
            </a:r>
            <a:r>
              <a:rPr lang="en-US" altLang="zh-CN" sz="1600" kern="0" dirty="0" smtClean="0">
                <a:solidFill>
                  <a:schemeClr val="tx1">
                    <a:lumMod val="95000"/>
                    <a:lumOff val="5000"/>
                  </a:schemeClr>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1600" kern="0" dirty="0" err="1" smtClean="0">
                <a:solidFill>
                  <a:schemeClr val="tx1">
                    <a:lumMod val="95000"/>
                    <a:lumOff val="5000"/>
                  </a:schemeClr>
                </a:solidFill>
                <a:latin typeface="Times New Roman" pitchFamily="18" charset="0"/>
                <a:ea typeface="Yeseva One" panose="00000500000000000000" charset="0"/>
                <a:cs typeface="Times New Roman" pitchFamily="18" charset="0"/>
                <a:sym typeface="Yeseva One" panose="00000500000000000000" charset="0"/>
              </a:rPr>
              <a:t>ánh</a:t>
            </a:r>
            <a:r>
              <a:rPr lang="en-US" altLang="zh-CN" sz="1600" kern="0" dirty="0" smtClean="0">
                <a:solidFill>
                  <a:schemeClr val="tx1">
                    <a:lumMod val="95000"/>
                    <a:lumOff val="5000"/>
                  </a:schemeClr>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1600" kern="0" dirty="0" err="1" smtClean="0">
                <a:solidFill>
                  <a:schemeClr val="tx1">
                    <a:lumMod val="95000"/>
                    <a:lumOff val="5000"/>
                  </a:schemeClr>
                </a:solidFill>
                <a:latin typeface="Times New Roman" pitchFamily="18" charset="0"/>
                <a:ea typeface="Yeseva One" panose="00000500000000000000" charset="0"/>
                <a:cs typeface="Times New Roman" pitchFamily="18" charset="0"/>
                <a:sym typeface="Yeseva One" panose="00000500000000000000" charset="0"/>
              </a:rPr>
              <a:t>sáng</a:t>
            </a:r>
            <a:r>
              <a:rPr lang="en-US" altLang="zh-CN" sz="1600" kern="0" dirty="0" smtClean="0">
                <a:solidFill>
                  <a:schemeClr val="tx1">
                    <a:lumMod val="95000"/>
                    <a:lumOff val="5000"/>
                  </a:schemeClr>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1600" kern="0" dirty="0" err="1" smtClean="0">
                <a:solidFill>
                  <a:schemeClr val="tx1">
                    <a:lumMod val="95000"/>
                    <a:lumOff val="5000"/>
                  </a:schemeClr>
                </a:solidFill>
                <a:latin typeface="Times New Roman" pitchFamily="18" charset="0"/>
                <a:ea typeface="Yeseva One" panose="00000500000000000000" charset="0"/>
                <a:cs typeface="Times New Roman" pitchFamily="18" charset="0"/>
                <a:sym typeface="Yeseva One" panose="00000500000000000000" charset="0"/>
              </a:rPr>
              <a:t>mặt</a:t>
            </a:r>
            <a:r>
              <a:rPr lang="en-US" altLang="zh-CN" sz="1600" kern="0" dirty="0" smtClean="0">
                <a:solidFill>
                  <a:schemeClr val="tx1">
                    <a:lumMod val="95000"/>
                    <a:lumOff val="5000"/>
                  </a:schemeClr>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1600" kern="0" dirty="0" err="1" smtClean="0">
                <a:solidFill>
                  <a:schemeClr val="tx1">
                    <a:lumMod val="95000"/>
                    <a:lumOff val="5000"/>
                  </a:schemeClr>
                </a:solidFill>
                <a:latin typeface="Times New Roman" pitchFamily="18" charset="0"/>
                <a:ea typeface="Yeseva One" panose="00000500000000000000" charset="0"/>
                <a:cs typeface="Times New Roman" pitchFamily="18" charset="0"/>
                <a:sym typeface="Yeseva One" panose="00000500000000000000" charset="0"/>
              </a:rPr>
              <a:t>trời</a:t>
            </a:r>
            <a:r>
              <a:rPr lang="en-US" altLang="zh-CN" sz="1600" kern="0" dirty="0" smtClean="0">
                <a:solidFill>
                  <a:schemeClr val="tx1">
                    <a:lumMod val="95000"/>
                    <a:lumOff val="5000"/>
                  </a:schemeClr>
                </a:solidFill>
                <a:latin typeface="Times New Roman" pitchFamily="18" charset="0"/>
                <a:ea typeface="Yeseva One" panose="00000500000000000000" charset="0"/>
                <a:cs typeface="Times New Roman" pitchFamily="18" charset="0"/>
                <a:sym typeface="Yeseva One" panose="00000500000000000000" charset="0"/>
              </a:rPr>
              <a:t> </a:t>
            </a:r>
            <a:endParaRPr lang="zh-CN" altLang="en-US" sz="1600" kern="0" dirty="0">
              <a:solidFill>
                <a:schemeClr val="tx1">
                  <a:lumMod val="95000"/>
                  <a:lumOff val="5000"/>
                </a:schemeClr>
              </a:solidFill>
              <a:latin typeface="+mj-lt"/>
              <a:ea typeface="Yeseva One" panose="00000500000000000000" charset="0"/>
              <a:sym typeface="Yeseva One" panose="00000500000000000000" charset="0"/>
            </a:endParaRPr>
          </a:p>
        </p:txBody>
      </p:sp>
      <p:sp>
        <p:nvSpPr>
          <p:cNvPr id="46" name="Rectangle 64"/>
          <p:cNvSpPr/>
          <p:nvPr/>
        </p:nvSpPr>
        <p:spPr>
          <a:xfrm>
            <a:off x="7619425" y="3090159"/>
            <a:ext cx="4412918" cy="1207435"/>
          </a:xfrm>
          <a:prstGeom prst="rect">
            <a:avLst/>
          </a:prstGeom>
        </p:spPr>
        <p:txBody>
          <a:bodyPr wrap="square" lIns="98479" tIns="49239" rIns="98479" bIns="49239">
            <a:spAutoFit/>
          </a:bodyPr>
          <a:lstStyle/>
          <a:p>
            <a:pPr algn="just" defTabSz="913765">
              <a:lnSpc>
                <a:spcPct val="150000"/>
              </a:lnSpc>
              <a:defRPr/>
            </a:pPr>
            <a:r>
              <a:rPr lang="en-US" sz="1600" dirty="0" smtClean="0">
                <a:solidFill>
                  <a:schemeClr val="tx1">
                    <a:lumMod val="95000"/>
                    <a:lumOff val="5000"/>
                  </a:schemeClr>
                </a:solidFill>
                <a:latin typeface="+mj-lt"/>
              </a:rPr>
              <a:t>- </a:t>
            </a:r>
            <a:r>
              <a:rPr lang="vi-VN" sz="1600" dirty="0" smtClean="0">
                <a:solidFill>
                  <a:schemeClr val="tx1">
                    <a:lumMod val="95000"/>
                    <a:lumOff val="5000"/>
                  </a:schemeClr>
                </a:solidFill>
                <a:latin typeface="+mj-lt"/>
              </a:rPr>
              <a:t>Liên </a:t>
            </a:r>
            <a:r>
              <a:rPr lang="vi-VN" sz="1600" dirty="0">
                <a:solidFill>
                  <a:schemeClr val="tx1">
                    <a:lumMod val="95000"/>
                    <a:lumOff val="5000"/>
                  </a:schemeClr>
                </a:solidFill>
                <a:latin typeface="+mj-lt"/>
              </a:rPr>
              <a:t>quan đến các bệnh lý về da và tế bào máu</a:t>
            </a:r>
            <a:r>
              <a:rPr lang="vi-VN" sz="1600" dirty="0" smtClean="0">
                <a:solidFill>
                  <a:schemeClr val="tx1">
                    <a:lumMod val="95000"/>
                    <a:lumOff val="5000"/>
                  </a:schemeClr>
                </a:solidFill>
                <a:latin typeface="+mj-lt"/>
              </a:rPr>
              <a:t>.</a:t>
            </a:r>
            <a:endParaRPr lang="en-US" sz="1600" dirty="0" smtClean="0">
              <a:solidFill>
                <a:schemeClr val="tx1">
                  <a:lumMod val="95000"/>
                  <a:lumOff val="5000"/>
                </a:schemeClr>
              </a:solidFill>
              <a:latin typeface="+mj-lt"/>
            </a:endParaRPr>
          </a:p>
          <a:p>
            <a:pPr algn="just" defTabSz="913765">
              <a:lnSpc>
                <a:spcPct val="150000"/>
              </a:lnSpc>
              <a:defRPr/>
            </a:pPr>
            <a:r>
              <a:rPr lang="en-US" altLang="zh-CN" sz="1600" kern="0" dirty="0" smtClean="0">
                <a:solidFill>
                  <a:schemeClr val="tx1">
                    <a:lumMod val="95000"/>
                    <a:lumOff val="5000"/>
                  </a:schemeClr>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1600" kern="0" dirty="0" err="1" smtClean="0">
                <a:solidFill>
                  <a:schemeClr val="tx1">
                    <a:lumMod val="95000"/>
                    <a:lumOff val="5000"/>
                  </a:schemeClr>
                </a:solidFill>
                <a:latin typeface="Times New Roman" pitchFamily="18" charset="0"/>
                <a:ea typeface="Yeseva One" panose="00000500000000000000" charset="0"/>
                <a:cs typeface="Times New Roman" pitchFamily="18" charset="0"/>
                <a:sym typeface="Yeseva One" panose="00000500000000000000" charset="0"/>
              </a:rPr>
              <a:t>Có</a:t>
            </a:r>
            <a:r>
              <a:rPr lang="en-US" altLang="zh-CN" sz="1600" kern="0" dirty="0" smtClean="0">
                <a:solidFill>
                  <a:schemeClr val="tx1">
                    <a:lumMod val="95000"/>
                    <a:lumOff val="5000"/>
                  </a:schemeClr>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1600" kern="0" dirty="0" err="1" smtClean="0">
                <a:solidFill>
                  <a:schemeClr val="tx1">
                    <a:lumMod val="95000"/>
                    <a:lumOff val="5000"/>
                  </a:schemeClr>
                </a:solidFill>
                <a:latin typeface="Times New Roman" pitchFamily="18" charset="0"/>
                <a:ea typeface="Yeseva One" panose="00000500000000000000" charset="0"/>
                <a:cs typeface="Times New Roman" pitchFamily="18" charset="0"/>
                <a:sym typeface="Yeseva One" panose="00000500000000000000" charset="0"/>
              </a:rPr>
              <a:t>trong</a:t>
            </a:r>
            <a:r>
              <a:rPr lang="en-US" altLang="zh-CN" sz="1600" kern="0" dirty="0" smtClean="0">
                <a:solidFill>
                  <a:schemeClr val="tx1">
                    <a:lumMod val="95000"/>
                    <a:lumOff val="5000"/>
                  </a:schemeClr>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1600" kern="0" dirty="0" err="1" smtClean="0">
                <a:solidFill>
                  <a:schemeClr val="tx1">
                    <a:lumMod val="95000"/>
                    <a:lumOff val="5000"/>
                  </a:schemeClr>
                </a:solidFill>
                <a:latin typeface="Times New Roman" pitchFamily="18" charset="0"/>
                <a:ea typeface="Yeseva One" panose="00000500000000000000" charset="0"/>
                <a:cs typeface="Times New Roman" pitchFamily="18" charset="0"/>
                <a:sym typeface="Yeseva One" panose="00000500000000000000" charset="0"/>
              </a:rPr>
              <a:t>thực</a:t>
            </a:r>
            <a:r>
              <a:rPr lang="en-US" altLang="zh-CN" sz="1600" kern="0" dirty="0" smtClean="0">
                <a:solidFill>
                  <a:schemeClr val="tx1">
                    <a:lumMod val="95000"/>
                    <a:lumOff val="5000"/>
                  </a:schemeClr>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1600" kern="0" dirty="0" err="1" smtClean="0">
                <a:solidFill>
                  <a:schemeClr val="tx1">
                    <a:lumMod val="95000"/>
                    <a:lumOff val="5000"/>
                  </a:schemeClr>
                </a:solidFill>
                <a:latin typeface="Times New Roman" pitchFamily="18" charset="0"/>
                <a:ea typeface="Yeseva One" panose="00000500000000000000" charset="0"/>
                <a:cs typeface="Times New Roman" pitchFamily="18" charset="0"/>
                <a:sym typeface="Yeseva One" panose="00000500000000000000" charset="0"/>
              </a:rPr>
              <a:t>phẩm</a:t>
            </a:r>
            <a:r>
              <a:rPr lang="en-US" altLang="zh-CN" sz="1600" kern="0" dirty="0" smtClean="0">
                <a:solidFill>
                  <a:schemeClr val="tx1">
                    <a:lumMod val="95000"/>
                    <a:lumOff val="5000"/>
                  </a:schemeClr>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1600" kern="0" dirty="0" err="1" smtClean="0">
                <a:solidFill>
                  <a:schemeClr val="tx1">
                    <a:lumMod val="95000"/>
                    <a:lumOff val="5000"/>
                  </a:schemeClr>
                </a:solidFill>
                <a:latin typeface="Times New Roman" pitchFamily="18" charset="0"/>
                <a:ea typeface="Yeseva One" panose="00000500000000000000" charset="0"/>
                <a:cs typeface="Times New Roman" pitchFamily="18" charset="0"/>
                <a:sym typeface="Yeseva One" panose="00000500000000000000" charset="0"/>
              </a:rPr>
              <a:t>gốc</a:t>
            </a:r>
            <a:r>
              <a:rPr lang="en-US" altLang="zh-CN" sz="1600" kern="0" dirty="0" smtClean="0">
                <a:solidFill>
                  <a:schemeClr val="tx1">
                    <a:lumMod val="95000"/>
                    <a:lumOff val="5000"/>
                  </a:schemeClr>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1600" kern="0" dirty="0" err="1" smtClean="0">
                <a:solidFill>
                  <a:schemeClr val="tx1">
                    <a:lumMod val="95000"/>
                    <a:lumOff val="5000"/>
                  </a:schemeClr>
                </a:solidFill>
                <a:latin typeface="Times New Roman" pitchFamily="18" charset="0"/>
                <a:ea typeface="Yeseva One" panose="00000500000000000000" charset="0"/>
                <a:cs typeface="Times New Roman" pitchFamily="18" charset="0"/>
                <a:sym typeface="Yeseva One" panose="00000500000000000000" charset="0"/>
              </a:rPr>
              <a:t>như</a:t>
            </a:r>
            <a:r>
              <a:rPr lang="en-US" altLang="zh-CN" sz="1600" kern="0" dirty="0" smtClean="0">
                <a:solidFill>
                  <a:schemeClr val="tx1">
                    <a:lumMod val="95000"/>
                    <a:lumOff val="5000"/>
                  </a:schemeClr>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1600" kern="0" dirty="0" err="1" smtClean="0">
                <a:solidFill>
                  <a:schemeClr val="tx1">
                    <a:lumMod val="95000"/>
                    <a:lumOff val="5000"/>
                  </a:schemeClr>
                </a:solidFill>
                <a:latin typeface="Times New Roman" pitchFamily="18" charset="0"/>
                <a:ea typeface="Yeseva One" panose="00000500000000000000" charset="0"/>
                <a:cs typeface="Times New Roman" pitchFamily="18" charset="0"/>
                <a:sym typeface="Yeseva One" panose="00000500000000000000" charset="0"/>
              </a:rPr>
              <a:t>dầu</a:t>
            </a:r>
            <a:r>
              <a:rPr lang="en-US" altLang="zh-CN" sz="1600" kern="0" dirty="0" smtClean="0">
                <a:solidFill>
                  <a:schemeClr val="tx1">
                    <a:lumMod val="95000"/>
                    <a:lumOff val="5000"/>
                  </a:schemeClr>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1600" kern="0" dirty="0" err="1" smtClean="0">
                <a:solidFill>
                  <a:schemeClr val="tx1">
                    <a:lumMod val="95000"/>
                    <a:lumOff val="5000"/>
                  </a:schemeClr>
                </a:solidFill>
                <a:latin typeface="Times New Roman" pitchFamily="18" charset="0"/>
                <a:ea typeface="Yeseva One" panose="00000500000000000000" charset="0"/>
                <a:cs typeface="Times New Roman" pitchFamily="18" charset="0"/>
                <a:sym typeface="Yeseva One" panose="00000500000000000000" charset="0"/>
              </a:rPr>
              <a:t>đậu</a:t>
            </a:r>
            <a:r>
              <a:rPr lang="en-US" altLang="zh-CN" sz="1600" kern="0" dirty="0" smtClean="0">
                <a:solidFill>
                  <a:schemeClr val="tx1">
                    <a:lumMod val="95000"/>
                    <a:lumOff val="5000"/>
                  </a:schemeClr>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1600" kern="0" dirty="0" err="1" smtClean="0">
                <a:solidFill>
                  <a:schemeClr val="tx1">
                    <a:lumMod val="95000"/>
                    <a:lumOff val="5000"/>
                  </a:schemeClr>
                </a:solidFill>
                <a:latin typeface="Times New Roman" pitchFamily="18" charset="0"/>
                <a:ea typeface="Yeseva One" panose="00000500000000000000" charset="0"/>
                <a:cs typeface="Times New Roman" pitchFamily="18" charset="0"/>
                <a:sym typeface="Yeseva One" panose="00000500000000000000" charset="0"/>
              </a:rPr>
              <a:t>nành</a:t>
            </a:r>
            <a:r>
              <a:rPr lang="en-US" altLang="zh-CN" sz="1600" kern="0" dirty="0" smtClean="0">
                <a:solidFill>
                  <a:schemeClr val="tx1">
                    <a:lumMod val="95000"/>
                    <a:lumOff val="5000"/>
                  </a:schemeClr>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1600" kern="0" dirty="0" err="1" smtClean="0">
                <a:solidFill>
                  <a:schemeClr val="tx1">
                    <a:lumMod val="95000"/>
                    <a:lumOff val="5000"/>
                  </a:schemeClr>
                </a:solidFill>
                <a:latin typeface="Times New Roman" pitchFamily="18" charset="0"/>
                <a:ea typeface="Yeseva One" panose="00000500000000000000" charset="0"/>
                <a:cs typeface="Times New Roman" pitchFamily="18" charset="0"/>
                <a:sym typeface="Yeseva One" panose="00000500000000000000" charset="0"/>
              </a:rPr>
              <a:t>dầu</a:t>
            </a:r>
            <a:r>
              <a:rPr lang="en-US" altLang="zh-CN" sz="1600" kern="0" dirty="0" smtClean="0">
                <a:solidFill>
                  <a:schemeClr val="tx1">
                    <a:lumMod val="95000"/>
                    <a:lumOff val="5000"/>
                  </a:schemeClr>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1600" kern="0" dirty="0" err="1" smtClean="0">
                <a:solidFill>
                  <a:schemeClr val="tx1">
                    <a:lumMod val="95000"/>
                    <a:lumOff val="5000"/>
                  </a:schemeClr>
                </a:solidFill>
                <a:latin typeface="Times New Roman" pitchFamily="18" charset="0"/>
                <a:ea typeface="Yeseva One" panose="00000500000000000000" charset="0"/>
                <a:cs typeface="Times New Roman" pitchFamily="18" charset="0"/>
                <a:sym typeface="Yeseva One" panose="00000500000000000000" charset="0"/>
              </a:rPr>
              <a:t>hướng</a:t>
            </a:r>
            <a:r>
              <a:rPr lang="en-US" altLang="zh-CN" sz="1600" kern="0" dirty="0" smtClean="0">
                <a:solidFill>
                  <a:schemeClr val="tx1">
                    <a:lumMod val="95000"/>
                    <a:lumOff val="5000"/>
                  </a:schemeClr>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1600" kern="0" dirty="0" err="1" smtClean="0">
                <a:solidFill>
                  <a:schemeClr val="tx1">
                    <a:lumMod val="95000"/>
                    <a:lumOff val="5000"/>
                  </a:schemeClr>
                </a:solidFill>
                <a:latin typeface="Times New Roman" pitchFamily="18" charset="0"/>
                <a:ea typeface="Yeseva One" panose="00000500000000000000" charset="0"/>
                <a:cs typeface="Times New Roman" pitchFamily="18" charset="0"/>
                <a:sym typeface="Yeseva One" panose="00000500000000000000" charset="0"/>
              </a:rPr>
              <a:t>dương</a:t>
            </a:r>
            <a:r>
              <a:rPr lang="en-US" altLang="zh-CN" sz="1600" kern="0" dirty="0" smtClean="0">
                <a:solidFill>
                  <a:schemeClr val="tx1">
                    <a:lumMod val="95000"/>
                    <a:lumOff val="5000"/>
                  </a:schemeClr>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1600" kern="0" dirty="0" err="1" smtClean="0">
                <a:solidFill>
                  <a:schemeClr val="tx1">
                    <a:lumMod val="95000"/>
                    <a:lumOff val="5000"/>
                  </a:schemeClr>
                </a:solidFill>
                <a:latin typeface="Times New Roman" pitchFamily="18" charset="0"/>
                <a:ea typeface="Yeseva One" panose="00000500000000000000" charset="0"/>
                <a:cs typeface="Times New Roman" pitchFamily="18" charset="0"/>
                <a:sym typeface="Yeseva One" panose="00000500000000000000" charset="0"/>
              </a:rPr>
              <a:t>dầu</a:t>
            </a:r>
            <a:r>
              <a:rPr lang="en-US" altLang="zh-CN" sz="1600" kern="0" dirty="0" smtClean="0">
                <a:solidFill>
                  <a:schemeClr val="tx1">
                    <a:lumMod val="95000"/>
                    <a:lumOff val="5000"/>
                  </a:schemeClr>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1600" kern="0" dirty="0" err="1" smtClean="0">
                <a:solidFill>
                  <a:schemeClr val="tx1">
                    <a:lumMod val="95000"/>
                    <a:lumOff val="5000"/>
                  </a:schemeClr>
                </a:solidFill>
                <a:latin typeface="Times New Roman" pitchFamily="18" charset="0"/>
                <a:ea typeface="Yeseva One" panose="00000500000000000000" charset="0"/>
                <a:cs typeface="Times New Roman" pitchFamily="18" charset="0"/>
                <a:sym typeface="Yeseva One" panose="00000500000000000000" charset="0"/>
              </a:rPr>
              <a:t>vừng</a:t>
            </a:r>
            <a:r>
              <a:rPr lang="en-US" altLang="zh-CN" sz="1600" kern="0" dirty="0" smtClean="0">
                <a:solidFill>
                  <a:schemeClr val="tx1">
                    <a:lumMod val="95000"/>
                    <a:lumOff val="5000"/>
                  </a:schemeClr>
                </a:solidFill>
                <a:latin typeface="Times New Roman" pitchFamily="18" charset="0"/>
                <a:ea typeface="Yeseva One" panose="00000500000000000000" charset="0"/>
                <a:cs typeface="Times New Roman" pitchFamily="18" charset="0"/>
                <a:sym typeface="Yeseva One" panose="00000500000000000000" charset="0"/>
              </a:rPr>
              <a:t> … </a:t>
            </a:r>
            <a:endParaRPr lang="zh-CN" altLang="en-US" sz="1600" kern="0" dirty="0">
              <a:solidFill>
                <a:schemeClr val="tx1">
                  <a:lumMod val="95000"/>
                  <a:lumOff val="5000"/>
                </a:schemeClr>
              </a:solidFill>
              <a:latin typeface="Times New Roman" pitchFamily="18" charset="0"/>
              <a:ea typeface="Yeseva One" panose="00000500000000000000" charset="0"/>
              <a:cs typeface="Times New Roman" pitchFamily="18" charset="0"/>
              <a:sym typeface="Yeseva One" panose="00000500000000000000" charset="0"/>
            </a:endParaRPr>
          </a:p>
        </p:txBody>
      </p:sp>
      <p:sp>
        <p:nvSpPr>
          <p:cNvPr id="47" name="Rectangle 64"/>
          <p:cNvSpPr/>
          <p:nvPr/>
        </p:nvSpPr>
        <p:spPr>
          <a:xfrm>
            <a:off x="7939314" y="4172830"/>
            <a:ext cx="4093029" cy="2684763"/>
          </a:xfrm>
          <a:prstGeom prst="rect">
            <a:avLst/>
          </a:prstGeom>
        </p:spPr>
        <p:txBody>
          <a:bodyPr wrap="square" lIns="98479" tIns="49239" rIns="98479" bIns="49239">
            <a:spAutoFit/>
          </a:bodyPr>
          <a:lstStyle/>
          <a:p>
            <a:pPr algn="just" defTabSz="913765">
              <a:lnSpc>
                <a:spcPct val="150000"/>
              </a:lnSpc>
              <a:defRPr/>
            </a:pPr>
            <a:r>
              <a:rPr lang="en-US" sz="1600" dirty="0" smtClean="0">
                <a:solidFill>
                  <a:schemeClr val="tx1">
                    <a:lumMod val="95000"/>
                    <a:lumOff val="5000"/>
                  </a:schemeClr>
                </a:solidFill>
                <a:latin typeface="+mj-lt"/>
              </a:rPr>
              <a:t>- </a:t>
            </a:r>
            <a:r>
              <a:rPr lang="vi-VN" sz="1600" dirty="0" smtClean="0">
                <a:solidFill>
                  <a:schemeClr val="tx1">
                    <a:lumMod val="95000"/>
                    <a:lumOff val="5000"/>
                  </a:schemeClr>
                </a:solidFill>
                <a:latin typeface="+mj-lt"/>
              </a:rPr>
              <a:t>Là </a:t>
            </a:r>
            <a:r>
              <a:rPr lang="vi-VN" sz="1600" dirty="0">
                <a:solidFill>
                  <a:schemeClr val="tx1">
                    <a:lumMod val="95000"/>
                    <a:lumOff val="5000"/>
                  </a:schemeClr>
                </a:solidFill>
                <a:latin typeface="+mj-lt"/>
              </a:rPr>
              <a:t>một trong những yếu tố quan trọng liên quan đến sự đông máu. Thiếu vitamin K khiến máu bị khó đông, các vết thương sẽ bị chảy máu liên tục</a:t>
            </a:r>
            <a:r>
              <a:rPr lang="vi-VN" sz="1600" dirty="0" smtClean="0">
                <a:solidFill>
                  <a:schemeClr val="tx1">
                    <a:lumMod val="95000"/>
                    <a:lumOff val="5000"/>
                  </a:schemeClr>
                </a:solidFill>
                <a:latin typeface="+mj-lt"/>
              </a:rPr>
              <a:t>.</a:t>
            </a:r>
            <a:endParaRPr lang="en-US" sz="1600" dirty="0" smtClean="0">
              <a:solidFill>
                <a:schemeClr val="tx1">
                  <a:lumMod val="95000"/>
                  <a:lumOff val="5000"/>
                </a:schemeClr>
              </a:solidFill>
              <a:latin typeface="+mj-lt"/>
            </a:endParaRPr>
          </a:p>
          <a:p>
            <a:pPr algn="just" defTabSz="913765">
              <a:lnSpc>
                <a:spcPct val="150000"/>
              </a:lnSpc>
              <a:defRPr/>
            </a:pPr>
            <a:r>
              <a:rPr lang="en-US" altLang="zh-CN" sz="1600" kern="0" dirty="0" smtClean="0">
                <a:solidFill>
                  <a:schemeClr val="tx1">
                    <a:lumMod val="95000"/>
                    <a:lumOff val="5000"/>
                  </a:schemeClr>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1600" kern="0" dirty="0" err="1" smtClean="0">
                <a:solidFill>
                  <a:schemeClr val="tx1">
                    <a:lumMod val="95000"/>
                    <a:lumOff val="5000"/>
                  </a:schemeClr>
                </a:solidFill>
                <a:latin typeface="Times New Roman" pitchFamily="18" charset="0"/>
                <a:ea typeface="Yeseva One" panose="00000500000000000000" charset="0"/>
                <a:cs typeface="Times New Roman" pitchFamily="18" charset="0"/>
                <a:sym typeface="Yeseva One" panose="00000500000000000000" charset="0"/>
              </a:rPr>
              <a:t>Có</a:t>
            </a:r>
            <a:r>
              <a:rPr lang="en-US" altLang="zh-CN" sz="1600" kern="0" dirty="0" smtClean="0">
                <a:solidFill>
                  <a:schemeClr val="tx1">
                    <a:lumMod val="95000"/>
                    <a:lumOff val="5000"/>
                  </a:schemeClr>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1600" kern="0" dirty="0" err="1" smtClean="0">
                <a:solidFill>
                  <a:schemeClr val="tx1">
                    <a:lumMod val="95000"/>
                    <a:lumOff val="5000"/>
                  </a:schemeClr>
                </a:solidFill>
                <a:latin typeface="Times New Roman" pitchFamily="18" charset="0"/>
                <a:ea typeface="Yeseva One" panose="00000500000000000000" charset="0"/>
                <a:cs typeface="Times New Roman" pitchFamily="18" charset="0"/>
                <a:sym typeface="Yeseva One" panose="00000500000000000000" charset="0"/>
              </a:rPr>
              <a:t>nhiều</a:t>
            </a:r>
            <a:r>
              <a:rPr lang="en-US" altLang="zh-CN" sz="1600" kern="0" dirty="0" smtClean="0">
                <a:solidFill>
                  <a:schemeClr val="tx1">
                    <a:lumMod val="95000"/>
                    <a:lumOff val="5000"/>
                  </a:schemeClr>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1600" kern="0" dirty="0" err="1" smtClean="0">
                <a:solidFill>
                  <a:schemeClr val="tx1">
                    <a:lumMod val="95000"/>
                    <a:lumOff val="5000"/>
                  </a:schemeClr>
                </a:solidFill>
                <a:latin typeface="Times New Roman" pitchFamily="18" charset="0"/>
                <a:ea typeface="Yeseva One" panose="00000500000000000000" charset="0"/>
                <a:cs typeface="Times New Roman" pitchFamily="18" charset="0"/>
                <a:sym typeface="Yeseva One" panose="00000500000000000000" charset="0"/>
              </a:rPr>
              <a:t>trong</a:t>
            </a:r>
            <a:r>
              <a:rPr lang="en-US" altLang="zh-CN" sz="1600" kern="0" dirty="0" smtClean="0">
                <a:solidFill>
                  <a:schemeClr val="tx1">
                    <a:lumMod val="95000"/>
                    <a:lumOff val="5000"/>
                  </a:schemeClr>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1600" kern="0" dirty="0" err="1" smtClean="0">
                <a:solidFill>
                  <a:schemeClr val="tx1">
                    <a:lumMod val="95000"/>
                    <a:lumOff val="5000"/>
                  </a:schemeClr>
                </a:solidFill>
                <a:latin typeface="Times New Roman" pitchFamily="18" charset="0"/>
                <a:ea typeface="Yeseva One" panose="00000500000000000000" charset="0"/>
                <a:cs typeface="Times New Roman" pitchFamily="18" charset="0"/>
                <a:sym typeface="Yeseva One" panose="00000500000000000000" charset="0"/>
              </a:rPr>
              <a:t>củ</a:t>
            </a:r>
            <a:r>
              <a:rPr lang="en-US" altLang="zh-CN" sz="1600" kern="0" dirty="0" smtClean="0">
                <a:solidFill>
                  <a:schemeClr val="tx1">
                    <a:lumMod val="95000"/>
                    <a:lumOff val="5000"/>
                  </a:schemeClr>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1600" kern="0" dirty="0" err="1" smtClean="0">
                <a:solidFill>
                  <a:schemeClr val="tx1">
                    <a:lumMod val="95000"/>
                    <a:lumOff val="5000"/>
                  </a:schemeClr>
                </a:solidFill>
                <a:latin typeface="Times New Roman" pitchFamily="18" charset="0"/>
                <a:ea typeface="Yeseva One" panose="00000500000000000000" charset="0"/>
                <a:cs typeface="Times New Roman" pitchFamily="18" charset="0"/>
                <a:sym typeface="Yeseva One" panose="00000500000000000000" charset="0"/>
              </a:rPr>
              <a:t>cải</a:t>
            </a:r>
            <a:r>
              <a:rPr lang="en-US" altLang="zh-CN" sz="1600" kern="0" dirty="0" smtClean="0">
                <a:solidFill>
                  <a:schemeClr val="tx1">
                    <a:lumMod val="95000"/>
                    <a:lumOff val="5000"/>
                  </a:schemeClr>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1600" kern="0" dirty="0" err="1" smtClean="0">
                <a:solidFill>
                  <a:schemeClr val="tx1">
                    <a:lumMod val="95000"/>
                    <a:lumOff val="5000"/>
                  </a:schemeClr>
                </a:solidFill>
                <a:latin typeface="Times New Roman" pitchFamily="18" charset="0"/>
                <a:ea typeface="Yeseva One" panose="00000500000000000000" charset="0"/>
                <a:cs typeface="Times New Roman" pitchFamily="18" charset="0"/>
                <a:sym typeface="Yeseva One" panose="00000500000000000000" charset="0"/>
              </a:rPr>
              <a:t>cải</a:t>
            </a:r>
            <a:r>
              <a:rPr lang="en-US" altLang="zh-CN" sz="1600" kern="0" dirty="0" smtClean="0">
                <a:solidFill>
                  <a:schemeClr val="tx1">
                    <a:lumMod val="95000"/>
                    <a:lumOff val="5000"/>
                  </a:schemeClr>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1600" kern="0" dirty="0" err="1" smtClean="0">
                <a:solidFill>
                  <a:schemeClr val="tx1">
                    <a:lumMod val="95000"/>
                    <a:lumOff val="5000"/>
                  </a:schemeClr>
                </a:solidFill>
                <a:latin typeface="Times New Roman" pitchFamily="18" charset="0"/>
                <a:ea typeface="Yeseva One" panose="00000500000000000000" charset="0"/>
                <a:cs typeface="Times New Roman" pitchFamily="18" charset="0"/>
                <a:sym typeface="Yeseva One" panose="00000500000000000000" charset="0"/>
              </a:rPr>
              <a:t>bắp</a:t>
            </a:r>
            <a:r>
              <a:rPr lang="en-US" altLang="zh-CN" sz="1600" kern="0" dirty="0" smtClean="0">
                <a:solidFill>
                  <a:schemeClr val="tx1">
                    <a:lumMod val="95000"/>
                    <a:lumOff val="5000"/>
                  </a:schemeClr>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1600" kern="0" dirty="0" err="1" smtClean="0">
                <a:solidFill>
                  <a:schemeClr val="tx1">
                    <a:lumMod val="95000"/>
                    <a:lumOff val="5000"/>
                  </a:schemeClr>
                </a:solidFill>
                <a:latin typeface="Times New Roman" pitchFamily="18" charset="0"/>
                <a:ea typeface="Yeseva One" panose="00000500000000000000" charset="0"/>
                <a:cs typeface="Times New Roman" pitchFamily="18" charset="0"/>
                <a:sym typeface="Yeseva One" panose="00000500000000000000" charset="0"/>
              </a:rPr>
              <a:t>cải</a:t>
            </a:r>
            <a:r>
              <a:rPr lang="en-US" altLang="zh-CN" sz="1600" kern="0" dirty="0" smtClean="0">
                <a:solidFill>
                  <a:schemeClr val="tx1">
                    <a:lumMod val="95000"/>
                    <a:lumOff val="5000"/>
                  </a:schemeClr>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1600" kern="0" dirty="0" err="1" smtClean="0">
                <a:solidFill>
                  <a:schemeClr val="tx1">
                    <a:lumMod val="95000"/>
                    <a:lumOff val="5000"/>
                  </a:schemeClr>
                </a:solidFill>
                <a:latin typeface="Times New Roman" pitchFamily="18" charset="0"/>
                <a:ea typeface="Yeseva One" panose="00000500000000000000" charset="0"/>
                <a:cs typeface="Times New Roman" pitchFamily="18" charset="0"/>
                <a:sym typeface="Yeseva One" panose="00000500000000000000" charset="0"/>
              </a:rPr>
              <a:t>bông</a:t>
            </a:r>
            <a:r>
              <a:rPr lang="en-US" altLang="zh-CN" sz="1600" kern="0" dirty="0" smtClean="0">
                <a:solidFill>
                  <a:schemeClr val="tx1">
                    <a:lumMod val="95000"/>
                    <a:lumOff val="5000"/>
                  </a:schemeClr>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1600" kern="0" dirty="0" err="1" smtClean="0">
                <a:solidFill>
                  <a:schemeClr val="tx1">
                    <a:lumMod val="95000"/>
                    <a:lumOff val="5000"/>
                  </a:schemeClr>
                </a:solidFill>
                <a:latin typeface="Times New Roman" pitchFamily="18" charset="0"/>
                <a:ea typeface="Yeseva One" panose="00000500000000000000" charset="0"/>
                <a:cs typeface="Times New Roman" pitchFamily="18" charset="0"/>
                <a:sym typeface="Yeseva One" panose="00000500000000000000" charset="0"/>
              </a:rPr>
              <a:t>các</a:t>
            </a:r>
            <a:r>
              <a:rPr lang="en-US" altLang="zh-CN" sz="1600" kern="0" dirty="0" smtClean="0">
                <a:solidFill>
                  <a:schemeClr val="tx1">
                    <a:lumMod val="95000"/>
                    <a:lumOff val="5000"/>
                  </a:schemeClr>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1600" kern="0" dirty="0" err="1" smtClean="0">
                <a:solidFill>
                  <a:schemeClr val="tx1">
                    <a:lumMod val="95000"/>
                    <a:lumOff val="5000"/>
                  </a:schemeClr>
                </a:solidFill>
                <a:latin typeface="Times New Roman" pitchFamily="18" charset="0"/>
                <a:ea typeface="Yeseva One" panose="00000500000000000000" charset="0"/>
                <a:cs typeface="Times New Roman" pitchFamily="18" charset="0"/>
                <a:sym typeface="Yeseva One" panose="00000500000000000000" charset="0"/>
              </a:rPr>
              <a:t>loại</a:t>
            </a:r>
            <a:r>
              <a:rPr lang="en-US" altLang="zh-CN" sz="1600" kern="0" dirty="0" smtClean="0">
                <a:solidFill>
                  <a:schemeClr val="tx1">
                    <a:lumMod val="95000"/>
                    <a:lumOff val="5000"/>
                  </a:schemeClr>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1600" kern="0" dirty="0" err="1" smtClean="0">
                <a:solidFill>
                  <a:schemeClr val="tx1">
                    <a:lumMod val="95000"/>
                    <a:lumOff val="5000"/>
                  </a:schemeClr>
                </a:solidFill>
                <a:latin typeface="Times New Roman" pitchFamily="18" charset="0"/>
                <a:ea typeface="Yeseva One" panose="00000500000000000000" charset="0"/>
                <a:cs typeface="Times New Roman" pitchFamily="18" charset="0"/>
                <a:sym typeface="Yeseva One" panose="00000500000000000000" charset="0"/>
              </a:rPr>
              <a:t>rau</a:t>
            </a:r>
            <a:r>
              <a:rPr lang="en-US" altLang="zh-CN" sz="1600" kern="0" dirty="0" smtClean="0">
                <a:solidFill>
                  <a:schemeClr val="tx1">
                    <a:lumMod val="95000"/>
                    <a:lumOff val="5000"/>
                  </a:schemeClr>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1600" kern="0" dirty="0" err="1" smtClean="0">
                <a:solidFill>
                  <a:schemeClr val="tx1">
                    <a:lumMod val="95000"/>
                    <a:lumOff val="5000"/>
                  </a:schemeClr>
                </a:solidFill>
                <a:latin typeface="Times New Roman" pitchFamily="18" charset="0"/>
                <a:ea typeface="Yeseva One" panose="00000500000000000000" charset="0"/>
                <a:cs typeface="Times New Roman" pitchFamily="18" charset="0"/>
                <a:sym typeface="Yeseva One" panose="00000500000000000000" charset="0"/>
              </a:rPr>
              <a:t>có</a:t>
            </a:r>
            <a:r>
              <a:rPr lang="en-US" altLang="zh-CN" sz="1600" kern="0" dirty="0" smtClean="0">
                <a:solidFill>
                  <a:schemeClr val="tx1">
                    <a:lumMod val="95000"/>
                    <a:lumOff val="5000"/>
                  </a:schemeClr>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1600" kern="0" dirty="0" err="1" smtClean="0">
                <a:solidFill>
                  <a:schemeClr val="tx1">
                    <a:lumMod val="95000"/>
                    <a:lumOff val="5000"/>
                  </a:schemeClr>
                </a:solidFill>
                <a:latin typeface="Times New Roman" pitchFamily="18" charset="0"/>
                <a:ea typeface="Yeseva One" panose="00000500000000000000" charset="0"/>
                <a:cs typeface="Times New Roman" pitchFamily="18" charset="0"/>
                <a:sym typeface="Yeseva One" panose="00000500000000000000" charset="0"/>
              </a:rPr>
              <a:t>lá</a:t>
            </a:r>
            <a:r>
              <a:rPr lang="en-US" altLang="zh-CN" sz="1600" kern="0" dirty="0" smtClean="0">
                <a:solidFill>
                  <a:schemeClr val="tx1">
                    <a:lumMod val="95000"/>
                    <a:lumOff val="5000"/>
                  </a:schemeClr>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1600" kern="0" dirty="0" err="1" smtClean="0">
                <a:solidFill>
                  <a:schemeClr val="tx1">
                    <a:lumMod val="95000"/>
                    <a:lumOff val="5000"/>
                  </a:schemeClr>
                </a:solidFill>
                <a:latin typeface="Times New Roman" pitchFamily="18" charset="0"/>
                <a:ea typeface="Yeseva One" panose="00000500000000000000" charset="0"/>
                <a:cs typeface="Times New Roman" pitchFamily="18" charset="0"/>
                <a:sym typeface="Yeseva One" panose="00000500000000000000" charset="0"/>
              </a:rPr>
              <a:t>lớn</a:t>
            </a:r>
            <a:r>
              <a:rPr lang="en-US" altLang="zh-CN" sz="1600" kern="0" dirty="0" smtClean="0">
                <a:solidFill>
                  <a:schemeClr val="tx1">
                    <a:lumMod val="95000"/>
                    <a:lumOff val="5000"/>
                  </a:schemeClr>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1600" kern="0" dirty="0" err="1" smtClean="0">
                <a:solidFill>
                  <a:schemeClr val="tx1">
                    <a:lumMod val="95000"/>
                    <a:lumOff val="5000"/>
                  </a:schemeClr>
                </a:solidFill>
                <a:latin typeface="Times New Roman" pitchFamily="18" charset="0"/>
                <a:ea typeface="Yeseva One" panose="00000500000000000000" charset="0"/>
                <a:cs typeface="Times New Roman" pitchFamily="18" charset="0"/>
                <a:sym typeface="Yeseva One" panose="00000500000000000000" charset="0"/>
              </a:rPr>
              <a:t>đậu</a:t>
            </a:r>
            <a:r>
              <a:rPr lang="en-US" altLang="zh-CN" sz="1600" kern="0" dirty="0" smtClean="0">
                <a:solidFill>
                  <a:schemeClr val="tx1">
                    <a:lumMod val="95000"/>
                    <a:lumOff val="5000"/>
                  </a:schemeClr>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1600" kern="0" dirty="0" err="1" smtClean="0">
                <a:solidFill>
                  <a:schemeClr val="tx1">
                    <a:lumMod val="95000"/>
                    <a:lumOff val="5000"/>
                  </a:schemeClr>
                </a:solidFill>
                <a:latin typeface="Times New Roman" pitchFamily="18" charset="0"/>
                <a:ea typeface="Yeseva One" panose="00000500000000000000" charset="0"/>
                <a:cs typeface="Times New Roman" pitchFamily="18" charset="0"/>
                <a:sym typeface="Yeseva One" panose="00000500000000000000" charset="0"/>
              </a:rPr>
              <a:t>nành</a:t>
            </a:r>
            <a:r>
              <a:rPr lang="en-US" altLang="zh-CN" sz="1600" kern="0" dirty="0" smtClean="0">
                <a:solidFill>
                  <a:schemeClr val="tx1">
                    <a:lumMod val="95000"/>
                    <a:lumOff val="5000"/>
                  </a:schemeClr>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1600" kern="0" dirty="0" err="1" smtClean="0">
                <a:solidFill>
                  <a:schemeClr val="tx1">
                    <a:lumMod val="95000"/>
                    <a:lumOff val="5000"/>
                  </a:schemeClr>
                </a:solidFill>
                <a:latin typeface="Times New Roman" pitchFamily="18" charset="0"/>
                <a:ea typeface="Yeseva One" panose="00000500000000000000" charset="0"/>
                <a:cs typeface="Times New Roman" pitchFamily="18" charset="0"/>
                <a:sym typeface="Yeseva One" panose="00000500000000000000" charset="0"/>
              </a:rPr>
              <a:t>và</a:t>
            </a:r>
            <a:r>
              <a:rPr lang="en-US" altLang="zh-CN" sz="1600" kern="0" dirty="0" smtClean="0">
                <a:solidFill>
                  <a:schemeClr val="tx1">
                    <a:lumMod val="95000"/>
                    <a:lumOff val="5000"/>
                  </a:schemeClr>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1600" kern="0" dirty="0" err="1" smtClean="0">
                <a:solidFill>
                  <a:schemeClr val="tx1">
                    <a:lumMod val="95000"/>
                    <a:lumOff val="5000"/>
                  </a:schemeClr>
                </a:solidFill>
                <a:latin typeface="Times New Roman" pitchFamily="18" charset="0"/>
                <a:ea typeface="Yeseva One" panose="00000500000000000000" charset="0"/>
                <a:cs typeface="Times New Roman" pitchFamily="18" charset="0"/>
                <a:sym typeface="Yeseva One" panose="00000500000000000000" charset="0"/>
              </a:rPr>
              <a:t>nhiều</a:t>
            </a:r>
            <a:r>
              <a:rPr lang="en-US" altLang="zh-CN" sz="1600" kern="0" dirty="0" smtClean="0">
                <a:solidFill>
                  <a:schemeClr val="tx1">
                    <a:lumMod val="95000"/>
                    <a:lumOff val="5000"/>
                  </a:schemeClr>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1600" kern="0" dirty="0" err="1" smtClean="0">
                <a:solidFill>
                  <a:schemeClr val="tx1">
                    <a:lumMod val="95000"/>
                    <a:lumOff val="5000"/>
                  </a:schemeClr>
                </a:solidFill>
                <a:latin typeface="Times New Roman" pitchFamily="18" charset="0"/>
                <a:ea typeface="Yeseva One" panose="00000500000000000000" charset="0"/>
                <a:cs typeface="Times New Roman" pitchFamily="18" charset="0"/>
                <a:sym typeface="Yeseva One" panose="00000500000000000000" charset="0"/>
              </a:rPr>
              <a:t>loại</a:t>
            </a:r>
            <a:r>
              <a:rPr lang="en-US" altLang="zh-CN" sz="1600" kern="0" dirty="0" smtClean="0">
                <a:solidFill>
                  <a:schemeClr val="tx1">
                    <a:lumMod val="95000"/>
                    <a:lumOff val="5000"/>
                  </a:schemeClr>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1600" kern="0" dirty="0" err="1" smtClean="0">
                <a:solidFill>
                  <a:schemeClr val="tx1">
                    <a:lumMod val="95000"/>
                    <a:lumOff val="5000"/>
                  </a:schemeClr>
                </a:solidFill>
                <a:latin typeface="Times New Roman" pitchFamily="18" charset="0"/>
                <a:ea typeface="Yeseva One" panose="00000500000000000000" charset="0"/>
                <a:cs typeface="Times New Roman" pitchFamily="18" charset="0"/>
                <a:sym typeface="Yeseva One" panose="00000500000000000000" charset="0"/>
              </a:rPr>
              <a:t>dầu</a:t>
            </a:r>
            <a:r>
              <a:rPr lang="en-US" altLang="zh-CN" sz="1600" kern="0" dirty="0" smtClean="0">
                <a:solidFill>
                  <a:schemeClr val="tx1">
                    <a:lumMod val="95000"/>
                    <a:lumOff val="5000"/>
                  </a:schemeClr>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1600" kern="0" dirty="0" err="1" smtClean="0">
                <a:solidFill>
                  <a:schemeClr val="tx1">
                    <a:lumMod val="95000"/>
                    <a:lumOff val="5000"/>
                  </a:schemeClr>
                </a:solidFill>
                <a:latin typeface="Times New Roman" pitchFamily="18" charset="0"/>
                <a:ea typeface="Yeseva One" panose="00000500000000000000" charset="0"/>
                <a:cs typeface="Times New Roman" pitchFamily="18" charset="0"/>
                <a:sym typeface="Yeseva One" panose="00000500000000000000" charset="0"/>
              </a:rPr>
              <a:t>thực</a:t>
            </a:r>
            <a:r>
              <a:rPr lang="en-US" altLang="zh-CN" sz="1600" kern="0" dirty="0" smtClean="0">
                <a:solidFill>
                  <a:schemeClr val="tx1">
                    <a:lumMod val="95000"/>
                    <a:lumOff val="5000"/>
                  </a:schemeClr>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1600" kern="0" dirty="0" err="1" smtClean="0">
                <a:solidFill>
                  <a:schemeClr val="tx1">
                    <a:lumMod val="95000"/>
                    <a:lumOff val="5000"/>
                  </a:schemeClr>
                </a:solidFill>
                <a:latin typeface="Times New Roman" pitchFamily="18" charset="0"/>
                <a:ea typeface="Yeseva One" panose="00000500000000000000" charset="0"/>
                <a:cs typeface="Times New Roman" pitchFamily="18" charset="0"/>
                <a:sym typeface="Yeseva One" panose="00000500000000000000" charset="0"/>
              </a:rPr>
              <a:t>vật</a:t>
            </a:r>
            <a:r>
              <a:rPr lang="en-US" altLang="zh-CN" sz="1600" kern="0" dirty="0" smtClean="0">
                <a:solidFill>
                  <a:schemeClr val="tx1">
                    <a:lumMod val="95000"/>
                    <a:lumOff val="5000"/>
                  </a:schemeClr>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1600" kern="0" dirty="0" err="1" smtClean="0">
                <a:solidFill>
                  <a:schemeClr val="tx1">
                    <a:lumMod val="95000"/>
                    <a:lumOff val="5000"/>
                  </a:schemeClr>
                </a:solidFill>
                <a:latin typeface="Times New Roman" pitchFamily="18" charset="0"/>
                <a:ea typeface="Yeseva One" panose="00000500000000000000" charset="0"/>
                <a:cs typeface="Times New Roman" pitchFamily="18" charset="0"/>
                <a:sym typeface="Yeseva One" panose="00000500000000000000" charset="0"/>
              </a:rPr>
              <a:t>gan</a:t>
            </a:r>
            <a:r>
              <a:rPr lang="en-US" altLang="zh-CN" sz="1600" kern="0" dirty="0" smtClean="0">
                <a:solidFill>
                  <a:schemeClr val="tx1">
                    <a:lumMod val="95000"/>
                    <a:lumOff val="5000"/>
                  </a:schemeClr>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1600" kern="0" dirty="0" err="1" smtClean="0">
                <a:solidFill>
                  <a:schemeClr val="tx1">
                    <a:lumMod val="95000"/>
                    <a:lumOff val="5000"/>
                  </a:schemeClr>
                </a:solidFill>
                <a:latin typeface="Times New Roman" pitchFamily="18" charset="0"/>
                <a:ea typeface="Yeseva One" panose="00000500000000000000" charset="0"/>
                <a:cs typeface="Times New Roman" pitchFamily="18" charset="0"/>
                <a:sym typeface="Yeseva One" panose="00000500000000000000" charset="0"/>
              </a:rPr>
              <a:t>lòng</a:t>
            </a:r>
            <a:r>
              <a:rPr lang="en-US" altLang="zh-CN" sz="1600" kern="0" dirty="0" smtClean="0">
                <a:solidFill>
                  <a:schemeClr val="tx1">
                    <a:lumMod val="95000"/>
                    <a:lumOff val="5000"/>
                  </a:schemeClr>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1600" kern="0" dirty="0" err="1" smtClean="0">
                <a:solidFill>
                  <a:schemeClr val="tx1">
                    <a:lumMod val="95000"/>
                    <a:lumOff val="5000"/>
                  </a:schemeClr>
                </a:solidFill>
                <a:latin typeface="Times New Roman" pitchFamily="18" charset="0"/>
                <a:ea typeface="Yeseva One" panose="00000500000000000000" charset="0"/>
                <a:cs typeface="Times New Roman" pitchFamily="18" charset="0"/>
                <a:sym typeface="Yeseva One" panose="00000500000000000000" charset="0"/>
              </a:rPr>
              <a:t>đỏ</a:t>
            </a:r>
            <a:r>
              <a:rPr lang="en-US" altLang="zh-CN" sz="1600" kern="0" dirty="0" smtClean="0">
                <a:solidFill>
                  <a:schemeClr val="tx1">
                    <a:lumMod val="95000"/>
                    <a:lumOff val="5000"/>
                  </a:schemeClr>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1600" kern="0" dirty="0" err="1" smtClean="0">
                <a:solidFill>
                  <a:schemeClr val="tx1">
                    <a:lumMod val="95000"/>
                    <a:lumOff val="5000"/>
                  </a:schemeClr>
                </a:solidFill>
                <a:latin typeface="Times New Roman" pitchFamily="18" charset="0"/>
                <a:ea typeface="Yeseva One" panose="00000500000000000000" charset="0"/>
                <a:cs typeface="Times New Roman" pitchFamily="18" charset="0"/>
                <a:sym typeface="Yeseva One" panose="00000500000000000000" charset="0"/>
              </a:rPr>
              <a:t>trứng</a:t>
            </a:r>
            <a:r>
              <a:rPr lang="en-US" altLang="zh-CN" sz="1600" kern="0" dirty="0" smtClean="0">
                <a:solidFill>
                  <a:schemeClr val="tx1">
                    <a:lumMod val="95000"/>
                    <a:lumOff val="5000"/>
                  </a:schemeClr>
                </a:solidFill>
                <a:latin typeface="Times New Roman" pitchFamily="18" charset="0"/>
                <a:ea typeface="Yeseva One" panose="00000500000000000000" charset="0"/>
                <a:cs typeface="Times New Roman" pitchFamily="18" charset="0"/>
                <a:sym typeface="Yeseva One" panose="00000500000000000000" charset="0"/>
              </a:rPr>
              <a:t> …</a:t>
            </a:r>
            <a:endParaRPr lang="zh-CN" altLang="en-US" sz="1600" kern="0" dirty="0">
              <a:solidFill>
                <a:schemeClr val="tx1">
                  <a:lumMod val="95000"/>
                  <a:lumOff val="5000"/>
                </a:schemeClr>
              </a:solidFill>
              <a:latin typeface="Times New Roman" pitchFamily="18" charset="0"/>
              <a:ea typeface="Yeseva One" panose="00000500000000000000" charset="0"/>
              <a:cs typeface="Times New Roman" pitchFamily="18" charset="0"/>
              <a:sym typeface="Yeseva One" panose="00000500000000000000" charset="0"/>
            </a:endParaRPr>
          </a:p>
        </p:txBody>
      </p:sp>
      <p:sp>
        <p:nvSpPr>
          <p:cNvPr id="48" name="Rectangle 64"/>
          <p:cNvSpPr/>
          <p:nvPr/>
        </p:nvSpPr>
        <p:spPr>
          <a:xfrm>
            <a:off x="58031" y="4548201"/>
            <a:ext cx="3548500" cy="2561652"/>
          </a:xfrm>
          <a:prstGeom prst="rect">
            <a:avLst/>
          </a:prstGeom>
        </p:spPr>
        <p:txBody>
          <a:bodyPr wrap="square" lIns="98479" tIns="49239" rIns="98479" bIns="49239">
            <a:spAutoFit/>
          </a:bodyPr>
          <a:lstStyle/>
          <a:p>
            <a:pPr defTabSz="913765">
              <a:lnSpc>
                <a:spcPct val="150000"/>
              </a:lnSpc>
              <a:defRPr/>
            </a:pPr>
            <a:r>
              <a:rPr lang="en-US" sz="1600" dirty="0" smtClean="0">
                <a:latin typeface="+mj-lt"/>
              </a:rPr>
              <a:t>- </a:t>
            </a:r>
            <a:r>
              <a:rPr lang="vi-VN" sz="1600" dirty="0" smtClean="0">
                <a:latin typeface="+mj-lt"/>
              </a:rPr>
              <a:t>Làm </a:t>
            </a:r>
            <a:r>
              <a:rPr lang="vi-VN" sz="1600" dirty="0">
                <a:latin typeface="+mj-lt"/>
              </a:rPr>
              <a:t>chậm sự oxy hóa, ứng dụng nhiều trong da liễu, có khả năng làm tăng sức bền của thành mạch, ứng dụng trong điều trị các bệnh lý xuất </a:t>
            </a:r>
            <a:r>
              <a:rPr lang="vi-VN" sz="1600" dirty="0" smtClean="0">
                <a:latin typeface="+mj-lt"/>
              </a:rPr>
              <a:t>huyết</a:t>
            </a:r>
            <a:r>
              <a:rPr lang="en-US" sz="1600" dirty="0" smtClean="0">
                <a:latin typeface="+mj-lt"/>
              </a:rPr>
              <a:t>. </a:t>
            </a:r>
          </a:p>
          <a:p>
            <a:pPr defTabSz="913765">
              <a:lnSpc>
                <a:spcPct val="150000"/>
              </a:lnSpc>
              <a:defRPr/>
            </a:pPr>
            <a:r>
              <a:rPr lang="en-US" sz="1600" dirty="0" smtClean="0">
                <a:latin typeface="+mj-lt"/>
                <a:cs typeface="Times New Roman" pitchFamily="18" charset="0"/>
              </a:rPr>
              <a:t>- </a:t>
            </a:r>
            <a:r>
              <a:rPr lang="en-US" sz="1600" dirty="0" err="1" smtClean="0">
                <a:latin typeface="Times New Roman" pitchFamily="18" charset="0"/>
                <a:cs typeface="Times New Roman" pitchFamily="18" charset="0"/>
              </a:rPr>
              <a:t>Có</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nhiều</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trong</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rau</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quả</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đặc</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biệt</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là</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rau</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ngót</a:t>
            </a:r>
            <a:r>
              <a:rPr lang="en-US" sz="1600" dirty="0" smtClean="0">
                <a:latin typeface="Times New Roman" pitchFamily="18" charset="0"/>
                <a:cs typeface="Times New Roman" pitchFamily="18" charset="0"/>
              </a:rPr>
              <a:t>. </a:t>
            </a:r>
            <a:endParaRPr lang="en-US" sz="1600" dirty="0">
              <a:latin typeface="Times New Roman" pitchFamily="18" charset="0"/>
              <a:cs typeface="Times New Roman" pitchFamily="18" charset="0"/>
            </a:endParaRPr>
          </a:p>
          <a:p>
            <a:pPr marL="285750" indent="-285750" defTabSz="913765">
              <a:buFontTx/>
              <a:buChar char="-"/>
              <a:defRPr/>
            </a:pPr>
            <a:endParaRPr lang="zh-CN" altLang="en-US" sz="1600" kern="0" dirty="0">
              <a:solidFill>
                <a:schemeClr val="bg1">
                  <a:lumMod val="50000"/>
                </a:schemeClr>
              </a:solidFill>
              <a:latin typeface="+mj-lt"/>
              <a:ea typeface="Yeseva One" panose="00000500000000000000" charset="0"/>
              <a:sym typeface="Yeseva One" panose="00000500000000000000" charset="0"/>
            </a:endParaRPr>
          </a:p>
        </p:txBody>
      </p:sp>
      <p:sp>
        <p:nvSpPr>
          <p:cNvPr id="49" name="Rectangle 64"/>
          <p:cNvSpPr/>
          <p:nvPr/>
        </p:nvSpPr>
        <p:spPr>
          <a:xfrm>
            <a:off x="61850" y="2375706"/>
            <a:ext cx="3544681" cy="2315431"/>
          </a:xfrm>
          <a:prstGeom prst="rect">
            <a:avLst/>
          </a:prstGeom>
        </p:spPr>
        <p:txBody>
          <a:bodyPr wrap="square" lIns="98479" tIns="49239" rIns="98479" bIns="49239">
            <a:spAutoFit/>
          </a:bodyPr>
          <a:lstStyle/>
          <a:p>
            <a:pPr defTabSz="913765">
              <a:lnSpc>
                <a:spcPct val="150000"/>
              </a:lnSpc>
              <a:defRPr/>
            </a:pPr>
            <a:r>
              <a:rPr lang="en-US" altLang="zh-CN" sz="1600" kern="0" dirty="0" smtClean="0">
                <a:solidFill>
                  <a:schemeClr val="tx1">
                    <a:lumMod val="95000"/>
                    <a:lumOff val="5000"/>
                  </a:schemeClr>
                </a:solidFill>
                <a:latin typeface="Times New Roman" pitchFamily="18" charset="0"/>
                <a:ea typeface="Yeseva One" panose="00000500000000000000" charset="0"/>
                <a:cs typeface="Times New Roman" pitchFamily="18" charset="0"/>
                <a:sym typeface="Yeseva One" panose="00000500000000000000" charset="0"/>
              </a:rPr>
              <a:t>- B1, B2, B6, B12, PP </a:t>
            </a:r>
            <a:r>
              <a:rPr lang="en-US" altLang="zh-CN" sz="1600" kern="0" dirty="0" err="1" smtClean="0">
                <a:solidFill>
                  <a:schemeClr val="tx1">
                    <a:lumMod val="95000"/>
                    <a:lumOff val="5000"/>
                  </a:schemeClr>
                </a:solidFill>
                <a:latin typeface="Times New Roman" pitchFamily="18" charset="0"/>
                <a:ea typeface="Yeseva One" panose="00000500000000000000" charset="0"/>
                <a:cs typeface="Times New Roman" pitchFamily="18" charset="0"/>
                <a:sym typeface="Yeseva One" panose="00000500000000000000" charset="0"/>
              </a:rPr>
              <a:t>cần</a:t>
            </a:r>
            <a:r>
              <a:rPr lang="en-US" altLang="zh-CN" sz="1600" kern="0" dirty="0" smtClean="0">
                <a:solidFill>
                  <a:schemeClr val="tx1">
                    <a:lumMod val="95000"/>
                    <a:lumOff val="5000"/>
                  </a:schemeClr>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1600" kern="0" dirty="0" err="1" smtClean="0">
                <a:solidFill>
                  <a:schemeClr val="tx1">
                    <a:lumMod val="95000"/>
                    <a:lumOff val="5000"/>
                  </a:schemeClr>
                </a:solidFill>
                <a:latin typeface="Times New Roman" pitchFamily="18" charset="0"/>
                <a:ea typeface="Yeseva One" panose="00000500000000000000" charset="0"/>
                <a:cs typeface="Times New Roman" pitchFamily="18" charset="0"/>
                <a:sym typeface="Yeseva One" panose="00000500000000000000" charset="0"/>
              </a:rPr>
              <a:t>thiết</a:t>
            </a:r>
            <a:r>
              <a:rPr lang="en-US" altLang="zh-CN" sz="1600" kern="0" dirty="0" smtClean="0">
                <a:solidFill>
                  <a:schemeClr val="tx1">
                    <a:lumMod val="95000"/>
                    <a:lumOff val="5000"/>
                  </a:schemeClr>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1600" kern="0" dirty="0" err="1" smtClean="0">
                <a:solidFill>
                  <a:schemeClr val="tx1">
                    <a:lumMod val="95000"/>
                    <a:lumOff val="5000"/>
                  </a:schemeClr>
                </a:solidFill>
                <a:latin typeface="Times New Roman" pitchFamily="18" charset="0"/>
                <a:ea typeface="Yeseva One" panose="00000500000000000000" charset="0"/>
                <a:cs typeface="Times New Roman" pitchFamily="18" charset="0"/>
                <a:sym typeface="Yeseva One" panose="00000500000000000000" charset="0"/>
              </a:rPr>
              <a:t>cho</a:t>
            </a:r>
            <a:r>
              <a:rPr lang="en-US" altLang="zh-CN" sz="1600" kern="0" dirty="0" smtClean="0">
                <a:solidFill>
                  <a:schemeClr val="tx1">
                    <a:lumMod val="95000"/>
                    <a:lumOff val="5000"/>
                  </a:schemeClr>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1600" kern="0" dirty="0" err="1" smtClean="0">
                <a:solidFill>
                  <a:schemeClr val="tx1">
                    <a:lumMod val="95000"/>
                    <a:lumOff val="5000"/>
                  </a:schemeClr>
                </a:solidFill>
                <a:latin typeface="Times New Roman" pitchFamily="18" charset="0"/>
                <a:ea typeface="Yeseva One" panose="00000500000000000000" charset="0"/>
                <a:cs typeface="Times New Roman" pitchFamily="18" charset="0"/>
                <a:sym typeface="Yeseva One" panose="00000500000000000000" charset="0"/>
              </a:rPr>
              <a:t>sự</a:t>
            </a:r>
            <a:r>
              <a:rPr lang="en-US" altLang="zh-CN" sz="1600" kern="0" dirty="0" smtClean="0">
                <a:solidFill>
                  <a:schemeClr val="tx1">
                    <a:lumMod val="95000"/>
                    <a:lumOff val="5000"/>
                  </a:schemeClr>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1600" kern="0" dirty="0" err="1" smtClean="0">
                <a:solidFill>
                  <a:schemeClr val="tx1">
                    <a:lumMod val="95000"/>
                    <a:lumOff val="5000"/>
                  </a:schemeClr>
                </a:solidFill>
                <a:latin typeface="Times New Roman" pitchFamily="18" charset="0"/>
                <a:ea typeface="Yeseva One" panose="00000500000000000000" charset="0"/>
                <a:cs typeface="Times New Roman" pitchFamily="18" charset="0"/>
                <a:sym typeface="Yeseva One" panose="00000500000000000000" charset="0"/>
              </a:rPr>
              <a:t>chuyển</a:t>
            </a:r>
            <a:r>
              <a:rPr lang="en-US" altLang="zh-CN" sz="1600" kern="0" dirty="0" smtClean="0">
                <a:solidFill>
                  <a:schemeClr val="tx1">
                    <a:lumMod val="95000"/>
                    <a:lumOff val="5000"/>
                  </a:schemeClr>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1600" kern="0" dirty="0" err="1" smtClean="0">
                <a:solidFill>
                  <a:schemeClr val="tx1">
                    <a:lumMod val="95000"/>
                    <a:lumOff val="5000"/>
                  </a:schemeClr>
                </a:solidFill>
                <a:latin typeface="Times New Roman" pitchFamily="18" charset="0"/>
                <a:ea typeface="Yeseva One" panose="00000500000000000000" charset="0"/>
                <a:cs typeface="Times New Roman" pitchFamily="18" charset="0"/>
                <a:sym typeface="Yeseva One" panose="00000500000000000000" charset="0"/>
              </a:rPr>
              <a:t>hóa</a:t>
            </a:r>
            <a:r>
              <a:rPr lang="en-US" altLang="zh-CN" sz="1600" kern="0" dirty="0" smtClean="0">
                <a:solidFill>
                  <a:schemeClr val="tx1">
                    <a:lumMod val="95000"/>
                    <a:lumOff val="5000"/>
                  </a:schemeClr>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1600" kern="0" dirty="0" err="1" smtClean="0">
                <a:solidFill>
                  <a:schemeClr val="tx1">
                    <a:lumMod val="95000"/>
                    <a:lumOff val="5000"/>
                  </a:schemeClr>
                </a:solidFill>
                <a:latin typeface="Times New Roman" pitchFamily="18" charset="0"/>
                <a:ea typeface="Yeseva One" panose="00000500000000000000" charset="0"/>
                <a:cs typeface="Times New Roman" pitchFamily="18" charset="0"/>
                <a:sym typeface="Yeseva One" panose="00000500000000000000" charset="0"/>
              </a:rPr>
              <a:t>glucid</a:t>
            </a:r>
            <a:r>
              <a:rPr lang="en-US" altLang="zh-CN" sz="1600" kern="0" dirty="0" smtClean="0">
                <a:solidFill>
                  <a:schemeClr val="tx1">
                    <a:lumMod val="95000"/>
                    <a:lumOff val="5000"/>
                  </a:schemeClr>
                </a:solidFill>
                <a:latin typeface="Times New Roman" pitchFamily="18" charset="0"/>
                <a:ea typeface="Yeseva One" panose="00000500000000000000" charset="0"/>
                <a:cs typeface="Times New Roman" pitchFamily="18" charset="0"/>
                <a:sym typeface="Yeseva One" panose="00000500000000000000" charset="0"/>
              </a:rPr>
              <a:t>, protein, </a:t>
            </a:r>
            <a:r>
              <a:rPr lang="en-US" altLang="zh-CN" sz="1600" kern="0" dirty="0" err="1" smtClean="0">
                <a:solidFill>
                  <a:schemeClr val="tx1">
                    <a:lumMod val="95000"/>
                    <a:lumOff val="5000"/>
                  </a:schemeClr>
                </a:solidFill>
                <a:latin typeface="Times New Roman" pitchFamily="18" charset="0"/>
                <a:ea typeface="Yeseva One" panose="00000500000000000000" charset="0"/>
                <a:cs typeface="Times New Roman" pitchFamily="18" charset="0"/>
                <a:sym typeface="Yeseva One" panose="00000500000000000000" charset="0"/>
              </a:rPr>
              <a:t>lipit</a:t>
            </a:r>
            <a:r>
              <a:rPr lang="en-US" altLang="zh-CN" sz="1600" kern="0" dirty="0" smtClean="0">
                <a:solidFill>
                  <a:schemeClr val="tx1">
                    <a:lumMod val="95000"/>
                    <a:lumOff val="5000"/>
                  </a:schemeClr>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1600" kern="0" dirty="0" err="1" smtClean="0">
                <a:solidFill>
                  <a:schemeClr val="tx1">
                    <a:lumMod val="95000"/>
                    <a:lumOff val="5000"/>
                  </a:schemeClr>
                </a:solidFill>
                <a:latin typeface="Times New Roman" pitchFamily="18" charset="0"/>
                <a:ea typeface="Yeseva One" panose="00000500000000000000" charset="0"/>
                <a:cs typeface="Times New Roman" pitchFamily="18" charset="0"/>
                <a:sym typeface="Yeseva One" panose="00000500000000000000" charset="0"/>
              </a:rPr>
              <a:t>trong</a:t>
            </a:r>
            <a:r>
              <a:rPr lang="en-US" altLang="zh-CN" sz="1600" kern="0" dirty="0" smtClean="0">
                <a:solidFill>
                  <a:schemeClr val="tx1">
                    <a:lumMod val="95000"/>
                    <a:lumOff val="5000"/>
                  </a:schemeClr>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1600" kern="0" dirty="0" err="1" smtClean="0">
                <a:solidFill>
                  <a:schemeClr val="tx1">
                    <a:lumMod val="95000"/>
                    <a:lumOff val="5000"/>
                  </a:schemeClr>
                </a:solidFill>
                <a:latin typeface="Times New Roman" pitchFamily="18" charset="0"/>
                <a:ea typeface="Yeseva One" panose="00000500000000000000" charset="0"/>
                <a:cs typeface="Times New Roman" pitchFamily="18" charset="0"/>
                <a:sym typeface="Yeseva One" panose="00000500000000000000" charset="0"/>
              </a:rPr>
              <a:t>cơ</a:t>
            </a:r>
            <a:r>
              <a:rPr lang="en-US" altLang="zh-CN" sz="1600" kern="0" dirty="0" smtClean="0">
                <a:solidFill>
                  <a:schemeClr val="tx1">
                    <a:lumMod val="95000"/>
                    <a:lumOff val="5000"/>
                  </a:schemeClr>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1600" kern="0" dirty="0" err="1" smtClean="0">
                <a:solidFill>
                  <a:schemeClr val="tx1">
                    <a:lumMod val="95000"/>
                    <a:lumOff val="5000"/>
                  </a:schemeClr>
                </a:solidFill>
                <a:latin typeface="Times New Roman" pitchFamily="18" charset="0"/>
                <a:ea typeface="Yeseva One" panose="00000500000000000000" charset="0"/>
                <a:cs typeface="Times New Roman" pitchFamily="18" charset="0"/>
                <a:sym typeface="Yeseva One" panose="00000500000000000000" charset="0"/>
              </a:rPr>
              <a:t>thể</a:t>
            </a:r>
            <a:r>
              <a:rPr lang="en-US" altLang="zh-CN" sz="1600" kern="0" dirty="0" smtClean="0">
                <a:solidFill>
                  <a:schemeClr val="tx1">
                    <a:lumMod val="95000"/>
                    <a:lumOff val="5000"/>
                  </a:schemeClr>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1600" kern="0" dirty="0" err="1" smtClean="0">
                <a:solidFill>
                  <a:schemeClr val="tx1">
                    <a:lumMod val="95000"/>
                    <a:lumOff val="5000"/>
                  </a:schemeClr>
                </a:solidFill>
                <a:latin typeface="Times New Roman" pitchFamily="18" charset="0"/>
                <a:ea typeface="Yeseva One" panose="00000500000000000000" charset="0"/>
                <a:cs typeface="Times New Roman" pitchFamily="18" charset="0"/>
                <a:sym typeface="Yeseva One" panose="00000500000000000000" charset="0"/>
              </a:rPr>
              <a:t>giúp</a:t>
            </a:r>
            <a:r>
              <a:rPr lang="en-US" altLang="zh-CN" sz="1600" kern="0" dirty="0" smtClean="0">
                <a:solidFill>
                  <a:schemeClr val="tx1">
                    <a:lumMod val="95000"/>
                    <a:lumOff val="5000"/>
                  </a:schemeClr>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1600" kern="0" dirty="0" err="1" smtClean="0">
                <a:solidFill>
                  <a:schemeClr val="tx1">
                    <a:lumMod val="95000"/>
                    <a:lumOff val="5000"/>
                  </a:schemeClr>
                </a:solidFill>
                <a:latin typeface="Times New Roman" pitchFamily="18" charset="0"/>
                <a:ea typeface="Yeseva One" panose="00000500000000000000" charset="0"/>
                <a:cs typeface="Times New Roman" pitchFamily="18" charset="0"/>
                <a:sym typeface="Yeseva One" panose="00000500000000000000" charset="0"/>
              </a:rPr>
              <a:t>cơ</a:t>
            </a:r>
            <a:r>
              <a:rPr lang="en-US" altLang="zh-CN" sz="1600" kern="0" dirty="0" smtClean="0">
                <a:solidFill>
                  <a:schemeClr val="tx1">
                    <a:lumMod val="95000"/>
                    <a:lumOff val="5000"/>
                  </a:schemeClr>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1600" kern="0" dirty="0" err="1" smtClean="0">
                <a:solidFill>
                  <a:schemeClr val="tx1">
                    <a:lumMod val="95000"/>
                    <a:lumOff val="5000"/>
                  </a:schemeClr>
                </a:solidFill>
                <a:latin typeface="Times New Roman" pitchFamily="18" charset="0"/>
                <a:ea typeface="Yeseva One" panose="00000500000000000000" charset="0"/>
                <a:cs typeface="Times New Roman" pitchFamily="18" charset="0"/>
                <a:sym typeface="Yeseva One" panose="00000500000000000000" charset="0"/>
              </a:rPr>
              <a:t>thể</a:t>
            </a:r>
            <a:r>
              <a:rPr lang="en-US" altLang="zh-CN" sz="1600" kern="0" dirty="0" smtClean="0">
                <a:solidFill>
                  <a:schemeClr val="tx1">
                    <a:lumMod val="95000"/>
                    <a:lumOff val="5000"/>
                  </a:schemeClr>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1600" kern="0" dirty="0" err="1" smtClean="0">
                <a:solidFill>
                  <a:schemeClr val="tx1">
                    <a:lumMod val="95000"/>
                    <a:lumOff val="5000"/>
                  </a:schemeClr>
                </a:solidFill>
                <a:latin typeface="Times New Roman" pitchFamily="18" charset="0"/>
                <a:ea typeface="Yeseva One" panose="00000500000000000000" charset="0"/>
                <a:cs typeface="Times New Roman" pitchFamily="18" charset="0"/>
                <a:sym typeface="Yeseva One" panose="00000500000000000000" charset="0"/>
              </a:rPr>
              <a:t>phát</a:t>
            </a:r>
            <a:r>
              <a:rPr lang="en-US" altLang="zh-CN" sz="1600" kern="0" dirty="0" smtClean="0">
                <a:solidFill>
                  <a:schemeClr val="tx1">
                    <a:lumMod val="95000"/>
                    <a:lumOff val="5000"/>
                  </a:schemeClr>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1600" kern="0" dirty="0" err="1" smtClean="0">
                <a:solidFill>
                  <a:schemeClr val="tx1">
                    <a:lumMod val="95000"/>
                    <a:lumOff val="5000"/>
                  </a:schemeClr>
                </a:solidFill>
                <a:latin typeface="Times New Roman" pitchFamily="18" charset="0"/>
                <a:ea typeface="Yeseva One" panose="00000500000000000000" charset="0"/>
                <a:cs typeface="Times New Roman" pitchFamily="18" charset="0"/>
                <a:sym typeface="Yeseva One" panose="00000500000000000000" charset="0"/>
              </a:rPr>
              <a:t>triển</a:t>
            </a:r>
            <a:r>
              <a:rPr lang="en-US" altLang="zh-CN" sz="1600" kern="0" dirty="0" smtClean="0">
                <a:solidFill>
                  <a:schemeClr val="tx1">
                    <a:lumMod val="95000"/>
                    <a:lumOff val="5000"/>
                  </a:schemeClr>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1600" kern="0" dirty="0" err="1" smtClean="0">
                <a:solidFill>
                  <a:schemeClr val="tx1">
                    <a:lumMod val="95000"/>
                    <a:lumOff val="5000"/>
                  </a:schemeClr>
                </a:solidFill>
                <a:latin typeface="Times New Roman" pitchFamily="18" charset="0"/>
                <a:ea typeface="Yeseva One" panose="00000500000000000000" charset="0"/>
                <a:cs typeface="Times New Roman" pitchFamily="18" charset="0"/>
                <a:sym typeface="Yeseva One" panose="00000500000000000000" charset="0"/>
              </a:rPr>
              <a:t>bình</a:t>
            </a:r>
            <a:r>
              <a:rPr lang="en-US" altLang="zh-CN" sz="1600" kern="0" dirty="0" smtClean="0">
                <a:solidFill>
                  <a:schemeClr val="tx1">
                    <a:lumMod val="95000"/>
                    <a:lumOff val="5000"/>
                  </a:schemeClr>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1600" kern="0" dirty="0" err="1" smtClean="0">
                <a:solidFill>
                  <a:schemeClr val="tx1">
                    <a:lumMod val="95000"/>
                    <a:lumOff val="5000"/>
                  </a:schemeClr>
                </a:solidFill>
                <a:latin typeface="Times New Roman" pitchFamily="18" charset="0"/>
                <a:ea typeface="Yeseva One" panose="00000500000000000000" charset="0"/>
                <a:cs typeface="Times New Roman" pitchFamily="18" charset="0"/>
                <a:sym typeface="Yeseva One" panose="00000500000000000000" charset="0"/>
              </a:rPr>
              <a:t>thường</a:t>
            </a:r>
            <a:r>
              <a:rPr lang="en-US" altLang="zh-CN" sz="1600" kern="0" dirty="0" smtClean="0">
                <a:solidFill>
                  <a:schemeClr val="tx1">
                    <a:lumMod val="95000"/>
                    <a:lumOff val="5000"/>
                  </a:schemeClr>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1600" kern="0" dirty="0" err="1" smtClean="0">
                <a:solidFill>
                  <a:schemeClr val="tx1">
                    <a:lumMod val="95000"/>
                    <a:lumOff val="5000"/>
                  </a:schemeClr>
                </a:solidFill>
                <a:latin typeface="Times New Roman" pitchFamily="18" charset="0"/>
                <a:ea typeface="Yeseva One" panose="00000500000000000000" charset="0"/>
                <a:cs typeface="Times New Roman" pitchFamily="18" charset="0"/>
                <a:sym typeface="Yeseva One" panose="00000500000000000000" charset="0"/>
              </a:rPr>
              <a:t>ăn</a:t>
            </a:r>
            <a:r>
              <a:rPr lang="en-US" altLang="zh-CN" sz="1600" kern="0" dirty="0" smtClean="0">
                <a:solidFill>
                  <a:schemeClr val="tx1">
                    <a:lumMod val="95000"/>
                    <a:lumOff val="5000"/>
                  </a:schemeClr>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1600" kern="0" dirty="0" err="1" smtClean="0">
                <a:solidFill>
                  <a:schemeClr val="tx1">
                    <a:lumMod val="95000"/>
                    <a:lumOff val="5000"/>
                  </a:schemeClr>
                </a:solidFill>
                <a:latin typeface="Times New Roman" pitchFamily="18" charset="0"/>
                <a:ea typeface="Yeseva One" panose="00000500000000000000" charset="0"/>
                <a:cs typeface="Times New Roman" pitchFamily="18" charset="0"/>
                <a:sym typeface="Yeseva One" panose="00000500000000000000" charset="0"/>
              </a:rPr>
              <a:t>ngon</a:t>
            </a:r>
            <a:r>
              <a:rPr lang="en-US" altLang="zh-CN" sz="1600" kern="0" dirty="0" smtClean="0">
                <a:solidFill>
                  <a:schemeClr val="tx1">
                    <a:lumMod val="95000"/>
                    <a:lumOff val="5000"/>
                  </a:schemeClr>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1600" kern="0" dirty="0" err="1" smtClean="0">
                <a:solidFill>
                  <a:schemeClr val="tx1">
                    <a:lumMod val="95000"/>
                    <a:lumOff val="5000"/>
                  </a:schemeClr>
                </a:solidFill>
                <a:latin typeface="Times New Roman" pitchFamily="18" charset="0"/>
                <a:ea typeface="Yeseva One" panose="00000500000000000000" charset="0"/>
                <a:cs typeface="Times New Roman" pitchFamily="18" charset="0"/>
                <a:sym typeface="Yeseva One" panose="00000500000000000000" charset="0"/>
              </a:rPr>
              <a:t>miệng</a:t>
            </a:r>
            <a:r>
              <a:rPr lang="en-US" altLang="zh-CN" sz="1600" kern="0" dirty="0" smtClean="0">
                <a:solidFill>
                  <a:schemeClr val="tx1">
                    <a:lumMod val="95000"/>
                    <a:lumOff val="5000"/>
                  </a:schemeClr>
                </a:solidFill>
                <a:latin typeface="Times New Roman" pitchFamily="18" charset="0"/>
                <a:ea typeface="Yeseva One" panose="00000500000000000000" charset="0"/>
                <a:cs typeface="Times New Roman" pitchFamily="18" charset="0"/>
                <a:sym typeface="Yeseva One" panose="00000500000000000000" charset="0"/>
              </a:rPr>
              <a:t> </a:t>
            </a:r>
          </a:p>
          <a:p>
            <a:pPr defTabSz="913765">
              <a:lnSpc>
                <a:spcPct val="150000"/>
              </a:lnSpc>
              <a:defRPr/>
            </a:pPr>
            <a:r>
              <a:rPr lang="en-US" altLang="zh-CN" sz="1600" kern="0" dirty="0" smtClean="0">
                <a:solidFill>
                  <a:schemeClr val="tx1">
                    <a:lumMod val="95000"/>
                    <a:lumOff val="5000"/>
                  </a:schemeClr>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1600" kern="0" dirty="0" err="1" smtClean="0">
                <a:solidFill>
                  <a:schemeClr val="tx1">
                    <a:lumMod val="95000"/>
                    <a:lumOff val="5000"/>
                  </a:schemeClr>
                </a:solidFill>
                <a:latin typeface="Times New Roman" pitchFamily="18" charset="0"/>
                <a:ea typeface="Yeseva One" panose="00000500000000000000" charset="0"/>
                <a:cs typeface="Times New Roman" pitchFamily="18" charset="0"/>
                <a:sym typeface="Yeseva One" panose="00000500000000000000" charset="0"/>
              </a:rPr>
              <a:t>Có</a:t>
            </a:r>
            <a:r>
              <a:rPr lang="en-US" altLang="zh-CN" sz="1600" kern="0" dirty="0" smtClean="0">
                <a:solidFill>
                  <a:schemeClr val="tx1">
                    <a:lumMod val="95000"/>
                    <a:lumOff val="5000"/>
                  </a:schemeClr>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1600" kern="0" dirty="0" err="1" smtClean="0">
                <a:solidFill>
                  <a:schemeClr val="tx1">
                    <a:lumMod val="95000"/>
                    <a:lumOff val="5000"/>
                  </a:schemeClr>
                </a:solidFill>
                <a:latin typeface="Times New Roman" pitchFamily="18" charset="0"/>
                <a:ea typeface="Yeseva One" panose="00000500000000000000" charset="0"/>
                <a:cs typeface="Times New Roman" pitchFamily="18" charset="0"/>
                <a:sym typeface="Yeseva One" panose="00000500000000000000" charset="0"/>
              </a:rPr>
              <a:t>trong</a:t>
            </a:r>
            <a:r>
              <a:rPr lang="en-US" altLang="zh-CN" sz="1600" kern="0" dirty="0" smtClean="0">
                <a:solidFill>
                  <a:schemeClr val="tx1">
                    <a:lumMod val="95000"/>
                    <a:lumOff val="5000"/>
                  </a:schemeClr>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1600" kern="0" dirty="0" err="1" smtClean="0">
                <a:solidFill>
                  <a:schemeClr val="tx1">
                    <a:lumMod val="95000"/>
                    <a:lumOff val="5000"/>
                  </a:schemeClr>
                </a:solidFill>
                <a:latin typeface="Times New Roman" pitchFamily="18" charset="0"/>
                <a:ea typeface="Yeseva One" panose="00000500000000000000" charset="0"/>
                <a:cs typeface="Times New Roman" pitchFamily="18" charset="0"/>
                <a:sym typeface="Yeseva One" panose="00000500000000000000" charset="0"/>
              </a:rPr>
              <a:t>cá</a:t>
            </a:r>
            <a:r>
              <a:rPr lang="en-US" altLang="zh-CN" sz="1600" kern="0" dirty="0" smtClean="0">
                <a:solidFill>
                  <a:schemeClr val="tx1">
                    <a:lumMod val="95000"/>
                    <a:lumOff val="5000"/>
                  </a:schemeClr>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1600" kern="0" dirty="0" err="1" smtClean="0">
                <a:solidFill>
                  <a:schemeClr val="tx1">
                    <a:lumMod val="95000"/>
                    <a:lumOff val="5000"/>
                  </a:schemeClr>
                </a:solidFill>
                <a:latin typeface="Times New Roman" pitchFamily="18" charset="0"/>
                <a:ea typeface="Yeseva One" panose="00000500000000000000" charset="0"/>
                <a:cs typeface="Times New Roman" pitchFamily="18" charset="0"/>
                <a:sym typeface="Yeseva One" panose="00000500000000000000" charset="0"/>
              </a:rPr>
              <a:t>hồi</a:t>
            </a:r>
            <a:r>
              <a:rPr lang="en-US" altLang="zh-CN" sz="1600" kern="0" dirty="0" smtClean="0">
                <a:solidFill>
                  <a:schemeClr val="tx1">
                    <a:lumMod val="95000"/>
                    <a:lumOff val="5000"/>
                  </a:schemeClr>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1600" kern="0" dirty="0" err="1" smtClean="0">
                <a:solidFill>
                  <a:schemeClr val="tx1">
                    <a:lumMod val="95000"/>
                    <a:lumOff val="5000"/>
                  </a:schemeClr>
                </a:solidFill>
                <a:latin typeface="Times New Roman" pitchFamily="18" charset="0"/>
                <a:ea typeface="Yeseva One" panose="00000500000000000000" charset="0"/>
                <a:cs typeface="Times New Roman" pitchFamily="18" charset="0"/>
                <a:sym typeface="Yeseva One" panose="00000500000000000000" charset="0"/>
              </a:rPr>
              <a:t>rau</a:t>
            </a:r>
            <a:r>
              <a:rPr lang="en-US" altLang="zh-CN" sz="1600" kern="0" dirty="0" smtClean="0">
                <a:solidFill>
                  <a:schemeClr val="tx1">
                    <a:lumMod val="95000"/>
                    <a:lumOff val="5000"/>
                  </a:schemeClr>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1600" kern="0" dirty="0" err="1" smtClean="0">
                <a:solidFill>
                  <a:schemeClr val="tx1">
                    <a:lumMod val="95000"/>
                    <a:lumOff val="5000"/>
                  </a:schemeClr>
                </a:solidFill>
                <a:latin typeface="Times New Roman" pitchFamily="18" charset="0"/>
                <a:ea typeface="Yeseva One" panose="00000500000000000000" charset="0"/>
                <a:cs typeface="Times New Roman" pitchFamily="18" charset="0"/>
                <a:sym typeface="Yeseva One" panose="00000500000000000000" charset="0"/>
              </a:rPr>
              <a:t>lá</a:t>
            </a:r>
            <a:r>
              <a:rPr lang="en-US" altLang="zh-CN" sz="1600" kern="0" dirty="0" smtClean="0">
                <a:solidFill>
                  <a:schemeClr val="tx1">
                    <a:lumMod val="95000"/>
                    <a:lumOff val="5000"/>
                  </a:schemeClr>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1600" kern="0" dirty="0" err="1" smtClean="0">
                <a:solidFill>
                  <a:schemeClr val="tx1">
                    <a:lumMod val="95000"/>
                    <a:lumOff val="5000"/>
                  </a:schemeClr>
                </a:solidFill>
                <a:latin typeface="Times New Roman" pitchFamily="18" charset="0"/>
                <a:ea typeface="Yeseva One" panose="00000500000000000000" charset="0"/>
                <a:cs typeface="Times New Roman" pitchFamily="18" charset="0"/>
                <a:sym typeface="Yeseva One" panose="00000500000000000000" charset="0"/>
              </a:rPr>
              <a:t>xanh</a:t>
            </a:r>
            <a:r>
              <a:rPr lang="en-US" altLang="zh-CN" sz="1600" kern="0" dirty="0" smtClean="0">
                <a:solidFill>
                  <a:schemeClr val="tx1">
                    <a:lumMod val="95000"/>
                    <a:lumOff val="5000"/>
                  </a:schemeClr>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1600" kern="0" dirty="0" err="1" smtClean="0">
                <a:solidFill>
                  <a:schemeClr val="tx1">
                    <a:lumMod val="95000"/>
                    <a:lumOff val="5000"/>
                  </a:schemeClr>
                </a:solidFill>
                <a:latin typeface="Times New Roman" pitchFamily="18" charset="0"/>
                <a:ea typeface="Yeseva One" panose="00000500000000000000" charset="0"/>
                <a:cs typeface="Times New Roman" pitchFamily="18" charset="0"/>
                <a:sym typeface="Yeseva One" panose="00000500000000000000" charset="0"/>
              </a:rPr>
              <a:t>gan</a:t>
            </a:r>
            <a:r>
              <a:rPr lang="en-US" altLang="zh-CN" sz="1600" kern="0" dirty="0" smtClean="0">
                <a:solidFill>
                  <a:schemeClr val="tx1">
                    <a:lumMod val="95000"/>
                    <a:lumOff val="5000"/>
                  </a:schemeClr>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1600" kern="0" dirty="0" err="1" smtClean="0">
                <a:solidFill>
                  <a:schemeClr val="tx1">
                    <a:lumMod val="95000"/>
                    <a:lumOff val="5000"/>
                  </a:schemeClr>
                </a:solidFill>
                <a:latin typeface="Times New Roman" pitchFamily="18" charset="0"/>
                <a:ea typeface="Yeseva One" panose="00000500000000000000" charset="0"/>
                <a:cs typeface="Times New Roman" pitchFamily="18" charset="0"/>
                <a:sym typeface="Yeseva One" panose="00000500000000000000" charset="0"/>
              </a:rPr>
              <a:t>trứng</a:t>
            </a:r>
            <a:r>
              <a:rPr lang="en-US" altLang="zh-CN" sz="1600" kern="0" dirty="0" smtClean="0">
                <a:solidFill>
                  <a:schemeClr val="tx1">
                    <a:lumMod val="95000"/>
                    <a:lumOff val="5000"/>
                  </a:schemeClr>
                </a:solidFill>
                <a:latin typeface="Times New Roman" pitchFamily="18" charset="0"/>
                <a:ea typeface="Yeseva One" panose="00000500000000000000" charset="0"/>
                <a:cs typeface="Times New Roman" pitchFamily="18" charset="0"/>
                <a:sym typeface="Yeseva One" panose="00000500000000000000" charset="0"/>
              </a:rPr>
              <a:t> ..</a:t>
            </a:r>
            <a:endParaRPr lang="zh-CN" altLang="en-US" sz="1600" kern="0" dirty="0">
              <a:solidFill>
                <a:schemeClr val="tx1">
                  <a:lumMod val="95000"/>
                  <a:lumOff val="5000"/>
                </a:schemeClr>
              </a:solidFill>
              <a:latin typeface="Times New Roman" pitchFamily="18" charset="0"/>
              <a:ea typeface="Yeseva One" panose="00000500000000000000" charset="0"/>
              <a:cs typeface="Times New Roman" pitchFamily="18" charset="0"/>
              <a:sym typeface="Yeseva One" panose="00000500000000000000" charset="0"/>
            </a:endParaRPr>
          </a:p>
        </p:txBody>
      </p:sp>
      <p:sp>
        <p:nvSpPr>
          <p:cNvPr id="50" name="Rectangle 64"/>
          <p:cNvSpPr/>
          <p:nvPr/>
        </p:nvSpPr>
        <p:spPr>
          <a:xfrm>
            <a:off x="61851" y="984473"/>
            <a:ext cx="3893018" cy="1576767"/>
          </a:xfrm>
          <a:prstGeom prst="rect">
            <a:avLst/>
          </a:prstGeom>
        </p:spPr>
        <p:txBody>
          <a:bodyPr wrap="square" lIns="98479" tIns="49239" rIns="98479" bIns="49239">
            <a:spAutoFit/>
          </a:bodyPr>
          <a:lstStyle/>
          <a:p>
            <a:pPr defTabSz="913765">
              <a:lnSpc>
                <a:spcPct val="150000"/>
              </a:lnSpc>
              <a:defRPr/>
            </a:pPr>
            <a:r>
              <a:rPr lang="en-US" sz="1600" dirty="0" smtClean="0">
                <a:latin typeface="+mj-lt"/>
              </a:rPr>
              <a:t>- </a:t>
            </a:r>
            <a:r>
              <a:rPr lang="vi-VN" sz="1600" dirty="0" smtClean="0">
                <a:latin typeface="+mj-lt"/>
              </a:rPr>
              <a:t>Giúp </a:t>
            </a:r>
            <a:r>
              <a:rPr lang="vi-VN" sz="1600" dirty="0">
                <a:latin typeface="+mj-lt"/>
              </a:rPr>
              <a:t>làm sáng mắt, chống lại quá trình lão hóa của cơ </a:t>
            </a:r>
            <a:r>
              <a:rPr lang="vi-VN" sz="1600" dirty="0" smtClean="0">
                <a:latin typeface="+mj-lt"/>
              </a:rPr>
              <a:t>thể</a:t>
            </a:r>
            <a:r>
              <a:rPr lang="en-US" sz="1600" dirty="0" smtClean="0">
                <a:latin typeface="+mj-lt"/>
              </a:rPr>
              <a:t>. </a:t>
            </a:r>
          </a:p>
          <a:p>
            <a:pPr defTabSz="913765">
              <a:lnSpc>
                <a:spcPct val="150000"/>
              </a:lnSpc>
              <a:defRPr/>
            </a:pP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Có</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nhiều</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trong</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gan</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mỡ</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cá</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lòng</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đỏ</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trứng</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đu</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đủ</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xoài</a:t>
            </a:r>
            <a:r>
              <a:rPr lang="en-US" sz="1600" dirty="0">
                <a:latin typeface="Times New Roman" pitchFamily="18" charset="0"/>
                <a:cs typeface="Times New Roman" pitchFamily="18" charset="0"/>
              </a:rPr>
              <a:t> </a:t>
            </a:r>
            <a:r>
              <a:rPr lang="en-US" sz="1600" dirty="0" smtClean="0">
                <a:latin typeface="Times New Roman" pitchFamily="18" charset="0"/>
                <a:cs typeface="Times New Roman" pitchFamily="18" charset="0"/>
              </a:rPr>
              <a:t>…. </a:t>
            </a:r>
            <a:endParaRPr lang="zh-CN" altLang="en-US" sz="1600" kern="0" dirty="0">
              <a:solidFill>
                <a:schemeClr val="bg1">
                  <a:lumMod val="50000"/>
                </a:schemeClr>
              </a:solidFill>
              <a:latin typeface="+mj-lt"/>
              <a:ea typeface="Yeseva One" panose="00000500000000000000" charset="0"/>
              <a:sym typeface="Yeseva One" panose="00000500000000000000" charset="0"/>
            </a:endParaRPr>
          </a:p>
        </p:txBody>
      </p:sp>
      <p:pic>
        <p:nvPicPr>
          <p:cNvPr id="51" name="图片 5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0" y="-135974"/>
            <a:ext cx="2959930" cy="965371"/>
          </a:xfrm>
          <a:prstGeom prst="rect">
            <a:avLst/>
          </a:prstGeom>
        </p:spPr>
      </p:pic>
      <p:sp>
        <p:nvSpPr>
          <p:cNvPr id="52" name="文本框 51"/>
          <p:cNvSpPr txBox="1"/>
          <p:nvPr/>
        </p:nvSpPr>
        <p:spPr>
          <a:xfrm>
            <a:off x="2826091" y="25189"/>
            <a:ext cx="9365909" cy="1046440"/>
          </a:xfrm>
          <a:prstGeom prst="rect">
            <a:avLst/>
          </a:prstGeom>
          <a:noFill/>
        </p:spPr>
        <p:txBody>
          <a:bodyPr wrap="square" rtlCol="0">
            <a:spAutoFit/>
          </a:bodyPr>
          <a:lstStyle/>
          <a:p>
            <a:r>
              <a:rPr lang="en-US" altLang="zh-CN" sz="2800" b="1" dirty="0" smtClean="0">
                <a:solidFill>
                  <a:schemeClr val="bg2">
                    <a:lumMod val="10000"/>
                  </a:schemeClr>
                </a:solidFill>
                <a:latin typeface="Times New Roman" pitchFamily="18" charset="0"/>
                <a:ea typeface="Yeseva One" panose="00000500000000000000" charset="0"/>
                <a:cs typeface="Times New Roman" pitchFamily="18" charset="0"/>
                <a:sym typeface="Yeseva One" panose="00000500000000000000" charset="0"/>
              </a:rPr>
              <a:t>Vitamin </a:t>
            </a:r>
            <a:r>
              <a:rPr lang="vi-VN" sz="1700" dirty="0" smtClean="0">
                <a:latin typeface="+mj-lt"/>
              </a:rPr>
              <a:t>là </a:t>
            </a:r>
            <a:r>
              <a:rPr lang="vi-VN" sz="1700" dirty="0">
                <a:latin typeface="+mj-lt"/>
              </a:rPr>
              <a:t>những hợp chất hữu cơ mà cơ thể không thể tự tổng hợp được, phần lớn phải lấy từ ngoài vào qua các loại thực phẩm sử dụng hằng ngày. Vitamin tồn tại trong cơ thể với một lượng nhỏ nhưng đóng vai trò quan trọng trong việc duy trì sự sống cũng như các hoạt động sống của cơ thể.</a:t>
            </a:r>
            <a:endParaRPr lang="zh-CN" altLang="en-US" sz="1700" b="1" dirty="0">
              <a:solidFill>
                <a:schemeClr val="bg2">
                  <a:lumMod val="10000"/>
                </a:schemeClr>
              </a:solidFill>
              <a:latin typeface="+mj-lt"/>
              <a:ea typeface="Yeseva One" panose="00000500000000000000" charset="0"/>
              <a:cs typeface="Times New Roman" pitchFamily="18" charset="0"/>
              <a:sym typeface="Yeseva One" panose="00000500000000000000" charset="0"/>
            </a:endParaRPr>
          </a:p>
        </p:txBody>
      </p:sp>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24214" y="1799959"/>
            <a:ext cx="3255983" cy="4727125"/>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1250" advClick="0">
        <p:push dir="u"/>
      </p:transition>
    </mc:Choice>
    <mc:Fallback xmlns="">
      <p:transition spd="slow" advClick="0">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300"/>
                                        <p:tgtEl>
                                          <p:spTgt spid="4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6"/>
                                        </p:tgtEl>
                                        <p:attrNameLst>
                                          <p:attrName>style.visibility</p:attrName>
                                        </p:attrNameLst>
                                      </p:cBhvr>
                                      <p:to>
                                        <p:strVal val="visible"/>
                                      </p:to>
                                    </p:set>
                                    <p:animEffect transition="in" filter="fade">
                                      <p:cBhvr>
                                        <p:cTn id="10" dur="300"/>
                                        <p:tgtEl>
                                          <p:spTgt spid="4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7"/>
                                        </p:tgtEl>
                                        <p:attrNameLst>
                                          <p:attrName>style.visibility</p:attrName>
                                        </p:attrNameLst>
                                      </p:cBhvr>
                                      <p:to>
                                        <p:strVal val="visible"/>
                                      </p:to>
                                    </p:set>
                                    <p:animEffect transition="in" filter="fade">
                                      <p:cBhvr>
                                        <p:cTn id="13" dur="300"/>
                                        <p:tgtEl>
                                          <p:spTgt spid="4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8"/>
                                        </p:tgtEl>
                                        <p:attrNameLst>
                                          <p:attrName>style.visibility</p:attrName>
                                        </p:attrNameLst>
                                      </p:cBhvr>
                                      <p:to>
                                        <p:strVal val="visible"/>
                                      </p:to>
                                    </p:set>
                                    <p:animEffect transition="in" filter="fade">
                                      <p:cBhvr>
                                        <p:cTn id="16" dur="300"/>
                                        <p:tgtEl>
                                          <p:spTgt spid="4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9"/>
                                        </p:tgtEl>
                                        <p:attrNameLst>
                                          <p:attrName>style.visibility</p:attrName>
                                        </p:attrNameLst>
                                      </p:cBhvr>
                                      <p:to>
                                        <p:strVal val="visible"/>
                                      </p:to>
                                    </p:set>
                                    <p:animEffect transition="in" filter="fade">
                                      <p:cBhvr>
                                        <p:cTn id="19" dur="300"/>
                                        <p:tgtEl>
                                          <p:spTgt spid="4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fade">
                                      <p:cBhvr>
                                        <p:cTn id="22" dur="300"/>
                                        <p:tgtEl>
                                          <p:spTgt spid="50"/>
                                        </p:tgtEl>
                                      </p:cBhvr>
                                    </p:animEffect>
                                  </p:childTnLst>
                                </p:cTn>
                              </p:par>
                              <p:par>
                                <p:cTn id="23" presetID="1" presetClass="exit" presetSubtype="0" fill="hold" grpId="2" nodeType="withEffect">
                                  <p:stCondLst>
                                    <p:cond delay="0"/>
                                  </p:stCondLst>
                                  <p:childTnLst>
                                    <p:set>
                                      <p:cBhvr>
                                        <p:cTn id="24" dur="1" fill="hold">
                                          <p:stCondLst>
                                            <p:cond delay="0"/>
                                          </p:stCondLst>
                                        </p:cTn>
                                        <p:tgtEl>
                                          <p:spTgt spid="50"/>
                                        </p:tgtEl>
                                        <p:attrNameLst>
                                          <p:attrName>style.visibility</p:attrName>
                                        </p:attrNameLst>
                                      </p:cBhvr>
                                      <p:to>
                                        <p:strVal val="hidden"/>
                                      </p:to>
                                    </p:set>
                                  </p:childTnLst>
                                </p:cTn>
                              </p:par>
                              <p:par>
                                <p:cTn id="25" presetID="1" presetClass="exit" presetSubtype="0" fill="hold" grpId="2" nodeType="withEffect">
                                  <p:stCondLst>
                                    <p:cond delay="0"/>
                                  </p:stCondLst>
                                  <p:childTnLst>
                                    <p:set>
                                      <p:cBhvr>
                                        <p:cTn id="26" dur="1" fill="hold">
                                          <p:stCondLst>
                                            <p:cond delay="0"/>
                                          </p:stCondLst>
                                        </p:cTn>
                                        <p:tgtEl>
                                          <p:spTgt spid="49"/>
                                        </p:tgtEl>
                                        <p:attrNameLst>
                                          <p:attrName>style.visibility</p:attrName>
                                        </p:attrNameLst>
                                      </p:cBhvr>
                                      <p:to>
                                        <p:strVal val="hidden"/>
                                      </p:to>
                                    </p:set>
                                  </p:childTnLst>
                                </p:cTn>
                              </p:par>
                              <p:par>
                                <p:cTn id="27" presetID="1" presetClass="exit" presetSubtype="0" fill="hold" grpId="2" nodeType="withEffect">
                                  <p:stCondLst>
                                    <p:cond delay="0"/>
                                  </p:stCondLst>
                                  <p:childTnLst>
                                    <p:set>
                                      <p:cBhvr>
                                        <p:cTn id="28" dur="1" fill="hold">
                                          <p:stCondLst>
                                            <p:cond delay="0"/>
                                          </p:stCondLst>
                                        </p:cTn>
                                        <p:tgtEl>
                                          <p:spTgt spid="48"/>
                                        </p:tgtEl>
                                        <p:attrNameLst>
                                          <p:attrName>style.visibility</p:attrName>
                                        </p:attrNameLst>
                                      </p:cBhvr>
                                      <p:to>
                                        <p:strVal val="hidden"/>
                                      </p:to>
                                    </p:set>
                                  </p:childTnLst>
                                </p:cTn>
                              </p:par>
                              <p:par>
                                <p:cTn id="29" presetID="1" presetClass="exit" presetSubtype="0" fill="hold" grpId="2" nodeType="withEffect">
                                  <p:stCondLst>
                                    <p:cond delay="0"/>
                                  </p:stCondLst>
                                  <p:childTnLst>
                                    <p:set>
                                      <p:cBhvr>
                                        <p:cTn id="30" dur="1" fill="hold">
                                          <p:stCondLst>
                                            <p:cond delay="0"/>
                                          </p:stCondLst>
                                        </p:cTn>
                                        <p:tgtEl>
                                          <p:spTgt spid="45"/>
                                        </p:tgtEl>
                                        <p:attrNameLst>
                                          <p:attrName>style.visibility</p:attrName>
                                        </p:attrNameLst>
                                      </p:cBhvr>
                                      <p:to>
                                        <p:strVal val="hidden"/>
                                      </p:to>
                                    </p:set>
                                  </p:childTnLst>
                                </p:cTn>
                              </p:par>
                              <p:par>
                                <p:cTn id="31" presetID="1" presetClass="exit" presetSubtype="0" fill="hold" grpId="2" nodeType="withEffect">
                                  <p:stCondLst>
                                    <p:cond delay="0"/>
                                  </p:stCondLst>
                                  <p:childTnLst>
                                    <p:set>
                                      <p:cBhvr>
                                        <p:cTn id="32" dur="1" fill="hold">
                                          <p:stCondLst>
                                            <p:cond delay="0"/>
                                          </p:stCondLst>
                                        </p:cTn>
                                        <p:tgtEl>
                                          <p:spTgt spid="46"/>
                                        </p:tgtEl>
                                        <p:attrNameLst>
                                          <p:attrName>style.visibility</p:attrName>
                                        </p:attrNameLst>
                                      </p:cBhvr>
                                      <p:to>
                                        <p:strVal val="hidden"/>
                                      </p:to>
                                    </p:set>
                                  </p:childTnLst>
                                </p:cTn>
                              </p:par>
                              <p:par>
                                <p:cTn id="33" presetID="1" presetClass="exit" presetSubtype="0" fill="hold" grpId="2" nodeType="withEffect">
                                  <p:stCondLst>
                                    <p:cond delay="0"/>
                                  </p:stCondLst>
                                  <p:childTnLst>
                                    <p:set>
                                      <p:cBhvr>
                                        <p:cTn id="34" dur="1" fill="hold">
                                          <p:stCondLst>
                                            <p:cond delay="0"/>
                                          </p:stCondLst>
                                        </p:cTn>
                                        <p:tgtEl>
                                          <p:spTgt spid="47"/>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2" presetClass="entr" presetSubtype="8" fill="hold" grpId="1" nodeType="clickEffect">
                                  <p:stCondLst>
                                    <p:cond delay="0"/>
                                  </p:stCondLst>
                                  <p:childTnLst>
                                    <p:set>
                                      <p:cBhvr>
                                        <p:cTn id="38" dur="1" fill="hold">
                                          <p:stCondLst>
                                            <p:cond delay="0"/>
                                          </p:stCondLst>
                                        </p:cTn>
                                        <p:tgtEl>
                                          <p:spTgt spid="50"/>
                                        </p:tgtEl>
                                        <p:attrNameLst>
                                          <p:attrName>style.visibility</p:attrName>
                                        </p:attrNameLst>
                                      </p:cBhvr>
                                      <p:to>
                                        <p:strVal val="visible"/>
                                      </p:to>
                                    </p:set>
                                    <p:anim calcmode="lin" valueType="num">
                                      <p:cBhvr additive="base">
                                        <p:cTn id="39" dur="500" fill="hold"/>
                                        <p:tgtEl>
                                          <p:spTgt spid="50"/>
                                        </p:tgtEl>
                                        <p:attrNameLst>
                                          <p:attrName>ppt_x</p:attrName>
                                        </p:attrNameLst>
                                      </p:cBhvr>
                                      <p:tavLst>
                                        <p:tav tm="0">
                                          <p:val>
                                            <p:strVal val="0-#ppt_w/2"/>
                                          </p:val>
                                        </p:tav>
                                        <p:tav tm="100000">
                                          <p:val>
                                            <p:strVal val="#ppt_x"/>
                                          </p:val>
                                        </p:tav>
                                      </p:tavLst>
                                    </p:anim>
                                    <p:anim calcmode="lin" valueType="num">
                                      <p:cBhvr additive="base">
                                        <p:cTn id="40" dur="500" fill="hold"/>
                                        <p:tgtEl>
                                          <p:spTgt spid="50"/>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8" fill="hold" grpId="1" nodeType="clickEffect">
                                  <p:stCondLst>
                                    <p:cond delay="0"/>
                                  </p:stCondLst>
                                  <p:childTnLst>
                                    <p:set>
                                      <p:cBhvr>
                                        <p:cTn id="44" dur="1" fill="hold">
                                          <p:stCondLst>
                                            <p:cond delay="0"/>
                                          </p:stCondLst>
                                        </p:cTn>
                                        <p:tgtEl>
                                          <p:spTgt spid="49"/>
                                        </p:tgtEl>
                                        <p:attrNameLst>
                                          <p:attrName>style.visibility</p:attrName>
                                        </p:attrNameLst>
                                      </p:cBhvr>
                                      <p:to>
                                        <p:strVal val="visible"/>
                                      </p:to>
                                    </p:set>
                                    <p:anim calcmode="lin" valueType="num">
                                      <p:cBhvr additive="base">
                                        <p:cTn id="45" dur="500" fill="hold"/>
                                        <p:tgtEl>
                                          <p:spTgt spid="49"/>
                                        </p:tgtEl>
                                        <p:attrNameLst>
                                          <p:attrName>ppt_x</p:attrName>
                                        </p:attrNameLst>
                                      </p:cBhvr>
                                      <p:tavLst>
                                        <p:tav tm="0">
                                          <p:val>
                                            <p:strVal val="0-#ppt_w/2"/>
                                          </p:val>
                                        </p:tav>
                                        <p:tav tm="100000">
                                          <p:val>
                                            <p:strVal val="#ppt_x"/>
                                          </p:val>
                                        </p:tav>
                                      </p:tavLst>
                                    </p:anim>
                                    <p:anim calcmode="lin" valueType="num">
                                      <p:cBhvr additive="base">
                                        <p:cTn id="46" dur="500" fill="hold"/>
                                        <p:tgtEl>
                                          <p:spTgt spid="49"/>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8" fill="hold" grpId="1" nodeType="clickEffect">
                                  <p:stCondLst>
                                    <p:cond delay="0"/>
                                  </p:stCondLst>
                                  <p:childTnLst>
                                    <p:set>
                                      <p:cBhvr>
                                        <p:cTn id="50" dur="1" fill="hold">
                                          <p:stCondLst>
                                            <p:cond delay="0"/>
                                          </p:stCondLst>
                                        </p:cTn>
                                        <p:tgtEl>
                                          <p:spTgt spid="48"/>
                                        </p:tgtEl>
                                        <p:attrNameLst>
                                          <p:attrName>style.visibility</p:attrName>
                                        </p:attrNameLst>
                                      </p:cBhvr>
                                      <p:to>
                                        <p:strVal val="visible"/>
                                      </p:to>
                                    </p:set>
                                    <p:anim calcmode="lin" valueType="num">
                                      <p:cBhvr additive="base">
                                        <p:cTn id="51" dur="500" fill="hold"/>
                                        <p:tgtEl>
                                          <p:spTgt spid="48"/>
                                        </p:tgtEl>
                                        <p:attrNameLst>
                                          <p:attrName>ppt_x</p:attrName>
                                        </p:attrNameLst>
                                      </p:cBhvr>
                                      <p:tavLst>
                                        <p:tav tm="0">
                                          <p:val>
                                            <p:strVal val="0-#ppt_w/2"/>
                                          </p:val>
                                        </p:tav>
                                        <p:tav tm="100000">
                                          <p:val>
                                            <p:strVal val="#ppt_x"/>
                                          </p:val>
                                        </p:tav>
                                      </p:tavLst>
                                    </p:anim>
                                    <p:anim calcmode="lin" valueType="num">
                                      <p:cBhvr additive="base">
                                        <p:cTn id="52" dur="500" fill="hold"/>
                                        <p:tgtEl>
                                          <p:spTgt spid="48"/>
                                        </p:tgtEl>
                                        <p:attrNameLst>
                                          <p:attrName>ppt_y</p:attrName>
                                        </p:attrNameLst>
                                      </p:cBhvr>
                                      <p:tavLst>
                                        <p:tav tm="0">
                                          <p:val>
                                            <p:strVal val="#ppt_y"/>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2" fill="hold" grpId="1" nodeType="click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additive="base">
                                        <p:cTn id="57" dur="500" fill="hold"/>
                                        <p:tgtEl>
                                          <p:spTgt spid="45"/>
                                        </p:tgtEl>
                                        <p:attrNameLst>
                                          <p:attrName>ppt_x</p:attrName>
                                        </p:attrNameLst>
                                      </p:cBhvr>
                                      <p:tavLst>
                                        <p:tav tm="0">
                                          <p:val>
                                            <p:strVal val="1+#ppt_w/2"/>
                                          </p:val>
                                        </p:tav>
                                        <p:tav tm="100000">
                                          <p:val>
                                            <p:strVal val="#ppt_x"/>
                                          </p:val>
                                        </p:tav>
                                      </p:tavLst>
                                    </p:anim>
                                    <p:anim calcmode="lin" valueType="num">
                                      <p:cBhvr additive="base">
                                        <p:cTn id="58" dur="500" fill="hold"/>
                                        <p:tgtEl>
                                          <p:spTgt spid="45"/>
                                        </p:tgtEl>
                                        <p:attrNameLst>
                                          <p:attrName>ppt_y</p:attrName>
                                        </p:attrNameLst>
                                      </p:cBhvr>
                                      <p:tavLst>
                                        <p:tav tm="0">
                                          <p:val>
                                            <p:strVal val="#ppt_y"/>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2" fill="hold" grpId="1" nodeType="clickEffect">
                                  <p:stCondLst>
                                    <p:cond delay="0"/>
                                  </p:stCondLst>
                                  <p:childTnLst>
                                    <p:set>
                                      <p:cBhvr>
                                        <p:cTn id="62" dur="1" fill="hold">
                                          <p:stCondLst>
                                            <p:cond delay="0"/>
                                          </p:stCondLst>
                                        </p:cTn>
                                        <p:tgtEl>
                                          <p:spTgt spid="46"/>
                                        </p:tgtEl>
                                        <p:attrNameLst>
                                          <p:attrName>style.visibility</p:attrName>
                                        </p:attrNameLst>
                                      </p:cBhvr>
                                      <p:to>
                                        <p:strVal val="visible"/>
                                      </p:to>
                                    </p:set>
                                    <p:anim calcmode="lin" valueType="num">
                                      <p:cBhvr additive="base">
                                        <p:cTn id="63" dur="500" fill="hold"/>
                                        <p:tgtEl>
                                          <p:spTgt spid="46"/>
                                        </p:tgtEl>
                                        <p:attrNameLst>
                                          <p:attrName>ppt_x</p:attrName>
                                        </p:attrNameLst>
                                      </p:cBhvr>
                                      <p:tavLst>
                                        <p:tav tm="0">
                                          <p:val>
                                            <p:strVal val="1+#ppt_w/2"/>
                                          </p:val>
                                        </p:tav>
                                        <p:tav tm="100000">
                                          <p:val>
                                            <p:strVal val="#ppt_x"/>
                                          </p:val>
                                        </p:tav>
                                      </p:tavLst>
                                    </p:anim>
                                    <p:anim calcmode="lin" valueType="num">
                                      <p:cBhvr additive="base">
                                        <p:cTn id="64" dur="500" fill="hold"/>
                                        <p:tgtEl>
                                          <p:spTgt spid="46"/>
                                        </p:tgtEl>
                                        <p:attrNameLst>
                                          <p:attrName>ppt_y</p:attrName>
                                        </p:attrNameLst>
                                      </p:cBhvr>
                                      <p:tavLst>
                                        <p:tav tm="0">
                                          <p:val>
                                            <p:strVal val="#ppt_y"/>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2" fill="hold" grpId="1" nodeType="clickEffect">
                                  <p:stCondLst>
                                    <p:cond delay="0"/>
                                  </p:stCondLst>
                                  <p:childTnLst>
                                    <p:set>
                                      <p:cBhvr>
                                        <p:cTn id="68" dur="1" fill="hold">
                                          <p:stCondLst>
                                            <p:cond delay="0"/>
                                          </p:stCondLst>
                                        </p:cTn>
                                        <p:tgtEl>
                                          <p:spTgt spid="47"/>
                                        </p:tgtEl>
                                        <p:attrNameLst>
                                          <p:attrName>style.visibility</p:attrName>
                                        </p:attrNameLst>
                                      </p:cBhvr>
                                      <p:to>
                                        <p:strVal val="visible"/>
                                      </p:to>
                                    </p:set>
                                    <p:anim calcmode="lin" valueType="num">
                                      <p:cBhvr additive="base">
                                        <p:cTn id="69" dur="500" fill="hold"/>
                                        <p:tgtEl>
                                          <p:spTgt spid="47"/>
                                        </p:tgtEl>
                                        <p:attrNameLst>
                                          <p:attrName>ppt_x</p:attrName>
                                        </p:attrNameLst>
                                      </p:cBhvr>
                                      <p:tavLst>
                                        <p:tav tm="0">
                                          <p:val>
                                            <p:strVal val="1+#ppt_w/2"/>
                                          </p:val>
                                        </p:tav>
                                        <p:tav tm="100000">
                                          <p:val>
                                            <p:strVal val="#ppt_x"/>
                                          </p:val>
                                        </p:tav>
                                      </p:tavLst>
                                    </p:anim>
                                    <p:anim calcmode="lin" valueType="num">
                                      <p:cBhvr additive="base">
                                        <p:cTn id="70" dur="500" fill="hold"/>
                                        <p:tgtEl>
                                          <p:spTgt spid="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5" grpId="1"/>
      <p:bldP spid="45" grpId="2"/>
      <p:bldP spid="46" grpId="0"/>
      <p:bldP spid="46" grpId="1"/>
      <p:bldP spid="46" grpId="2"/>
      <p:bldP spid="47" grpId="0"/>
      <p:bldP spid="47" grpId="1"/>
      <p:bldP spid="47" grpId="2"/>
      <p:bldP spid="48" grpId="0"/>
      <p:bldP spid="48" grpId="1"/>
      <p:bldP spid="48" grpId="2"/>
      <p:bldP spid="49" grpId="0"/>
      <p:bldP spid="49" grpId="1"/>
      <p:bldP spid="49" grpId="2"/>
      <p:bldP spid="50" grpId="0"/>
      <p:bldP spid="50" grpId="1"/>
      <p:bldP spid="50" grpId="2"/>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64"/>
          <p:cNvSpPr/>
          <p:nvPr/>
        </p:nvSpPr>
        <p:spPr>
          <a:xfrm>
            <a:off x="7538246" y="1587111"/>
            <a:ext cx="4494097" cy="2777096"/>
          </a:xfrm>
          <a:prstGeom prst="rect">
            <a:avLst/>
          </a:prstGeom>
        </p:spPr>
        <p:txBody>
          <a:bodyPr wrap="square" lIns="98479" tIns="49239" rIns="98479" bIns="49239">
            <a:spAutoFit/>
          </a:bodyPr>
          <a:lstStyle/>
          <a:p>
            <a:pPr defTabSz="913765">
              <a:lnSpc>
                <a:spcPct val="150000"/>
              </a:lnSpc>
              <a:defRPr/>
            </a:pPr>
            <a:r>
              <a:rPr lang="vi-VN" sz="2000" b="1" u="sng" dirty="0" smtClean="0">
                <a:latin typeface="+mj-lt"/>
              </a:rPr>
              <a:t>Canxi</a:t>
            </a:r>
            <a:r>
              <a:rPr lang="en-US" sz="2000" b="1" u="sng" dirty="0" smtClean="0">
                <a:latin typeface="+mj-lt"/>
              </a:rPr>
              <a:t>:</a:t>
            </a:r>
            <a:r>
              <a:rPr lang="vi-VN" sz="1600" dirty="0" smtClean="0">
                <a:latin typeface="+mj-lt"/>
              </a:rPr>
              <a:t> </a:t>
            </a:r>
            <a:r>
              <a:rPr lang="vi-VN" sz="1600" dirty="0">
                <a:latin typeface="+mj-lt"/>
              </a:rPr>
              <a:t>là một trong những chất có thể ngăn ngừa loãng xương, và nó thật sự cần thiết cho việc duy trì xương và răng chắc khỏe</a:t>
            </a:r>
            <a:r>
              <a:rPr lang="vi-VN" sz="1600" dirty="0" smtClean="0">
                <a:latin typeface="+mj-lt"/>
              </a:rPr>
              <a:t>.</a:t>
            </a:r>
            <a:endParaRPr lang="en-US" sz="1600" dirty="0" smtClean="0">
              <a:latin typeface="+mj-lt"/>
            </a:endParaRPr>
          </a:p>
          <a:p>
            <a:pPr defTabSz="913765">
              <a:lnSpc>
                <a:spcPct val="150000"/>
              </a:lnSpc>
              <a:defRPr/>
            </a:pPr>
            <a:r>
              <a:rPr lang="en-US" sz="1600" dirty="0" smtClean="0">
                <a:latin typeface="+mj-lt"/>
              </a:rPr>
              <a:t> - </a:t>
            </a:r>
            <a:r>
              <a:rPr lang="vi-VN" sz="1600" dirty="0" smtClean="0">
                <a:latin typeface="+mj-lt"/>
              </a:rPr>
              <a:t>Canxi </a:t>
            </a:r>
            <a:r>
              <a:rPr lang="vi-VN" sz="1600" dirty="0">
                <a:latin typeface="+mj-lt"/>
              </a:rPr>
              <a:t>được tìm thấy với số lượng lớn trong sữa, ví dụ như sữa tươi, phô mai, sữa chua. </a:t>
            </a:r>
            <a:r>
              <a:rPr lang="en-US" sz="1600" b="1" dirty="0" err="1" smtClean="0">
                <a:latin typeface="Times New Roman" pitchFamily="18" charset="0"/>
                <a:cs typeface="Times New Roman" pitchFamily="18" charset="0"/>
              </a:rPr>
              <a:t>Có</a:t>
            </a:r>
            <a:r>
              <a:rPr lang="en-US" sz="1600" b="1" dirty="0" smtClean="0">
                <a:latin typeface="Times New Roman" pitchFamily="18" charset="0"/>
                <a:cs typeface="Times New Roman" pitchFamily="18" charset="0"/>
              </a:rPr>
              <a:t> </a:t>
            </a:r>
            <a:r>
              <a:rPr lang="en-US" sz="1600" b="1" dirty="0" err="1">
                <a:latin typeface="Times New Roman" pitchFamily="18" charset="0"/>
                <a:cs typeface="Times New Roman" pitchFamily="18" charset="0"/>
              </a:rPr>
              <a:t>trong</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các</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sản</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phẩm</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từ</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sữa</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tôm</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cá</a:t>
            </a:r>
            <a:r>
              <a:rPr lang="en-US" sz="1600" b="1" dirty="0">
                <a:latin typeface="Times New Roman" pitchFamily="18" charset="0"/>
                <a:cs typeface="Times New Roman" pitchFamily="18" charset="0"/>
              </a:rPr>
              <a:t> ….</a:t>
            </a:r>
            <a:r>
              <a:rPr lang="en-US" sz="1600" b="1" dirty="0">
                <a:latin typeface="+mj-lt"/>
                <a:cs typeface="Times New Roman" pitchFamily="18" charset="0"/>
              </a:rPr>
              <a:t> </a:t>
            </a:r>
            <a:endParaRPr lang="zh-CN" altLang="en-US" sz="1600" b="1" kern="0" dirty="0">
              <a:solidFill>
                <a:schemeClr val="bg1">
                  <a:lumMod val="50000"/>
                </a:schemeClr>
              </a:solidFill>
              <a:latin typeface="+mj-lt"/>
              <a:ea typeface="Yeseva One" panose="00000500000000000000" charset="0"/>
              <a:cs typeface="Times New Roman" pitchFamily="18" charset="0"/>
              <a:sym typeface="Yeseva One" panose="00000500000000000000" charset="0"/>
            </a:endParaRPr>
          </a:p>
          <a:p>
            <a:pPr defTabSz="913765">
              <a:lnSpc>
                <a:spcPct val="150000"/>
              </a:lnSpc>
              <a:defRPr/>
            </a:pPr>
            <a:endParaRPr lang="zh-CN" altLang="en-US" sz="1600" kern="0" dirty="0">
              <a:solidFill>
                <a:schemeClr val="tx1">
                  <a:lumMod val="95000"/>
                  <a:lumOff val="5000"/>
                </a:schemeClr>
              </a:solidFill>
              <a:latin typeface="+mj-lt"/>
              <a:ea typeface="Yeseva One" panose="00000500000000000000" charset="0"/>
              <a:sym typeface="Yeseva One" panose="00000500000000000000" charset="0"/>
            </a:endParaRPr>
          </a:p>
        </p:txBody>
      </p:sp>
      <p:sp>
        <p:nvSpPr>
          <p:cNvPr id="47" name="Rectangle 64"/>
          <p:cNvSpPr/>
          <p:nvPr/>
        </p:nvSpPr>
        <p:spPr>
          <a:xfrm>
            <a:off x="7484025" y="4297894"/>
            <a:ext cx="4548318" cy="1669100"/>
          </a:xfrm>
          <a:prstGeom prst="rect">
            <a:avLst/>
          </a:prstGeom>
        </p:spPr>
        <p:txBody>
          <a:bodyPr wrap="square" lIns="98479" tIns="49239" rIns="98479" bIns="49239">
            <a:spAutoFit/>
          </a:bodyPr>
          <a:lstStyle/>
          <a:p>
            <a:pPr algn="just" defTabSz="913765">
              <a:lnSpc>
                <a:spcPct val="150000"/>
              </a:lnSpc>
              <a:defRPr/>
            </a:pPr>
            <a:r>
              <a:rPr lang="en-US" b="1" u="sng" dirty="0" err="1" smtClean="0">
                <a:solidFill>
                  <a:schemeClr val="tx1">
                    <a:lumMod val="95000"/>
                    <a:lumOff val="5000"/>
                  </a:schemeClr>
                </a:solidFill>
                <a:latin typeface="Times New Roman" pitchFamily="18" charset="0"/>
                <a:cs typeface="Times New Roman" pitchFamily="18" charset="0"/>
              </a:rPr>
              <a:t>Iốt</a:t>
            </a:r>
            <a:r>
              <a:rPr lang="en-US" b="1" u="sng" dirty="0" smtClean="0">
                <a:solidFill>
                  <a:schemeClr val="tx1">
                    <a:lumMod val="95000"/>
                    <a:lumOff val="5000"/>
                  </a:schemeClr>
                </a:solidFill>
                <a:latin typeface="Times New Roman" pitchFamily="18" charset="0"/>
                <a:cs typeface="Times New Roman" pitchFamily="18" charset="0"/>
              </a:rPr>
              <a:t> (</a:t>
            </a:r>
            <a:r>
              <a:rPr lang="en-US" b="1" u="sng" dirty="0" err="1" smtClean="0">
                <a:solidFill>
                  <a:schemeClr val="tx1">
                    <a:lumMod val="95000"/>
                    <a:lumOff val="5000"/>
                  </a:schemeClr>
                </a:solidFill>
                <a:latin typeface="Times New Roman" pitchFamily="18" charset="0"/>
                <a:cs typeface="Times New Roman" pitchFamily="18" charset="0"/>
              </a:rPr>
              <a:t>Iod</a:t>
            </a:r>
            <a:r>
              <a:rPr lang="en-US" b="1" u="sng" dirty="0" smtClean="0">
                <a:solidFill>
                  <a:schemeClr val="tx1">
                    <a:lumMod val="95000"/>
                    <a:lumOff val="5000"/>
                  </a:schemeClr>
                </a:solidFill>
                <a:latin typeface="Times New Roman" pitchFamily="18" charset="0"/>
                <a:cs typeface="Times New Roman" pitchFamily="18" charset="0"/>
              </a:rPr>
              <a:t>):</a:t>
            </a:r>
            <a:r>
              <a:rPr lang="en-US" b="1" dirty="0" smtClean="0">
                <a:solidFill>
                  <a:schemeClr val="tx1">
                    <a:lumMod val="95000"/>
                    <a:lumOff val="5000"/>
                  </a:schemeClr>
                </a:solidFill>
                <a:latin typeface="Times New Roman" pitchFamily="18" charset="0"/>
                <a:cs typeface="Times New Roman" pitchFamily="18" charset="0"/>
              </a:rPr>
              <a:t> </a:t>
            </a:r>
            <a:r>
              <a:rPr lang="en-US" sz="1600" dirty="0" err="1" smtClean="0">
                <a:solidFill>
                  <a:schemeClr val="tx1">
                    <a:lumMod val="95000"/>
                    <a:lumOff val="5000"/>
                  </a:schemeClr>
                </a:solidFill>
                <a:latin typeface="Times New Roman" pitchFamily="18" charset="0"/>
                <a:cs typeface="Times New Roman" pitchFamily="18" charset="0"/>
              </a:rPr>
              <a:t>có</a:t>
            </a:r>
            <a:r>
              <a:rPr lang="en-US" sz="1600" dirty="0" smtClean="0">
                <a:solidFill>
                  <a:schemeClr val="tx1">
                    <a:lumMod val="95000"/>
                    <a:lumOff val="5000"/>
                  </a:schemeClr>
                </a:solidFill>
                <a:latin typeface="Times New Roman" pitchFamily="18" charset="0"/>
                <a:cs typeface="Times New Roman" pitchFamily="18" charset="0"/>
              </a:rPr>
              <a:t> </a:t>
            </a:r>
            <a:r>
              <a:rPr lang="en-US" sz="1600" dirty="0" err="1" smtClean="0">
                <a:solidFill>
                  <a:schemeClr val="tx1">
                    <a:lumMod val="95000"/>
                    <a:lumOff val="5000"/>
                  </a:schemeClr>
                </a:solidFill>
                <a:latin typeface="Times New Roman" pitchFamily="18" charset="0"/>
                <a:cs typeface="Times New Roman" pitchFamily="18" charset="0"/>
              </a:rPr>
              <a:t>nhiều</a:t>
            </a:r>
            <a:r>
              <a:rPr lang="en-US" sz="1600" dirty="0" smtClean="0">
                <a:solidFill>
                  <a:schemeClr val="tx1">
                    <a:lumMod val="95000"/>
                    <a:lumOff val="5000"/>
                  </a:schemeClr>
                </a:solidFill>
                <a:latin typeface="Times New Roman" pitchFamily="18" charset="0"/>
                <a:cs typeface="Times New Roman" pitchFamily="18" charset="0"/>
              </a:rPr>
              <a:t> </a:t>
            </a:r>
            <a:r>
              <a:rPr lang="en-US" sz="1600" dirty="0" err="1" smtClean="0">
                <a:solidFill>
                  <a:schemeClr val="tx1">
                    <a:lumMod val="95000"/>
                    <a:lumOff val="5000"/>
                  </a:schemeClr>
                </a:solidFill>
                <a:latin typeface="Times New Roman" pitchFamily="18" charset="0"/>
                <a:cs typeface="Times New Roman" pitchFamily="18" charset="0"/>
              </a:rPr>
              <a:t>trong</a:t>
            </a:r>
            <a:r>
              <a:rPr lang="en-US" sz="1600" dirty="0" smtClean="0">
                <a:solidFill>
                  <a:schemeClr val="tx1">
                    <a:lumMod val="95000"/>
                    <a:lumOff val="5000"/>
                  </a:schemeClr>
                </a:solidFill>
                <a:latin typeface="Times New Roman" pitchFamily="18" charset="0"/>
                <a:cs typeface="Times New Roman" pitchFamily="18" charset="0"/>
              </a:rPr>
              <a:t> </a:t>
            </a:r>
            <a:r>
              <a:rPr lang="en-US" sz="1600" dirty="0" err="1" smtClean="0">
                <a:solidFill>
                  <a:schemeClr val="tx1">
                    <a:lumMod val="95000"/>
                    <a:lumOff val="5000"/>
                  </a:schemeClr>
                </a:solidFill>
                <a:latin typeface="Times New Roman" pitchFamily="18" charset="0"/>
                <a:cs typeface="Times New Roman" pitchFamily="18" charset="0"/>
              </a:rPr>
              <a:t>hải</a:t>
            </a:r>
            <a:r>
              <a:rPr lang="en-US" sz="1600" dirty="0" smtClean="0">
                <a:solidFill>
                  <a:schemeClr val="tx1">
                    <a:lumMod val="95000"/>
                    <a:lumOff val="5000"/>
                  </a:schemeClr>
                </a:solidFill>
                <a:latin typeface="Times New Roman" pitchFamily="18" charset="0"/>
                <a:cs typeface="Times New Roman" pitchFamily="18" charset="0"/>
              </a:rPr>
              <a:t> </a:t>
            </a:r>
            <a:r>
              <a:rPr lang="en-US" sz="1600" dirty="0" err="1" smtClean="0">
                <a:solidFill>
                  <a:schemeClr val="tx1">
                    <a:lumMod val="95000"/>
                    <a:lumOff val="5000"/>
                  </a:schemeClr>
                </a:solidFill>
                <a:latin typeface="Times New Roman" pitchFamily="18" charset="0"/>
                <a:cs typeface="Times New Roman" pitchFamily="18" charset="0"/>
              </a:rPr>
              <a:t>sản</a:t>
            </a:r>
            <a:r>
              <a:rPr lang="en-US" sz="1600" dirty="0" smtClean="0">
                <a:solidFill>
                  <a:schemeClr val="tx1">
                    <a:lumMod val="95000"/>
                    <a:lumOff val="5000"/>
                  </a:schemeClr>
                </a:solidFill>
                <a:latin typeface="Times New Roman" pitchFamily="18" charset="0"/>
                <a:cs typeface="Times New Roman" pitchFamily="18" charset="0"/>
              </a:rPr>
              <a:t> </a:t>
            </a:r>
            <a:r>
              <a:rPr lang="en-US" sz="1600" dirty="0" err="1" smtClean="0">
                <a:solidFill>
                  <a:schemeClr val="tx1">
                    <a:lumMod val="95000"/>
                    <a:lumOff val="5000"/>
                  </a:schemeClr>
                </a:solidFill>
                <a:latin typeface="Times New Roman" pitchFamily="18" charset="0"/>
                <a:cs typeface="Times New Roman" pitchFamily="18" charset="0"/>
              </a:rPr>
              <a:t>và</a:t>
            </a:r>
            <a:r>
              <a:rPr lang="en-US" sz="1600" dirty="0" smtClean="0">
                <a:solidFill>
                  <a:schemeClr val="tx1">
                    <a:lumMod val="95000"/>
                    <a:lumOff val="5000"/>
                  </a:schemeClr>
                </a:solidFill>
                <a:latin typeface="Times New Roman" pitchFamily="18" charset="0"/>
                <a:cs typeface="Times New Roman" pitchFamily="18" charset="0"/>
              </a:rPr>
              <a:t> </a:t>
            </a:r>
            <a:r>
              <a:rPr lang="en-US" sz="1600" dirty="0" err="1" smtClean="0">
                <a:solidFill>
                  <a:schemeClr val="tx1">
                    <a:lumMod val="95000"/>
                    <a:lumOff val="5000"/>
                  </a:schemeClr>
                </a:solidFill>
                <a:latin typeface="Times New Roman" pitchFamily="18" charset="0"/>
                <a:cs typeface="Times New Roman" pitchFamily="18" charset="0"/>
              </a:rPr>
              <a:t>các</a:t>
            </a:r>
            <a:r>
              <a:rPr lang="en-US" sz="1600" dirty="0" smtClean="0">
                <a:solidFill>
                  <a:schemeClr val="tx1">
                    <a:lumMod val="95000"/>
                    <a:lumOff val="5000"/>
                  </a:schemeClr>
                </a:solidFill>
                <a:latin typeface="Times New Roman" pitchFamily="18" charset="0"/>
                <a:cs typeface="Times New Roman" pitchFamily="18" charset="0"/>
              </a:rPr>
              <a:t> </a:t>
            </a:r>
            <a:r>
              <a:rPr lang="en-US" sz="1600" dirty="0" err="1" smtClean="0">
                <a:solidFill>
                  <a:schemeClr val="tx1">
                    <a:lumMod val="95000"/>
                    <a:lumOff val="5000"/>
                  </a:schemeClr>
                </a:solidFill>
                <a:latin typeface="Times New Roman" pitchFamily="18" charset="0"/>
                <a:cs typeface="Times New Roman" pitchFamily="18" charset="0"/>
              </a:rPr>
              <a:t>loại</a:t>
            </a:r>
            <a:r>
              <a:rPr lang="en-US" sz="1600" dirty="0" smtClean="0">
                <a:solidFill>
                  <a:schemeClr val="tx1">
                    <a:lumMod val="95000"/>
                    <a:lumOff val="5000"/>
                  </a:schemeClr>
                </a:solidFill>
                <a:latin typeface="Times New Roman" pitchFamily="18" charset="0"/>
                <a:cs typeface="Times New Roman" pitchFamily="18" charset="0"/>
              </a:rPr>
              <a:t> </a:t>
            </a:r>
            <a:r>
              <a:rPr lang="en-US" sz="1600" dirty="0" err="1" smtClean="0">
                <a:solidFill>
                  <a:schemeClr val="tx1">
                    <a:lumMod val="95000"/>
                    <a:lumOff val="5000"/>
                  </a:schemeClr>
                </a:solidFill>
                <a:latin typeface="Times New Roman" pitchFamily="18" charset="0"/>
                <a:cs typeface="Times New Roman" pitchFamily="18" charset="0"/>
              </a:rPr>
              <a:t>thực</a:t>
            </a:r>
            <a:r>
              <a:rPr lang="en-US" sz="1600" dirty="0" smtClean="0">
                <a:solidFill>
                  <a:schemeClr val="tx1">
                    <a:lumMod val="95000"/>
                    <a:lumOff val="5000"/>
                  </a:schemeClr>
                </a:solidFill>
                <a:latin typeface="Times New Roman" pitchFamily="18" charset="0"/>
                <a:cs typeface="Times New Roman" pitchFamily="18" charset="0"/>
              </a:rPr>
              <a:t> </a:t>
            </a:r>
            <a:r>
              <a:rPr lang="en-US" sz="1600" dirty="0" err="1" smtClean="0">
                <a:solidFill>
                  <a:schemeClr val="tx1">
                    <a:lumMod val="95000"/>
                    <a:lumOff val="5000"/>
                  </a:schemeClr>
                </a:solidFill>
                <a:latin typeface="Times New Roman" pitchFamily="18" charset="0"/>
                <a:cs typeface="Times New Roman" pitchFamily="18" charset="0"/>
              </a:rPr>
              <a:t>phẩm</a:t>
            </a:r>
            <a:r>
              <a:rPr lang="en-US" sz="1600" dirty="0" smtClean="0">
                <a:solidFill>
                  <a:schemeClr val="tx1">
                    <a:lumMod val="95000"/>
                    <a:lumOff val="5000"/>
                  </a:schemeClr>
                </a:solidFill>
                <a:latin typeface="Times New Roman" pitchFamily="18" charset="0"/>
                <a:cs typeface="Times New Roman" pitchFamily="18" charset="0"/>
              </a:rPr>
              <a:t> </a:t>
            </a:r>
            <a:r>
              <a:rPr lang="en-US" sz="1600" dirty="0" err="1" smtClean="0">
                <a:solidFill>
                  <a:schemeClr val="tx1">
                    <a:lumMod val="95000"/>
                    <a:lumOff val="5000"/>
                  </a:schemeClr>
                </a:solidFill>
                <a:latin typeface="Times New Roman" pitchFamily="18" charset="0"/>
                <a:cs typeface="Times New Roman" pitchFamily="18" charset="0"/>
              </a:rPr>
              <a:t>trồng</a:t>
            </a:r>
            <a:r>
              <a:rPr lang="en-US" sz="1600" dirty="0" smtClean="0">
                <a:solidFill>
                  <a:schemeClr val="tx1">
                    <a:lumMod val="95000"/>
                    <a:lumOff val="5000"/>
                  </a:schemeClr>
                </a:solidFill>
                <a:latin typeface="Times New Roman" pitchFamily="18" charset="0"/>
                <a:cs typeface="Times New Roman" pitchFamily="18" charset="0"/>
              </a:rPr>
              <a:t> </a:t>
            </a:r>
            <a:r>
              <a:rPr lang="en-US" sz="1600" dirty="0" err="1" smtClean="0">
                <a:solidFill>
                  <a:schemeClr val="tx1">
                    <a:lumMod val="95000"/>
                    <a:lumOff val="5000"/>
                  </a:schemeClr>
                </a:solidFill>
                <a:latin typeface="Times New Roman" pitchFamily="18" charset="0"/>
                <a:cs typeface="Times New Roman" pitchFamily="18" charset="0"/>
              </a:rPr>
              <a:t>trên</a:t>
            </a:r>
            <a:r>
              <a:rPr lang="en-US" sz="1600" dirty="0" smtClean="0">
                <a:solidFill>
                  <a:schemeClr val="tx1">
                    <a:lumMod val="95000"/>
                    <a:lumOff val="5000"/>
                  </a:schemeClr>
                </a:solidFill>
                <a:latin typeface="Times New Roman" pitchFamily="18" charset="0"/>
                <a:cs typeface="Times New Roman" pitchFamily="18" charset="0"/>
              </a:rPr>
              <a:t> </a:t>
            </a:r>
            <a:r>
              <a:rPr lang="en-US" sz="1600" dirty="0" err="1" smtClean="0">
                <a:solidFill>
                  <a:schemeClr val="tx1">
                    <a:lumMod val="95000"/>
                    <a:lumOff val="5000"/>
                  </a:schemeClr>
                </a:solidFill>
                <a:latin typeface="Times New Roman" pitchFamily="18" charset="0"/>
                <a:cs typeface="Times New Roman" pitchFamily="18" charset="0"/>
              </a:rPr>
              <a:t>đất</a:t>
            </a:r>
            <a:r>
              <a:rPr lang="en-US" sz="1600" dirty="0" smtClean="0">
                <a:solidFill>
                  <a:schemeClr val="tx1">
                    <a:lumMod val="95000"/>
                    <a:lumOff val="5000"/>
                  </a:schemeClr>
                </a:solidFill>
                <a:latin typeface="Times New Roman" pitchFamily="18" charset="0"/>
                <a:cs typeface="Times New Roman" pitchFamily="18" charset="0"/>
              </a:rPr>
              <a:t> </a:t>
            </a:r>
            <a:r>
              <a:rPr lang="en-US" sz="1600" dirty="0" err="1" smtClean="0">
                <a:solidFill>
                  <a:schemeClr val="tx1">
                    <a:lumMod val="95000"/>
                    <a:lumOff val="5000"/>
                  </a:schemeClr>
                </a:solidFill>
                <a:latin typeface="Times New Roman" pitchFamily="18" charset="0"/>
                <a:cs typeface="Times New Roman" pitchFamily="18" charset="0"/>
              </a:rPr>
              <a:t>giàu</a:t>
            </a:r>
            <a:r>
              <a:rPr lang="en-US" sz="1600" dirty="0" smtClean="0">
                <a:solidFill>
                  <a:schemeClr val="tx1">
                    <a:lumMod val="95000"/>
                    <a:lumOff val="5000"/>
                  </a:schemeClr>
                </a:solidFill>
                <a:latin typeface="Times New Roman" pitchFamily="18" charset="0"/>
                <a:cs typeface="Times New Roman" pitchFamily="18" charset="0"/>
              </a:rPr>
              <a:t> </a:t>
            </a:r>
            <a:r>
              <a:rPr lang="en-US" sz="1600" dirty="0" err="1" smtClean="0">
                <a:solidFill>
                  <a:schemeClr val="tx1">
                    <a:lumMod val="95000"/>
                    <a:lumOff val="5000"/>
                  </a:schemeClr>
                </a:solidFill>
                <a:latin typeface="Times New Roman" pitchFamily="18" charset="0"/>
                <a:cs typeface="Times New Roman" pitchFamily="18" charset="0"/>
              </a:rPr>
              <a:t>Iốt</a:t>
            </a:r>
            <a:r>
              <a:rPr lang="en-US" sz="1600" dirty="0" smtClean="0">
                <a:solidFill>
                  <a:schemeClr val="tx1">
                    <a:lumMod val="95000"/>
                    <a:lumOff val="5000"/>
                  </a:schemeClr>
                </a:solidFill>
                <a:latin typeface="Times New Roman" pitchFamily="18" charset="0"/>
                <a:cs typeface="Times New Roman" pitchFamily="18" charset="0"/>
              </a:rPr>
              <a:t>. Ở </a:t>
            </a:r>
            <a:r>
              <a:rPr lang="en-US" sz="1600" dirty="0" err="1" smtClean="0">
                <a:solidFill>
                  <a:schemeClr val="tx1">
                    <a:lumMod val="95000"/>
                    <a:lumOff val="5000"/>
                  </a:schemeClr>
                </a:solidFill>
                <a:latin typeface="Times New Roman" pitchFamily="18" charset="0"/>
                <a:cs typeface="Times New Roman" pitchFamily="18" charset="0"/>
              </a:rPr>
              <a:t>khu</a:t>
            </a:r>
            <a:r>
              <a:rPr lang="en-US" sz="1600" dirty="0" smtClean="0">
                <a:solidFill>
                  <a:schemeClr val="tx1">
                    <a:lumMod val="95000"/>
                    <a:lumOff val="5000"/>
                  </a:schemeClr>
                </a:solidFill>
                <a:latin typeface="Times New Roman" pitchFamily="18" charset="0"/>
                <a:cs typeface="Times New Roman" pitchFamily="18" charset="0"/>
              </a:rPr>
              <a:t> </a:t>
            </a:r>
            <a:r>
              <a:rPr lang="en-US" sz="1600" dirty="0" err="1" smtClean="0">
                <a:solidFill>
                  <a:schemeClr val="tx1">
                    <a:lumMod val="95000"/>
                    <a:lumOff val="5000"/>
                  </a:schemeClr>
                </a:solidFill>
                <a:latin typeface="Times New Roman" pitchFamily="18" charset="0"/>
                <a:cs typeface="Times New Roman" pitchFamily="18" charset="0"/>
              </a:rPr>
              <a:t>vực</a:t>
            </a:r>
            <a:r>
              <a:rPr lang="en-US" sz="1600" dirty="0" smtClean="0">
                <a:solidFill>
                  <a:schemeClr val="tx1">
                    <a:lumMod val="95000"/>
                    <a:lumOff val="5000"/>
                  </a:schemeClr>
                </a:solidFill>
                <a:latin typeface="Times New Roman" pitchFamily="18" charset="0"/>
                <a:cs typeface="Times New Roman" pitchFamily="18" charset="0"/>
              </a:rPr>
              <a:t> </a:t>
            </a:r>
            <a:r>
              <a:rPr lang="en-US" sz="1600" dirty="0" err="1" smtClean="0">
                <a:solidFill>
                  <a:schemeClr val="tx1">
                    <a:lumMod val="95000"/>
                    <a:lumOff val="5000"/>
                  </a:schemeClr>
                </a:solidFill>
                <a:latin typeface="Times New Roman" pitchFamily="18" charset="0"/>
                <a:cs typeface="Times New Roman" pitchFamily="18" charset="0"/>
              </a:rPr>
              <a:t>đất</a:t>
            </a:r>
            <a:r>
              <a:rPr lang="en-US" sz="1600" dirty="0" smtClean="0">
                <a:solidFill>
                  <a:schemeClr val="tx1">
                    <a:lumMod val="95000"/>
                    <a:lumOff val="5000"/>
                  </a:schemeClr>
                </a:solidFill>
                <a:latin typeface="Times New Roman" pitchFamily="18" charset="0"/>
                <a:cs typeface="Times New Roman" pitchFamily="18" charset="0"/>
              </a:rPr>
              <a:t> </a:t>
            </a:r>
            <a:r>
              <a:rPr lang="en-US" sz="1600" dirty="0" err="1" smtClean="0">
                <a:solidFill>
                  <a:schemeClr val="tx1">
                    <a:lumMod val="95000"/>
                    <a:lumOff val="5000"/>
                  </a:schemeClr>
                </a:solidFill>
                <a:latin typeface="Times New Roman" pitchFamily="18" charset="0"/>
                <a:cs typeface="Times New Roman" pitchFamily="18" charset="0"/>
              </a:rPr>
              <a:t>chứa</a:t>
            </a:r>
            <a:r>
              <a:rPr lang="en-US" sz="1600" dirty="0" smtClean="0">
                <a:solidFill>
                  <a:schemeClr val="tx1">
                    <a:lumMod val="95000"/>
                    <a:lumOff val="5000"/>
                  </a:schemeClr>
                </a:solidFill>
                <a:latin typeface="Times New Roman" pitchFamily="18" charset="0"/>
                <a:cs typeface="Times New Roman" pitchFamily="18" charset="0"/>
              </a:rPr>
              <a:t> </a:t>
            </a:r>
            <a:r>
              <a:rPr lang="en-US" sz="1600" dirty="0" err="1" smtClean="0">
                <a:solidFill>
                  <a:schemeClr val="tx1">
                    <a:lumMod val="95000"/>
                    <a:lumOff val="5000"/>
                  </a:schemeClr>
                </a:solidFill>
                <a:latin typeface="Times New Roman" pitchFamily="18" charset="0"/>
                <a:cs typeface="Times New Roman" pitchFamily="18" charset="0"/>
              </a:rPr>
              <a:t>hàm</a:t>
            </a:r>
            <a:r>
              <a:rPr lang="en-US" sz="1600" dirty="0" smtClean="0">
                <a:solidFill>
                  <a:schemeClr val="tx1">
                    <a:lumMod val="95000"/>
                    <a:lumOff val="5000"/>
                  </a:schemeClr>
                </a:solidFill>
                <a:latin typeface="Times New Roman" pitchFamily="18" charset="0"/>
                <a:cs typeface="Times New Roman" pitchFamily="18" charset="0"/>
              </a:rPr>
              <a:t> </a:t>
            </a:r>
            <a:r>
              <a:rPr lang="en-US" sz="1600" dirty="0" err="1" smtClean="0">
                <a:solidFill>
                  <a:schemeClr val="tx1">
                    <a:lumMod val="95000"/>
                    <a:lumOff val="5000"/>
                  </a:schemeClr>
                </a:solidFill>
                <a:latin typeface="Times New Roman" pitchFamily="18" charset="0"/>
                <a:cs typeface="Times New Roman" pitchFamily="18" charset="0"/>
              </a:rPr>
              <a:t>lượng</a:t>
            </a:r>
            <a:r>
              <a:rPr lang="en-US" sz="1600" dirty="0" smtClean="0">
                <a:solidFill>
                  <a:schemeClr val="tx1">
                    <a:lumMod val="95000"/>
                    <a:lumOff val="5000"/>
                  </a:schemeClr>
                </a:solidFill>
                <a:latin typeface="Times New Roman" pitchFamily="18" charset="0"/>
                <a:cs typeface="Times New Roman" pitchFamily="18" charset="0"/>
              </a:rPr>
              <a:t> </a:t>
            </a:r>
            <a:r>
              <a:rPr lang="en-US" sz="1600" dirty="0" err="1" smtClean="0">
                <a:solidFill>
                  <a:schemeClr val="tx1">
                    <a:lumMod val="95000"/>
                    <a:lumOff val="5000"/>
                  </a:schemeClr>
                </a:solidFill>
                <a:latin typeface="Times New Roman" pitchFamily="18" charset="0"/>
                <a:cs typeface="Times New Roman" pitchFamily="18" charset="0"/>
              </a:rPr>
              <a:t>Iốt</a:t>
            </a:r>
            <a:r>
              <a:rPr lang="en-US" sz="1600" dirty="0" smtClean="0">
                <a:solidFill>
                  <a:schemeClr val="tx1">
                    <a:lumMod val="95000"/>
                    <a:lumOff val="5000"/>
                  </a:schemeClr>
                </a:solidFill>
                <a:latin typeface="Times New Roman" pitchFamily="18" charset="0"/>
                <a:cs typeface="Times New Roman" pitchFamily="18" charset="0"/>
              </a:rPr>
              <a:t> </a:t>
            </a:r>
            <a:r>
              <a:rPr lang="en-US" sz="1600" dirty="0" err="1" smtClean="0">
                <a:solidFill>
                  <a:schemeClr val="tx1">
                    <a:lumMod val="95000"/>
                    <a:lumOff val="5000"/>
                  </a:schemeClr>
                </a:solidFill>
                <a:latin typeface="Times New Roman" pitchFamily="18" charset="0"/>
                <a:cs typeface="Times New Roman" pitchFamily="18" charset="0"/>
              </a:rPr>
              <a:t>thấp</a:t>
            </a:r>
            <a:r>
              <a:rPr lang="en-US" sz="1600" dirty="0" smtClean="0">
                <a:solidFill>
                  <a:schemeClr val="tx1">
                    <a:lumMod val="95000"/>
                    <a:lumOff val="5000"/>
                  </a:schemeClr>
                </a:solidFill>
                <a:latin typeface="Times New Roman" pitchFamily="18" charset="0"/>
                <a:cs typeface="Times New Roman" pitchFamily="18" charset="0"/>
              </a:rPr>
              <a:t>, </a:t>
            </a:r>
            <a:r>
              <a:rPr lang="en-US" sz="1600" dirty="0" err="1" smtClean="0">
                <a:solidFill>
                  <a:schemeClr val="tx1">
                    <a:lumMod val="95000"/>
                    <a:lumOff val="5000"/>
                  </a:schemeClr>
                </a:solidFill>
                <a:latin typeface="Times New Roman" pitchFamily="18" charset="0"/>
                <a:cs typeface="Times New Roman" pitchFamily="18" charset="0"/>
              </a:rPr>
              <a:t>cần</a:t>
            </a:r>
            <a:r>
              <a:rPr lang="en-US" sz="1600" dirty="0" smtClean="0">
                <a:solidFill>
                  <a:schemeClr val="tx1">
                    <a:lumMod val="95000"/>
                    <a:lumOff val="5000"/>
                  </a:schemeClr>
                </a:solidFill>
                <a:latin typeface="Times New Roman" pitchFamily="18" charset="0"/>
                <a:cs typeface="Times New Roman" pitchFamily="18" charset="0"/>
              </a:rPr>
              <a:t> </a:t>
            </a:r>
            <a:r>
              <a:rPr lang="en-US" sz="1600" dirty="0" err="1" smtClean="0">
                <a:solidFill>
                  <a:schemeClr val="tx1">
                    <a:lumMod val="95000"/>
                    <a:lumOff val="5000"/>
                  </a:schemeClr>
                </a:solidFill>
                <a:latin typeface="Times New Roman" pitchFamily="18" charset="0"/>
                <a:cs typeface="Times New Roman" pitchFamily="18" charset="0"/>
              </a:rPr>
              <a:t>chú</a:t>
            </a:r>
            <a:r>
              <a:rPr lang="en-US" sz="1600" dirty="0" smtClean="0">
                <a:solidFill>
                  <a:schemeClr val="tx1">
                    <a:lumMod val="95000"/>
                    <a:lumOff val="5000"/>
                  </a:schemeClr>
                </a:solidFill>
                <a:latin typeface="Times New Roman" pitchFamily="18" charset="0"/>
                <a:cs typeface="Times New Roman" pitchFamily="18" charset="0"/>
              </a:rPr>
              <a:t> </a:t>
            </a:r>
            <a:r>
              <a:rPr lang="en-US" sz="1600" dirty="0" err="1" smtClean="0">
                <a:solidFill>
                  <a:schemeClr val="tx1">
                    <a:lumMod val="95000"/>
                    <a:lumOff val="5000"/>
                  </a:schemeClr>
                </a:solidFill>
                <a:latin typeface="Times New Roman" pitchFamily="18" charset="0"/>
                <a:cs typeface="Times New Roman" pitchFamily="18" charset="0"/>
              </a:rPr>
              <a:t>trọng</a:t>
            </a:r>
            <a:r>
              <a:rPr lang="en-US" sz="1600" dirty="0" smtClean="0">
                <a:solidFill>
                  <a:schemeClr val="tx1">
                    <a:lumMod val="95000"/>
                    <a:lumOff val="5000"/>
                  </a:schemeClr>
                </a:solidFill>
                <a:latin typeface="Times New Roman" pitchFamily="18" charset="0"/>
                <a:cs typeface="Times New Roman" pitchFamily="18" charset="0"/>
              </a:rPr>
              <a:t> </a:t>
            </a:r>
            <a:r>
              <a:rPr lang="en-US" sz="1600" dirty="0" err="1" smtClean="0">
                <a:solidFill>
                  <a:schemeClr val="tx1">
                    <a:lumMod val="95000"/>
                    <a:lumOff val="5000"/>
                  </a:schemeClr>
                </a:solidFill>
                <a:latin typeface="Times New Roman" pitchFamily="18" charset="0"/>
                <a:cs typeface="Times New Roman" pitchFamily="18" charset="0"/>
              </a:rPr>
              <a:t>bổ</a:t>
            </a:r>
            <a:r>
              <a:rPr lang="en-US" sz="1600" dirty="0" smtClean="0">
                <a:solidFill>
                  <a:schemeClr val="tx1">
                    <a:lumMod val="95000"/>
                    <a:lumOff val="5000"/>
                  </a:schemeClr>
                </a:solidFill>
                <a:latin typeface="Times New Roman" pitchFamily="18" charset="0"/>
                <a:cs typeface="Times New Roman" pitchFamily="18" charset="0"/>
              </a:rPr>
              <a:t> sung </a:t>
            </a:r>
            <a:r>
              <a:rPr lang="en-US" sz="1600" dirty="0" err="1" smtClean="0">
                <a:solidFill>
                  <a:schemeClr val="tx1">
                    <a:lumMod val="95000"/>
                    <a:lumOff val="5000"/>
                  </a:schemeClr>
                </a:solidFill>
                <a:latin typeface="Times New Roman" pitchFamily="18" charset="0"/>
                <a:cs typeface="Times New Roman" pitchFamily="18" charset="0"/>
              </a:rPr>
              <a:t>Iốt</a:t>
            </a:r>
            <a:r>
              <a:rPr lang="en-US" sz="1600" dirty="0" smtClean="0">
                <a:solidFill>
                  <a:schemeClr val="tx1">
                    <a:lumMod val="95000"/>
                    <a:lumOff val="5000"/>
                  </a:schemeClr>
                </a:solidFill>
                <a:latin typeface="Times New Roman" pitchFamily="18" charset="0"/>
                <a:cs typeface="Times New Roman" pitchFamily="18" charset="0"/>
              </a:rPr>
              <a:t> </a:t>
            </a:r>
            <a:r>
              <a:rPr lang="en-US" sz="1600" dirty="0" err="1" smtClean="0">
                <a:solidFill>
                  <a:schemeClr val="tx1">
                    <a:lumMod val="95000"/>
                    <a:lumOff val="5000"/>
                  </a:schemeClr>
                </a:solidFill>
                <a:latin typeface="Times New Roman" pitchFamily="18" charset="0"/>
                <a:cs typeface="Times New Roman" pitchFamily="18" charset="0"/>
              </a:rPr>
              <a:t>vào</a:t>
            </a:r>
            <a:r>
              <a:rPr lang="en-US" sz="1600" dirty="0" smtClean="0">
                <a:solidFill>
                  <a:schemeClr val="tx1">
                    <a:lumMod val="95000"/>
                    <a:lumOff val="5000"/>
                  </a:schemeClr>
                </a:solidFill>
                <a:latin typeface="Times New Roman" pitchFamily="18" charset="0"/>
                <a:cs typeface="Times New Roman" pitchFamily="18" charset="0"/>
              </a:rPr>
              <a:t> </a:t>
            </a:r>
            <a:r>
              <a:rPr lang="en-US" sz="1600" dirty="0" err="1" smtClean="0">
                <a:solidFill>
                  <a:schemeClr val="tx1">
                    <a:lumMod val="95000"/>
                    <a:lumOff val="5000"/>
                  </a:schemeClr>
                </a:solidFill>
                <a:latin typeface="Times New Roman" pitchFamily="18" charset="0"/>
                <a:cs typeface="Times New Roman" pitchFamily="18" charset="0"/>
              </a:rPr>
              <a:t>chế</a:t>
            </a:r>
            <a:r>
              <a:rPr lang="en-US" sz="1600" dirty="0" smtClean="0">
                <a:solidFill>
                  <a:schemeClr val="tx1">
                    <a:lumMod val="95000"/>
                    <a:lumOff val="5000"/>
                  </a:schemeClr>
                </a:solidFill>
                <a:latin typeface="Times New Roman" pitchFamily="18" charset="0"/>
                <a:cs typeface="Times New Roman" pitchFamily="18" charset="0"/>
              </a:rPr>
              <a:t> </a:t>
            </a:r>
            <a:r>
              <a:rPr lang="en-US" sz="1600" dirty="0" err="1" smtClean="0">
                <a:solidFill>
                  <a:schemeClr val="tx1">
                    <a:lumMod val="95000"/>
                    <a:lumOff val="5000"/>
                  </a:schemeClr>
                </a:solidFill>
                <a:latin typeface="Times New Roman" pitchFamily="18" charset="0"/>
                <a:cs typeface="Times New Roman" pitchFamily="18" charset="0"/>
              </a:rPr>
              <a:t>độ</a:t>
            </a:r>
            <a:r>
              <a:rPr lang="en-US" sz="1600" dirty="0" smtClean="0">
                <a:solidFill>
                  <a:schemeClr val="tx1">
                    <a:lumMod val="95000"/>
                    <a:lumOff val="5000"/>
                  </a:schemeClr>
                </a:solidFill>
                <a:latin typeface="Times New Roman" pitchFamily="18" charset="0"/>
                <a:cs typeface="Times New Roman" pitchFamily="18" charset="0"/>
              </a:rPr>
              <a:t> </a:t>
            </a:r>
            <a:r>
              <a:rPr lang="en-US" sz="1600" dirty="0" err="1" smtClean="0">
                <a:solidFill>
                  <a:schemeClr val="tx1">
                    <a:lumMod val="95000"/>
                    <a:lumOff val="5000"/>
                  </a:schemeClr>
                </a:solidFill>
                <a:latin typeface="Times New Roman" pitchFamily="18" charset="0"/>
                <a:cs typeface="Times New Roman" pitchFamily="18" charset="0"/>
              </a:rPr>
              <a:t>ăn</a:t>
            </a:r>
            <a:r>
              <a:rPr lang="en-US" sz="1600" dirty="0" smtClean="0">
                <a:solidFill>
                  <a:schemeClr val="tx1">
                    <a:lumMod val="95000"/>
                    <a:lumOff val="5000"/>
                  </a:schemeClr>
                </a:solidFill>
                <a:latin typeface="Times New Roman" pitchFamily="18" charset="0"/>
                <a:cs typeface="Times New Roman" pitchFamily="18" charset="0"/>
              </a:rPr>
              <a:t> </a:t>
            </a:r>
            <a:r>
              <a:rPr lang="en-US" sz="1600" dirty="0" err="1" smtClean="0">
                <a:solidFill>
                  <a:schemeClr val="tx1">
                    <a:lumMod val="95000"/>
                    <a:lumOff val="5000"/>
                  </a:schemeClr>
                </a:solidFill>
                <a:latin typeface="Times New Roman" pitchFamily="18" charset="0"/>
                <a:cs typeface="Times New Roman" pitchFamily="18" charset="0"/>
              </a:rPr>
              <a:t>uống</a:t>
            </a:r>
            <a:r>
              <a:rPr lang="en-US" sz="1600" dirty="0" smtClean="0">
                <a:solidFill>
                  <a:schemeClr val="tx1">
                    <a:lumMod val="95000"/>
                    <a:lumOff val="5000"/>
                  </a:schemeClr>
                </a:solidFill>
                <a:latin typeface="Times New Roman" pitchFamily="18" charset="0"/>
                <a:cs typeface="Times New Roman" pitchFamily="18" charset="0"/>
              </a:rPr>
              <a:t> </a:t>
            </a:r>
            <a:r>
              <a:rPr lang="en-US" sz="1600" dirty="0" err="1" smtClean="0">
                <a:solidFill>
                  <a:schemeClr val="tx1">
                    <a:lumMod val="95000"/>
                    <a:lumOff val="5000"/>
                  </a:schemeClr>
                </a:solidFill>
                <a:latin typeface="Times New Roman" pitchFamily="18" charset="0"/>
                <a:cs typeface="Times New Roman" pitchFamily="18" charset="0"/>
              </a:rPr>
              <a:t>bằng</a:t>
            </a:r>
            <a:r>
              <a:rPr lang="en-US" sz="1600" dirty="0" smtClean="0">
                <a:solidFill>
                  <a:schemeClr val="tx1">
                    <a:lumMod val="95000"/>
                    <a:lumOff val="5000"/>
                  </a:schemeClr>
                </a:solidFill>
                <a:latin typeface="Times New Roman" pitchFamily="18" charset="0"/>
                <a:cs typeface="Times New Roman" pitchFamily="18" charset="0"/>
              </a:rPr>
              <a:t> </a:t>
            </a:r>
            <a:r>
              <a:rPr lang="en-US" sz="1600" dirty="0" err="1" smtClean="0">
                <a:solidFill>
                  <a:schemeClr val="tx1">
                    <a:lumMod val="95000"/>
                    <a:lumOff val="5000"/>
                  </a:schemeClr>
                </a:solidFill>
                <a:latin typeface="Times New Roman" pitchFamily="18" charset="0"/>
                <a:cs typeface="Times New Roman" pitchFamily="18" charset="0"/>
              </a:rPr>
              <a:t>muối</a:t>
            </a:r>
            <a:r>
              <a:rPr lang="en-US" sz="1600" dirty="0" smtClean="0">
                <a:solidFill>
                  <a:schemeClr val="tx1">
                    <a:lumMod val="95000"/>
                    <a:lumOff val="5000"/>
                  </a:schemeClr>
                </a:solidFill>
                <a:latin typeface="Times New Roman" pitchFamily="18" charset="0"/>
                <a:cs typeface="Times New Roman" pitchFamily="18" charset="0"/>
              </a:rPr>
              <a:t> </a:t>
            </a:r>
            <a:r>
              <a:rPr lang="en-US" sz="1600" dirty="0" err="1" smtClean="0">
                <a:solidFill>
                  <a:schemeClr val="tx1">
                    <a:lumMod val="95000"/>
                    <a:lumOff val="5000"/>
                  </a:schemeClr>
                </a:solidFill>
                <a:latin typeface="Times New Roman" pitchFamily="18" charset="0"/>
                <a:cs typeface="Times New Roman" pitchFamily="18" charset="0"/>
              </a:rPr>
              <a:t>Iốt</a:t>
            </a:r>
            <a:r>
              <a:rPr lang="en-US" sz="1600" dirty="0" smtClean="0">
                <a:solidFill>
                  <a:schemeClr val="tx1">
                    <a:lumMod val="95000"/>
                    <a:lumOff val="5000"/>
                  </a:schemeClr>
                </a:solidFill>
                <a:latin typeface="Times New Roman" pitchFamily="18" charset="0"/>
                <a:cs typeface="Times New Roman" pitchFamily="18" charset="0"/>
              </a:rPr>
              <a:t>. </a:t>
            </a:r>
            <a:endParaRPr lang="zh-CN" altLang="en-US" sz="1600" kern="0" dirty="0">
              <a:solidFill>
                <a:schemeClr val="tx1">
                  <a:lumMod val="95000"/>
                  <a:lumOff val="5000"/>
                </a:schemeClr>
              </a:solidFill>
              <a:latin typeface="Times New Roman" pitchFamily="18" charset="0"/>
              <a:ea typeface="Yeseva One" panose="00000500000000000000" charset="0"/>
              <a:cs typeface="Times New Roman" pitchFamily="18" charset="0"/>
              <a:sym typeface="Yeseva One" panose="00000500000000000000" charset="0"/>
            </a:endParaRPr>
          </a:p>
        </p:txBody>
      </p:sp>
      <p:sp>
        <p:nvSpPr>
          <p:cNvPr id="48" name="Rectangle 64"/>
          <p:cNvSpPr/>
          <p:nvPr/>
        </p:nvSpPr>
        <p:spPr>
          <a:xfrm>
            <a:off x="127804" y="3542205"/>
            <a:ext cx="4012537" cy="1622934"/>
          </a:xfrm>
          <a:prstGeom prst="rect">
            <a:avLst/>
          </a:prstGeom>
        </p:spPr>
        <p:txBody>
          <a:bodyPr wrap="square" lIns="98479" tIns="49239" rIns="98479" bIns="49239">
            <a:spAutoFit/>
          </a:bodyPr>
          <a:lstStyle/>
          <a:p>
            <a:pPr defTabSz="913765">
              <a:lnSpc>
                <a:spcPct val="150000"/>
              </a:lnSpc>
              <a:defRPr/>
            </a:pPr>
            <a:r>
              <a:rPr lang="en-US" b="1" u="sng" dirty="0" err="1" smtClean="0">
                <a:solidFill>
                  <a:schemeClr val="tx1">
                    <a:lumMod val="95000"/>
                    <a:lumOff val="5000"/>
                  </a:schemeClr>
                </a:solidFill>
                <a:latin typeface="Times New Roman" pitchFamily="18" charset="0"/>
                <a:cs typeface="Times New Roman" pitchFamily="18" charset="0"/>
              </a:rPr>
              <a:t>Kẽm</a:t>
            </a:r>
            <a:r>
              <a:rPr lang="vi-VN" b="1" dirty="0" smtClean="0">
                <a:latin typeface="Times New Roman" pitchFamily="18" charset="0"/>
                <a:cs typeface="Times New Roman" pitchFamily="18" charset="0"/>
              </a:rPr>
              <a:t>:</a:t>
            </a:r>
            <a:r>
              <a:rPr lang="vi-VN" sz="1600" dirty="0">
                <a:latin typeface="+mj-lt"/>
              </a:rPr>
              <a:t> Kích thích hoạt động của các enzyme, hỗ trợ hệ miễn dịch, bảo vệ vị giác, khứu giác, liên quan đến sự tổng hợp </a:t>
            </a:r>
            <a:r>
              <a:rPr lang="vi-VN" sz="1600" dirty="0" smtClean="0">
                <a:latin typeface="+mj-lt"/>
              </a:rPr>
              <a:t>DNA</a:t>
            </a:r>
            <a:r>
              <a:rPr lang="en-US" sz="1600" dirty="0" smtClean="0">
                <a:latin typeface="+mj-lt"/>
              </a:rPr>
              <a:t>. </a:t>
            </a:r>
            <a:r>
              <a:rPr lang="en-US" sz="1600" b="1" dirty="0" err="1" smtClean="0">
                <a:latin typeface="Times New Roman" pitchFamily="18" charset="0"/>
                <a:cs typeface="Times New Roman" pitchFamily="18" charset="0"/>
              </a:rPr>
              <a:t>Kẽm</a:t>
            </a:r>
            <a:r>
              <a:rPr lang="en-US" sz="1600" b="1" dirty="0" smtClean="0">
                <a:latin typeface="Times New Roman" pitchFamily="18" charset="0"/>
                <a:cs typeface="Times New Roman" pitchFamily="18" charset="0"/>
              </a:rPr>
              <a:t> </a:t>
            </a:r>
            <a:r>
              <a:rPr lang="en-US" sz="1600" b="1" dirty="0" err="1" smtClean="0">
                <a:latin typeface="Times New Roman" pitchFamily="18" charset="0"/>
                <a:cs typeface="Times New Roman" pitchFamily="18" charset="0"/>
              </a:rPr>
              <a:t>có</a:t>
            </a:r>
            <a:r>
              <a:rPr lang="en-US" sz="1600" b="1" dirty="0" smtClean="0">
                <a:latin typeface="Times New Roman" pitchFamily="18" charset="0"/>
                <a:cs typeface="Times New Roman" pitchFamily="18" charset="0"/>
              </a:rPr>
              <a:t> </a:t>
            </a:r>
            <a:r>
              <a:rPr lang="en-US" sz="1600" b="1" dirty="0" err="1" smtClean="0">
                <a:latin typeface="Times New Roman" pitchFamily="18" charset="0"/>
                <a:cs typeface="Times New Roman" pitchFamily="18" charset="0"/>
              </a:rPr>
              <a:t>trong</a:t>
            </a:r>
            <a:r>
              <a:rPr lang="en-US" sz="1600" b="1" dirty="0" smtClean="0">
                <a:latin typeface="Times New Roman" pitchFamily="18" charset="0"/>
                <a:cs typeface="Times New Roman" pitchFamily="18" charset="0"/>
              </a:rPr>
              <a:t> </a:t>
            </a:r>
            <a:r>
              <a:rPr lang="en-US" sz="1600" b="1" dirty="0" err="1" smtClean="0">
                <a:latin typeface="Times New Roman" pitchFamily="18" charset="0"/>
                <a:cs typeface="Times New Roman" pitchFamily="18" charset="0"/>
              </a:rPr>
              <a:t>sò</a:t>
            </a:r>
            <a:r>
              <a:rPr lang="en-US" sz="1600" b="1" dirty="0" smtClean="0">
                <a:latin typeface="Times New Roman" pitchFamily="18" charset="0"/>
                <a:cs typeface="Times New Roman" pitchFamily="18" charset="0"/>
              </a:rPr>
              <a:t>, </a:t>
            </a:r>
            <a:r>
              <a:rPr lang="en-US" sz="1600" b="1" dirty="0" err="1" smtClean="0">
                <a:latin typeface="Times New Roman" pitchFamily="18" charset="0"/>
                <a:cs typeface="Times New Roman" pitchFamily="18" charset="0"/>
              </a:rPr>
              <a:t>thịt</a:t>
            </a:r>
            <a:r>
              <a:rPr lang="en-US" sz="1600" b="1" dirty="0" smtClean="0">
                <a:latin typeface="Times New Roman" pitchFamily="18" charset="0"/>
                <a:cs typeface="Times New Roman" pitchFamily="18" charset="0"/>
              </a:rPr>
              <a:t> </a:t>
            </a:r>
            <a:r>
              <a:rPr lang="en-US" sz="1600" b="1" dirty="0" err="1" smtClean="0">
                <a:latin typeface="Times New Roman" pitchFamily="18" charset="0"/>
                <a:cs typeface="Times New Roman" pitchFamily="18" charset="0"/>
              </a:rPr>
              <a:t>đỏ</a:t>
            </a:r>
            <a:r>
              <a:rPr lang="en-US" sz="1600" b="1" dirty="0" smtClean="0">
                <a:latin typeface="Times New Roman" pitchFamily="18" charset="0"/>
                <a:cs typeface="Times New Roman" pitchFamily="18" charset="0"/>
              </a:rPr>
              <a:t>, </a:t>
            </a:r>
            <a:r>
              <a:rPr lang="en-US" sz="1600" b="1" dirty="0" err="1" smtClean="0">
                <a:latin typeface="Times New Roman" pitchFamily="18" charset="0"/>
                <a:cs typeface="Times New Roman" pitchFamily="18" charset="0"/>
              </a:rPr>
              <a:t>gan</a:t>
            </a:r>
            <a:r>
              <a:rPr lang="en-US" sz="1600" b="1" dirty="0" smtClean="0">
                <a:latin typeface="Times New Roman" pitchFamily="18" charset="0"/>
                <a:cs typeface="Times New Roman" pitchFamily="18" charset="0"/>
              </a:rPr>
              <a:t>, </a:t>
            </a:r>
            <a:r>
              <a:rPr lang="en-US" sz="1600" b="1" dirty="0" err="1" smtClean="0">
                <a:latin typeface="Times New Roman" pitchFamily="18" charset="0"/>
                <a:cs typeface="Times New Roman" pitchFamily="18" charset="0"/>
              </a:rPr>
              <a:t>trứng</a:t>
            </a:r>
            <a:r>
              <a:rPr lang="en-US" sz="1600" b="1" dirty="0" smtClean="0">
                <a:latin typeface="Times New Roman" pitchFamily="18" charset="0"/>
                <a:cs typeface="Times New Roman" pitchFamily="18" charset="0"/>
              </a:rPr>
              <a:t> …</a:t>
            </a:r>
            <a:r>
              <a:rPr lang="en-US" sz="1600" dirty="0" smtClean="0">
                <a:latin typeface="Times New Roman" pitchFamily="18" charset="0"/>
                <a:cs typeface="Times New Roman" pitchFamily="18" charset="0"/>
              </a:rPr>
              <a:t>  </a:t>
            </a:r>
            <a:endParaRPr lang="zh-CN" altLang="en-US" sz="1600" kern="0" dirty="0">
              <a:solidFill>
                <a:schemeClr val="bg1">
                  <a:lumMod val="50000"/>
                </a:schemeClr>
              </a:solidFill>
              <a:latin typeface="Times New Roman" pitchFamily="18" charset="0"/>
              <a:ea typeface="Yeseva One" panose="00000500000000000000" charset="0"/>
              <a:cs typeface="Times New Roman" pitchFamily="18" charset="0"/>
              <a:sym typeface="Yeseva One" panose="00000500000000000000" charset="0"/>
            </a:endParaRPr>
          </a:p>
        </p:txBody>
      </p:sp>
      <p:sp>
        <p:nvSpPr>
          <p:cNvPr id="50" name="Rectangle 64"/>
          <p:cNvSpPr/>
          <p:nvPr/>
        </p:nvSpPr>
        <p:spPr>
          <a:xfrm>
            <a:off x="172331" y="1766764"/>
            <a:ext cx="4012537" cy="1624857"/>
          </a:xfrm>
          <a:prstGeom prst="rect">
            <a:avLst/>
          </a:prstGeom>
        </p:spPr>
        <p:txBody>
          <a:bodyPr wrap="square" lIns="98479" tIns="49239" rIns="98479" bIns="49239">
            <a:spAutoFit/>
          </a:bodyPr>
          <a:lstStyle/>
          <a:p>
            <a:pPr defTabSz="913765">
              <a:lnSpc>
                <a:spcPct val="150000"/>
              </a:lnSpc>
              <a:defRPr/>
            </a:pPr>
            <a:r>
              <a:rPr lang="en-US" sz="2000" b="1" u="sng" dirty="0" err="1" smtClean="0">
                <a:latin typeface="Times New Roman" pitchFamily="18" charset="0"/>
                <a:cs typeface="Times New Roman" pitchFamily="18" charset="0"/>
              </a:rPr>
              <a:t>Sắt</a:t>
            </a:r>
            <a:r>
              <a:rPr lang="en-US" sz="1600" dirty="0" smtClean="0">
                <a:latin typeface="+mj-lt"/>
              </a:rPr>
              <a:t>:</a:t>
            </a:r>
            <a:r>
              <a:rPr lang="vi-VN" sz="1600" dirty="0">
                <a:latin typeface="+mj-lt"/>
              </a:rPr>
              <a:t> Cần thiết cho quá trình tạo các tế bào máu. Thiếu sắt sẽ gây thiếu máu, rụng tóc, đau đầu chóng </a:t>
            </a:r>
            <a:r>
              <a:rPr lang="vi-VN" sz="1600" dirty="0" smtClean="0">
                <a:latin typeface="+mj-lt"/>
              </a:rPr>
              <a:t>mặt</a:t>
            </a:r>
            <a:r>
              <a:rPr lang="en-US" sz="1600" dirty="0" smtClean="0">
                <a:latin typeface="+mj-lt"/>
              </a:rPr>
              <a:t>. </a:t>
            </a:r>
            <a:r>
              <a:rPr lang="en-US" sz="1600" b="1" dirty="0" err="1" smtClean="0">
                <a:latin typeface="Times New Roman" pitchFamily="18" charset="0"/>
                <a:cs typeface="Times New Roman" pitchFamily="18" charset="0"/>
              </a:rPr>
              <a:t>Sắt</a:t>
            </a:r>
            <a:r>
              <a:rPr lang="en-US" sz="1600" b="1" dirty="0" smtClean="0">
                <a:latin typeface="Times New Roman" pitchFamily="18" charset="0"/>
                <a:cs typeface="Times New Roman" pitchFamily="18" charset="0"/>
              </a:rPr>
              <a:t> </a:t>
            </a:r>
            <a:r>
              <a:rPr lang="en-US" sz="1600" b="1" dirty="0" err="1" smtClean="0">
                <a:latin typeface="Times New Roman" pitchFamily="18" charset="0"/>
                <a:cs typeface="Times New Roman" pitchFamily="18" charset="0"/>
              </a:rPr>
              <a:t>có</a:t>
            </a:r>
            <a:r>
              <a:rPr lang="en-US" sz="1600" b="1" dirty="0" smtClean="0">
                <a:latin typeface="Times New Roman" pitchFamily="18" charset="0"/>
                <a:cs typeface="Times New Roman" pitchFamily="18" charset="0"/>
              </a:rPr>
              <a:t> </a:t>
            </a:r>
            <a:r>
              <a:rPr lang="en-US" sz="1600" b="1" dirty="0" err="1" smtClean="0">
                <a:latin typeface="Times New Roman" pitchFamily="18" charset="0"/>
                <a:cs typeface="Times New Roman" pitchFamily="18" charset="0"/>
              </a:rPr>
              <a:t>trong</a:t>
            </a:r>
            <a:r>
              <a:rPr lang="en-US" sz="1600" b="1" dirty="0" smtClean="0">
                <a:latin typeface="Times New Roman" pitchFamily="18" charset="0"/>
                <a:cs typeface="Times New Roman" pitchFamily="18" charset="0"/>
              </a:rPr>
              <a:t> </a:t>
            </a:r>
            <a:r>
              <a:rPr lang="en-US" sz="1600" b="1" dirty="0" err="1" smtClean="0">
                <a:latin typeface="Times New Roman" pitchFamily="18" charset="0"/>
                <a:cs typeface="Times New Roman" pitchFamily="18" charset="0"/>
              </a:rPr>
              <a:t>thịt</a:t>
            </a:r>
            <a:r>
              <a:rPr lang="en-US" sz="1600" b="1" dirty="0" smtClean="0">
                <a:latin typeface="Times New Roman" pitchFamily="18" charset="0"/>
                <a:cs typeface="Times New Roman" pitchFamily="18" charset="0"/>
              </a:rPr>
              <a:t>,  </a:t>
            </a:r>
            <a:r>
              <a:rPr lang="en-US" sz="1600" b="1" dirty="0" err="1" smtClean="0">
                <a:latin typeface="Times New Roman" pitchFamily="18" charset="0"/>
                <a:cs typeface="Times New Roman" pitchFamily="18" charset="0"/>
              </a:rPr>
              <a:t>gan</a:t>
            </a:r>
            <a:r>
              <a:rPr lang="en-US" sz="1600" b="1" dirty="0" smtClean="0">
                <a:latin typeface="Times New Roman" pitchFamily="18" charset="0"/>
                <a:cs typeface="Times New Roman" pitchFamily="18" charset="0"/>
              </a:rPr>
              <a:t>, </a:t>
            </a:r>
            <a:r>
              <a:rPr lang="en-US" sz="1600" b="1" dirty="0" err="1" smtClean="0">
                <a:latin typeface="Times New Roman" pitchFamily="18" charset="0"/>
                <a:cs typeface="Times New Roman" pitchFamily="18" charset="0"/>
              </a:rPr>
              <a:t>đậu</a:t>
            </a:r>
            <a:r>
              <a:rPr lang="en-US" sz="1600" b="1" dirty="0" smtClean="0">
                <a:latin typeface="Times New Roman" pitchFamily="18" charset="0"/>
                <a:cs typeface="Times New Roman" pitchFamily="18" charset="0"/>
              </a:rPr>
              <a:t>, </a:t>
            </a:r>
            <a:r>
              <a:rPr lang="en-US" sz="1600" b="1" dirty="0" err="1" smtClean="0">
                <a:latin typeface="Times New Roman" pitchFamily="18" charset="0"/>
                <a:cs typeface="Times New Roman" pitchFamily="18" charset="0"/>
              </a:rPr>
              <a:t>rau</a:t>
            </a:r>
            <a:r>
              <a:rPr lang="en-US" sz="1600" b="1" dirty="0" smtClean="0">
                <a:latin typeface="Times New Roman" pitchFamily="18" charset="0"/>
                <a:cs typeface="Times New Roman" pitchFamily="18" charset="0"/>
              </a:rPr>
              <a:t> </a:t>
            </a:r>
            <a:r>
              <a:rPr lang="en-US" sz="1600" b="1" dirty="0" err="1" smtClean="0">
                <a:latin typeface="Times New Roman" pitchFamily="18" charset="0"/>
                <a:cs typeface="Times New Roman" pitchFamily="18" charset="0"/>
              </a:rPr>
              <a:t>xanh</a:t>
            </a:r>
            <a:r>
              <a:rPr lang="en-US" sz="1600" b="1" dirty="0" smtClean="0">
                <a:latin typeface="Times New Roman" pitchFamily="18" charset="0"/>
                <a:cs typeface="Times New Roman" pitchFamily="18" charset="0"/>
              </a:rPr>
              <a:t> …</a:t>
            </a:r>
            <a:endParaRPr lang="zh-CN" altLang="en-US" sz="1600" b="1" kern="0" dirty="0">
              <a:solidFill>
                <a:schemeClr val="bg1">
                  <a:lumMod val="50000"/>
                </a:schemeClr>
              </a:solidFill>
              <a:latin typeface="Times New Roman" pitchFamily="18" charset="0"/>
              <a:ea typeface="Yeseva One" panose="00000500000000000000" charset="0"/>
              <a:cs typeface="Times New Roman" pitchFamily="18" charset="0"/>
              <a:sym typeface="Yeseva One" panose="00000500000000000000" charset="0"/>
            </a:endParaRPr>
          </a:p>
        </p:txBody>
      </p:sp>
      <p:pic>
        <p:nvPicPr>
          <p:cNvPr id="51" name="图片 5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0" y="-135974"/>
            <a:ext cx="2959930" cy="965371"/>
          </a:xfrm>
          <a:prstGeom prst="rect">
            <a:avLst/>
          </a:prstGeom>
        </p:spPr>
      </p:pic>
      <p:sp>
        <p:nvSpPr>
          <p:cNvPr id="52" name="文本框 51"/>
          <p:cNvSpPr txBox="1"/>
          <p:nvPr/>
        </p:nvSpPr>
        <p:spPr>
          <a:xfrm>
            <a:off x="2935706" y="412547"/>
            <a:ext cx="9096637" cy="1354217"/>
          </a:xfrm>
          <a:prstGeom prst="rect">
            <a:avLst/>
          </a:prstGeom>
          <a:noFill/>
        </p:spPr>
        <p:txBody>
          <a:bodyPr wrap="square" rtlCol="0">
            <a:spAutoFit/>
          </a:bodyPr>
          <a:lstStyle/>
          <a:p>
            <a:r>
              <a:rPr lang="en-US" altLang="zh-CN" sz="2800" b="1" dirty="0" err="1" smtClean="0">
                <a:solidFill>
                  <a:schemeClr val="bg2">
                    <a:lumMod val="10000"/>
                  </a:schemeClr>
                </a:solidFill>
                <a:latin typeface="Times New Roman" pitchFamily="18" charset="0"/>
                <a:ea typeface="Yeseva One" panose="00000500000000000000" charset="0"/>
                <a:cs typeface="Times New Roman" pitchFamily="18" charset="0"/>
                <a:sym typeface="Yeseva One" panose="00000500000000000000" charset="0"/>
              </a:rPr>
              <a:t>Khoáng</a:t>
            </a:r>
            <a:r>
              <a:rPr lang="en-US" altLang="zh-CN" sz="2800" b="1" dirty="0" smtClean="0">
                <a:solidFill>
                  <a:schemeClr val="bg2">
                    <a:lumMod val="10000"/>
                  </a:schemeClr>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2800" b="1" dirty="0" err="1" smtClean="0">
                <a:solidFill>
                  <a:schemeClr val="bg2">
                    <a:lumMod val="10000"/>
                  </a:schemeClr>
                </a:solidFill>
                <a:latin typeface="Times New Roman" pitchFamily="18" charset="0"/>
                <a:ea typeface="Yeseva One" panose="00000500000000000000" charset="0"/>
                <a:cs typeface="Times New Roman" pitchFamily="18" charset="0"/>
                <a:sym typeface="Yeseva One" panose="00000500000000000000" charset="0"/>
              </a:rPr>
              <a:t>chất</a:t>
            </a:r>
            <a:r>
              <a:rPr lang="en-US" altLang="zh-CN" sz="2800" b="1" dirty="0" smtClean="0">
                <a:solidFill>
                  <a:schemeClr val="bg2">
                    <a:lumMod val="10000"/>
                  </a:schemeClr>
                </a:solidFill>
                <a:latin typeface="Times New Roman" pitchFamily="18" charset="0"/>
                <a:ea typeface="Yeseva One" panose="00000500000000000000" charset="0"/>
                <a:cs typeface="Times New Roman" pitchFamily="18" charset="0"/>
                <a:sym typeface="Yeseva One" panose="00000500000000000000" charset="0"/>
              </a:rPr>
              <a:t> </a:t>
            </a:r>
            <a:r>
              <a:rPr lang="vi-VN" dirty="0">
                <a:latin typeface="+mj-lt"/>
              </a:rPr>
              <a:t>khoáng chất có vai trò quan trọng tương tự như vitamin. Khoáng chất cũng tham gia vào cấu tạo tế bào, tham gia các hoạt động sống và đặc biệt quan trọng trong việc cân bằng các chất lỏng, duy trì sự phát triển của răng xương, cơ cũng như hỗ trợ cho chức năng của hệ thần kinh.</a:t>
            </a:r>
            <a:endParaRPr lang="zh-CN" altLang="en-US" b="1" dirty="0">
              <a:solidFill>
                <a:schemeClr val="bg2">
                  <a:lumMod val="10000"/>
                </a:schemeClr>
              </a:solidFill>
              <a:latin typeface="+mj-lt"/>
              <a:ea typeface="Yeseva One" panose="00000500000000000000" charset="0"/>
              <a:cs typeface="Times New Roman" pitchFamily="18" charset="0"/>
              <a:sym typeface="Yeseva One" panose="00000500000000000000" charset="0"/>
            </a:endParaRP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84868" y="2378482"/>
            <a:ext cx="3299156" cy="225238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4" name="Rectangle 64"/>
          <p:cNvSpPr/>
          <p:nvPr/>
        </p:nvSpPr>
        <p:spPr>
          <a:xfrm>
            <a:off x="172331" y="5208390"/>
            <a:ext cx="7365915" cy="1622934"/>
          </a:xfrm>
          <a:prstGeom prst="rect">
            <a:avLst/>
          </a:prstGeom>
        </p:spPr>
        <p:txBody>
          <a:bodyPr wrap="square" lIns="98479" tIns="49239" rIns="98479" bIns="49239">
            <a:spAutoFit/>
          </a:bodyPr>
          <a:lstStyle/>
          <a:p>
            <a:pPr defTabSz="913765">
              <a:lnSpc>
                <a:spcPct val="150000"/>
              </a:lnSpc>
              <a:defRPr/>
            </a:pPr>
            <a:r>
              <a:rPr lang="vi-VN" b="1" u="sng" dirty="0" smtClean="0">
                <a:latin typeface="+mj-lt"/>
              </a:rPr>
              <a:t>Photpho</a:t>
            </a:r>
            <a:r>
              <a:rPr lang="en-US" b="1" u="sng" dirty="0" smtClean="0">
                <a:latin typeface="+mj-lt"/>
              </a:rPr>
              <a:t>:</a:t>
            </a:r>
            <a:r>
              <a:rPr lang="vi-VN" sz="1600" dirty="0" smtClean="0">
                <a:latin typeface="+mj-lt"/>
              </a:rPr>
              <a:t> </a:t>
            </a:r>
            <a:r>
              <a:rPr lang="vi-VN" sz="1600" dirty="0">
                <a:latin typeface="+mj-lt"/>
              </a:rPr>
              <a:t>rất quan trọng trong việc thực hiện các chức năng của tế bào sẽ hoạt động bình thường và sự phát triển của </a:t>
            </a:r>
            <a:r>
              <a:rPr lang="vi-VN" sz="1600" dirty="0" smtClean="0">
                <a:latin typeface="+mj-lt"/>
              </a:rPr>
              <a:t>xương</a:t>
            </a:r>
            <a:r>
              <a:rPr lang="en-US" sz="1600" dirty="0" smtClean="0">
                <a:latin typeface="+mj-lt"/>
              </a:rPr>
              <a:t>. </a:t>
            </a:r>
            <a:r>
              <a:rPr lang="vi-VN" sz="1600" dirty="0">
                <a:latin typeface="+mj-lt"/>
              </a:rPr>
              <a:t>Bạn có thể bổ sung Photpho bằng các thực phẩm có nhiều protein như thịt, các loại hạt và các loại đậu</a:t>
            </a:r>
            <a:r>
              <a:rPr lang="vi-VN" sz="1600" dirty="0" smtClean="0">
                <a:latin typeface="+mj-lt"/>
              </a:rPr>
              <a:t>.</a:t>
            </a:r>
            <a:r>
              <a:rPr lang="en-US" sz="1600" dirty="0" smtClean="0">
                <a:latin typeface="+mj-lt"/>
              </a:rPr>
              <a:t> </a:t>
            </a:r>
            <a:r>
              <a:rPr lang="en-US" sz="1600" b="1" dirty="0" err="1" smtClean="0">
                <a:latin typeface="Times New Roman" pitchFamily="18" charset="0"/>
                <a:cs typeface="Times New Roman" pitchFamily="18" charset="0"/>
              </a:rPr>
              <a:t>Có</a:t>
            </a:r>
            <a:r>
              <a:rPr lang="en-US" sz="1600" b="1" dirty="0" smtClean="0">
                <a:latin typeface="Times New Roman" pitchFamily="18" charset="0"/>
                <a:cs typeface="Times New Roman" pitchFamily="18" charset="0"/>
              </a:rPr>
              <a:t> </a:t>
            </a:r>
            <a:r>
              <a:rPr lang="en-US" sz="1600" b="1" dirty="0" err="1" smtClean="0">
                <a:latin typeface="Times New Roman" pitchFamily="18" charset="0"/>
                <a:cs typeface="Times New Roman" pitchFamily="18" charset="0"/>
              </a:rPr>
              <a:t>trong</a:t>
            </a:r>
            <a:r>
              <a:rPr lang="en-US" sz="1600" b="1" dirty="0" smtClean="0">
                <a:latin typeface="Times New Roman" pitchFamily="18" charset="0"/>
                <a:cs typeface="Times New Roman" pitchFamily="18" charset="0"/>
              </a:rPr>
              <a:t> </a:t>
            </a:r>
            <a:r>
              <a:rPr lang="en-US" sz="1600" b="1" dirty="0" err="1" smtClean="0">
                <a:latin typeface="Times New Roman" pitchFamily="18" charset="0"/>
                <a:cs typeface="Times New Roman" pitchFamily="18" charset="0"/>
              </a:rPr>
              <a:t>các</a:t>
            </a:r>
            <a:r>
              <a:rPr lang="en-US" sz="1600" b="1" dirty="0">
                <a:latin typeface="Times New Roman" pitchFamily="18" charset="0"/>
                <a:cs typeface="Times New Roman" pitchFamily="18" charset="0"/>
              </a:rPr>
              <a:t> </a:t>
            </a:r>
            <a:r>
              <a:rPr lang="en-US" sz="1600" b="1" dirty="0" err="1" smtClean="0">
                <a:latin typeface="Times New Roman" pitchFamily="18" charset="0"/>
                <a:cs typeface="Times New Roman" pitchFamily="18" charset="0"/>
              </a:rPr>
              <a:t>sản</a:t>
            </a:r>
            <a:r>
              <a:rPr lang="en-US" sz="1600" b="1" dirty="0" smtClean="0">
                <a:latin typeface="Times New Roman" pitchFamily="18" charset="0"/>
                <a:cs typeface="Times New Roman" pitchFamily="18" charset="0"/>
              </a:rPr>
              <a:t> </a:t>
            </a:r>
            <a:r>
              <a:rPr lang="en-US" sz="1600" b="1" dirty="0" err="1" smtClean="0">
                <a:latin typeface="Times New Roman" pitchFamily="18" charset="0"/>
                <a:cs typeface="Times New Roman" pitchFamily="18" charset="0"/>
              </a:rPr>
              <a:t>phẩm</a:t>
            </a:r>
            <a:r>
              <a:rPr lang="en-US" sz="1600" b="1" dirty="0" smtClean="0">
                <a:latin typeface="Times New Roman" pitchFamily="18" charset="0"/>
                <a:cs typeface="Times New Roman" pitchFamily="18" charset="0"/>
              </a:rPr>
              <a:t> </a:t>
            </a:r>
            <a:r>
              <a:rPr lang="en-US" sz="1600" b="1" dirty="0" err="1" smtClean="0">
                <a:latin typeface="Times New Roman" pitchFamily="18" charset="0"/>
                <a:cs typeface="Times New Roman" pitchFamily="18" charset="0"/>
              </a:rPr>
              <a:t>từ</a:t>
            </a:r>
            <a:r>
              <a:rPr lang="en-US" sz="1600" b="1" dirty="0" smtClean="0">
                <a:latin typeface="Times New Roman" pitchFamily="18" charset="0"/>
                <a:cs typeface="Times New Roman" pitchFamily="18" charset="0"/>
              </a:rPr>
              <a:t> </a:t>
            </a:r>
            <a:r>
              <a:rPr lang="en-US" sz="1600" b="1" dirty="0" err="1" smtClean="0">
                <a:latin typeface="Times New Roman" pitchFamily="18" charset="0"/>
                <a:cs typeface="Times New Roman" pitchFamily="18" charset="0"/>
              </a:rPr>
              <a:t>sữa</a:t>
            </a:r>
            <a:r>
              <a:rPr lang="en-US" sz="1600" b="1" dirty="0" smtClean="0">
                <a:latin typeface="Times New Roman" pitchFamily="18" charset="0"/>
                <a:cs typeface="Times New Roman" pitchFamily="18" charset="0"/>
              </a:rPr>
              <a:t>, </a:t>
            </a:r>
            <a:r>
              <a:rPr lang="en-US" sz="1600" b="1" dirty="0" err="1" smtClean="0">
                <a:latin typeface="Times New Roman" pitchFamily="18" charset="0"/>
                <a:cs typeface="Times New Roman" pitchFamily="18" charset="0"/>
              </a:rPr>
              <a:t>tôm</a:t>
            </a:r>
            <a:r>
              <a:rPr lang="en-US" sz="1600" b="1" dirty="0" smtClean="0">
                <a:latin typeface="Times New Roman" pitchFamily="18" charset="0"/>
                <a:cs typeface="Times New Roman" pitchFamily="18" charset="0"/>
              </a:rPr>
              <a:t>, </a:t>
            </a:r>
            <a:r>
              <a:rPr lang="en-US" sz="1600" b="1" dirty="0" err="1" smtClean="0">
                <a:latin typeface="Times New Roman" pitchFamily="18" charset="0"/>
                <a:cs typeface="Times New Roman" pitchFamily="18" charset="0"/>
              </a:rPr>
              <a:t>cá</a:t>
            </a:r>
            <a:r>
              <a:rPr lang="en-US" sz="1600" b="1" dirty="0" smtClean="0">
                <a:latin typeface="Times New Roman" pitchFamily="18" charset="0"/>
                <a:cs typeface="Times New Roman" pitchFamily="18" charset="0"/>
              </a:rPr>
              <a:t> …. </a:t>
            </a:r>
            <a:endParaRPr lang="zh-CN" altLang="en-US" sz="1600" b="1" kern="0" dirty="0">
              <a:solidFill>
                <a:schemeClr val="bg1">
                  <a:lumMod val="50000"/>
                </a:schemeClr>
              </a:solidFill>
              <a:latin typeface="Times New Roman" pitchFamily="18" charset="0"/>
              <a:ea typeface="Yeseva One" panose="00000500000000000000" charset="0"/>
              <a:cs typeface="Times New Roman" pitchFamily="18" charset="0"/>
              <a:sym typeface="Yeseva One" panose="00000500000000000000" charset="0"/>
            </a:endParaRPr>
          </a:p>
        </p:txBody>
      </p:sp>
    </p:spTree>
    <p:extLst>
      <p:ext uri="{BB962C8B-B14F-4D97-AF65-F5344CB8AC3E}">
        <p14:creationId xmlns:p14="http://schemas.microsoft.com/office/powerpoint/2010/main" val="2638152771"/>
      </p:ext>
    </p:extLst>
  </p:cSld>
  <p:clrMapOvr>
    <a:masterClrMapping/>
  </p:clrMapOvr>
  <mc:AlternateContent xmlns:mc="http://schemas.openxmlformats.org/markup-compatibility/2006" xmlns:p14="http://schemas.microsoft.com/office/powerpoint/2010/main">
    <mc:Choice Requires="p14">
      <p:transition spd="slow" p14:dur="1250" advClick="0">
        <p:push dir="u"/>
      </p:transition>
    </mc:Choice>
    <mc:Fallback xmlns="">
      <p:transition spd="slow" advClick="0">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300"/>
                                        <p:tgtEl>
                                          <p:spTgt spid="4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7"/>
                                        </p:tgtEl>
                                        <p:attrNameLst>
                                          <p:attrName>style.visibility</p:attrName>
                                        </p:attrNameLst>
                                      </p:cBhvr>
                                      <p:to>
                                        <p:strVal val="visible"/>
                                      </p:to>
                                    </p:set>
                                    <p:animEffect transition="in" filter="fade">
                                      <p:cBhvr>
                                        <p:cTn id="10" dur="300"/>
                                        <p:tgtEl>
                                          <p:spTgt spid="4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fade">
                                      <p:cBhvr>
                                        <p:cTn id="13" dur="300"/>
                                        <p:tgtEl>
                                          <p:spTgt spid="4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0"/>
                                        </p:tgtEl>
                                        <p:attrNameLst>
                                          <p:attrName>style.visibility</p:attrName>
                                        </p:attrNameLst>
                                      </p:cBhvr>
                                      <p:to>
                                        <p:strVal val="visible"/>
                                      </p:to>
                                    </p:set>
                                    <p:animEffect transition="in" filter="fade">
                                      <p:cBhvr>
                                        <p:cTn id="16" dur="300"/>
                                        <p:tgtEl>
                                          <p:spTgt spid="50"/>
                                        </p:tgtEl>
                                      </p:cBhvr>
                                    </p:animEffect>
                                  </p:childTnLst>
                                </p:cTn>
                              </p:par>
                              <p:par>
                                <p:cTn id="17" presetID="1" presetClass="exit" presetSubtype="0" fill="hold" grpId="2" nodeType="withEffect">
                                  <p:stCondLst>
                                    <p:cond delay="0"/>
                                  </p:stCondLst>
                                  <p:childTnLst>
                                    <p:set>
                                      <p:cBhvr>
                                        <p:cTn id="18" dur="1" fill="hold">
                                          <p:stCondLst>
                                            <p:cond delay="0"/>
                                          </p:stCondLst>
                                        </p:cTn>
                                        <p:tgtEl>
                                          <p:spTgt spid="50"/>
                                        </p:tgtEl>
                                        <p:attrNameLst>
                                          <p:attrName>style.visibility</p:attrName>
                                        </p:attrNameLst>
                                      </p:cBhvr>
                                      <p:to>
                                        <p:strVal val="hidden"/>
                                      </p:to>
                                    </p:set>
                                  </p:childTnLst>
                                </p:cTn>
                              </p:par>
                              <p:par>
                                <p:cTn id="19" presetID="1" presetClass="exit" presetSubtype="0" fill="hold" grpId="2" nodeType="withEffect">
                                  <p:stCondLst>
                                    <p:cond delay="0"/>
                                  </p:stCondLst>
                                  <p:childTnLst>
                                    <p:set>
                                      <p:cBhvr>
                                        <p:cTn id="20" dur="1" fill="hold">
                                          <p:stCondLst>
                                            <p:cond delay="0"/>
                                          </p:stCondLst>
                                        </p:cTn>
                                        <p:tgtEl>
                                          <p:spTgt spid="48"/>
                                        </p:tgtEl>
                                        <p:attrNameLst>
                                          <p:attrName>style.visibility</p:attrName>
                                        </p:attrNameLst>
                                      </p:cBhvr>
                                      <p:to>
                                        <p:strVal val="hidden"/>
                                      </p:to>
                                    </p:set>
                                  </p:childTnLst>
                                </p:cTn>
                              </p:par>
                              <p:par>
                                <p:cTn id="21" presetID="1" presetClass="exit" presetSubtype="0" fill="hold" grpId="2" nodeType="withEffect">
                                  <p:stCondLst>
                                    <p:cond delay="0"/>
                                  </p:stCondLst>
                                  <p:childTnLst>
                                    <p:set>
                                      <p:cBhvr>
                                        <p:cTn id="22" dur="1" fill="hold">
                                          <p:stCondLst>
                                            <p:cond delay="0"/>
                                          </p:stCondLst>
                                        </p:cTn>
                                        <p:tgtEl>
                                          <p:spTgt spid="45"/>
                                        </p:tgtEl>
                                        <p:attrNameLst>
                                          <p:attrName>style.visibility</p:attrName>
                                        </p:attrNameLst>
                                      </p:cBhvr>
                                      <p:to>
                                        <p:strVal val="hidden"/>
                                      </p:to>
                                    </p:set>
                                  </p:childTnLst>
                                </p:cTn>
                              </p:par>
                              <p:par>
                                <p:cTn id="23" presetID="1" presetClass="exit" presetSubtype="0" fill="hold" grpId="2" nodeType="withEffect">
                                  <p:stCondLst>
                                    <p:cond delay="0"/>
                                  </p:stCondLst>
                                  <p:childTnLst>
                                    <p:set>
                                      <p:cBhvr>
                                        <p:cTn id="24" dur="1" fill="hold">
                                          <p:stCondLst>
                                            <p:cond delay="0"/>
                                          </p:stCondLst>
                                        </p:cTn>
                                        <p:tgtEl>
                                          <p:spTgt spid="47"/>
                                        </p:tgtEl>
                                        <p:attrNameLst>
                                          <p:attrName>style.visibility</p:attrName>
                                        </p:attrNameLst>
                                      </p:cBhvr>
                                      <p:to>
                                        <p:strVal val="hidden"/>
                                      </p:to>
                                    </p:set>
                                  </p:childTnLst>
                                </p:cTn>
                              </p:par>
                              <p:par>
                                <p:cTn id="25" presetID="1" presetClass="exit" presetSubtype="0" fill="hold" grpId="2" nodeType="withEffect">
                                  <p:stCondLst>
                                    <p:cond delay="0"/>
                                  </p:stCondLst>
                                  <p:childTnLst>
                                    <p:set>
                                      <p:cBhvr>
                                        <p:cTn id="26" dur="1" fill="hold">
                                          <p:stCondLst>
                                            <p:cond delay="0"/>
                                          </p:stCondLst>
                                        </p:cTn>
                                        <p:tgtEl>
                                          <p:spTgt spid="24"/>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1" nodeType="clickEffect">
                                  <p:stCondLst>
                                    <p:cond delay="0"/>
                                  </p:stCondLst>
                                  <p:childTnLst>
                                    <p:set>
                                      <p:cBhvr>
                                        <p:cTn id="30" dur="1" fill="hold">
                                          <p:stCondLst>
                                            <p:cond delay="0"/>
                                          </p:stCondLst>
                                        </p:cTn>
                                        <p:tgtEl>
                                          <p:spTgt spid="50"/>
                                        </p:tgtEl>
                                        <p:attrNameLst>
                                          <p:attrName>style.visibility</p:attrName>
                                        </p:attrNameLst>
                                      </p:cBhvr>
                                      <p:to>
                                        <p:strVal val="visible"/>
                                      </p:to>
                                    </p:set>
                                    <p:anim calcmode="lin" valueType="num">
                                      <p:cBhvr additive="base">
                                        <p:cTn id="31" dur="500" fill="hold"/>
                                        <p:tgtEl>
                                          <p:spTgt spid="50"/>
                                        </p:tgtEl>
                                        <p:attrNameLst>
                                          <p:attrName>ppt_x</p:attrName>
                                        </p:attrNameLst>
                                      </p:cBhvr>
                                      <p:tavLst>
                                        <p:tav tm="0">
                                          <p:val>
                                            <p:strVal val="0-#ppt_w/2"/>
                                          </p:val>
                                        </p:tav>
                                        <p:tav tm="100000">
                                          <p:val>
                                            <p:strVal val="#ppt_x"/>
                                          </p:val>
                                        </p:tav>
                                      </p:tavLst>
                                    </p:anim>
                                    <p:anim calcmode="lin" valueType="num">
                                      <p:cBhvr additive="base">
                                        <p:cTn id="32" dur="500" fill="hold"/>
                                        <p:tgtEl>
                                          <p:spTgt spid="50"/>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1" nodeType="clickEffect">
                                  <p:stCondLst>
                                    <p:cond delay="0"/>
                                  </p:stCondLst>
                                  <p:childTnLst>
                                    <p:set>
                                      <p:cBhvr>
                                        <p:cTn id="36" dur="1" fill="hold">
                                          <p:stCondLst>
                                            <p:cond delay="0"/>
                                          </p:stCondLst>
                                        </p:cTn>
                                        <p:tgtEl>
                                          <p:spTgt spid="48"/>
                                        </p:tgtEl>
                                        <p:attrNameLst>
                                          <p:attrName>style.visibility</p:attrName>
                                        </p:attrNameLst>
                                      </p:cBhvr>
                                      <p:to>
                                        <p:strVal val="visible"/>
                                      </p:to>
                                    </p:set>
                                    <p:anim calcmode="lin" valueType="num">
                                      <p:cBhvr additive="base">
                                        <p:cTn id="37" dur="500" fill="hold"/>
                                        <p:tgtEl>
                                          <p:spTgt spid="48"/>
                                        </p:tgtEl>
                                        <p:attrNameLst>
                                          <p:attrName>ppt_x</p:attrName>
                                        </p:attrNameLst>
                                      </p:cBhvr>
                                      <p:tavLst>
                                        <p:tav tm="0">
                                          <p:val>
                                            <p:strVal val="0-#ppt_w/2"/>
                                          </p:val>
                                        </p:tav>
                                        <p:tav tm="100000">
                                          <p:val>
                                            <p:strVal val="#ppt_x"/>
                                          </p:val>
                                        </p:tav>
                                      </p:tavLst>
                                    </p:anim>
                                    <p:anim calcmode="lin" valueType="num">
                                      <p:cBhvr additive="base">
                                        <p:cTn id="38" dur="500" fill="hold"/>
                                        <p:tgtEl>
                                          <p:spTgt spid="48"/>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grpId="1" nodeType="clickEffect">
                                  <p:stCondLst>
                                    <p:cond delay="0"/>
                                  </p:stCondLst>
                                  <p:childTnLst>
                                    <p:set>
                                      <p:cBhvr>
                                        <p:cTn id="42" dur="1" fill="hold">
                                          <p:stCondLst>
                                            <p:cond delay="0"/>
                                          </p:stCondLst>
                                        </p:cTn>
                                        <p:tgtEl>
                                          <p:spTgt spid="45"/>
                                        </p:tgtEl>
                                        <p:attrNameLst>
                                          <p:attrName>style.visibility</p:attrName>
                                        </p:attrNameLst>
                                      </p:cBhvr>
                                      <p:to>
                                        <p:strVal val="visible"/>
                                      </p:to>
                                    </p:set>
                                    <p:anim calcmode="lin" valueType="num">
                                      <p:cBhvr additive="base">
                                        <p:cTn id="43" dur="500" fill="hold"/>
                                        <p:tgtEl>
                                          <p:spTgt spid="45"/>
                                        </p:tgtEl>
                                        <p:attrNameLst>
                                          <p:attrName>ppt_x</p:attrName>
                                        </p:attrNameLst>
                                      </p:cBhvr>
                                      <p:tavLst>
                                        <p:tav tm="0">
                                          <p:val>
                                            <p:strVal val="1+#ppt_w/2"/>
                                          </p:val>
                                        </p:tav>
                                        <p:tav tm="100000">
                                          <p:val>
                                            <p:strVal val="#ppt_x"/>
                                          </p:val>
                                        </p:tav>
                                      </p:tavLst>
                                    </p:anim>
                                    <p:anim calcmode="lin" valueType="num">
                                      <p:cBhvr additive="base">
                                        <p:cTn id="44" dur="500" fill="hold"/>
                                        <p:tgtEl>
                                          <p:spTgt spid="45"/>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grpId="1" nodeType="clickEffect">
                                  <p:stCondLst>
                                    <p:cond delay="0"/>
                                  </p:stCondLst>
                                  <p:childTnLst>
                                    <p:set>
                                      <p:cBhvr>
                                        <p:cTn id="48" dur="1" fill="hold">
                                          <p:stCondLst>
                                            <p:cond delay="0"/>
                                          </p:stCondLst>
                                        </p:cTn>
                                        <p:tgtEl>
                                          <p:spTgt spid="47"/>
                                        </p:tgtEl>
                                        <p:attrNameLst>
                                          <p:attrName>style.visibility</p:attrName>
                                        </p:attrNameLst>
                                      </p:cBhvr>
                                      <p:to>
                                        <p:strVal val="visible"/>
                                      </p:to>
                                    </p:set>
                                    <p:anim calcmode="lin" valueType="num">
                                      <p:cBhvr additive="base">
                                        <p:cTn id="49" dur="500" fill="hold"/>
                                        <p:tgtEl>
                                          <p:spTgt spid="47"/>
                                        </p:tgtEl>
                                        <p:attrNameLst>
                                          <p:attrName>ppt_x</p:attrName>
                                        </p:attrNameLst>
                                      </p:cBhvr>
                                      <p:tavLst>
                                        <p:tav tm="0">
                                          <p:val>
                                            <p:strVal val="1+#ppt_w/2"/>
                                          </p:val>
                                        </p:tav>
                                        <p:tav tm="100000">
                                          <p:val>
                                            <p:strVal val="#ppt_x"/>
                                          </p:val>
                                        </p:tav>
                                      </p:tavLst>
                                    </p:anim>
                                    <p:anim calcmode="lin" valueType="num">
                                      <p:cBhvr additive="base">
                                        <p:cTn id="50" dur="500" fill="hold"/>
                                        <p:tgtEl>
                                          <p:spTgt spid="47"/>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1" nodeType="click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additive="base">
                                        <p:cTn id="55" dur="500" fill="hold"/>
                                        <p:tgtEl>
                                          <p:spTgt spid="24"/>
                                        </p:tgtEl>
                                        <p:attrNameLst>
                                          <p:attrName>ppt_x</p:attrName>
                                        </p:attrNameLst>
                                      </p:cBhvr>
                                      <p:tavLst>
                                        <p:tav tm="0">
                                          <p:val>
                                            <p:strVal val="0-#ppt_w/2"/>
                                          </p:val>
                                        </p:tav>
                                        <p:tav tm="100000">
                                          <p:val>
                                            <p:strVal val="#ppt_x"/>
                                          </p:val>
                                        </p:tav>
                                      </p:tavLst>
                                    </p:anim>
                                    <p:anim calcmode="lin" valueType="num">
                                      <p:cBhvr additive="base">
                                        <p:cTn id="56"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5" grpId="1"/>
      <p:bldP spid="45" grpId="2"/>
      <p:bldP spid="47" grpId="0"/>
      <p:bldP spid="47" grpId="1"/>
      <p:bldP spid="47" grpId="2"/>
      <p:bldP spid="48" grpId="0"/>
      <p:bldP spid="48" grpId="1"/>
      <p:bldP spid="48" grpId="2"/>
      <p:bldP spid="50" grpId="0"/>
      <p:bldP spid="50" grpId="1"/>
      <p:bldP spid="50" grpId="2"/>
      <p:bldP spid="24" grpId="1"/>
      <p:bldP spid="24" grpId="2"/>
    </p:bldLst>
  </p:timing>
</p:sld>
</file>

<file path=ppt/tags/tag1.xml><?xml version="1.0" encoding="utf-8"?>
<p:tagLst xmlns:a="http://schemas.openxmlformats.org/drawingml/2006/main" xmlns:r="http://schemas.openxmlformats.org/officeDocument/2006/relationships" xmlns:p="http://schemas.openxmlformats.org/presentationml/2006/main">
  <p:tag name="MH" val="20160630124613"/>
  <p:tag name="MH_LIBRARY" val="GRAPHIC"/>
</p:tagLst>
</file>

<file path=ppt/theme/theme1.xml><?xml version="1.0" encoding="utf-8"?>
<a:theme xmlns:a="http://schemas.openxmlformats.org/drawingml/2006/main" name="2-1031-7">
  <a:themeElements>
    <a:clrScheme name="自定义 1429">
      <a:dk1>
        <a:sysClr val="windowText" lastClr="000000"/>
      </a:dk1>
      <a:lt1>
        <a:sysClr val="window" lastClr="FFFFFF"/>
      </a:lt1>
      <a:dk2>
        <a:srgbClr val="44546A"/>
      </a:dk2>
      <a:lt2>
        <a:srgbClr val="E7E6E6"/>
      </a:lt2>
      <a:accent1>
        <a:srgbClr val="9AA4C1"/>
      </a:accent1>
      <a:accent2>
        <a:srgbClr val="9AA4C1"/>
      </a:accent2>
      <a:accent3>
        <a:srgbClr val="9AA4C1"/>
      </a:accent3>
      <a:accent4>
        <a:srgbClr val="9AA4C1"/>
      </a:accent4>
      <a:accent5>
        <a:srgbClr val="9AA4C1"/>
      </a:accent5>
      <a:accent6>
        <a:srgbClr val="9AA4C1"/>
      </a:accent6>
      <a:hlink>
        <a:srgbClr val="9AA4C1"/>
      </a:hlink>
      <a:folHlink>
        <a:srgbClr val="9AA4C1"/>
      </a:folHlink>
    </a:clrScheme>
    <a:fontScheme name="Office">
      <a:majorFont>
        <a:latin typeface="Yeseva One"/>
        <a:ea typeface=""/>
        <a:cs typeface=""/>
        <a:font script="Jpan" typeface="游ゴシック Light"/>
        <a:font script="Hang" typeface="맑은 고딕"/>
        <a:font script="Hans" typeface="Yeseva One"/>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Yeseva One"/>
        <a:ea typeface=""/>
        <a:cs typeface=""/>
        <a:font script="Jpan" typeface="游ゴシック Light"/>
        <a:font script="Hang" typeface="맑은 고딕"/>
        <a:font script="Hans" typeface="Yeseva One"/>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2-1031-7</Template>
  <TotalTime>1472</TotalTime>
  <Words>1429</Words>
  <Application>Microsoft Office PowerPoint</Application>
  <PresentationFormat>Custom</PresentationFormat>
  <Paragraphs>88</Paragraphs>
  <Slides>11</Slides>
  <Notes>7</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2-1031-7</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dreamsummit</dc:creator>
  <cp:lastModifiedBy>ThuHuyen</cp:lastModifiedBy>
  <cp:revision>42</cp:revision>
  <dcterms:created xsi:type="dcterms:W3CDTF">2018-12-13T14:11:00Z</dcterms:created>
  <dcterms:modified xsi:type="dcterms:W3CDTF">2021-09-08T02:09:22Z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0F19EC5A6A3C40128252B93579862A71</vt:lpwstr>
  </property>
  <property fmtid="{D5CDD505-2E9C-101B-9397-08002B2CF9AE}" pid="3" name="KSOProductBuildVer">
    <vt:lpwstr>2052-11.1.0.10463</vt:lpwstr>
  </property>
</Properties>
</file>