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sldIdLst>
    <p:sldId id="358" r:id="rId2"/>
    <p:sldId id="359" r:id="rId3"/>
    <p:sldId id="396" r:id="rId4"/>
    <p:sldId id="397" r:id="rId5"/>
    <p:sldId id="385" r:id="rId6"/>
    <p:sldId id="376" r:id="rId7"/>
    <p:sldId id="393" r:id="rId8"/>
    <p:sldId id="398" r:id="rId9"/>
    <p:sldId id="390" r:id="rId10"/>
    <p:sldId id="372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FFF"/>
    <a:srgbClr val="FFCC66"/>
    <a:srgbClr val="0000FF"/>
    <a:srgbClr val="FF00FF"/>
    <a:srgbClr val="FFE36D"/>
    <a:srgbClr val="FFF1B3"/>
    <a:srgbClr val="CC00CC"/>
    <a:srgbClr val="C8FFFF"/>
    <a:srgbClr val="FF9900"/>
    <a:srgbClr val="FF7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56" autoAdjust="0"/>
  </p:normalViewPr>
  <p:slideViewPr>
    <p:cSldViewPr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67A44-B9E3-4839-A5C6-5F8A911FFAF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F8F5B-8E1F-4947-81C1-D51EE90A8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1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C4A0E-AE95-454F-A2E2-71B23AF2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EE483-DD1C-4192-AD40-C8F21048B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4362E-EEC3-4576-BDFE-7739F93ED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DB6DB-3D4F-49D8-8FDB-612300820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A0F44-ECC0-4664-BB81-4589E688E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B2E09-7A25-4679-9E62-65DB48CA2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C62B-41F5-48A8-B539-C8361A26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30BA-9B41-4D5B-8CD7-263DBE816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D9F9-6FA6-4913-AC9C-E88B45A27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DE19-A640-4E92-93C1-021EA3118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95E3F-7D6A-4CA7-B93E-E99E08BA5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C4FF-FCF3-423C-AF0D-CC2F270A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EED5-014E-4B21-AF20-0FAAD83CE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440E-59E1-47FA-B69F-0F304E999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E4AC-A57C-4D7A-8622-A771FD9AD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35C7E76-F3A5-4018-853D-E449C6203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4800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Đào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Lan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ường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THCS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Ái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Mộ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62201"/>
            <a:ext cx="3600000" cy="2285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0" y="762000"/>
            <a:ext cx="53142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 NHẠC 7</a:t>
            </a:r>
          </a:p>
        </p:txBody>
      </p:sp>
    </p:spTree>
    <p:extLst>
      <p:ext uri="{BB962C8B-B14F-4D97-AF65-F5344CB8AC3E}">
        <p14:creationId xmlns:p14="http://schemas.microsoft.com/office/powerpoint/2010/main" val="3464924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-3.33333E-6 -0.01898 -3.33333E-6 -0.03703 0.00018 -0.03703 C 0.00035 -0.03703 0.00052 -0.01898 0.00052 -3.33333E-6 C 0.00052 0.02107 0.0007 0.0419 0.00087 0.0419 C 0.00105 0.0419 0.00105 0.02107 0.00122 -3.33333E-6 C 0.00122 -0.01898 0.00139 -0.03703 0.00157 -0.03703 C 0.00174 -0.03703 0.00174 -0.01898 0.00191 -3.33333E-6 C 0.00191 0.02107 0.00191 0.0419 0.00209 0.0419 C 0.00226 0.0419 0.00261 -3.33333E-6 0.00261 0.00023 C 0.00261 -0.01898 0.00261 -0.03703 0.00278 -0.03703 C 0.00295 -0.03703 0.00313 -0.01898 0.00313 -3.33333E-6 C 0.00313 0.02107 0.0033 0.0419 0.00348 0.0419 C 0.00365 0.0419 0.00365 0.02107 0.00382 -3.33333E-6 C 0.00382 -0.01898 0.004 -0.03703 0.00417 -0.03703 C 0.00434 -0.03703 0.00434 -0.01898 0.00452 -3.33333E-6 C 0.00452 0.02107 0.00452 0.0419 0.00469 0.0419 C 0.00486 0.0419 0.00504 0.02107 0.00521 -3.33333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 r="2135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54076"/>
            <a:ext cx="8229600" cy="873587"/>
          </a:xfrm>
        </p:spPr>
        <p:txBody>
          <a:bodyPr/>
          <a:lstStyle/>
          <a:p>
            <a:r>
              <a:rPr lang="en-US" sz="3200" b="1" dirty="0" err="1">
                <a:solidFill>
                  <a:srgbClr val="0000FF"/>
                </a:solidFill>
              </a:rPr>
              <a:t>Dặn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dò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về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nhà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55837"/>
            <a:ext cx="8382000" cy="34591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0000FF"/>
                </a:solidFill>
              </a:rPr>
              <a:t>Ôn tập các nội dung đã học ở Chủ đề 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81400"/>
            <a:ext cx="2672071" cy="30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80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9FEFF"/>
              </a:clrFrom>
              <a:clrTo>
                <a:srgbClr val="F9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5575"/>
            <a:ext cx="1727200" cy="1930400"/>
          </a:xfrm>
          <a:prstGeom prst="rect">
            <a:avLst/>
          </a:prstGeom>
        </p:spPr>
      </p:pic>
      <p:sp>
        <p:nvSpPr>
          <p:cNvPr id="6" name="Subtitle 6"/>
          <p:cNvSpPr>
            <a:spLocks noGrp="1"/>
          </p:cNvSpPr>
          <p:nvPr>
            <p:ph type="subTitle" idx="1"/>
          </p:nvPr>
        </p:nvSpPr>
        <p:spPr>
          <a:xfrm>
            <a:off x="1981200" y="2514600"/>
            <a:ext cx="8382000" cy="3733800"/>
          </a:xfrm>
        </p:spPr>
        <p:txBody>
          <a:bodyPr/>
          <a:lstStyle/>
          <a:p>
            <a:r>
              <a:rPr lang="en-US" sz="4000" b="1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Tiết</a:t>
            </a:r>
            <a:r>
              <a:rPr lang="vi-VN" sz="40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  <a:p>
            <a:pPr algn="just"/>
            <a:r>
              <a:rPr lang="en-US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–</a:t>
            </a:r>
            <a:r>
              <a:rPr lang="en-US" b="1">
                <a:solidFill>
                  <a:srgbClr val="0000FF"/>
                </a:solidFill>
                <a:latin typeface="+mj-lt"/>
              </a:rPr>
              <a:t> </a:t>
            </a:r>
            <a:r>
              <a:rPr lang="en-US" b="1">
                <a:solidFill>
                  <a:srgbClr val="C00000"/>
                </a:solidFill>
                <a:latin typeface="+mj-lt"/>
              </a:rPr>
              <a:t>Ôn tập bài hoà tấu</a:t>
            </a:r>
            <a:endParaRPr lang="en-US" b="1" dirty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en-US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–</a:t>
            </a:r>
            <a:r>
              <a:rPr lang="en-US" b="1">
                <a:solidFill>
                  <a:srgbClr val="0000FF"/>
                </a:solidFill>
                <a:latin typeface="+mj-lt"/>
              </a:rPr>
              <a:t> </a:t>
            </a:r>
            <a:r>
              <a:rPr lang="en-US" b="1">
                <a:solidFill>
                  <a:srgbClr val="C00000"/>
                </a:solidFill>
                <a:latin typeface="+mj-lt"/>
              </a:rPr>
              <a:t>Ôn </a:t>
            </a:r>
            <a:r>
              <a:rPr lang="en-US" b="1" err="1">
                <a:solidFill>
                  <a:srgbClr val="C00000"/>
                </a:solidFill>
                <a:latin typeface="+mj-lt"/>
              </a:rPr>
              <a:t>tập</a:t>
            </a:r>
            <a:r>
              <a:rPr lang="en-US" b="1">
                <a:solidFill>
                  <a:srgbClr val="C00000"/>
                </a:solidFill>
                <a:latin typeface="+mj-lt"/>
              </a:rPr>
              <a:t> bài hát </a:t>
            </a:r>
            <a:r>
              <a:rPr lang="vi-VN" b="1" i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Nổi trống lên các bạn ơi! </a:t>
            </a:r>
            <a:endParaRPr lang="en-US" b="1" i="1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en-US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– Trải nghiệm và khám phá</a:t>
            </a:r>
            <a:endParaRPr lang="en-US" b="1" dirty="0">
              <a:solidFill>
                <a:srgbClr val="C00000"/>
              </a:solidFill>
              <a:latin typeface="+mj-lt"/>
            </a:endParaRPr>
          </a:p>
          <a:p>
            <a:pPr algn="just"/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ABDFDD4-40D9-CDAE-B115-7A2F7F1DB2D6}"/>
              </a:ext>
            </a:extLst>
          </p:cNvPr>
          <p:cNvSpPr txBox="1">
            <a:spLocks/>
          </p:cNvSpPr>
          <p:nvPr/>
        </p:nvSpPr>
        <p:spPr bwMode="auto">
          <a:xfrm>
            <a:off x="2209800" y="248616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b="1" ker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 đề 7</a:t>
            </a:r>
            <a:br>
              <a:rPr lang="en-US" sz="4000" b="1" ker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CỘI NGUỒN</a:t>
            </a:r>
            <a:endParaRPr lang="en-US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344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C92FB8-F88C-E7A6-5DF3-7B59164BE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685800"/>
            <a:ext cx="9263664" cy="6018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12039600" cy="842656"/>
          </a:xfrm>
        </p:spPr>
        <p:txBody>
          <a:bodyPr/>
          <a:lstStyle/>
          <a:p>
            <a:r>
              <a:rPr 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I. </a:t>
            </a:r>
            <a:r>
              <a:rPr lang="en-US" sz="3200" b="1">
                <a:solidFill>
                  <a:srgbClr val="0000FF"/>
                </a:solidFill>
              </a:rPr>
              <a:t>Ôn tập bài hoà tấu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0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6478" y="2305105"/>
            <a:ext cx="219075" cy="466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9625" y="4416496"/>
            <a:ext cx="219075" cy="466725"/>
          </a:xfrm>
          <a:prstGeom prst="rect">
            <a:avLst/>
          </a:prstGeom>
        </p:spPr>
      </p:pic>
      <p:sp>
        <p:nvSpPr>
          <p:cNvPr id="11" name="Oval 10"/>
          <p:cNvSpPr>
            <a:spLocks noChangeAspect="1"/>
          </p:cNvSpPr>
          <p:nvPr/>
        </p:nvSpPr>
        <p:spPr bwMode="auto">
          <a:xfrm>
            <a:off x="1236103" y="2205878"/>
            <a:ext cx="1239150" cy="537210"/>
          </a:xfrm>
          <a:prstGeom prst="ellipse">
            <a:avLst/>
          </a:prstGeom>
          <a:solidFill>
            <a:srgbClr val="B2DE82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 + 2</a:t>
            </a:r>
            <a:endParaRPr kumimoji="0" lang="vi-VN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583" y="3355765"/>
            <a:ext cx="219075" cy="466725"/>
          </a:xfrm>
          <a:prstGeom prst="rect">
            <a:avLst/>
          </a:prstGeom>
        </p:spPr>
      </p:pic>
      <p:sp>
        <p:nvSpPr>
          <p:cNvPr id="28" name="Left Brace 27">
            <a:extLst>
              <a:ext uri="{FF2B5EF4-FFF2-40B4-BE49-F238E27FC236}">
                <a16:creationId xmlns:a16="http://schemas.microsoft.com/office/drawing/2014/main" id="{02382EDD-F97C-4026-ABC5-0C16A6C6DFE4}"/>
              </a:ext>
            </a:extLst>
          </p:cNvPr>
          <p:cNvSpPr/>
          <p:nvPr/>
        </p:nvSpPr>
        <p:spPr bwMode="auto">
          <a:xfrm>
            <a:off x="891262" y="2059059"/>
            <a:ext cx="583775" cy="2970141"/>
          </a:xfrm>
          <a:prstGeom prst="leftBrace">
            <a:avLst>
              <a:gd name="adj1" fmla="val 8333"/>
              <a:gd name="adj2" fmla="val 48686"/>
            </a:avLst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vi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0410621-8AD3-4C2F-830C-464A646E21CD}"/>
              </a:ext>
            </a:extLst>
          </p:cNvPr>
          <p:cNvSpPr>
            <a:spLocks noChangeAspect="1"/>
          </p:cNvSpPr>
          <p:nvPr/>
        </p:nvSpPr>
        <p:spPr bwMode="auto">
          <a:xfrm>
            <a:off x="1236892" y="4288601"/>
            <a:ext cx="1239150" cy="537210"/>
          </a:xfrm>
          <a:prstGeom prst="ellipse">
            <a:avLst/>
          </a:prstGeom>
          <a:solidFill>
            <a:srgbClr val="B2DE82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>
                <a:solidFill>
                  <a:srgbClr val="FF0000"/>
                </a:solidFill>
              </a:rPr>
              <a:t>3 + 4</a:t>
            </a:r>
            <a:endParaRPr kumimoji="0" lang="vi-VN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A3EFC-0565-92B6-B968-5D72153ED3C5}"/>
              </a:ext>
            </a:extLst>
          </p:cNvPr>
          <p:cNvSpPr txBox="1"/>
          <p:nvPr/>
        </p:nvSpPr>
        <p:spPr>
          <a:xfrm>
            <a:off x="4648200" y="986135"/>
            <a:ext cx="2286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BÈ KÈN PHÍM  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22FD0-6368-CC54-6FEA-92731CDE7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5" t="28044" r="43750" b="62269"/>
          <a:stretch/>
        </p:blipFill>
        <p:spPr>
          <a:xfrm>
            <a:off x="2556163" y="2090041"/>
            <a:ext cx="7715250" cy="8968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B00AB5-F27B-EF81-0D68-0E6292CF5D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75" t="27827" r="43125" b="62683"/>
          <a:stretch/>
        </p:blipFill>
        <p:spPr>
          <a:xfrm>
            <a:off x="2521909" y="4150588"/>
            <a:ext cx="7818120" cy="87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4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0" y="381000"/>
            <a:ext cx="2971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BÈ ĐỆM HỢP ÂM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38A8CB-2469-4235-B90B-417DFFFFF5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5" r="49540" b="50000"/>
          <a:stretch/>
        </p:blipFill>
        <p:spPr>
          <a:xfrm>
            <a:off x="1600200" y="4756070"/>
            <a:ext cx="2362200" cy="118753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4A9FD0A-1A59-420B-BEC9-1E95F3BE1063}"/>
              </a:ext>
            </a:extLst>
          </p:cNvPr>
          <p:cNvGrpSpPr/>
          <p:nvPr/>
        </p:nvGrpSpPr>
        <p:grpSpPr>
          <a:xfrm>
            <a:off x="2391075" y="5478446"/>
            <a:ext cx="1158240" cy="447685"/>
            <a:chOff x="9582912" y="5110951"/>
            <a:chExt cx="1158240" cy="3735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6B4D64-1953-4E9B-8151-45989A0F1D41}"/>
                </a:ext>
              </a:extLst>
            </p:cNvPr>
            <p:cNvSpPr txBox="1"/>
            <p:nvPr/>
          </p:nvSpPr>
          <p:spPr>
            <a:xfrm>
              <a:off x="10021824" y="5114020"/>
              <a:ext cx="295656" cy="308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3</a:t>
              </a:r>
              <a:endParaRPr lang="vi-VN" b="1">
                <a:solidFill>
                  <a:srgbClr val="FF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D0F224-ABF2-4193-8A03-D1EA87344BFB}"/>
                </a:ext>
              </a:extLst>
            </p:cNvPr>
            <p:cNvSpPr txBox="1"/>
            <p:nvPr/>
          </p:nvSpPr>
          <p:spPr>
            <a:xfrm>
              <a:off x="9582912" y="5115203"/>
              <a:ext cx="292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1</a:t>
              </a:r>
              <a:endParaRPr lang="vi-VN" b="1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314631-13AC-4697-A970-C59364D54348}"/>
                </a:ext>
              </a:extLst>
            </p:cNvPr>
            <p:cNvSpPr txBox="1"/>
            <p:nvPr/>
          </p:nvSpPr>
          <p:spPr>
            <a:xfrm>
              <a:off x="10463780" y="5110951"/>
              <a:ext cx="277372" cy="308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5</a:t>
              </a:r>
              <a:endParaRPr lang="vi-VN" b="1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8C07F83-0652-4284-92A7-B26BDE0BBCF3}"/>
              </a:ext>
            </a:extLst>
          </p:cNvPr>
          <p:cNvSpPr txBox="1"/>
          <p:nvPr/>
        </p:nvSpPr>
        <p:spPr>
          <a:xfrm>
            <a:off x="1605550" y="5890736"/>
            <a:ext cx="24224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8000"/>
                </a:solidFill>
              </a:rPr>
              <a:t>C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(Hợp âm Đô trưởng)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96B3C17-08C4-02FF-B17B-3494A6662A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5" r="49540" b="50000"/>
          <a:stretch/>
        </p:blipFill>
        <p:spPr>
          <a:xfrm>
            <a:off x="8023671" y="4756070"/>
            <a:ext cx="2362200" cy="118753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7AD00C2-120E-3F3B-CC11-F46D7443218C}"/>
              </a:ext>
            </a:extLst>
          </p:cNvPr>
          <p:cNvGrpSpPr/>
          <p:nvPr/>
        </p:nvGrpSpPr>
        <p:grpSpPr>
          <a:xfrm>
            <a:off x="8167248" y="5478446"/>
            <a:ext cx="1158240" cy="447685"/>
            <a:chOff x="9582912" y="5110951"/>
            <a:chExt cx="1158240" cy="3735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169DA6-09C0-CDC7-43A9-BE071FE8B964}"/>
                </a:ext>
              </a:extLst>
            </p:cNvPr>
            <p:cNvSpPr txBox="1"/>
            <p:nvPr/>
          </p:nvSpPr>
          <p:spPr>
            <a:xfrm>
              <a:off x="10021824" y="5114020"/>
              <a:ext cx="295656" cy="308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3</a:t>
              </a:r>
              <a:endParaRPr lang="vi-VN" b="1">
                <a:solidFill>
                  <a:srgbClr val="FF000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1E6CAE-396C-F277-AD27-B295118AA0CD}"/>
                </a:ext>
              </a:extLst>
            </p:cNvPr>
            <p:cNvSpPr txBox="1"/>
            <p:nvPr/>
          </p:nvSpPr>
          <p:spPr>
            <a:xfrm>
              <a:off x="9582912" y="5115203"/>
              <a:ext cx="292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1</a:t>
              </a:r>
              <a:endParaRPr lang="vi-VN" b="1">
                <a:solidFill>
                  <a:srgbClr val="FF000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6C84B5F-750D-A387-007F-5AB81EE7B7B2}"/>
                </a:ext>
              </a:extLst>
            </p:cNvPr>
            <p:cNvSpPr txBox="1"/>
            <p:nvPr/>
          </p:nvSpPr>
          <p:spPr>
            <a:xfrm>
              <a:off x="10463780" y="5110951"/>
              <a:ext cx="277372" cy="308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5</a:t>
              </a:r>
              <a:endParaRPr lang="vi-VN" b="1">
                <a:solidFill>
                  <a:srgbClr val="FF0000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610B902-40FD-80ED-8FA5-5F19DED73C6B}"/>
              </a:ext>
            </a:extLst>
          </p:cNvPr>
          <p:cNvSpPr txBox="1"/>
          <p:nvPr/>
        </p:nvSpPr>
        <p:spPr>
          <a:xfrm>
            <a:off x="7964901" y="5890736"/>
            <a:ext cx="25506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8000"/>
                </a:solidFill>
              </a:rPr>
              <a:t>G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(Hợp âm Son trưởng)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CA182-AA4C-8B1F-F8A5-0D1416240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5" r="49540" b="50000"/>
          <a:stretch/>
        </p:blipFill>
        <p:spPr>
          <a:xfrm>
            <a:off x="4899471" y="4732734"/>
            <a:ext cx="2362200" cy="118753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9F21DF1-0772-051B-FAEC-06C7E6D597D2}"/>
              </a:ext>
            </a:extLst>
          </p:cNvPr>
          <p:cNvGrpSpPr/>
          <p:nvPr/>
        </p:nvGrpSpPr>
        <p:grpSpPr>
          <a:xfrm>
            <a:off x="4838300" y="5455110"/>
            <a:ext cx="1148615" cy="447685"/>
            <a:chOff x="9582912" y="5110951"/>
            <a:chExt cx="1148615" cy="3735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D11C0B-0C3F-E49A-240C-A3F585197267}"/>
                </a:ext>
              </a:extLst>
            </p:cNvPr>
            <p:cNvSpPr txBox="1"/>
            <p:nvPr/>
          </p:nvSpPr>
          <p:spPr>
            <a:xfrm>
              <a:off x="10021824" y="5114020"/>
              <a:ext cx="295656" cy="308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3</a:t>
              </a:r>
              <a:endParaRPr lang="vi-VN" b="1">
                <a:solidFill>
                  <a:srgbClr val="FF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F981FC-95AD-9DA1-471B-FD8017C1C361}"/>
                </a:ext>
              </a:extLst>
            </p:cNvPr>
            <p:cNvSpPr txBox="1"/>
            <p:nvPr/>
          </p:nvSpPr>
          <p:spPr>
            <a:xfrm>
              <a:off x="9582912" y="5115203"/>
              <a:ext cx="292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1</a:t>
              </a:r>
              <a:endParaRPr lang="vi-VN" b="1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0AB9AC-65F6-C0D7-E659-DCD9FF00EBC5}"/>
                </a:ext>
              </a:extLst>
            </p:cNvPr>
            <p:cNvSpPr txBox="1"/>
            <p:nvPr/>
          </p:nvSpPr>
          <p:spPr>
            <a:xfrm>
              <a:off x="10454155" y="5110951"/>
              <a:ext cx="277372" cy="308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5</a:t>
              </a:r>
              <a:endParaRPr lang="vi-VN" b="1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B9011D8-798C-DF32-8924-B0C1D1014333}"/>
              </a:ext>
            </a:extLst>
          </p:cNvPr>
          <p:cNvSpPr txBox="1"/>
          <p:nvPr/>
        </p:nvSpPr>
        <p:spPr>
          <a:xfrm>
            <a:off x="4847113" y="5867400"/>
            <a:ext cx="25378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8000"/>
                </a:solidFill>
              </a:rPr>
              <a:t>F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(Hợp âm Pha trưởng)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364E8C1-6F31-E63F-84BB-56FDDFD57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5" t="41111" r="48125" b="36666"/>
          <a:stretch/>
        </p:blipFill>
        <p:spPr>
          <a:xfrm>
            <a:off x="1719715" y="1905000"/>
            <a:ext cx="8534400" cy="25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49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95799" y="838200"/>
            <a:ext cx="320040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BÈ NHẠC CỤ GÕ 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33BC67-3A34-F9F7-A11D-622BAA85C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9" t="34444" r="32917" b="46667"/>
          <a:stretch/>
        </p:blipFill>
        <p:spPr>
          <a:xfrm>
            <a:off x="548356" y="2667000"/>
            <a:ext cx="11186444" cy="20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46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838200"/>
          </a:xfrm>
        </p:spPr>
        <p:txBody>
          <a:bodyPr/>
          <a:lstStyle/>
          <a:p>
            <a:r>
              <a:rPr 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II. </a:t>
            </a:r>
            <a:r>
              <a:rPr lang="en-US" sz="3200" b="1">
                <a:solidFill>
                  <a:srgbClr val="0000FF"/>
                </a:solidFill>
              </a:rPr>
              <a:t>Ôn tập bài hát </a:t>
            </a:r>
            <a:r>
              <a:rPr lang="en-US" sz="3200" b="1" i="1">
                <a:solidFill>
                  <a:srgbClr val="0000FF"/>
                </a:solidFill>
              </a:rPr>
              <a:t>Nổi trống lên các bạn ơi!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23503C-36F1-FBE1-19D3-81A0D8CE7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38200"/>
            <a:ext cx="8915400" cy="573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80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11887200" cy="609600"/>
          </a:xfrm>
        </p:spPr>
        <p:txBody>
          <a:bodyPr/>
          <a:lstStyle/>
          <a:p>
            <a:r>
              <a:rPr lang="en-US" sz="3200" b="1">
                <a:solidFill>
                  <a:srgbClr val="0000FF"/>
                </a:solidFill>
              </a:rPr>
              <a:t>III. </a:t>
            </a:r>
            <a:r>
              <a:rPr lang="en-US" sz="3200" b="1" dirty="0" err="1">
                <a:solidFill>
                  <a:srgbClr val="0000FF"/>
                </a:solidFill>
              </a:rPr>
              <a:t>Trải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nghiệm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khám</a:t>
            </a:r>
            <a:r>
              <a:rPr lang="en-US" sz="3200" b="1">
                <a:solidFill>
                  <a:srgbClr val="0000FF"/>
                </a:solidFill>
              </a:rPr>
              <a:t> phá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734C4-A5A1-9035-125E-401E4375C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4" y="685800"/>
            <a:ext cx="11956956" cy="57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6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8B6BC0-475A-7B95-8EAC-2BC127D05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732" y="28100"/>
            <a:ext cx="7068536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04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6846</TotalTime>
  <Words>127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Default Design</vt:lpstr>
      <vt:lpstr>Giáo viên: Đào Lan Hương Trường: THCS Ái Mộ</vt:lpstr>
      <vt:lpstr>PowerPoint Presentation</vt:lpstr>
      <vt:lpstr>I. Ôn tập bài hoà tấu</vt:lpstr>
      <vt:lpstr>PowerPoint Presentation</vt:lpstr>
      <vt:lpstr>PowerPoint Presentation</vt:lpstr>
      <vt:lpstr>PowerPoint Presentation</vt:lpstr>
      <vt:lpstr>II. Ôn tập bài hát Nổi trống lên các bạn ơi! </vt:lpstr>
      <vt:lpstr>III. Trải nghiệm và khám phá</vt:lpstr>
      <vt:lpstr>PowerPoint Presentation</vt:lpstr>
      <vt:lpstr>Dặn dò về nhà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274</cp:revision>
  <dcterms:created xsi:type="dcterms:W3CDTF">2006-11-06T13:45:38Z</dcterms:created>
  <dcterms:modified xsi:type="dcterms:W3CDTF">2023-12-12T16:02:51Z</dcterms:modified>
</cp:coreProperties>
</file>