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7" r:id="rId4"/>
    <p:sldId id="265" r:id="rId5"/>
    <p:sldId id="266" r:id="rId6"/>
    <p:sldId id="259" r:id="rId7"/>
    <p:sldId id="267" r:id="rId8"/>
    <p:sldId id="260" r:id="rId9"/>
    <p:sldId id="268" r:id="rId10"/>
    <p:sldId id="263" r:id="rId11"/>
    <p:sldId id="264" r:id="rId12"/>
    <p:sldId id="26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9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9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4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3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0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7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68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8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1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4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1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2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1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6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40406E-35DF-45C2-9DFA-60F786DEF662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2659-6C93-42E2-B894-37F61BE4E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91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77431" y="141524"/>
            <a:ext cx="775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5868" y="2134569"/>
            <a:ext cx="7011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8"/>
            <a:ext cx="4368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5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82" y="534655"/>
            <a:ext cx="4307200" cy="5742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53" y="524435"/>
            <a:ext cx="4314865" cy="575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4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37" y="672353"/>
            <a:ext cx="4285412" cy="5714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64" y="672353"/>
            <a:ext cx="429534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6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7" y="1909482"/>
            <a:ext cx="6532371" cy="4344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90" y="832262"/>
            <a:ext cx="4808545" cy="54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9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9682" y="591671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61" y="1047750"/>
            <a:ext cx="3913734" cy="5136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6" y="1047750"/>
            <a:ext cx="5136776" cy="51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4336" y="334717"/>
            <a:ext cx="5324471" cy="584775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9936" y="6074203"/>
            <a:ext cx="591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16" y="1378831"/>
            <a:ext cx="7274663" cy="45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6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8" y="1618938"/>
            <a:ext cx="6081047" cy="4765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180" y="387857"/>
            <a:ext cx="4366814" cy="599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8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779489" y="1439054"/>
            <a:ext cx="10493114" cy="47069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3,5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1-4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7-7,5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6,5-7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7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558" y="3043004"/>
            <a:ext cx="11104643" cy="707886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2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2728" y="509897"/>
            <a:ext cx="3055645" cy="584775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13" y="438701"/>
            <a:ext cx="2834513" cy="2834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79" y="3479435"/>
            <a:ext cx="2617750" cy="3094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061" y="438701"/>
            <a:ext cx="2791568" cy="2777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43" y="3479435"/>
            <a:ext cx="3094180" cy="3094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55" y="4009323"/>
            <a:ext cx="2564292" cy="2564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55" y="1689536"/>
            <a:ext cx="2536938" cy="20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2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2" y="1642825"/>
            <a:ext cx="10058400" cy="4950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4282" y="605118"/>
            <a:ext cx="2847254" cy="584775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4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514006" y="1562506"/>
            <a:ext cx="9848538" cy="461344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6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82" y="1307440"/>
            <a:ext cx="6596376" cy="5160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498" y="1307440"/>
            <a:ext cx="3447738" cy="4832092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18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</TotalTime>
  <Words>206</Words>
  <Application>Microsoft Macintosh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hà anh ngô</cp:lastModifiedBy>
  <cp:revision>16</cp:revision>
  <dcterms:created xsi:type="dcterms:W3CDTF">2021-09-26T11:07:30Z</dcterms:created>
  <dcterms:modified xsi:type="dcterms:W3CDTF">2023-12-24T05:45:23Z</dcterms:modified>
</cp:coreProperties>
</file>