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59" r:id="rId6"/>
    <p:sldId id="355" r:id="rId7"/>
    <p:sldId id="356" r:id="rId8"/>
    <p:sldId id="357" r:id="rId9"/>
    <p:sldId id="358" r:id="rId10"/>
    <p:sldId id="34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265" r:id="rId19"/>
    <p:sldId id="366" r:id="rId20"/>
    <p:sldId id="367" r:id="rId21"/>
    <p:sldId id="263" r:id="rId22"/>
    <p:sldId id="368" r:id="rId23"/>
    <p:sldId id="369" r:id="rId24"/>
    <p:sldId id="273" r:id="rId25"/>
  </p:sldIdLst>
  <p:sldSz cx="9144000" cy="5143500" type="screen16x9"/>
  <p:notesSz cx="6858000" cy="9144000"/>
  <p:embeddedFontLst>
    <p:embeddedFont>
      <p:font typeface="Amatic SC" panose="020B0604020202020204" charset="-79"/>
      <p:regular r:id="rId27"/>
      <p:bold r:id="rId28"/>
    </p:embeddedFont>
    <p:embeddedFont>
      <p:font typeface="Bebas Neue" panose="020B0604020202020204" charset="0"/>
      <p:regular r:id="rId29"/>
    </p:embeddedFon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5A8"/>
    <a:srgbClr val="FABA17"/>
    <a:srgbClr val="E63812"/>
    <a:srgbClr val="4ABBCD"/>
    <a:srgbClr val="EE8C18"/>
    <a:srgbClr val="85C5A7"/>
    <a:srgbClr val="F45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E756E8-C657-4B3A-BDD2-7491ED40C684}">
  <a:tblStyle styleId="{81E756E8-C657-4B3A-BDD2-7491ED40C6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2"/>
    <p:restoredTop sz="94671"/>
  </p:normalViewPr>
  <p:slideViewPr>
    <p:cSldViewPr snapToGrid="0" snapToObjects="1">
      <p:cViewPr varScale="1">
        <p:scale>
          <a:sx n="127" d="100"/>
          <a:sy n="127" d="100"/>
        </p:scale>
        <p:origin x="12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01160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848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578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694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728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62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Google Shape;4592;g111ac4df408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3" name="Google Shape;4593;g111ac4df408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5301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g111ac4df408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6" name="Google Shape;4516;g111ac4df408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Google Shape;5113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4" name="Google Shape;5114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4334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5" name="Google Shape;4335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6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0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89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26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18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262" name="Google Shape;1262;p1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3" name="Google Shape;1263;p1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64" name="Google Shape;1264;p1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5" name="Google Shape;1265;p1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6" name="Google Shape;1266;p1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67" name="Google Shape;1267;p1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8" name="Google Shape;1268;p1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0" name="Google Shape;1270;p1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1" name="Google Shape;1271;p1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2" name="Google Shape;1272;p1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3" name="Google Shape;1273;p1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4" name="Google Shape;1274;p18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6" name="Google Shape;1276;p1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7" name="Google Shape;1277;p1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8" name="Google Shape;1278;p1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9" name="Google Shape;1279;p1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0" name="Google Shape;1280;p18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1" name="Google Shape;1281;p1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2" name="Google Shape;1282;p1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3" name="Google Shape;1283;p1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4" name="Google Shape;1284;p1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5" name="Google Shape;1285;p1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6" name="Google Shape;1286;p1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7" name="Google Shape;1287;p1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8" name="Google Shape;1288;p1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9" name="Google Shape;1289;p18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0" name="Google Shape;1290;p1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1" name="Google Shape;1291;p1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92" name="Google Shape;1292;p1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3" name="Google Shape;1293;p1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4" name="Google Shape;1294;p18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5" name="Google Shape;1295;p1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6" name="Google Shape;1296;p18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7" name="Google Shape;1297;p1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8" name="Google Shape;1298;p1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99" name="Google Shape;1299;p1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0" name="Google Shape;1300;p1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1" name="Google Shape;1301;p18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2" name="Google Shape;1302;p1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3" name="Google Shape;1303;p18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04" name="Google Shape;1304;p18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5" name="Google Shape;1305;p18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6" name="Google Shape;1306;p18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7" name="Google Shape;1307;p18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8" name="Google Shape;1308;p1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9" name="Google Shape;1309;p1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1" name="Google Shape;1311;p1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2" name="Google Shape;1312;p1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13" name="Google Shape;1313;p1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4" name="Google Shape;1314;p1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5" name="Google Shape;1315;p18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8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8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8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8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4"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0" name="Google Shape;3590;p56"/>
          <p:cNvGrpSpPr/>
          <p:nvPr/>
        </p:nvGrpSpPr>
        <p:grpSpPr>
          <a:xfrm flipH="1">
            <a:off x="122308" y="68542"/>
            <a:ext cx="8966083" cy="5004412"/>
            <a:chOff x="122308" y="68542"/>
            <a:chExt cx="8966083" cy="5004412"/>
          </a:xfrm>
        </p:grpSpPr>
        <p:sp>
          <p:nvSpPr>
            <p:cNvPr id="3591" name="Google Shape;3591;p5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2" name="Google Shape;3592;p5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3" name="Google Shape;3593;p5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4" name="Google Shape;3594;p5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5" name="Google Shape;3595;p5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596" name="Google Shape;3596;p5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7" name="Google Shape;3597;p5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9" name="Google Shape;3599;p5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0" name="Google Shape;3600;p5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1" name="Google Shape;3601;p5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2" name="Google Shape;3602;p5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3" name="Google Shape;3603;p56"/>
            <p:cNvSpPr/>
            <p:nvPr/>
          </p:nvSpPr>
          <p:spPr>
            <a:xfrm>
              <a:off x="8745575" y="16693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6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5" name="Google Shape;3605;p5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6" name="Google Shape;3606;p5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07" name="Google Shape;3607;p5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8" name="Google Shape;3608;p5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9" name="Google Shape;3609;p5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0" name="Google Shape;3610;p56"/>
            <p:cNvSpPr/>
            <p:nvPr/>
          </p:nvSpPr>
          <p:spPr>
            <a:xfrm rot="-5400000">
              <a:off x="1958004" y="48102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1" name="Google Shape;3611;p5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2" name="Google Shape;3612;p5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3" name="Google Shape;3613;p5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4" name="Google Shape;3614;p5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5" name="Google Shape;3615;p5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6" name="Google Shape;3616;p5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7" name="Google Shape;3617;p5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8" name="Google Shape;3618;p5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9" name="Google Shape;3619;p56"/>
            <p:cNvSpPr/>
            <p:nvPr/>
          </p:nvSpPr>
          <p:spPr>
            <a:xfrm>
              <a:off x="8826439" y="1231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0" name="Google Shape;3620;p5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1" name="Google Shape;3621;p5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2" name="Google Shape;3622;p5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3" name="Google Shape;3623;p5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4" name="Google Shape;3624;p56"/>
            <p:cNvSpPr/>
            <p:nvPr/>
          </p:nvSpPr>
          <p:spPr>
            <a:xfrm rot="-2700000">
              <a:off x="1136415" y="485027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5" name="Google Shape;3625;p5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6" name="Google Shape;3626;p56"/>
            <p:cNvSpPr/>
            <p:nvPr/>
          </p:nvSpPr>
          <p:spPr>
            <a:xfrm>
              <a:off x="8786727" y="2313837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7" name="Google Shape;3627;p5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8" name="Google Shape;3628;p5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29" name="Google Shape;3629;p5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0" name="Google Shape;3630;p5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1" name="Google Shape;3631;p56"/>
            <p:cNvSpPr/>
            <p:nvPr/>
          </p:nvSpPr>
          <p:spPr>
            <a:xfrm rot="2700000">
              <a:off x="5251239" y="49225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2" name="Google Shape;3632;p5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3" name="Google Shape;3633;p56"/>
            <p:cNvSpPr/>
            <p:nvPr/>
          </p:nvSpPr>
          <p:spPr>
            <a:xfrm rot="-900406" flipH="1">
              <a:off x="4506035" y="484745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34" name="Google Shape;3634;p56"/>
            <p:cNvSpPr/>
            <p:nvPr/>
          </p:nvSpPr>
          <p:spPr>
            <a:xfrm rot="8100000" flipH="1">
              <a:off x="3923331" y="4888307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5" name="Google Shape;3635;p56"/>
            <p:cNvSpPr/>
            <p:nvPr/>
          </p:nvSpPr>
          <p:spPr>
            <a:xfrm>
              <a:off x="5554514" y="4723512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6" name="Google Shape;3636;p56"/>
            <p:cNvSpPr/>
            <p:nvPr/>
          </p:nvSpPr>
          <p:spPr>
            <a:xfrm rot="8999773">
              <a:off x="6729972" y="4778001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7" name="Google Shape;3637;p56"/>
            <p:cNvSpPr/>
            <p:nvPr/>
          </p:nvSpPr>
          <p:spPr>
            <a:xfrm>
              <a:off x="6184714" y="4984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8" name="Google Shape;3638;p5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9" name="Google Shape;3639;p5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40" name="Google Shape;3640;p5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1" name="Google Shape;3641;p5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2" name="Google Shape;3642;p5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43" name="Google Shape;3643;p5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4" name="Google Shape;3644;p5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645" name="Google Shape;3645;p56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p56"/>
          <p:cNvSpPr txBox="1">
            <a:spLocks noGrp="1"/>
          </p:cNvSpPr>
          <p:nvPr>
            <p:ph type="title"/>
          </p:nvPr>
        </p:nvSpPr>
        <p:spPr>
          <a:xfrm>
            <a:off x="3174075" y="2085300"/>
            <a:ext cx="4517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47" name="Google Shape;3647;p56"/>
          <p:cNvSpPr txBox="1">
            <a:spLocks noGrp="1"/>
          </p:cNvSpPr>
          <p:nvPr>
            <p:ph type="title" idx="2" hasCustomPrompt="1"/>
          </p:nvPr>
        </p:nvSpPr>
        <p:spPr>
          <a:xfrm>
            <a:off x="6710713" y="11479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48" name="Google Shape;3648;p56"/>
          <p:cNvSpPr txBox="1">
            <a:spLocks noGrp="1"/>
          </p:cNvSpPr>
          <p:nvPr>
            <p:ph type="subTitle" idx="1"/>
          </p:nvPr>
        </p:nvSpPr>
        <p:spPr>
          <a:xfrm>
            <a:off x="3295175" y="3418500"/>
            <a:ext cx="4396500" cy="67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8"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0" name="Google Shape;3900;p61"/>
          <p:cNvGrpSpPr/>
          <p:nvPr/>
        </p:nvGrpSpPr>
        <p:grpSpPr>
          <a:xfrm rot="559992">
            <a:off x="103753" y="857953"/>
            <a:ext cx="952867" cy="934232"/>
            <a:chOff x="471614" y="518150"/>
            <a:chExt cx="1106961" cy="1085313"/>
          </a:xfrm>
        </p:grpSpPr>
        <p:grpSp>
          <p:nvGrpSpPr>
            <p:cNvPr id="3901" name="Google Shape;3901;p61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3902" name="Google Shape;3902;p61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1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1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1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6" name="Google Shape;3906;p61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1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1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61"/>
          <p:cNvSpPr/>
          <p:nvPr/>
        </p:nvSpPr>
        <p:spPr>
          <a:xfrm flipH="1">
            <a:off x="8136324" y="29941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61"/>
          <p:cNvSpPr/>
          <p:nvPr/>
        </p:nvSpPr>
        <p:spPr>
          <a:xfrm>
            <a:off x="8606025" y="12331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61"/>
          <p:cNvSpPr/>
          <p:nvPr/>
        </p:nvSpPr>
        <p:spPr>
          <a:xfrm>
            <a:off x="1412000" y="166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61"/>
          <p:cNvSpPr txBox="1">
            <a:spLocks noGrp="1"/>
          </p:cNvSpPr>
          <p:nvPr>
            <p:ph type="title"/>
          </p:nvPr>
        </p:nvSpPr>
        <p:spPr>
          <a:xfrm>
            <a:off x="714275" y="540000"/>
            <a:ext cx="7709700" cy="10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6" name="Google Shape;3986;p63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3987" name="Google Shape;3987;p63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3988" name="Google Shape;3988;p63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3989" name="Google Shape;3989;p63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3990" name="Google Shape;3990;p63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3991" name="Google Shape;3991;p63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3992" name="Google Shape;3992;p63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3993" name="Google Shape;3993;p63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3994" name="Google Shape;3994;p63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3995" name="Google Shape;3995;p63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3996" name="Google Shape;3996;p63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3997" name="Google Shape;3997;p63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8" name="Google Shape;3998;p63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9" name="Google Shape;3999;p63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0" name="Google Shape;4000;p63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1" name="Google Shape;4001;p63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2" name="Google Shape;4002;p63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3" name="Google Shape;4003;p63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4" name="Google Shape;4004;p63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5" name="Google Shape;4005;p63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6" name="Google Shape;4006;p63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7" name="Google Shape;4007;p63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8" name="Google Shape;4008;p63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9" name="Google Shape;4009;p63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0" name="Google Shape;4010;p63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1" name="Google Shape;4011;p63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2" name="Google Shape;4012;p63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3" name="Google Shape;4013;p63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4" name="Google Shape;4014;p63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5" name="Google Shape;4015;p63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6" name="Google Shape;4016;p63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7" name="Google Shape;4017;p63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8" name="Google Shape;4018;p63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9" name="Google Shape;4019;p63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0" name="Google Shape;4020;p63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1" name="Google Shape;4021;p63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2" name="Google Shape;4022;p63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3" name="Google Shape;4023;p63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4" name="Google Shape;4024;p63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5" name="Google Shape;4025;p63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6" name="Google Shape;4026;p63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7" name="Google Shape;4027;p63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8" name="Google Shape;4028;p63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9" name="Google Shape;4029;p63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0" name="Google Shape;4030;p63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1" name="Google Shape;4031;p63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2" name="Google Shape;4032;p63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4033" name="Google Shape;4033;p63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4034" name="Google Shape;4034;p63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5" name="Google Shape;4035;p63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6" name="Google Shape;4036;p63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037" name="Google Shape;4037;p63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8" name="Google Shape;4038;p63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9" name="Google Shape;4039;p63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4040" name="Google Shape;4040;p63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41" name="Google Shape;4041;p63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4042" name="Google Shape;4042;p63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43" name="Google Shape;4043;p63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3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5" name="Google Shape;4045;p63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4046" name="Google Shape;4046;p63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63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63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63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63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63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63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63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63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63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63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63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3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3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3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3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63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63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63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63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3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3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3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63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63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63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63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63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63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63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3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3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3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3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3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1" name="Google Shape;4081;p63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4082" name="Google Shape;4082;p63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4083" name="Google Shape;408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3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4088" name="Google Shape;4088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2" name="Google Shape;4092;p63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4093" name="Google Shape;409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7" name="Google Shape;4097;p63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4098" name="Google Shape;4098;p63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3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3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63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63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oogle Shape;4104;p64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05" name="Google Shape;4105;p64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06" name="Google Shape;4106;p6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07" name="Google Shape;4107;p6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8" name="Google Shape;4108;p6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9" name="Google Shape;4109;p6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0" name="Google Shape;4110;p6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1" name="Google Shape;4111;p64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3" name="Google Shape;4113;p6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14" name="Google Shape;4114;p64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5" name="Google Shape;4115;p64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7" name="Google Shape;4117;p6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8" name="Google Shape;4118;p64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9" name="Google Shape;4119;p64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20" name="Google Shape;4120;p6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1" name="Google Shape;4121;p64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2" name="Google Shape;4122;p64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3" name="Google Shape;4123;p64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4" name="Google Shape;4124;p6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5" name="Google Shape;4125;p6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6" name="Google Shape;4126;p64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7" name="Google Shape;4127;p6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8" name="Google Shape;4128;p64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9" name="Google Shape;4129;p64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0" name="Google Shape;4130;p64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1" name="Google Shape;4131;p6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2" name="Google Shape;4132;p64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3" name="Google Shape;4133;p6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4" name="Google Shape;4134;p6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35" name="Google Shape;4135;p64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6" name="Google Shape;4136;p64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7" name="Google Shape;4137;p64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38" name="Google Shape;4138;p64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9" name="Google Shape;4139;p64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0" name="Google Shape;4140;p6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1" name="Google Shape;4141;p6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2" name="Google Shape;4142;p6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3" name="Google Shape;4143;p6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4" name="Google Shape;4144;p6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45" name="Google Shape;4145;p6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6" name="Google Shape;4146;p6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7" name="Google Shape;4147;p64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8" name="Google Shape;4148;p64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49" name="Google Shape;4149;p64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50" name="Google Shape;4150;p64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51" name="Google Shape;4151;p64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52" name="Google Shape;4152;p64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53" name="Google Shape;4153;p64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154" name="Google Shape;4154;p64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5" name="Google Shape;4155;p64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6" name="Google Shape;4156;p64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4157" name="Google Shape;4157;p64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1" name="Google Shape;4161;p64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2" name="Google Shape;4162;p64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64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64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64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64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64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oogle Shape;4169;p65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70" name="Google Shape;4170;p65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1" name="Google Shape;4171;p6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2" name="Google Shape;4172;p6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3" name="Google Shape;4173;p6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4" name="Google Shape;4174;p6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75" name="Google Shape;4175;p6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6" name="Google Shape;4176;p65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8" name="Google Shape;4178;p6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9" name="Google Shape;4179;p65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0" name="Google Shape;4180;p65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2" name="Google Shape;4182;p6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83" name="Google Shape;4183;p65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84" name="Google Shape;4184;p65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85" name="Google Shape;4185;p6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6" name="Google Shape;4186;p65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7" name="Google Shape;4187;p65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8" name="Google Shape;4188;p65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9" name="Google Shape;4189;p6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0" name="Google Shape;4190;p6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1" name="Google Shape;4191;p65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92" name="Google Shape;4192;p6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3" name="Google Shape;4193;p65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4" name="Google Shape;4194;p65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5" name="Google Shape;4195;p65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6" name="Google Shape;4196;p6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7" name="Google Shape;4197;p65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8" name="Google Shape;4198;p6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99" name="Google Shape;4199;p6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0" name="Google Shape;4200;p65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1" name="Google Shape;4201;p65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02" name="Google Shape;4202;p65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03" name="Google Shape;4203;p65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4" name="Google Shape;4204;p65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5" name="Google Shape;4205;p6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6" name="Google Shape;4206;p6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7" name="Google Shape;4207;p6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8" name="Google Shape;4208;p6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9" name="Google Shape;4209;p6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0" name="Google Shape;4210;p6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1" name="Google Shape;4211;p6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2" name="Google Shape;4212;p65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13" name="Google Shape;4213;p65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4" name="Google Shape;4214;p65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5" name="Google Shape;4215;p65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6" name="Google Shape;4216;p65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7" name="Google Shape;4217;p65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8" name="Google Shape;4218;p65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219" name="Google Shape;4219;p65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0" name="Google Shape;4220;p65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4221" name="Google Shape;4221;p65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5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5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5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5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5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7" name="Google Shape;4227;p65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4228" name="Google Shape;4228;p65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5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5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5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5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5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6" name="Google Shape;4266;p65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7" name="Google Shape;4267;p65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8" name="Google Shape;4268;p65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4269" name="Google Shape;4269;p65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0" name="Google Shape;4270;p65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4271" name="Google Shape;4271;p65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5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5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5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75" name="Google Shape;4275;p65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3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11173" y="68542"/>
            <a:ext cx="8917533" cy="4967421"/>
            <a:chOff x="124958" y="68542"/>
            <a:chExt cx="8917533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24958" y="68542"/>
              <a:ext cx="8917533" cy="4967421"/>
              <a:chOff x="124958" y="68542"/>
              <a:chExt cx="8917533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24958" y="68542"/>
                <a:ext cx="8917533" cy="4967421"/>
                <a:chOff x="124958" y="68542"/>
                <a:chExt cx="8917533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24958" y="68542"/>
                  <a:ext cx="8917533" cy="4967421"/>
                  <a:chOff x="124958" y="68542"/>
                  <a:chExt cx="8917533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24958" y="68542"/>
                    <a:ext cx="8917533" cy="4967421"/>
                    <a:chOff x="124958" y="68542"/>
                    <a:chExt cx="8917533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>
                      <a:off x="517470" y="21756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8999773">
                      <a:off x="1150722" y="2021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-5400000">
                      <a:off x="366315" y="1676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8999773">
                      <a:off x="127334" y="27467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 rot="6300406">
                      <a:off x="502095" y="30876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8100000" flipH="1">
                      <a:off x="8932969" y="41816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-5400000">
                      <a:off x="8871365" y="30291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5400000" flipH="1">
                      <a:off x="728535" y="485137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 rot="8999773">
                      <a:off x="7507722" y="4947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-5400000">
                      <a:off x="8599740" y="34726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58" name="Google Shape;958;p14"/>
                  <p:cNvGrpSpPr/>
                  <p:nvPr/>
                </p:nvGrpSpPr>
                <p:grpSpPr>
                  <a:xfrm rot="10800000">
                    <a:off x="2559093" y="767236"/>
                    <a:ext cx="1160136" cy="251156"/>
                    <a:chOff x="-2288847" y="5118046"/>
                    <a:chExt cx="1160136" cy="251156"/>
                  </a:xfrm>
                </p:grpSpPr>
                <p:sp>
                  <p:nvSpPr>
                    <p:cNvPr id="959" name="Google Shape;959;p14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1" name="Google Shape;961;p14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3" name="Google Shape;963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4" name="Google Shape;964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65" name="Google Shape;965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6" name="Google Shape;966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7" name="Google Shape;967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8" name="Google Shape;968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69" name="Google Shape;969;p14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4"/>
          <p:cNvSpPr txBox="1">
            <a:spLocks noGrp="1"/>
          </p:cNvSpPr>
          <p:nvPr>
            <p:ph type="title"/>
          </p:nvPr>
        </p:nvSpPr>
        <p:spPr>
          <a:xfrm flipH="1">
            <a:off x="2340888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1" name="Google Shape;971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336138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2" name="Google Shape;972;p14"/>
          <p:cNvSpPr txBox="1">
            <a:spLocks noGrp="1"/>
          </p:cNvSpPr>
          <p:nvPr>
            <p:ph type="subTitle" idx="1"/>
          </p:nvPr>
        </p:nvSpPr>
        <p:spPr>
          <a:xfrm flipH="1">
            <a:off x="2340888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4"/>
          <p:cNvSpPr txBox="1">
            <a:spLocks noGrp="1"/>
          </p:cNvSpPr>
          <p:nvPr>
            <p:ph type="title" idx="3"/>
          </p:nvPr>
        </p:nvSpPr>
        <p:spPr>
          <a:xfrm>
            <a:off x="5970713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4" name="Google Shape;974;p14"/>
          <p:cNvSpPr txBox="1">
            <a:spLocks noGrp="1"/>
          </p:cNvSpPr>
          <p:nvPr>
            <p:ph type="title" idx="4" hasCustomPrompt="1"/>
          </p:nvPr>
        </p:nvSpPr>
        <p:spPr>
          <a:xfrm>
            <a:off x="4966013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5" name="Google Shape;975;p14"/>
          <p:cNvSpPr txBox="1">
            <a:spLocks noGrp="1"/>
          </p:cNvSpPr>
          <p:nvPr>
            <p:ph type="subTitle" idx="5"/>
          </p:nvPr>
        </p:nvSpPr>
        <p:spPr>
          <a:xfrm>
            <a:off x="5970713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"/>
          <p:cNvSpPr txBox="1">
            <a:spLocks noGrp="1"/>
          </p:cNvSpPr>
          <p:nvPr>
            <p:ph type="title" idx="6"/>
          </p:nvPr>
        </p:nvSpPr>
        <p:spPr>
          <a:xfrm flipH="1">
            <a:off x="2340888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7" name="Google Shape;977;p14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1336200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8"/>
          </p:nvPr>
        </p:nvSpPr>
        <p:spPr>
          <a:xfrm flipH="1">
            <a:off x="2340888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4"/>
          <p:cNvSpPr txBox="1">
            <a:spLocks noGrp="1"/>
          </p:cNvSpPr>
          <p:nvPr>
            <p:ph type="title" idx="9"/>
          </p:nvPr>
        </p:nvSpPr>
        <p:spPr>
          <a:xfrm>
            <a:off x="5970713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0" name="Google Shape;980;p14"/>
          <p:cNvSpPr txBox="1">
            <a:spLocks noGrp="1"/>
          </p:cNvSpPr>
          <p:nvPr>
            <p:ph type="title" idx="13" hasCustomPrompt="1"/>
          </p:nvPr>
        </p:nvSpPr>
        <p:spPr>
          <a:xfrm>
            <a:off x="4966013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1" name="Google Shape;981;p14"/>
          <p:cNvSpPr txBox="1">
            <a:spLocks noGrp="1"/>
          </p:cNvSpPr>
          <p:nvPr>
            <p:ph type="subTitle" idx="14"/>
          </p:nvPr>
        </p:nvSpPr>
        <p:spPr>
          <a:xfrm>
            <a:off x="5970713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4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5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985" name="Google Shape;985;p15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986" name="Google Shape;986;p15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987" name="Google Shape;987;p15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88" name="Google Shape;988;p15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989" name="Google Shape;989;p15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990" name="Google Shape;990;p15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91" name="Google Shape;991;p15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992" name="Google Shape;992;p15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993" name="Google Shape;993;p15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994" name="Google Shape;994;p15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995" name="Google Shape;995;p15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96" name="Google Shape;996;p15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7" name="Google Shape;997;p15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8" name="Google Shape;998;p15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999" name="Google Shape;999;p15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0" name="Google Shape;1000;p15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1" name="Google Shape;1001;p15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2" name="Google Shape;1002;p15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3" name="Google Shape;1003;p15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4" name="Google Shape;1004;p15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5" name="Google Shape;1005;p15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6" name="Google Shape;1006;p15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7" name="Google Shape;1007;p15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8" name="Google Shape;1008;p15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9" name="Google Shape;1009;p15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0" name="Google Shape;1010;p15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1" name="Google Shape;1011;p15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2" name="Google Shape;1012;p15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3" name="Google Shape;1013;p15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4" name="Google Shape;1014;p15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5" name="Google Shape;1015;p15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6" name="Google Shape;1016;p15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7" name="Google Shape;1017;p15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8" name="Google Shape;1018;p15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9" name="Google Shape;1019;p15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0" name="Google Shape;1020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1" name="Google Shape;1021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22" name="Google Shape;1022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3" name="Google Shape;1023;p15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4" name="Google Shape;1024;p15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5" name="Google Shape;1025;p15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6" name="Google Shape;1026;p15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7" name="Google Shape;1027;p15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8" name="Google Shape;1028;p15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29" name="Google Shape;1029;p15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0" name="Google Shape;1030;p15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1" name="Google Shape;1031;p15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2" name="Google Shape;1032;p15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3" name="Google Shape;1033;p15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34" name="Google Shape;1034;p15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5" name="Google Shape;1035;p15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6" name="Google Shape;1036;p15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7" name="Google Shape;1037;p15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8" name="Google Shape;1038;p15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9" name="Google Shape;1039;p15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0" name="Google Shape;1040;p15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1" name="Google Shape;1041;p15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2" name="Google Shape;1042;p15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3" name="Google Shape;1043;p15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4" name="Google Shape;1044;p15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5" name="Google Shape;1045;p15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1046" name="Google Shape;1046;p15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7" name="Google Shape;1047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8" name="Google Shape;1048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9" name="Google Shape;1049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50" name="Google Shape;1050;p15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51" name="Google Shape;1051;p15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052" name="Google Shape;1052;p15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15"/>
          <p:cNvSpPr/>
          <p:nvPr/>
        </p:nvSpPr>
        <p:spPr>
          <a:xfrm>
            <a:off x="3664500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 txBox="1">
            <a:spLocks noGrp="1"/>
          </p:cNvSpPr>
          <p:nvPr>
            <p:ph type="title"/>
          </p:nvPr>
        </p:nvSpPr>
        <p:spPr>
          <a:xfrm>
            <a:off x="4291338" y="1235950"/>
            <a:ext cx="35058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5" name="Google Shape;1055;p15"/>
          <p:cNvSpPr txBox="1">
            <a:spLocks noGrp="1"/>
          </p:cNvSpPr>
          <p:nvPr>
            <p:ph type="subTitle" idx="1"/>
          </p:nvPr>
        </p:nvSpPr>
        <p:spPr>
          <a:xfrm>
            <a:off x="4291363" y="2462750"/>
            <a:ext cx="35058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16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058" name="Google Shape;1058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59" name="Google Shape;1059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60" name="Google Shape;1060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61" name="Google Shape;1061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62" name="Google Shape;1062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63" name="Google Shape;1063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64" name="Google Shape;1064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65" name="Google Shape;1065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66" name="Google Shape;1066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67" name="Google Shape;1067;p16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7" name="Google Shape;1097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8" name="Google Shape;1098;p16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1" name="Google Shape;1101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2" name="Google Shape;1102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3" name="Google Shape;1103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4" name="Google Shape;1104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05" name="Google Shape;1105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6" name="Google Shape;1106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7" name="Google Shape;1107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8" name="Google Shape;1108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9" name="Google Shape;1109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10" name="Google Shape;1110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11" name="Google Shape;1111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2" name="Google Shape;1112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3" name="Google Shape;1113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14" name="Google Shape;1114;p16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15" name="Google Shape;1115;p16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1116" name="Google Shape;1116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7" name="Google Shape;1117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8" name="Google Shape;1118;p16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19" name="Google Shape;1119;p16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1" name="Google Shape;1121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2" name="Google Shape;1122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3" name="Google Shape;1123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24" name="Google Shape;1124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5" name="Google Shape;1125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6" name="Google Shape;1126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27" name="Google Shape;1127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8" name="Google Shape;1128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9" name="Google Shape;1129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30" name="Google Shape;1130;p16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1" name="Google Shape;1131;p16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702" r:id="rId11"/>
    <p:sldLayoutId id="2147483707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5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21.xm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1.png"/><Relationship Id="rId5" Type="http://schemas.openxmlformats.org/officeDocument/2006/relationships/slide" Target="slide21.xml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71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dirty="0"/>
              <a:t>UNIT 5.</a:t>
            </a:r>
            <a:br>
              <a:rPr lang="pt-PT" sz="7200" dirty="0"/>
            </a:br>
            <a:r>
              <a:rPr lang="pt-PT" sz="7200" dirty="0"/>
              <a:t>FOOD AND DRINK</a:t>
            </a:r>
            <a:endParaRPr sz="7200" dirty="0"/>
          </a:p>
        </p:txBody>
      </p:sp>
      <p:sp>
        <p:nvSpPr>
          <p:cNvPr id="4291" name="Google Shape;4291;p71"/>
          <p:cNvSpPr txBox="1">
            <a:spLocks noGrp="1"/>
          </p:cNvSpPr>
          <p:nvPr>
            <p:ph type="subTitle" idx="1"/>
          </p:nvPr>
        </p:nvSpPr>
        <p:spPr>
          <a:xfrm>
            <a:off x="2079350" y="3495741"/>
            <a:ext cx="4874700" cy="498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 err="1"/>
              <a:t>Lesson</a:t>
            </a:r>
            <a:r>
              <a:rPr lang="pt-PT" sz="2800" b="1" dirty="0"/>
              <a:t> 6. </a:t>
            </a:r>
            <a:r>
              <a:rPr lang="pt-PT" sz="2800" b="1" dirty="0" err="1"/>
              <a:t>Skills</a:t>
            </a:r>
            <a:r>
              <a:rPr lang="pt-PT" sz="2800" b="1" dirty="0"/>
              <a:t> 2</a:t>
            </a:r>
            <a:endParaRPr sz="2800" b="1" dirty="0"/>
          </a:p>
        </p:txBody>
      </p:sp>
      <p:grpSp>
        <p:nvGrpSpPr>
          <p:cNvPr id="4292" name="Google Shape;4292;p71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4293" name="Google Shape;4293;p71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71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1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6" name="Google Shape;4296;p71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297" name="Google Shape;4297;p71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298" name="Google Shape;4298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71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305" name="Google Shape;4305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1" name="Google Shape;4311;p71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4312" name="Google Shape;4312;p71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71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71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71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BCE03A-F4B2-5D48-9EAC-7DF30996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76877"/>
            <a:ext cx="8891591" cy="675409"/>
          </a:xfrm>
        </p:spPr>
        <p:txBody>
          <a:bodyPr/>
          <a:lstStyle/>
          <a:p>
            <a:r>
              <a:rPr lang="pt-PT" sz="2000" dirty="0">
                <a:latin typeface="Nunito"/>
                <a:sym typeface="Nunito"/>
              </a:rPr>
              <a:t>Ex 1. (p 57) </a:t>
            </a:r>
            <a:r>
              <a:rPr lang="pt-PT" sz="2000" dirty="0" err="1">
                <a:latin typeface="Nunito"/>
                <a:sym typeface="Nunito"/>
              </a:rPr>
              <a:t>Work</a:t>
            </a:r>
            <a:r>
              <a:rPr lang="pt-PT" sz="2000" dirty="0">
                <a:latin typeface="Nunito"/>
                <a:sym typeface="Nunito"/>
              </a:rPr>
              <a:t> in </a:t>
            </a:r>
            <a:r>
              <a:rPr lang="pt-PT" sz="2000" dirty="0" err="1">
                <a:latin typeface="Nunito"/>
                <a:sym typeface="Nunito"/>
              </a:rPr>
              <a:t>groups</a:t>
            </a:r>
            <a:r>
              <a:rPr lang="pt-PT" sz="2000" dirty="0">
                <a:latin typeface="Nunito"/>
                <a:sym typeface="Nunito"/>
              </a:rPr>
              <a:t>. </a:t>
            </a:r>
            <a:r>
              <a:rPr lang="pt-PT" sz="2000" dirty="0" err="1">
                <a:latin typeface="Nunito"/>
                <a:sym typeface="Nunito"/>
              </a:rPr>
              <a:t>Discuss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following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questions</a:t>
            </a:r>
            <a:r>
              <a:rPr lang="pt-PT" sz="2000" dirty="0">
                <a:latin typeface="Nunito"/>
                <a:sym typeface="Nunito"/>
              </a:rPr>
              <a:t>.</a:t>
            </a:r>
            <a:endParaRPr lang="en-VN" sz="3200" dirty="0"/>
          </a:p>
        </p:txBody>
      </p:sp>
      <p:sp>
        <p:nvSpPr>
          <p:cNvPr id="8" name="Google Shape;231;p7">
            <a:extLst>
              <a:ext uri="{FF2B5EF4-FFF2-40B4-BE49-F238E27FC236}">
                <a16:creationId xmlns:a16="http://schemas.microsoft.com/office/drawing/2014/main" id="{BC9FF809-B75B-E842-8F0F-623D5A973BAD}"/>
              </a:ext>
            </a:extLst>
          </p:cNvPr>
          <p:cNvSpPr/>
          <p:nvPr/>
        </p:nvSpPr>
        <p:spPr>
          <a:xfrm>
            <a:off x="498764" y="456068"/>
            <a:ext cx="5201392" cy="2169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tx1"/>
                </a:solidFill>
                <a:latin typeface="Nunito"/>
                <a:cs typeface="Amatic SC"/>
                <a:sym typeface="Calibri"/>
              </a:rPr>
              <a:t>1. What time do people in your area often have breakfast, lunch, and dinner?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→ They usually have breakfast at 6.30 a.m.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They usually have lunch at 11 p.m.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They usually have dinner at 7 p.m.</a:t>
            </a:r>
            <a:endParaRPr sz="1800" dirty="0">
              <a:solidFill>
                <a:srgbClr val="C00000"/>
              </a:solidFill>
              <a:latin typeface="Nunito"/>
              <a:cs typeface="Amatic SC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9ED33-1260-4744-8D61-D463769FE17D}"/>
              </a:ext>
            </a:extLst>
          </p:cNvPr>
          <p:cNvSpPr txBox="1"/>
          <p:nvPr/>
        </p:nvSpPr>
        <p:spPr>
          <a:xfrm>
            <a:off x="498764" y="2946138"/>
            <a:ext cx="8205849" cy="17197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Nunito"/>
                <a:cs typeface="Amatic SC"/>
                <a:sym typeface="Calibri"/>
              </a:rPr>
              <a:t>2. What do they often have for breakfast, lunch, and dinner? 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→ They eat a light breakfast with many kind of foods like pho, bread and milk. At lunch, they eat rice with many dishes. And at dinner, they have a big dinner with fish, meat, or vegetables.</a:t>
            </a:r>
            <a:endParaRPr lang="en-US" sz="1800" dirty="0">
              <a:solidFill>
                <a:srgbClr val="C00000"/>
              </a:solidFill>
              <a:latin typeface="Nunito"/>
              <a:cs typeface="Amatic SC"/>
              <a:sym typeface="Calibri"/>
            </a:endParaRPr>
          </a:p>
        </p:txBody>
      </p:sp>
      <p:pic>
        <p:nvPicPr>
          <p:cNvPr id="2054" name="Picture 6" descr="Family Gathering – Dream Meaning and Symbolism">
            <a:extLst>
              <a:ext uri="{FF2B5EF4-FFF2-40B4-BE49-F238E27FC236}">
                <a16:creationId xmlns:a16="http://schemas.microsoft.com/office/drawing/2014/main" id="{55B3DFB0-9F3E-FE45-B17D-FA31F408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16" y="630901"/>
            <a:ext cx="2982033" cy="1962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D40097B-1128-AC48-A461-B8496F59D52A}"/>
              </a:ext>
            </a:extLst>
          </p:cNvPr>
          <p:cNvSpPr txBox="1">
            <a:spLocks/>
          </p:cNvSpPr>
          <p:nvPr/>
        </p:nvSpPr>
        <p:spPr>
          <a:xfrm>
            <a:off x="565621" y="362511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2. (p 57) </a:t>
            </a:r>
            <a:r>
              <a:rPr lang="pt-PT" sz="2400" dirty="0" err="1">
                <a:latin typeface="Nunito"/>
                <a:sym typeface="Nunito"/>
              </a:rPr>
              <a:t>Listen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circle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food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drink </a:t>
            </a:r>
            <a:r>
              <a:rPr lang="pt-PT" sz="2400" dirty="0" err="1">
                <a:latin typeface="Nunito"/>
                <a:sym typeface="Nunito"/>
              </a:rPr>
              <a:t>you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hear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6" name="Google Shape;241;g11125e11237_0_4">
            <a:extLst>
              <a:ext uri="{FF2B5EF4-FFF2-40B4-BE49-F238E27FC236}">
                <a16:creationId xmlns:a16="http://schemas.microsoft.com/office/drawing/2014/main" id="{AC1BD90D-1755-1E4E-AE8A-8BA3ADD7C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599837"/>
              </p:ext>
            </p:extLst>
          </p:nvPr>
        </p:nvGraphicFramePr>
        <p:xfrm>
          <a:off x="849085" y="1683451"/>
          <a:ext cx="7445829" cy="19860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1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eel soup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cakes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green tea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coffee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toast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036.mp3" descr="036.mp3">
            <a:hlinkClick r:id="" action="ppaction://media"/>
            <a:extLst>
              <a:ext uri="{FF2B5EF4-FFF2-40B4-BE49-F238E27FC236}">
                <a16:creationId xmlns:a16="http://schemas.microsoft.com/office/drawing/2014/main" id="{5AA24A73-D3E1-924C-9B12-E6719EAB9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8514" y="787524"/>
            <a:ext cx="812800" cy="812800"/>
          </a:xfrm>
          <a:prstGeom prst="rect">
            <a:avLst/>
          </a:prstGeom>
        </p:spPr>
      </p:pic>
      <p:pic>
        <p:nvPicPr>
          <p:cNvPr id="3074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A72ABB3E-6BFD-594A-BDD8-B20976E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23" y="1121047"/>
            <a:ext cx="2181363" cy="21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1C126072-F607-3548-9173-5819EEC4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87" y="1112074"/>
            <a:ext cx="2181363" cy="21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0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E20A56F-346B-984C-B88D-DD264867E034}"/>
              </a:ext>
            </a:extLst>
          </p:cNvPr>
          <p:cNvSpPr txBox="1">
            <a:spLocks/>
          </p:cNvSpPr>
          <p:nvPr/>
        </p:nvSpPr>
        <p:spPr>
          <a:xfrm>
            <a:off x="513666" y="362511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3. (p 57) </a:t>
            </a:r>
            <a:r>
              <a:rPr lang="pt-PT" sz="2400" dirty="0" err="1">
                <a:latin typeface="Nunito"/>
                <a:sym typeface="Nunito"/>
              </a:rPr>
              <a:t>Underline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keywords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847C55-0498-7549-B426-488F1937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68718"/>
              </p:ext>
            </p:extLst>
          </p:nvPr>
        </p:nvGraphicFramePr>
        <p:xfrm>
          <a:off x="883227" y="1037920"/>
          <a:ext cx="7377545" cy="32916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5076">
                  <a:extLst>
                    <a:ext uri="{9D8B030D-6E8A-4147-A177-3AD203B41FA5}">
                      <a16:colId xmlns:a16="http://schemas.microsoft.com/office/drawing/2014/main" val="966963981"/>
                    </a:ext>
                  </a:extLst>
                </a:gridCol>
                <a:gridCol w="753299">
                  <a:extLst>
                    <a:ext uri="{9D8B030D-6E8A-4147-A177-3AD203B41FA5}">
                      <a16:colId xmlns:a16="http://schemas.microsoft.com/office/drawing/2014/main" val="685969663"/>
                    </a:ext>
                  </a:extLst>
                </a:gridCol>
                <a:gridCol w="789170">
                  <a:extLst>
                    <a:ext uri="{9D8B030D-6E8A-4147-A177-3AD203B41FA5}">
                      <a16:colId xmlns:a16="http://schemas.microsoft.com/office/drawing/2014/main" val="137639985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T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F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4275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1. People in Minh's area often have four meals a day.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7569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2. Most of them have lunch at home.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56004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3. Lunch is the main meal of the day in his area.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3308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4. People in his </a:t>
                      </a:r>
                      <a:r>
                        <a:rPr lang="en-US" sz="18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neighbourhood</a:t>
                      </a: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 often have rice, fresh vegetables, and seafood or meat for dinner.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97785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5. After dinner, they often have some fruit and green tea.</a:t>
                      </a: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162478"/>
                  </a:ext>
                </a:extLst>
              </a:tr>
            </a:tbl>
          </a:graphicData>
        </a:graphic>
      </p:graphicFrame>
      <p:grpSp>
        <p:nvGrpSpPr>
          <p:cNvPr id="15" name="Google Shape;4927;p85">
            <a:extLst>
              <a:ext uri="{FF2B5EF4-FFF2-40B4-BE49-F238E27FC236}">
                <a16:creationId xmlns:a16="http://schemas.microsoft.com/office/drawing/2014/main" id="{49DE9992-4DB4-BA43-97CC-A8E0925CB4B8}"/>
              </a:ext>
            </a:extLst>
          </p:cNvPr>
          <p:cNvGrpSpPr/>
          <p:nvPr/>
        </p:nvGrpSpPr>
        <p:grpSpPr>
          <a:xfrm rot="-1759650">
            <a:off x="7846402" y="174352"/>
            <a:ext cx="1386194" cy="2576775"/>
            <a:chOff x="6622012" y="795963"/>
            <a:chExt cx="1304687" cy="2425262"/>
          </a:xfrm>
        </p:grpSpPr>
        <p:sp>
          <p:nvSpPr>
            <p:cNvPr id="16" name="Google Shape;4928;p85">
              <a:extLst>
                <a:ext uri="{FF2B5EF4-FFF2-40B4-BE49-F238E27FC236}">
                  <a16:creationId xmlns:a16="http://schemas.microsoft.com/office/drawing/2014/main" id="{0AC041A4-2305-4D43-BE54-81EDD45502DD}"/>
                </a:ext>
              </a:extLst>
            </p:cNvPr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4929;p85">
              <a:extLst>
                <a:ext uri="{FF2B5EF4-FFF2-40B4-BE49-F238E27FC236}">
                  <a16:creationId xmlns:a16="http://schemas.microsoft.com/office/drawing/2014/main" id="{39BE7C50-0733-F04F-9F87-B55349CE1EB0}"/>
                </a:ext>
              </a:extLst>
            </p:cNvPr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4930;p85">
              <a:extLst>
                <a:ext uri="{FF2B5EF4-FFF2-40B4-BE49-F238E27FC236}">
                  <a16:creationId xmlns:a16="http://schemas.microsoft.com/office/drawing/2014/main" id="{2DE576AE-CCD1-2D4E-8383-5D5AB0A42F8A}"/>
                </a:ext>
              </a:extLst>
            </p:cNvPr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4931;p85">
              <a:extLst>
                <a:ext uri="{FF2B5EF4-FFF2-40B4-BE49-F238E27FC236}">
                  <a16:creationId xmlns:a16="http://schemas.microsoft.com/office/drawing/2014/main" id="{42BD95A2-B324-F84C-8835-68D22FC27CBB}"/>
                </a:ext>
              </a:extLst>
            </p:cNvPr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4932;p85">
              <a:extLst>
                <a:ext uri="{FF2B5EF4-FFF2-40B4-BE49-F238E27FC236}">
                  <a16:creationId xmlns:a16="http://schemas.microsoft.com/office/drawing/2014/main" id="{EFC704CC-EC97-AD4C-A15A-1247EC9A42C5}"/>
                </a:ext>
              </a:extLst>
            </p:cNvPr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4933;p85">
              <a:extLst>
                <a:ext uri="{FF2B5EF4-FFF2-40B4-BE49-F238E27FC236}">
                  <a16:creationId xmlns:a16="http://schemas.microsoft.com/office/drawing/2014/main" id="{0926B240-270A-6049-B2F9-50C030224D69}"/>
                </a:ext>
              </a:extLst>
            </p:cNvPr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" name="Google Shape;4934;p85">
            <a:extLst>
              <a:ext uri="{FF2B5EF4-FFF2-40B4-BE49-F238E27FC236}">
                <a16:creationId xmlns:a16="http://schemas.microsoft.com/office/drawing/2014/main" id="{0CE4445F-38B8-934C-8884-A5FAC2190E0D}"/>
              </a:ext>
            </a:extLst>
          </p:cNvPr>
          <p:cNvSpPr/>
          <p:nvPr/>
        </p:nvSpPr>
        <p:spPr>
          <a:xfrm>
            <a:off x="5406911" y="5145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" name="037.mp3" descr="037.mp3">
            <a:hlinkClick r:id="" action="ppaction://media"/>
            <a:extLst>
              <a:ext uri="{FF2B5EF4-FFF2-40B4-BE49-F238E27FC236}">
                <a16:creationId xmlns:a16="http://schemas.microsoft.com/office/drawing/2014/main" id="{AB033650-F641-F242-A839-15A1A771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6814" y="237192"/>
            <a:ext cx="812800" cy="812800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D74741D6-DAFF-394B-8E03-8902D7CD52DD}"/>
              </a:ext>
            </a:extLst>
          </p:cNvPr>
          <p:cNvSpPr txBox="1">
            <a:spLocks/>
          </p:cNvSpPr>
          <p:nvPr/>
        </p:nvSpPr>
        <p:spPr>
          <a:xfrm>
            <a:off x="513666" y="374583"/>
            <a:ext cx="8400557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3. (p 57) </a:t>
            </a:r>
            <a:r>
              <a:rPr lang="pt-PT" sz="2400" dirty="0" err="1">
                <a:latin typeface="Nunito"/>
                <a:sym typeface="Nunito"/>
              </a:rPr>
              <a:t>Listen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decide </a:t>
            </a:r>
            <a:r>
              <a:rPr lang="pt-PT" sz="2400" dirty="0" err="1">
                <a:latin typeface="Nunito"/>
                <a:sym typeface="Nunito"/>
              </a:rPr>
              <a:t>True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or</a:t>
            </a:r>
            <a:r>
              <a:rPr lang="pt-PT" sz="2400" dirty="0">
                <a:latin typeface="Nunito"/>
                <a:sym typeface="Nunito"/>
              </a:rPr>
              <a:t> False.</a:t>
            </a:r>
            <a:endParaRPr lang="en-VN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BDAE24-4696-F141-8AE3-2FD1E0317C52}"/>
              </a:ext>
            </a:extLst>
          </p:cNvPr>
          <p:cNvSpPr txBox="1"/>
          <p:nvPr/>
        </p:nvSpPr>
        <p:spPr>
          <a:xfrm>
            <a:off x="902931" y="1523405"/>
            <a:ext cx="5798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1.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People in Minh's area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four meals a day.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70F65-CF3D-F944-8E56-5EDCBCBC3AAE}"/>
              </a:ext>
            </a:extLst>
          </p:cNvPr>
          <p:cNvSpPr txBox="1"/>
          <p:nvPr/>
        </p:nvSpPr>
        <p:spPr>
          <a:xfrm>
            <a:off x="902931" y="1994071"/>
            <a:ext cx="568490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2.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Most of them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lunch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at home.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2BD7C-347A-DC42-81A4-4C79284E75F8}"/>
              </a:ext>
            </a:extLst>
          </p:cNvPr>
          <p:cNvSpPr txBox="1"/>
          <p:nvPr/>
        </p:nvSpPr>
        <p:spPr>
          <a:xfrm>
            <a:off x="902931" y="2464737"/>
            <a:ext cx="5798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3.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Lunch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is the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main meal of the day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in his area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1C2C08-5DB6-3544-996A-11606B22963F}"/>
              </a:ext>
            </a:extLst>
          </p:cNvPr>
          <p:cNvSpPr txBox="1"/>
          <p:nvPr/>
        </p:nvSpPr>
        <p:spPr>
          <a:xfrm>
            <a:off x="902931" y="2902213"/>
            <a:ext cx="57981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4.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People in his </a:t>
            </a:r>
            <a:r>
              <a:rPr lang="en-US" sz="1800" b="1" i="0" u="none" strike="noStrike" cap="none" dirty="0" err="1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neighbourhood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rice, fresh vegetables, and seafood or meat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for dinner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EF4DA-5DD5-954D-B1E8-C9CCF306837D}"/>
              </a:ext>
            </a:extLst>
          </p:cNvPr>
          <p:cNvSpPr txBox="1"/>
          <p:nvPr/>
        </p:nvSpPr>
        <p:spPr>
          <a:xfrm>
            <a:off x="902931" y="3642338"/>
            <a:ext cx="57981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5.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After dinner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, they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some fruit and green tea.</a:t>
            </a:r>
          </a:p>
        </p:txBody>
      </p:sp>
    </p:spTree>
    <p:extLst>
      <p:ext uri="{BB962C8B-B14F-4D97-AF65-F5344CB8AC3E}">
        <p14:creationId xmlns:p14="http://schemas.microsoft.com/office/powerpoint/2010/main" val="42481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" grpId="0"/>
      <p:bldP spid="13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550;p45">
            <a:extLst>
              <a:ext uri="{FF2B5EF4-FFF2-40B4-BE49-F238E27FC236}">
                <a16:creationId xmlns:a16="http://schemas.microsoft.com/office/drawing/2014/main" id="{21D85DF0-AC9F-C44C-A01D-8B322D99E89C}"/>
              </a:ext>
            </a:extLst>
          </p:cNvPr>
          <p:cNvSpPr/>
          <p:nvPr/>
        </p:nvSpPr>
        <p:spPr>
          <a:xfrm>
            <a:off x="1555651" y="100624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Minh's area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85C5A7"/>
                </a:highlight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 have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</a:t>
            </a:r>
          </a:p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four meals a day.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984983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Minh's area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85C5A7"/>
                </a:highlight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 have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</a:t>
            </a:r>
          </a:p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Nunito"/>
                <a:cs typeface="Amatic SC"/>
                <a:sym typeface="Calibri"/>
              </a:rPr>
              <a:t>four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 meals a day.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/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0004C7-6312-BD40-B835-CEC477F02A6F}"/>
              </a:ext>
            </a:extLst>
          </p:cNvPr>
          <p:cNvSpPr txBox="1"/>
          <p:nvPr/>
        </p:nvSpPr>
        <p:spPr>
          <a:xfrm>
            <a:off x="1503823" y="2361422"/>
            <a:ext cx="6481312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People in my area often have </a:t>
            </a:r>
            <a:r>
              <a:rPr lang="en-US" sz="2000" b="1" dirty="0">
                <a:solidFill>
                  <a:srgbClr val="FF0000"/>
                </a:solidFill>
                <a:latin typeface="Nunito"/>
                <a:ea typeface="+mn-ea"/>
                <a:cs typeface="Amatic SC"/>
              </a:rPr>
              <a:t>three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 meals a day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: breakfast, lunch and dinner. </a:t>
            </a:r>
            <a:endParaRPr lang="en-VN" sz="2000" b="1" dirty="0">
              <a:solidFill>
                <a:schemeClr val="bg1">
                  <a:lumMod val="10000"/>
                </a:schemeClr>
              </a:solidFill>
              <a:latin typeface="Nunito"/>
              <a:ea typeface="+mn-ea"/>
              <a:cs typeface="Amatic SC"/>
            </a:endParaRPr>
          </a:p>
        </p:txBody>
      </p:sp>
      <p:sp>
        <p:nvSpPr>
          <p:cNvPr id="25" name="Google Shape;4595;p80">
            <a:extLst>
              <a:ext uri="{FF2B5EF4-FFF2-40B4-BE49-F238E27FC236}">
                <a16:creationId xmlns:a16="http://schemas.microsoft.com/office/drawing/2014/main" id="{75342DA4-B0EF-334D-AFED-76EF0943A464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B12484AE-8009-5B4D-A67C-946FDAF59E05}"/>
              </a:ext>
            </a:extLst>
          </p:cNvPr>
          <p:cNvSpPr txBox="1">
            <a:spLocks/>
          </p:cNvSpPr>
          <p:nvPr/>
        </p:nvSpPr>
        <p:spPr>
          <a:xfrm>
            <a:off x="2060474" y="3562037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False</a:t>
            </a:r>
          </a:p>
        </p:txBody>
      </p:sp>
      <p:pic>
        <p:nvPicPr>
          <p:cNvPr id="2" name="1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850" y="29237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1" animBg="1"/>
      <p:bldP spid="24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63694A92-27A7-CA43-A7DB-DCD838781935}"/>
              </a:ext>
            </a:extLst>
          </p:cNvPr>
          <p:cNvSpPr/>
          <p:nvPr/>
        </p:nvSpPr>
        <p:spPr>
          <a:xfrm>
            <a:off x="1555651" y="1021754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Most of them have lunch at home.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Most of them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have 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at home.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C85D6-3675-4D4E-A933-BB7DCA28CC98}"/>
              </a:ext>
            </a:extLst>
          </p:cNvPr>
          <p:cNvSpPr txBox="1"/>
          <p:nvPr/>
        </p:nvSpPr>
        <p:spPr>
          <a:xfrm>
            <a:off x="2286000" y="257175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Lunch often starts at 11:30 a.m.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Most of us have lunch at home. 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A5BE6A3-A179-CB47-A88F-11E6C7CEE4A7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93C39C7E-6F7D-5A47-9ADC-9485F2E9487B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True</a:t>
            </a:r>
          </a:p>
        </p:txBody>
      </p:sp>
      <p:pic>
        <p:nvPicPr>
          <p:cNvPr id="2" name="2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2149" y="2912204"/>
            <a:ext cx="275991" cy="2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the main meal of the day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in 	his area.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51FE6-E2C7-5F47-8456-D095AB813387}"/>
              </a:ext>
            </a:extLst>
          </p:cNvPr>
          <p:cNvSpPr txBox="1"/>
          <p:nvPr/>
        </p:nvSpPr>
        <p:spPr>
          <a:xfrm>
            <a:off x="2020273" y="25717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1800" b="1" dirty="0">
                <a:solidFill>
                  <a:srgbClr val="FF0000"/>
                </a:solidFill>
                <a:latin typeface="Nunito"/>
                <a:ea typeface="+mn-ea"/>
                <a:cs typeface="Amatic SC"/>
              </a:rPr>
              <a:t>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the main meal of the day.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ABA17"/>
                </a:highlight>
                <a:latin typeface="OpenSans"/>
              </a:rPr>
              <a:t> </a:t>
            </a:r>
            <a:endParaRPr lang="en-VN" dirty="0">
              <a:highlight>
                <a:srgbClr val="FABA17"/>
              </a:highlight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FD5B55BC-38B4-AA4F-80A3-FA49D40A280E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false</a:t>
            </a:r>
          </a:p>
        </p:txBody>
      </p:sp>
      <p:sp>
        <p:nvSpPr>
          <p:cNvPr id="23" name="Google Shape;550;p45">
            <a:extLst>
              <a:ext uri="{FF2B5EF4-FFF2-40B4-BE49-F238E27FC236}">
                <a16:creationId xmlns:a16="http://schemas.microsoft.com/office/drawing/2014/main" id="{86DCBC75-EC2A-EA41-84B8-36D00905618A}"/>
              </a:ext>
            </a:extLst>
          </p:cNvPr>
          <p:cNvSpPr/>
          <p:nvPr/>
        </p:nvSpPr>
        <p:spPr>
          <a:xfrm>
            <a:off x="1555651" y="1021754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Nunito"/>
                <a:cs typeface="Amatic SC"/>
                <a:sym typeface="Calibri"/>
              </a:rPr>
              <a:t>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the main meal of the day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in 	his area.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03</a:t>
            </a: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06C97151-B5DC-B84B-AF92-37BC2FCF5489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3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1903" y="2596459"/>
            <a:ext cx="319914" cy="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B998C273-6F28-CC4E-8E1E-88D60048B9BC}"/>
              </a:ext>
            </a:extLst>
          </p:cNvPr>
          <p:cNvSpPr/>
          <p:nvPr/>
        </p:nvSpPr>
        <p:spPr>
          <a:xfrm>
            <a:off x="1566224" y="1026229"/>
            <a:ext cx="6032698" cy="1214316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People in his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neighbourhood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often 		have rice, fresh vegetables, and seafood or 	meat for dinner.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607480" y="1038361"/>
            <a:ext cx="6032698" cy="1214316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his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neighbourhood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have rice, fresh vegetables, and seafood or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meat for dinner.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9339"/>
            <a:ext cx="1138090" cy="12019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CA42E-7214-C34F-9B21-26868B708CBA}"/>
              </a:ext>
            </a:extLst>
          </p:cNvPr>
          <p:cNvSpPr txBox="1"/>
          <p:nvPr/>
        </p:nvSpPr>
        <p:spPr>
          <a:xfrm>
            <a:off x="1292893" y="2558080"/>
            <a:ext cx="6962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 is the main meal of the day. It's also the time when family members gather at home, so it takes a bit longer than the other meals. It often starts at around 7:30 p.m. We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usually have rice with a lot of fresh vegetables and seafood or meat.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2CF8E8C-3B78-9C42-B831-2115672B8DB7}"/>
              </a:ext>
            </a:extLst>
          </p:cNvPr>
          <p:cNvSpPr/>
          <p:nvPr/>
        </p:nvSpPr>
        <p:spPr>
          <a:xfrm>
            <a:off x="1524968" y="1009339"/>
            <a:ext cx="1189918" cy="125547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4419A51-AA9B-5E47-8BF8-0B669BA400FA}"/>
              </a:ext>
            </a:extLst>
          </p:cNvPr>
          <p:cNvSpPr txBox="1">
            <a:spLocks/>
          </p:cNvSpPr>
          <p:nvPr/>
        </p:nvSpPr>
        <p:spPr>
          <a:xfrm>
            <a:off x="2119927" y="3889806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true</a:t>
            </a:r>
          </a:p>
        </p:txBody>
      </p:sp>
      <p:pic>
        <p:nvPicPr>
          <p:cNvPr id="2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7498" y="3467279"/>
            <a:ext cx="291130" cy="2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After 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,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they often have some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fruit and green tea.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FFF00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C417-DB14-7D41-B4F2-15E02FA1A5FB}"/>
              </a:ext>
            </a:extLst>
          </p:cNvPr>
          <p:cNvSpPr txBox="1"/>
          <p:nvPr/>
        </p:nvSpPr>
        <p:spPr>
          <a:xfrm>
            <a:off x="1555651" y="2551156"/>
            <a:ext cx="637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We normally talk about everyday activities during the meal.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ea typeface="+mn-ea"/>
                <a:cs typeface="Amatic SC"/>
              </a:rPr>
              <a:t>Then we have some fruit and green tea.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FFF00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BB2CA976-BC88-5546-B9A7-1FE8B612A405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935ED63-808D-5146-83BB-A2734D33E31D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True</a:t>
            </a:r>
          </a:p>
        </p:txBody>
      </p:sp>
      <p:pic>
        <p:nvPicPr>
          <p:cNvPr id="2" name="5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1421" y="28743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Google Shape;4598;p80"/>
          <p:cNvSpPr txBox="1">
            <a:spLocks noGrp="1"/>
          </p:cNvSpPr>
          <p:nvPr>
            <p:ph type="subTitle" idx="1"/>
          </p:nvPr>
        </p:nvSpPr>
        <p:spPr>
          <a:xfrm>
            <a:off x="3373665" y="1121552"/>
            <a:ext cx="3578196" cy="1814271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599" name="Google Shape;4599;p80"/>
          <p:cNvGrpSpPr/>
          <p:nvPr/>
        </p:nvGrpSpPr>
        <p:grpSpPr>
          <a:xfrm>
            <a:off x="4915025" y="966750"/>
            <a:ext cx="1434175" cy="789950"/>
            <a:chOff x="4475250" y="650188"/>
            <a:chExt cx="1434175" cy="789950"/>
          </a:xfrm>
        </p:grpSpPr>
        <p:sp>
          <p:nvSpPr>
            <p:cNvPr id="4600" name="Google Shape;4600;p80"/>
            <p:cNvSpPr/>
            <p:nvPr/>
          </p:nvSpPr>
          <p:spPr>
            <a:xfrm>
              <a:off x="5715925" y="65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80"/>
            <p:cNvSpPr/>
            <p:nvPr/>
          </p:nvSpPr>
          <p:spPr>
            <a:xfrm>
              <a:off x="4475250" y="12562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2" name="Google Shape;4602;p80"/>
          <p:cNvGrpSpPr/>
          <p:nvPr/>
        </p:nvGrpSpPr>
        <p:grpSpPr>
          <a:xfrm>
            <a:off x="514923" y="2522892"/>
            <a:ext cx="1958126" cy="2080809"/>
            <a:chOff x="782575" y="2842725"/>
            <a:chExt cx="1716600" cy="1824151"/>
          </a:xfrm>
        </p:grpSpPr>
        <p:sp>
          <p:nvSpPr>
            <p:cNvPr id="4603" name="Google Shape;4603;p80"/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80"/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80"/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80"/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80"/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80"/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80"/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80"/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80"/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80"/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80"/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80"/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80"/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80"/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80"/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80"/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80"/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80"/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80"/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80"/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80"/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80"/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80"/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80"/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80"/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80"/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80"/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80"/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80"/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80"/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80"/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80"/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80"/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80"/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80"/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80"/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80"/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80"/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80"/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80"/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80"/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80"/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80"/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80"/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80"/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80"/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0" name="Google Shape;4650;p80"/>
          <p:cNvGrpSpPr/>
          <p:nvPr/>
        </p:nvGrpSpPr>
        <p:grpSpPr>
          <a:xfrm>
            <a:off x="1869218" y="1013594"/>
            <a:ext cx="952872" cy="934237"/>
            <a:chOff x="471614" y="518150"/>
            <a:chExt cx="1106961" cy="1085313"/>
          </a:xfrm>
        </p:grpSpPr>
        <p:grpSp>
          <p:nvGrpSpPr>
            <p:cNvPr id="4651" name="Google Shape;4651;p80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652" name="Google Shape;4652;p80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80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80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80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56" name="Google Shape;4656;p80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80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80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9" name="Google Shape;4659;p80"/>
          <p:cNvGrpSpPr/>
          <p:nvPr/>
        </p:nvGrpSpPr>
        <p:grpSpPr>
          <a:xfrm>
            <a:off x="4186750" y="701344"/>
            <a:ext cx="4760517" cy="3018093"/>
            <a:chOff x="4186750" y="701344"/>
            <a:chExt cx="4760517" cy="3018093"/>
          </a:xfrm>
        </p:grpSpPr>
        <p:sp>
          <p:nvSpPr>
            <p:cNvPr id="4660" name="Google Shape;4660;p80"/>
            <p:cNvSpPr/>
            <p:nvPr/>
          </p:nvSpPr>
          <p:spPr>
            <a:xfrm>
              <a:off x="4186750" y="70134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80"/>
            <p:cNvSpPr/>
            <p:nvPr/>
          </p:nvSpPr>
          <p:spPr>
            <a:xfrm>
              <a:off x="8018024" y="34071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2" name="Google Shape;4662;p80"/>
          <p:cNvSpPr/>
          <p:nvPr/>
        </p:nvSpPr>
        <p:spPr>
          <a:xfrm rot="9900017">
            <a:off x="-700923" y="-209692"/>
            <a:ext cx="2593466" cy="1773167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3" name="Google Shape;4663;p80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4" name="Google Shape;4664;p80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5" name="Google Shape;4665;p80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6" name="Google Shape;4666;p80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5" name="Google Shape;4595;p80"/>
          <p:cNvSpPr/>
          <p:nvPr/>
        </p:nvSpPr>
        <p:spPr>
          <a:xfrm>
            <a:off x="3334695" y="1086818"/>
            <a:ext cx="3626943" cy="1883892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6" name="Google Shape;4596;p80"/>
          <p:cNvSpPr txBox="1">
            <a:spLocks noGrp="1"/>
          </p:cNvSpPr>
          <p:nvPr>
            <p:ph type="title"/>
          </p:nvPr>
        </p:nvSpPr>
        <p:spPr>
          <a:xfrm>
            <a:off x="1014909" y="995085"/>
            <a:ext cx="5650761" cy="2040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dirty="0" err="1"/>
              <a:t>Writing</a:t>
            </a:r>
            <a:endParaRPr sz="9600" dirty="0"/>
          </a:p>
        </p:txBody>
      </p:sp>
      <p:sp>
        <p:nvSpPr>
          <p:cNvPr id="76" name="Google Shape;4596;p80">
            <a:extLst>
              <a:ext uri="{FF2B5EF4-FFF2-40B4-BE49-F238E27FC236}">
                <a16:creationId xmlns:a16="http://schemas.microsoft.com/office/drawing/2014/main" id="{D7EF66CD-EE7C-464F-AF8A-9906BE761431}"/>
              </a:ext>
            </a:extLst>
          </p:cNvPr>
          <p:cNvSpPr txBox="1">
            <a:spLocks/>
          </p:cNvSpPr>
          <p:nvPr/>
        </p:nvSpPr>
        <p:spPr>
          <a:xfrm>
            <a:off x="3022345" y="2385713"/>
            <a:ext cx="5650761" cy="204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7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srgbClr val="000000"/>
              </a:buClr>
              <a:buFont typeface="Arial"/>
            </a:pP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What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are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your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eating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habits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8AF84C-7901-C343-BD2F-93B060394E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4. (p 57) </a:t>
            </a:r>
            <a:r>
              <a:rPr lang="pt-PT" sz="2400" dirty="0" err="1">
                <a:latin typeface="Nunito"/>
                <a:sym typeface="Nunito"/>
              </a:rPr>
              <a:t>Make</a:t>
            </a:r>
            <a:r>
              <a:rPr lang="pt-PT" sz="2400" dirty="0">
                <a:latin typeface="Nunito"/>
                <a:sym typeface="Nunito"/>
              </a:rPr>
              <a:t> notes </a:t>
            </a:r>
            <a:r>
              <a:rPr lang="pt-PT" sz="2400" dirty="0" err="1">
                <a:latin typeface="Nunito"/>
                <a:sym typeface="Nunito"/>
              </a:rPr>
              <a:t>about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eating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habits</a:t>
            </a:r>
            <a:r>
              <a:rPr lang="pt-PT" sz="2400" dirty="0">
                <a:latin typeface="Nunito"/>
                <a:sym typeface="Nunito"/>
              </a:rPr>
              <a:t> in </a:t>
            </a:r>
            <a:r>
              <a:rPr lang="pt-PT" sz="2400" dirty="0" err="1">
                <a:latin typeface="Nunito"/>
                <a:sym typeface="Nunito"/>
              </a:rPr>
              <a:t>your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area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A48892-F435-6640-ACAD-E840995FB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46309"/>
              </p:ext>
            </p:extLst>
          </p:nvPr>
        </p:nvGraphicFramePr>
        <p:xfrm>
          <a:off x="208260" y="789140"/>
          <a:ext cx="8683331" cy="40333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70852">
                  <a:extLst>
                    <a:ext uri="{9D8B030D-6E8A-4147-A177-3AD203B41FA5}">
                      <a16:colId xmlns:a16="http://schemas.microsoft.com/office/drawing/2014/main" val="1756141182"/>
                    </a:ext>
                  </a:extLst>
                </a:gridCol>
                <a:gridCol w="3280681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3631798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</a:tblGrid>
              <a:tr h="7348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Time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Food and drink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Breakfast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Lunch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Dinner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9E4D33-7293-4442-97C7-4F9D590323DB}"/>
              </a:ext>
            </a:extLst>
          </p:cNvPr>
          <p:cNvSpPr txBox="1"/>
          <p:nvPr/>
        </p:nvSpPr>
        <p:spPr>
          <a:xfrm>
            <a:off x="5374104" y="1703478"/>
            <a:ext cx="3368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</a:t>
            </a: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read, noodle, milk, coffee, pho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DB79-C527-3341-A072-0435B5805DA2}"/>
              </a:ext>
            </a:extLst>
          </p:cNvPr>
          <p:cNvSpPr txBox="1"/>
          <p:nvPr/>
        </p:nvSpPr>
        <p:spPr>
          <a:xfrm>
            <a:off x="2991847" y="2965950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11.30 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0C516-E59D-1D49-BF6A-5772583DEF4F}"/>
              </a:ext>
            </a:extLst>
          </p:cNvPr>
          <p:cNvSpPr txBox="1"/>
          <p:nvPr/>
        </p:nvSpPr>
        <p:spPr>
          <a:xfrm>
            <a:off x="3096123" y="4054355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7 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A051E-5DF4-1440-B4BB-26AB89770BFE}"/>
              </a:ext>
            </a:extLst>
          </p:cNvPr>
          <p:cNvSpPr txBox="1"/>
          <p:nvPr/>
        </p:nvSpPr>
        <p:spPr>
          <a:xfrm>
            <a:off x="2991848" y="1877545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6.30 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C1208-BA79-8F4D-8296-E38F0B194375}"/>
              </a:ext>
            </a:extLst>
          </p:cNvPr>
          <p:cNvSpPr txBox="1"/>
          <p:nvPr/>
        </p:nvSpPr>
        <p:spPr>
          <a:xfrm>
            <a:off x="5374103" y="2781283"/>
            <a:ext cx="356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Sticky rice, juice, </a:t>
            </a:r>
          </a:p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coffee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C0217-999A-5546-94FC-30219ADDE973}"/>
              </a:ext>
            </a:extLst>
          </p:cNvPr>
          <p:cNvSpPr txBox="1"/>
          <p:nvPr/>
        </p:nvSpPr>
        <p:spPr>
          <a:xfrm>
            <a:off x="5374102" y="3869688"/>
            <a:ext cx="356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Rice, vegetables, fish, meat, tea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pic>
        <p:nvPicPr>
          <p:cNvPr id="14" name="y2mate.com - ĐÊM NGƯƠC 2 PHUT  BONG SÔ_1080p.mp4" descr="y2mate.com - ĐÊM NGƯƠC 2 PHUT  BONG SÔ_1080p.mp4">
            <a:hlinkClick r:id="" action="ppaction://media"/>
            <a:extLst>
              <a:ext uri="{FF2B5EF4-FFF2-40B4-BE49-F238E27FC236}">
                <a16:creationId xmlns:a16="http://schemas.microsoft.com/office/drawing/2014/main" id="{9D8B7606-5E41-5E4C-A45A-629927331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11" y="545432"/>
            <a:ext cx="1793026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Google Shape;4320;p72"/>
          <p:cNvSpPr txBox="1">
            <a:spLocks noGrp="1"/>
          </p:cNvSpPr>
          <p:nvPr>
            <p:ph type="title"/>
          </p:nvPr>
        </p:nvSpPr>
        <p:spPr>
          <a:xfrm>
            <a:off x="2612402" y="174727"/>
            <a:ext cx="4399037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0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1" name="Google Shape;4321;p72"/>
          <p:cNvSpPr txBox="1">
            <a:spLocks noGrp="1"/>
          </p:cNvSpPr>
          <p:nvPr>
            <p:ph type="body" idx="1"/>
          </p:nvPr>
        </p:nvSpPr>
        <p:spPr>
          <a:xfrm>
            <a:off x="959920" y="1030963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300" b="1" dirty="0">
                <a:solidFill>
                  <a:schemeClr val="dk1"/>
                </a:solidFill>
              </a:rPr>
              <a:t>By the end of this lesson, Ss will be able to: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Develop their listening skill for specific information about food and drink.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Write a paragraph about eating habits in their area. </a:t>
            </a:r>
          </a:p>
        </p:txBody>
      </p:sp>
      <p:grpSp>
        <p:nvGrpSpPr>
          <p:cNvPr id="4322" name="Google Shape;4322;p72"/>
          <p:cNvGrpSpPr/>
          <p:nvPr/>
        </p:nvGrpSpPr>
        <p:grpSpPr>
          <a:xfrm>
            <a:off x="6443925" y="285556"/>
            <a:ext cx="2478075" cy="2361275"/>
            <a:chOff x="6042675" y="631750"/>
            <a:chExt cx="2478075" cy="2361275"/>
          </a:xfrm>
        </p:grpSpPr>
        <p:sp>
          <p:nvSpPr>
            <p:cNvPr id="4323" name="Google Shape;4323;p72"/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72"/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5" name="Google Shape;4325;p72"/>
          <p:cNvGrpSpPr/>
          <p:nvPr/>
        </p:nvGrpSpPr>
        <p:grpSpPr>
          <a:xfrm>
            <a:off x="142225" y="690174"/>
            <a:ext cx="8746393" cy="3913315"/>
            <a:chOff x="142225" y="690174"/>
            <a:chExt cx="8746393" cy="3913315"/>
          </a:xfrm>
        </p:grpSpPr>
        <p:sp>
          <p:nvSpPr>
            <p:cNvPr id="4326" name="Google Shape;4326;p72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72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72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9" name="Google Shape;4329;p72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0" name="Google Shape;4330;p72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72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72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wesome How To Convert Png To Vector Pictures">
            <a:extLst>
              <a:ext uri="{FF2B5EF4-FFF2-40B4-BE49-F238E27FC236}">
                <a16:creationId xmlns:a16="http://schemas.microsoft.com/office/drawing/2014/main" id="{CCE4B205-5FFC-1648-9F56-E74540F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1780275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wesome How To Convert Png To Vector Pictures">
            <a:extLst>
              <a:ext uri="{FF2B5EF4-FFF2-40B4-BE49-F238E27FC236}">
                <a16:creationId xmlns:a16="http://schemas.microsoft.com/office/drawing/2014/main" id="{A34EF935-584B-014A-8943-8DE40ED3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3163847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C44393E8-D4D7-3D40-96AC-1F220DBFB2AB}"/>
              </a:ext>
            </a:extLst>
          </p:cNvPr>
          <p:cNvSpPr txBox="1">
            <a:spLocks/>
          </p:cNvSpPr>
          <p:nvPr/>
        </p:nvSpPr>
        <p:spPr>
          <a:xfrm>
            <a:off x="721894" y="147749"/>
            <a:ext cx="4684295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000" dirty="0">
                <a:latin typeface="Nunito"/>
                <a:sym typeface="Nunito"/>
              </a:rPr>
              <a:t>Ex 5. (p 57) </a:t>
            </a:r>
            <a:r>
              <a:rPr lang="pt-PT" sz="2000" dirty="0" err="1">
                <a:latin typeface="Nunito"/>
                <a:sym typeface="Nunito"/>
              </a:rPr>
              <a:t>Answer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these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questions</a:t>
            </a:r>
            <a:r>
              <a:rPr lang="pt-PT" sz="2000" dirty="0">
                <a:latin typeface="Nunito"/>
                <a:sym typeface="Nunito"/>
              </a:rPr>
              <a:t>.</a:t>
            </a:r>
            <a:endParaRPr lang="en-VN" sz="3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023076-81D2-984B-8BCE-5BFC596986F2}"/>
              </a:ext>
            </a:extLst>
          </p:cNvPr>
          <p:cNvSpPr txBox="1">
            <a:spLocks/>
          </p:cNvSpPr>
          <p:nvPr/>
        </p:nvSpPr>
        <p:spPr>
          <a:xfrm>
            <a:off x="385009" y="1013115"/>
            <a:ext cx="8646695" cy="39826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1. </a:t>
            </a:r>
            <a:r>
              <a:rPr lang="pt-PT" sz="2000" dirty="0" err="1">
                <a:latin typeface="Nunito"/>
                <a:sym typeface="Nunito"/>
              </a:rPr>
              <a:t>How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many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meals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eat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daily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2. </a:t>
            </a:r>
            <a:r>
              <a:rPr lang="pt-PT" sz="2000" dirty="0" err="1">
                <a:latin typeface="Nunito"/>
                <a:sym typeface="Nunito"/>
              </a:rPr>
              <a:t>What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for </a:t>
            </a:r>
            <a:r>
              <a:rPr lang="pt-PT" sz="2000" dirty="0" err="1">
                <a:latin typeface="Nunito"/>
                <a:sym typeface="Nunito"/>
              </a:rPr>
              <a:t>breakfast</a:t>
            </a:r>
            <a:r>
              <a:rPr lang="pt-PT" sz="2000" dirty="0">
                <a:latin typeface="Nunito"/>
                <a:sym typeface="Nunito"/>
              </a:rPr>
              <a:t>, </a:t>
            </a:r>
            <a:r>
              <a:rPr lang="pt-PT" sz="2000" dirty="0" err="1">
                <a:latin typeface="Nunito"/>
                <a:sym typeface="Nunito"/>
              </a:rPr>
              <a:t>lunch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dinner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3. </a:t>
            </a:r>
            <a:r>
              <a:rPr lang="pt-PT" sz="2000" dirty="0" err="1">
                <a:latin typeface="Nunito"/>
                <a:sym typeface="Nunito"/>
              </a:rPr>
              <a:t>What</a:t>
            </a:r>
            <a:r>
              <a:rPr lang="pt-PT" sz="2000" dirty="0">
                <a:latin typeface="Nunito"/>
                <a:sym typeface="Nunito"/>
              </a:rPr>
              <a:t> time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breakfast</a:t>
            </a:r>
            <a:r>
              <a:rPr lang="pt-PT" sz="2000" dirty="0">
                <a:latin typeface="Nunito"/>
                <a:sym typeface="Nunito"/>
              </a:rPr>
              <a:t>, </a:t>
            </a:r>
            <a:r>
              <a:rPr lang="pt-PT" sz="2000" dirty="0" err="1">
                <a:latin typeface="Nunito"/>
                <a:sym typeface="Nunito"/>
              </a:rPr>
              <a:t>lunch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dinner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4.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eat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anything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before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main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meals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5. </a:t>
            </a:r>
            <a:r>
              <a:rPr lang="pt-PT" sz="2000" dirty="0" err="1">
                <a:latin typeface="Nunito"/>
                <a:sym typeface="Nunito"/>
              </a:rPr>
              <a:t>How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many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servings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of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fruits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vegetables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per </a:t>
            </a:r>
            <a:r>
              <a:rPr lang="pt-PT" sz="2000" dirty="0" err="1">
                <a:latin typeface="Nunito"/>
                <a:sym typeface="Nunito"/>
              </a:rPr>
              <a:t>day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39793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78"/>
          <p:cNvSpPr/>
          <p:nvPr/>
        </p:nvSpPr>
        <p:spPr>
          <a:xfrm>
            <a:off x="338850" y="941460"/>
            <a:ext cx="5885488" cy="4071412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5" name="Google Shape;4535;p78"/>
          <p:cNvGrpSpPr/>
          <p:nvPr/>
        </p:nvGrpSpPr>
        <p:grpSpPr>
          <a:xfrm>
            <a:off x="-549111" y="-935660"/>
            <a:ext cx="10242221" cy="1872176"/>
            <a:chOff x="-548224" y="-472308"/>
            <a:chExt cx="10242221" cy="1872176"/>
          </a:xfrm>
        </p:grpSpPr>
        <p:grpSp>
          <p:nvGrpSpPr>
            <p:cNvPr id="4536" name="Google Shape;4536;p78"/>
            <p:cNvGrpSpPr/>
            <p:nvPr/>
          </p:nvGrpSpPr>
          <p:grpSpPr>
            <a:xfrm rot="-818038">
              <a:off x="-454052" y="-121837"/>
              <a:ext cx="3113653" cy="1171234"/>
              <a:chOff x="0" y="539998"/>
              <a:chExt cx="3901889" cy="1467738"/>
            </a:xfrm>
          </p:grpSpPr>
          <p:sp>
            <p:nvSpPr>
              <p:cNvPr id="4537" name="Google Shape;4537;p78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78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78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78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78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78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3" name="Google Shape;4543;p78"/>
            <p:cNvGrpSpPr/>
            <p:nvPr/>
          </p:nvGrpSpPr>
          <p:grpSpPr>
            <a:xfrm rot="818038" flipH="1">
              <a:off x="6486173" y="-121837"/>
              <a:ext cx="3113653" cy="1171234"/>
              <a:chOff x="0" y="539998"/>
              <a:chExt cx="3901889" cy="1467738"/>
            </a:xfrm>
          </p:grpSpPr>
          <p:sp>
            <p:nvSpPr>
              <p:cNvPr id="4544" name="Google Shape;4544;p78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78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78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78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78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78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50" name="Google Shape;4550;p78"/>
          <p:cNvGrpSpPr/>
          <p:nvPr/>
        </p:nvGrpSpPr>
        <p:grpSpPr>
          <a:xfrm flipH="1">
            <a:off x="-376518" y="3088517"/>
            <a:ext cx="8734455" cy="2031752"/>
            <a:chOff x="345367" y="2571756"/>
            <a:chExt cx="8734455" cy="2031752"/>
          </a:xfrm>
        </p:grpSpPr>
        <p:sp>
          <p:nvSpPr>
            <p:cNvPr id="4551" name="Google Shape;4551;p78"/>
            <p:cNvSpPr/>
            <p:nvPr/>
          </p:nvSpPr>
          <p:spPr>
            <a:xfrm flipH="1">
              <a:off x="345367" y="42912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8"/>
            <p:cNvSpPr/>
            <p:nvPr/>
          </p:nvSpPr>
          <p:spPr>
            <a:xfrm flipH="1">
              <a:off x="8150580" y="25717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3" name="Google Shape;4553;p78"/>
          <p:cNvGrpSpPr/>
          <p:nvPr/>
        </p:nvGrpSpPr>
        <p:grpSpPr>
          <a:xfrm>
            <a:off x="114009" y="4518688"/>
            <a:ext cx="894261" cy="574208"/>
            <a:chOff x="471614" y="619899"/>
            <a:chExt cx="1038872" cy="667064"/>
          </a:xfrm>
        </p:grpSpPr>
        <p:grpSp>
          <p:nvGrpSpPr>
            <p:cNvPr id="4554" name="Google Shape;4554;p78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555" name="Google Shape;4555;p78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78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78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78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59" name="Google Shape;4559;p78"/>
            <p:cNvSpPr/>
            <p:nvPr/>
          </p:nvSpPr>
          <p:spPr>
            <a:xfrm>
              <a:off x="530425" y="619899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0" name="Google Shape;4560;p7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1" name="Google Shape;4561;p7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2" name="Google Shape;4562;p7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3" name="Google Shape;4563;p78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303533-430B-A344-8111-1C9CB82D754E}"/>
              </a:ext>
            </a:extLst>
          </p:cNvPr>
          <p:cNvSpPr txBox="1"/>
          <p:nvPr/>
        </p:nvSpPr>
        <p:spPr>
          <a:xfrm>
            <a:off x="489692" y="1099687"/>
            <a:ext cx="567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endParaRPr lang="en-US" sz="2000" b="1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People in my city love delicious food and they usually eat three meals a day including breakfast, lunch, and dinner. At around 6.30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a.m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they usually have a light breakfast with a bowl of pho or bread. Some people eat a bowl of instant noodles and drink a cup of coffee before going to work. Lunch usually starts around 11.30 a.m. They usually have a plate of fried rice and drink juice for lunch. Dinner usually starts at 18:00 with rice, lots of vegetables, some meat and fish. Then they usually have some fruit and some tea.</a:t>
            </a:r>
            <a:endParaRPr lang="en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itle 5">
            <a:extLst>
              <a:ext uri="{FF2B5EF4-FFF2-40B4-BE49-F238E27FC236}">
                <a16:creationId xmlns:a16="http://schemas.microsoft.com/office/drawing/2014/main" id="{385106D0-5BCE-1A4B-9F35-775A6B65A6FE}"/>
              </a:ext>
            </a:extLst>
          </p:cNvPr>
          <p:cNvSpPr txBox="1">
            <a:spLocks/>
          </p:cNvSpPr>
          <p:nvPr/>
        </p:nvSpPr>
        <p:spPr>
          <a:xfrm>
            <a:off x="942531" y="51619"/>
            <a:ext cx="7343129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1800" dirty="0">
                <a:latin typeface="Nunito"/>
                <a:sym typeface="Nunito"/>
              </a:rPr>
              <a:t>Ex 5. (p 57) </a:t>
            </a:r>
            <a:r>
              <a:rPr lang="pt-PT" sz="1800" dirty="0" err="1">
                <a:latin typeface="Nunito"/>
                <a:sym typeface="Nunito"/>
              </a:rPr>
              <a:t>Write</a:t>
            </a:r>
            <a:r>
              <a:rPr lang="pt-PT" sz="1800" dirty="0">
                <a:latin typeface="Nunito"/>
                <a:sym typeface="Nunito"/>
              </a:rPr>
              <a:t> a </a:t>
            </a:r>
            <a:r>
              <a:rPr lang="pt-PT" sz="1800" dirty="0" err="1">
                <a:latin typeface="Nunito"/>
                <a:sym typeface="Nunito"/>
              </a:rPr>
              <a:t>paragraph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of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about</a:t>
            </a:r>
            <a:r>
              <a:rPr lang="pt-PT" sz="1800" dirty="0">
                <a:latin typeface="Nunito"/>
                <a:sym typeface="Nunito"/>
              </a:rPr>
              <a:t> 70 </a:t>
            </a:r>
            <a:r>
              <a:rPr lang="pt-PT" sz="1800" dirty="0" err="1">
                <a:latin typeface="Nunito"/>
                <a:sym typeface="Nunito"/>
              </a:rPr>
              <a:t>words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about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the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eating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habits</a:t>
            </a:r>
            <a:r>
              <a:rPr lang="pt-PT" sz="1800" dirty="0">
                <a:latin typeface="Nunito"/>
                <a:sym typeface="Nunito"/>
              </a:rPr>
              <a:t> in </a:t>
            </a:r>
            <a:r>
              <a:rPr lang="pt-PT" sz="1800" dirty="0" err="1">
                <a:latin typeface="Nunito"/>
                <a:sym typeface="Nunito"/>
              </a:rPr>
              <a:t>your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area</a:t>
            </a:r>
            <a:r>
              <a:rPr lang="pt-PT" sz="1800" dirty="0">
                <a:latin typeface="Nunito"/>
                <a:sym typeface="Nunito"/>
              </a:rPr>
              <a:t>. Use </a:t>
            </a:r>
            <a:r>
              <a:rPr lang="pt-PT" sz="1800" dirty="0" err="1">
                <a:latin typeface="Nunito"/>
                <a:sym typeface="Nunito"/>
              </a:rPr>
              <a:t>the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information</a:t>
            </a:r>
            <a:r>
              <a:rPr lang="pt-PT" sz="1800" dirty="0">
                <a:latin typeface="Nunito"/>
                <a:sym typeface="Nunito"/>
              </a:rPr>
              <a:t> in 4 to </a:t>
            </a:r>
            <a:r>
              <a:rPr lang="pt-PT" sz="1800" dirty="0" err="1">
                <a:latin typeface="Nunito"/>
                <a:sym typeface="Nunito"/>
              </a:rPr>
              <a:t>help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you</a:t>
            </a:r>
            <a:r>
              <a:rPr lang="pt-PT" sz="1800" dirty="0">
                <a:latin typeface="Nunito"/>
                <a:sym typeface="Nunito"/>
              </a:rPr>
              <a:t>.</a:t>
            </a:r>
            <a:endParaRPr lang="en-VN" sz="2800" dirty="0"/>
          </a:p>
        </p:txBody>
      </p:sp>
      <p:pic>
        <p:nvPicPr>
          <p:cNvPr id="2" name="y2mate.com - ĐÊM NGƯƠC 2 PHUT  BONG SÔ_1080p.mp4" descr="y2mate.com - ĐÊM NGƯƠC 2 PHUT  BONG SÔ_1080p.mp4">
            <a:hlinkClick r:id="" action="ppaction://media"/>
            <a:extLst>
              <a:ext uri="{FF2B5EF4-FFF2-40B4-BE49-F238E27FC236}">
                <a16:creationId xmlns:a16="http://schemas.microsoft.com/office/drawing/2014/main" id="{0AEC8DA0-FBC4-674A-B5E1-F0ED3CD46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1056" y="1924074"/>
            <a:ext cx="2274094" cy="155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Google Shape;4519;p78">
            <a:extLst>
              <a:ext uri="{FF2B5EF4-FFF2-40B4-BE49-F238E27FC236}">
                <a16:creationId xmlns:a16="http://schemas.microsoft.com/office/drawing/2014/main" id="{FBFF8136-DF79-474D-8B7D-E3309621028A}"/>
              </a:ext>
            </a:extLst>
          </p:cNvPr>
          <p:cNvSpPr/>
          <p:nvPr/>
        </p:nvSpPr>
        <p:spPr>
          <a:xfrm>
            <a:off x="6449179" y="1818409"/>
            <a:ext cx="2502316" cy="1791065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5B110AC5-C11E-474C-8932-CA835BFDD4FB}"/>
              </a:ext>
            </a:extLst>
          </p:cNvPr>
          <p:cNvSpPr txBox="1">
            <a:spLocks/>
          </p:cNvSpPr>
          <p:nvPr/>
        </p:nvSpPr>
        <p:spPr>
          <a:xfrm>
            <a:off x="900435" y="514076"/>
            <a:ext cx="7343129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pt-PT" sz="4400" dirty="0">
                <a:latin typeface="Nunito"/>
                <a:sym typeface="Nunito"/>
              </a:rPr>
              <a:t>PEER CHECK</a:t>
            </a:r>
            <a:endParaRPr lang="en-VN" sz="60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6F2510-0682-7442-A557-F95942626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92102"/>
              </p:ext>
            </p:extLst>
          </p:nvPr>
        </p:nvGraphicFramePr>
        <p:xfrm>
          <a:off x="900435" y="1330512"/>
          <a:ext cx="7343129" cy="32091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6965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1057332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  <a:gridCol w="1008832">
                  <a:extLst>
                    <a:ext uri="{9D8B030D-6E8A-4147-A177-3AD203B41FA5}">
                      <a16:colId xmlns:a16="http://schemas.microsoft.com/office/drawing/2014/main" val="4145091542"/>
                    </a:ext>
                  </a:extLst>
                </a:gridCol>
              </a:tblGrid>
              <a:tr h="5553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Criteria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Yes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No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61561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1. Are the verbs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2. Are the nouns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5255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3. Is the spelling correct?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  <a:tr h="6726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4. Has the paragraph answered all questions?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44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59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F457A61A-6F3F-E543-9A93-EC0331078BAA}"/>
              </a:ext>
            </a:extLst>
          </p:cNvPr>
          <p:cNvSpPr txBox="1">
            <a:spLocks/>
          </p:cNvSpPr>
          <p:nvPr/>
        </p:nvSpPr>
        <p:spPr>
          <a:xfrm>
            <a:off x="322658" y="232206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6600" dirty="0">
                <a:solidFill>
                  <a:srgbClr val="E63812"/>
                </a:solidFill>
              </a:rPr>
              <a:t>recap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7A1A-271B-C644-9035-405D27A6C161}"/>
              </a:ext>
            </a:extLst>
          </p:cNvPr>
          <p:cNvSpPr txBox="1"/>
          <p:nvPr/>
        </p:nvSpPr>
        <p:spPr>
          <a:xfrm>
            <a:off x="1471450" y="1143219"/>
            <a:ext cx="6526923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Circle the correct answer.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1. What skills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Speaking and Writing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Reading and Writing</a:t>
            </a:r>
            <a:b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</a:b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Listening and Writing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2. What content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Eating habits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Dining table rules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Diet plans</a:t>
            </a:r>
          </a:p>
        </p:txBody>
      </p:sp>
      <p:pic>
        <p:nvPicPr>
          <p:cNvPr id="1026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1A703B7-AA4A-E042-952F-13C9FC7E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4" y="2571750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3BA0B51-473D-0E42-AFB1-DABDEEC6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3" y="3409564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4602;p80">
            <a:extLst>
              <a:ext uri="{FF2B5EF4-FFF2-40B4-BE49-F238E27FC236}">
                <a16:creationId xmlns:a16="http://schemas.microsoft.com/office/drawing/2014/main" id="{B4CA5092-A243-8B47-972D-5EA8BC1F9B6B}"/>
              </a:ext>
            </a:extLst>
          </p:cNvPr>
          <p:cNvGrpSpPr/>
          <p:nvPr/>
        </p:nvGrpSpPr>
        <p:grpSpPr>
          <a:xfrm flipH="1">
            <a:off x="7087341" y="2769633"/>
            <a:ext cx="1822063" cy="2117675"/>
            <a:chOff x="782575" y="2842725"/>
            <a:chExt cx="1716600" cy="1824151"/>
          </a:xfrm>
        </p:grpSpPr>
        <p:sp>
          <p:nvSpPr>
            <p:cNvPr id="10" name="Google Shape;4603;p80">
              <a:extLst>
                <a:ext uri="{FF2B5EF4-FFF2-40B4-BE49-F238E27FC236}">
                  <a16:creationId xmlns:a16="http://schemas.microsoft.com/office/drawing/2014/main" id="{4270A577-2E18-5541-AA78-AEBF95453838}"/>
                </a:ext>
              </a:extLst>
            </p:cNvPr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04;p80">
              <a:extLst>
                <a:ext uri="{FF2B5EF4-FFF2-40B4-BE49-F238E27FC236}">
                  <a16:creationId xmlns:a16="http://schemas.microsoft.com/office/drawing/2014/main" id="{8897B934-A121-1A40-80F9-0FCFB3E0B554}"/>
                </a:ext>
              </a:extLst>
            </p:cNvPr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05;p80">
              <a:extLst>
                <a:ext uri="{FF2B5EF4-FFF2-40B4-BE49-F238E27FC236}">
                  <a16:creationId xmlns:a16="http://schemas.microsoft.com/office/drawing/2014/main" id="{3C54A699-3989-7542-8F96-F7F994CDA3EC}"/>
                </a:ext>
              </a:extLst>
            </p:cNvPr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06;p80">
              <a:extLst>
                <a:ext uri="{FF2B5EF4-FFF2-40B4-BE49-F238E27FC236}">
                  <a16:creationId xmlns:a16="http://schemas.microsoft.com/office/drawing/2014/main" id="{151B52FA-11DF-2146-AEBF-FA11BF363A37}"/>
                </a:ext>
              </a:extLst>
            </p:cNvPr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07;p80">
              <a:extLst>
                <a:ext uri="{FF2B5EF4-FFF2-40B4-BE49-F238E27FC236}">
                  <a16:creationId xmlns:a16="http://schemas.microsoft.com/office/drawing/2014/main" id="{BB331FE2-D92F-FA47-A44E-5EA1B1D82C1A}"/>
                </a:ext>
              </a:extLst>
            </p:cNvPr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08;p80">
              <a:extLst>
                <a:ext uri="{FF2B5EF4-FFF2-40B4-BE49-F238E27FC236}">
                  <a16:creationId xmlns:a16="http://schemas.microsoft.com/office/drawing/2014/main" id="{F4467A06-FA66-7242-BC98-723FD210C474}"/>
                </a:ext>
              </a:extLst>
            </p:cNvPr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9;p80">
              <a:extLst>
                <a:ext uri="{FF2B5EF4-FFF2-40B4-BE49-F238E27FC236}">
                  <a16:creationId xmlns:a16="http://schemas.microsoft.com/office/drawing/2014/main" id="{A9269A57-519F-7140-9C91-54D585BB49C1}"/>
                </a:ext>
              </a:extLst>
            </p:cNvPr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10;p80">
              <a:extLst>
                <a:ext uri="{FF2B5EF4-FFF2-40B4-BE49-F238E27FC236}">
                  <a16:creationId xmlns:a16="http://schemas.microsoft.com/office/drawing/2014/main" id="{19AB4EEF-9AED-B44A-A9C6-90AED6A1EC63}"/>
                </a:ext>
              </a:extLst>
            </p:cNvPr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11;p80">
              <a:extLst>
                <a:ext uri="{FF2B5EF4-FFF2-40B4-BE49-F238E27FC236}">
                  <a16:creationId xmlns:a16="http://schemas.microsoft.com/office/drawing/2014/main" id="{43D77F46-05FC-0244-BE0D-EB58F705637B}"/>
                </a:ext>
              </a:extLst>
            </p:cNvPr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12;p80">
              <a:extLst>
                <a:ext uri="{FF2B5EF4-FFF2-40B4-BE49-F238E27FC236}">
                  <a16:creationId xmlns:a16="http://schemas.microsoft.com/office/drawing/2014/main" id="{B6525ED8-771A-5345-B124-427DA2885C93}"/>
                </a:ext>
              </a:extLst>
            </p:cNvPr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13;p80">
              <a:extLst>
                <a:ext uri="{FF2B5EF4-FFF2-40B4-BE49-F238E27FC236}">
                  <a16:creationId xmlns:a16="http://schemas.microsoft.com/office/drawing/2014/main" id="{9A51D4CD-085F-B24E-8F8F-B8A2AE762C4D}"/>
                </a:ext>
              </a:extLst>
            </p:cNvPr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14;p80">
              <a:extLst>
                <a:ext uri="{FF2B5EF4-FFF2-40B4-BE49-F238E27FC236}">
                  <a16:creationId xmlns:a16="http://schemas.microsoft.com/office/drawing/2014/main" id="{5C5BDE16-CF23-CA48-8618-12DDB4D4A679}"/>
                </a:ext>
              </a:extLst>
            </p:cNvPr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15;p80">
              <a:extLst>
                <a:ext uri="{FF2B5EF4-FFF2-40B4-BE49-F238E27FC236}">
                  <a16:creationId xmlns:a16="http://schemas.microsoft.com/office/drawing/2014/main" id="{6A8D8CD5-5511-0246-A5DD-617303944276}"/>
                </a:ext>
              </a:extLst>
            </p:cNvPr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16;p80">
              <a:extLst>
                <a:ext uri="{FF2B5EF4-FFF2-40B4-BE49-F238E27FC236}">
                  <a16:creationId xmlns:a16="http://schemas.microsoft.com/office/drawing/2014/main" id="{4356010A-E231-224D-A3CA-BB1C1572DDFF}"/>
                </a:ext>
              </a:extLst>
            </p:cNvPr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17;p80">
              <a:extLst>
                <a:ext uri="{FF2B5EF4-FFF2-40B4-BE49-F238E27FC236}">
                  <a16:creationId xmlns:a16="http://schemas.microsoft.com/office/drawing/2014/main" id="{12CC6900-149F-1842-88E0-1FA7717B6AD9}"/>
                </a:ext>
              </a:extLst>
            </p:cNvPr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618;p80">
              <a:extLst>
                <a:ext uri="{FF2B5EF4-FFF2-40B4-BE49-F238E27FC236}">
                  <a16:creationId xmlns:a16="http://schemas.microsoft.com/office/drawing/2014/main" id="{BEEB859E-A0D8-F54A-A849-118FBBF2642D}"/>
                </a:ext>
              </a:extLst>
            </p:cNvPr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19;p80">
              <a:extLst>
                <a:ext uri="{FF2B5EF4-FFF2-40B4-BE49-F238E27FC236}">
                  <a16:creationId xmlns:a16="http://schemas.microsoft.com/office/drawing/2014/main" id="{7752742F-6285-0148-B6AC-CD5E4F9B80B7}"/>
                </a:ext>
              </a:extLst>
            </p:cNvPr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20;p80">
              <a:extLst>
                <a:ext uri="{FF2B5EF4-FFF2-40B4-BE49-F238E27FC236}">
                  <a16:creationId xmlns:a16="http://schemas.microsoft.com/office/drawing/2014/main" id="{59018542-BFE1-9B47-82CF-D05480C510FC}"/>
                </a:ext>
              </a:extLst>
            </p:cNvPr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21;p80">
              <a:extLst>
                <a:ext uri="{FF2B5EF4-FFF2-40B4-BE49-F238E27FC236}">
                  <a16:creationId xmlns:a16="http://schemas.microsoft.com/office/drawing/2014/main" id="{0AFFD4CC-1E2D-7740-AC4A-F0A017DE14A3}"/>
                </a:ext>
              </a:extLst>
            </p:cNvPr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22;p80">
              <a:extLst>
                <a:ext uri="{FF2B5EF4-FFF2-40B4-BE49-F238E27FC236}">
                  <a16:creationId xmlns:a16="http://schemas.microsoft.com/office/drawing/2014/main" id="{865528A3-75D1-6A44-B361-1912304E40E9}"/>
                </a:ext>
              </a:extLst>
            </p:cNvPr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3;p80">
              <a:extLst>
                <a:ext uri="{FF2B5EF4-FFF2-40B4-BE49-F238E27FC236}">
                  <a16:creationId xmlns:a16="http://schemas.microsoft.com/office/drawing/2014/main" id="{61CE86B6-559D-1346-B242-D36C9E22C1B5}"/>
                </a:ext>
              </a:extLst>
            </p:cNvPr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24;p80">
              <a:extLst>
                <a:ext uri="{FF2B5EF4-FFF2-40B4-BE49-F238E27FC236}">
                  <a16:creationId xmlns:a16="http://schemas.microsoft.com/office/drawing/2014/main" id="{611845E1-A795-C343-9838-C59F672E6C74}"/>
                </a:ext>
              </a:extLst>
            </p:cNvPr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25;p80">
              <a:extLst>
                <a:ext uri="{FF2B5EF4-FFF2-40B4-BE49-F238E27FC236}">
                  <a16:creationId xmlns:a16="http://schemas.microsoft.com/office/drawing/2014/main" id="{0AA061C8-A930-B743-BE55-504DD587D236}"/>
                </a:ext>
              </a:extLst>
            </p:cNvPr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26;p80">
              <a:extLst>
                <a:ext uri="{FF2B5EF4-FFF2-40B4-BE49-F238E27FC236}">
                  <a16:creationId xmlns:a16="http://schemas.microsoft.com/office/drawing/2014/main" id="{6FE1231A-7C8D-824F-9578-3ABADC6BDC62}"/>
                </a:ext>
              </a:extLst>
            </p:cNvPr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27;p80">
              <a:extLst>
                <a:ext uri="{FF2B5EF4-FFF2-40B4-BE49-F238E27FC236}">
                  <a16:creationId xmlns:a16="http://schemas.microsoft.com/office/drawing/2014/main" id="{299791D1-5B9D-B646-A352-704A73E0C792}"/>
                </a:ext>
              </a:extLst>
            </p:cNvPr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28;p80">
              <a:extLst>
                <a:ext uri="{FF2B5EF4-FFF2-40B4-BE49-F238E27FC236}">
                  <a16:creationId xmlns:a16="http://schemas.microsoft.com/office/drawing/2014/main" id="{FFE41AFB-8445-9F4F-919E-EEB7B943DE08}"/>
                </a:ext>
              </a:extLst>
            </p:cNvPr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9;p80">
              <a:extLst>
                <a:ext uri="{FF2B5EF4-FFF2-40B4-BE49-F238E27FC236}">
                  <a16:creationId xmlns:a16="http://schemas.microsoft.com/office/drawing/2014/main" id="{065389AD-4B7F-A041-B64B-5EDD3087130D}"/>
                </a:ext>
              </a:extLst>
            </p:cNvPr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30;p80">
              <a:extLst>
                <a:ext uri="{FF2B5EF4-FFF2-40B4-BE49-F238E27FC236}">
                  <a16:creationId xmlns:a16="http://schemas.microsoft.com/office/drawing/2014/main" id="{722269B1-680E-6549-910B-713EF3C6998B}"/>
                </a:ext>
              </a:extLst>
            </p:cNvPr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31;p80">
              <a:extLst>
                <a:ext uri="{FF2B5EF4-FFF2-40B4-BE49-F238E27FC236}">
                  <a16:creationId xmlns:a16="http://schemas.microsoft.com/office/drawing/2014/main" id="{DA23887C-E287-5140-AED3-B6A2401AC4A8}"/>
                </a:ext>
              </a:extLst>
            </p:cNvPr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32;p80">
              <a:extLst>
                <a:ext uri="{FF2B5EF4-FFF2-40B4-BE49-F238E27FC236}">
                  <a16:creationId xmlns:a16="http://schemas.microsoft.com/office/drawing/2014/main" id="{42814023-DE6B-E244-912D-CC5E34AC1118}"/>
                </a:ext>
              </a:extLst>
            </p:cNvPr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33;p80">
              <a:extLst>
                <a:ext uri="{FF2B5EF4-FFF2-40B4-BE49-F238E27FC236}">
                  <a16:creationId xmlns:a16="http://schemas.microsoft.com/office/drawing/2014/main" id="{2646C498-2860-754D-A26D-69830BA10611}"/>
                </a:ext>
              </a:extLst>
            </p:cNvPr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34;p80">
              <a:extLst>
                <a:ext uri="{FF2B5EF4-FFF2-40B4-BE49-F238E27FC236}">
                  <a16:creationId xmlns:a16="http://schemas.microsoft.com/office/drawing/2014/main" id="{72456DF1-5B75-E648-AA1A-37B6FC676234}"/>
                </a:ext>
              </a:extLst>
            </p:cNvPr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35;p80">
              <a:extLst>
                <a:ext uri="{FF2B5EF4-FFF2-40B4-BE49-F238E27FC236}">
                  <a16:creationId xmlns:a16="http://schemas.microsoft.com/office/drawing/2014/main" id="{C1ABF10D-67D0-6347-A486-EC874F1938A3}"/>
                </a:ext>
              </a:extLst>
            </p:cNvPr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36;p80">
              <a:extLst>
                <a:ext uri="{FF2B5EF4-FFF2-40B4-BE49-F238E27FC236}">
                  <a16:creationId xmlns:a16="http://schemas.microsoft.com/office/drawing/2014/main" id="{9729F32C-28A4-764E-BB21-3C3DB1AA20E0}"/>
                </a:ext>
              </a:extLst>
            </p:cNvPr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37;p80">
              <a:extLst>
                <a:ext uri="{FF2B5EF4-FFF2-40B4-BE49-F238E27FC236}">
                  <a16:creationId xmlns:a16="http://schemas.microsoft.com/office/drawing/2014/main" id="{771382EB-45B1-3E45-8E8C-9AD312AFB498}"/>
                </a:ext>
              </a:extLst>
            </p:cNvPr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38;p80">
              <a:extLst>
                <a:ext uri="{FF2B5EF4-FFF2-40B4-BE49-F238E27FC236}">
                  <a16:creationId xmlns:a16="http://schemas.microsoft.com/office/drawing/2014/main" id="{AF29213B-324E-7B4E-9F82-E539EC974513}"/>
                </a:ext>
              </a:extLst>
            </p:cNvPr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39;p80">
              <a:extLst>
                <a:ext uri="{FF2B5EF4-FFF2-40B4-BE49-F238E27FC236}">
                  <a16:creationId xmlns:a16="http://schemas.microsoft.com/office/drawing/2014/main" id="{C0B34997-E4E4-D14B-A3F4-18AA30FB9206}"/>
                </a:ext>
              </a:extLst>
            </p:cNvPr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40;p80">
              <a:extLst>
                <a:ext uri="{FF2B5EF4-FFF2-40B4-BE49-F238E27FC236}">
                  <a16:creationId xmlns:a16="http://schemas.microsoft.com/office/drawing/2014/main" id="{DE61269C-A075-CA49-A3C1-FD016BA1270B}"/>
                </a:ext>
              </a:extLst>
            </p:cNvPr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41;p80">
              <a:extLst>
                <a:ext uri="{FF2B5EF4-FFF2-40B4-BE49-F238E27FC236}">
                  <a16:creationId xmlns:a16="http://schemas.microsoft.com/office/drawing/2014/main" id="{530BD738-9517-054F-A8BC-2763FE75E2B9}"/>
                </a:ext>
              </a:extLst>
            </p:cNvPr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42;p80">
              <a:extLst>
                <a:ext uri="{FF2B5EF4-FFF2-40B4-BE49-F238E27FC236}">
                  <a16:creationId xmlns:a16="http://schemas.microsoft.com/office/drawing/2014/main" id="{D336B5B9-6FF8-2D45-B36D-445F4B23394F}"/>
                </a:ext>
              </a:extLst>
            </p:cNvPr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43;p80">
              <a:extLst>
                <a:ext uri="{FF2B5EF4-FFF2-40B4-BE49-F238E27FC236}">
                  <a16:creationId xmlns:a16="http://schemas.microsoft.com/office/drawing/2014/main" id="{FCE08BC4-C15B-7F48-A72C-6B2F1A0BE507}"/>
                </a:ext>
              </a:extLst>
            </p:cNvPr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44;p80">
              <a:extLst>
                <a:ext uri="{FF2B5EF4-FFF2-40B4-BE49-F238E27FC236}">
                  <a16:creationId xmlns:a16="http://schemas.microsoft.com/office/drawing/2014/main" id="{218AB09F-0665-8341-92DA-DC412AD01D5E}"/>
                </a:ext>
              </a:extLst>
            </p:cNvPr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45;p80">
              <a:extLst>
                <a:ext uri="{FF2B5EF4-FFF2-40B4-BE49-F238E27FC236}">
                  <a16:creationId xmlns:a16="http://schemas.microsoft.com/office/drawing/2014/main" id="{EA2A6632-AFE6-0C4A-BCA2-1F2E47AA83D9}"/>
                </a:ext>
              </a:extLst>
            </p:cNvPr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46;p80">
              <a:extLst>
                <a:ext uri="{FF2B5EF4-FFF2-40B4-BE49-F238E27FC236}">
                  <a16:creationId xmlns:a16="http://schemas.microsoft.com/office/drawing/2014/main" id="{A8EFC8FB-8B72-B34E-833C-2D5719B9CE6F}"/>
                </a:ext>
              </a:extLst>
            </p:cNvPr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47;p80">
              <a:extLst>
                <a:ext uri="{FF2B5EF4-FFF2-40B4-BE49-F238E27FC236}">
                  <a16:creationId xmlns:a16="http://schemas.microsoft.com/office/drawing/2014/main" id="{FED380C9-8E47-CC43-9EF2-4F45B1E9E538}"/>
                </a:ext>
              </a:extLst>
            </p:cNvPr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48;p80">
              <a:extLst>
                <a:ext uri="{FF2B5EF4-FFF2-40B4-BE49-F238E27FC236}">
                  <a16:creationId xmlns:a16="http://schemas.microsoft.com/office/drawing/2014/main" id="{117E5C99-BE25-5244-82FC-8EBD2110E649}"/>
                </a:ext>
              </a:extLst>
            </p:cNvPr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49;p80">
              <a:extLst>
                <a:ext uri="{FF2B5EF4-FFF2-40B4-BE49-F238E27FC236}">
                  <a16:creationId xmlns:a16="http://schemas.microsoft.com/office/drawing/2014/main" id="{ADD5EB7A-2702-1644-BBBA-6672A2FE18C7}"/>
                </a:ext>
              </a:extLst>
            </p:cNvPr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55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Google Shape;5116;p8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!</a:t>
            </a:r>
            <a:endParaRPr dirty="0"/>
          </a:p>
        </p:txBody>
      </p:sp>
      <p:grpSp>
        <p:nvGrpSpPr>
          <p:cNvPr id="5117" name="Google Shape;5117;p88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5118" name="Google Shape;5118;p8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2" name="Google Shape;5122;p88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5123" name="Google Shape;5123;p8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9" name="Google Shape;5129;p88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5130" name="Google Shape;5130;p88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88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8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3" name="Google Shape;5133;p88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4" name="Google Shape;5134;p88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5" name="Google Shape;5135;p88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5136" name="Google Shape;5136;p8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0" name="Google Shape;5140;p8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1" name="Google Shape;5141;p8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2" name="Google Shape;5142;p8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88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p73"/>
          <p:cNvSpPr txBox="1">
            <a:spLocks noGrp="1"/>
          </p:cNvSpPr>
          <p:nvPr>
            <p:ph type="title"/>
          </p:nvPr>
        </p:nvSpPr>
        <p:spPr>
          <a:xfrm>
            <a:off x="1226765" y="612066"/>
            <a:ext cx="4547734" cy="7381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/>
              <a:t>GAME: OUR EATING HABITS</a:t>
            </a:r>
            <a:endParaRPr sz="4400" dirty="0"/>
          </a:p>
        </p:txBody>
      </p:sp>
      <p:sp>
        <p:nvSpPr>
          <p:cNvPr id="4338" name="Google Shape;4338;p73"/>
          <p:cNvSpPr txBox="1">
            <a:spLocks noGrp="1"/>
          </p:cNvSpPr>
          <p:nvPr>
            <p:ph type="subTitle" idx="1"/>
          </p:nvPr>
        </p:nvSpPr>
        <p:spPr>
          <a:xfrm>
            <a:off x="1359226" y="1391797"/>
            <a:ext cx="7286170" cy="3181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300" dirty="0"/>
              <a:t>- 4 – 5 </a:t>
            </a:r>
            <a:r>
              <a:rPr lang="pt-PT" sz="2300" dirty="0" err="1"/>
              <a:t>students</a:t>
            </a:r>
            <a:r>
              <a:rPr lang="pt-PT" sz="2300" dirty="0"/>
              <a:t> in a </a:t>
            </a:r>
            <a:r>
              <a:rPr lang="pt-PT" sz="2300" dirty="0" err="1"/>
              <a:t>group</a:t>
            </a:r>
            <a:r>
              <a:rPr lang="pt-PT" sz="2300" dirty="0"/>
              <a:t>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dirty="0"/>
              <a:t>- Students answer 2 questions: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dirty="0"/>
              <a:t>	</a:t>
            </a:r>
            <a:r>
              <a:rPr lang="vi-VN" sz="2300" b="1" dirty="0"/>
              <a:t>What did you eat and drink yesterday?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b="1" dirty="0"/>
              <a:t>	Who had healthiest diet?</a:t>
            </a:r>
          </a:p>
        </p:txBody>
      </p:sp>
      <p:grpSp>
        <p:nvGrpSpPr>
          <p:cNvPr id="4339" name="Google Shape;4339;p73"/>
          <p:cNvGrpSpPr/>
          <p:nvPr/>
        </p:nvGrpSpPr>
        <p:grpSpPr>
          <a:xfrm>
            <a:off x="173460" y="909575"/>
            <a:ext cx="8807701" cy="2040104"/>
            <a:chOff x="1178962" y="1985086"/>
            <a:chExt cx="6881594" cy="1173326"/>
          </a:xfrm>
        </p:grpSpPr>
        <p:sp>
          <p:nvSpPr>
            <p:cNvPr id="4340" name="Google Shape;4340;p73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73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73"/>
          <p:cNvGrpSpPr/>
          <p:nvPr/>
        </p:nvGrpSpPr>
        <p:grpSpPr>
          <a:xfrm>
            <a:off x="-615953" y="-1152395"/>
            <a:ext cx="10386254" cy="7866346"/>
            <a:chOff x="-133226" y="-742129"/>
            <a:chExt cx="9418283" cy="6585419"/>
          </a:xfrm>
        </p:grpSpPr>
        <p:sp>
          <p:nvSpPr>
            <p:cNvPr id="4343" name="Google Shape;4343;p73"/>
            <p:cNvSpPr/>
            <p:nvPr/>
          </p:nvSpPr>
          <p:spPr>
            <a:xfrm rot="-6936554">
              <a:off x="6628318" y="-76150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73"/>
            <p:cNvSpPr/>
            <p:nvPr/>
          </p:nvSpPr>
          <p:spPr>
            <a:xfrm rot="3863446">
              <a:off x="-69982" y="34041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5" name="Google Shape;4345;p73"/>
          <p:cNvGrpSpPr/>
          <p:nvPr/>
        </p:nvGrpSpPr>
        <p:grpSpPr>
          <a:xfrm>
            <a:off x="1362791" y="1160331"/>
            <a:ext cx="4052475" cy="183900"/>
            <a:chOff x="2545763" y="1816300"/>
            <a:chExt cx="4052475" cy="183900"/>
          </a:xfrm>
        </p:grpSpPr>
        <p:sp>
          <p:nvSpPr>
            <p:cNvPr id="4346" name="Google Shape;4346;p73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73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8" name="Google Shape;4348;p73"/>
          <p:cNvGrpSpPr/>
          <p:nvPr/>
        </p:nvGrpSpPr>
        <p:grpSpPr>
          <a:xfrm>
            <a:off x="322179" y="694811"/>
            <a:ext cx="8476091" cy="4088480"/>
            <a:chOff x="322179" y="694811"/>
            <a:chExt cx="8476091" cy="4088480"/>
          </a:xfrm>
        </p:grpSpPr>
        <p:sp>
          <p:nvSpPr>
            <p:cNvPr id="4349" name="Google Shape;4349;p73"/>
            <p:cNvSpPr/>
            <p:nvPr/>
          </p:nvSpPr>
          <p:spPr>
            <a:xfrm rot="20700746" flipH="1">
              <a:off x="7389678" y="4468142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73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1" name="Google Shape;4351;p73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73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73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73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201256" y="1591479"/>
            <a:ext cx="4716751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/>
              <a:t>LISTENING</a:t>
            </a:r>
            <a:endParaRPr sz="12000" dirty="0"/>
          </a:p>
        </p:txBody>
      </p:sp>
      <p:sp>
        <p:nvSpPr>
          <p:cNvPr id="4376" name="Google Shape;4376;p75"/>
          <p:cNvSpPr txBox="1">
            <a:spLocks noGrp="1"/>
          </p:cNvSpPr>
          <p:nvPr>
            <p:ph type="subTitle" idx="1"/>
          </p:nvPr>
        </p:nvSpPr>
        <p:spPr>
          <a:xfrm>
            <a:off x="2833800" y="2826400"/>
            <a:ext cx="347640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 err="1"/>
              <a:t>Eating</a:t>
            </a:r>
            <a:r>
              <a:rPr lang="pt-PT" sz="2400" b="1" dirty="0"/>
              <a:t> </a:t>
            </a:r>
            <a:r>
              <a:rPr lang="pt-PT" sz="2400" b="1" dirty="0" err="1"/>
              <a:t>habits</a:t>
            </a:r>
            <a:endParaRPr sz="2400" b="1" dirty="0"/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12066" r="12066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  <a:sym typeface="Calibri"/>
              </a:rPr>
              <a:t>mɪəl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ăn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meal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16342" r="16342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/ˈ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  <a:sym typeface="Calibri"/>
              </a:rPr>
              <a:t>brek.fəst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sáng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breakfast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0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t="438" b="438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143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</a:rPr>
              <a:t>lʌntʃ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</a:p>
          <a:p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trưa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lunch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9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9337" r="9337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847336" y="2330969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</a:rPr>
              <a:t>ˈ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</a:rPr>
              <a:t>dɪnər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921532" y="3073693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tối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dinner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9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 rotWithShape="1">
          <a:blip r:embed="rId3"/>
          <a:srcRect l="22065" t="-391" r="22065" b="-391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847336" y="2330969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  <a:sym typeface="Calibri"/>
              </a:rPr>
              <a:t>/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</a:rPr>
              <a:t>ˈ</a:t>
            </a:r>
            <a:r>
              <a:rPr lang="en-US" sz="2800" dirty="0" err="1">
                <a:solidFill>
                  <a:schemeClr val="dk1"/>
                </a:solidFill>
                <a:latin typeface="Nunito"/>
                <a:ea typeface="Arial"/>
                <a:cs typeface="Arial"/>
              </a:rPr>
              <a:t>fæbjələs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  <a:sym typeface="Calibri"/>
              </a:rPr>
              <a:t>/</a:t>
            </a: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921532" y="3073693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rất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tuyệt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vời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fabulous (adj)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903</Words>
  <Application>Microsoft Office PowerPoint</Application>
  <PresentationFormat>On-screen Show (16:9)</PresentationFormat>
  <Paragraphs>129</Paragraphs>
  <Slides>24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OpenSans</vt:lpstr>
      <vt:lpstr>Amatic SC</vt:lpstr>
      <vt:lpstr>Bebas Neue</vt:lpstr>
      <vt:lpstr>Courier New</vt:lpstr>
      <vt:lpstr>Arial</vt:lpstr>
      <vt:lpstr>Nunito</vt:lpstr>
      <vt:lpstr>Calibri</vt:lpstr>
      <vt:lpstr>Children's Day by Slidesgo</vt:lpstr>
      <vt:lpstr>UNIT 5. FOOD AND DRINK</vt:lpstr>
      <vt:lpstr>OBJECTIVES</vt:lpstr>
      <vt:lpstr>GAME: OUR EATING HABITS</vt:lpstr>
      <vt:lpstr>LISTENING</vt:lpstr>
      <vt:lpstr>vocabulary</vt:lpstr>
      <vt:lpstr>vocabulary</vt:lpstr>
      <vt:lpstr>vocabulary</vt:lpstr>
      <vt:lpstr>vocabulary</vt:lpstr>
      <vt:lpstr>vocabulary</vt:lpstr>
      <vt:lpstr>Ex 1. (p 57) Work in groups. Discuss the following questions.</vt:lpstr>
      <vt:lpstr>PowerPoint Presentation</vt:lpstr>
      <vt:lpstr>PowerPoint Presentation</vt:lpstr>
      <vt:lpstr>01</vt:lpstr>
      <vt:lpstr>02</vt:lpstr>
      <vt:lpstr>03</vt:lpstr>
      <vt:lpstr>04</vt:lpstr>
      <vt:lpstr>05</vt:lpstr>
      <vt:lpstr>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Admin</cp:lastModifiedBy>
  <cp:revision>20</cp:revision>
  <dcterms:modified xsi:type="dcterms:W3CDTF">2022-08-14T10:52:20Z</dcterms:modified>
</cp:coreProperties>
</file>