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26"/>
  </p:notesMasterIdLst>
  <p:sldIdLst>
    <p:sldId id="256" r:id="rId2"/>
    <p:sldId id="257" r:id="rId3"/>
    <p:sldId id="258" r:id="rId4"/>
    <p:sldId id="341" r:id="rId5"/>
    <p:sldId id="342" r:id="rId6"/>
    <p:sldId id="343" r:id="rId7"/>
    <p:sldId id="344" r:id="rId8"/>
    <p:sldId id="320" r:id="rId9"/>
    <p:sldId id="321" r:id="rId10"/>
    <p:sldId id="259" r:id="rId11"/>
    <p:sldId id="261" r:id="rId12"/>
    <p:sldId id="332" r:id="rId13"/>
    <p:sldId id="262" r:id="rId14"/>
    <p:sldId id="333" r:id="rId15"/>
    <p:sldId id="335" r:id="rId16"/>
    <p:sldId id="336" r:id="rId17"/>
    <p:sldId id="337" r:id="rId18"/>
    <p:sldId id="338" r:id="rId19"/>
    <p:sldId id="339" r:id="rId20"/>
    <p:sldId id="334" r:id="rId21"/>
    <p:sldId id="340" r:id="rId22"/>
    <p:sldId id="267" r:id="rId23"/>
    <p:sldId id="345" r:id="rId24"/>
    <p:sldId id="266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exend Deca" pitchFamily="2" charset="77"/>
      <p:regular r:id="rId31"/>
      <p:bold r:id="rId32"/>
    </p:embeddedFont>
    <p:embeddedFont>
      <p:font typeface="Mitr" pitchFamily="2" charset="-34"/>
      <p:regular r:id="rId33"/>
      <p:bold r:id="rId34"/>
    </p:embeddedFont>
    <p:embeddedFont>
      <p:font typeface="Mitr SemiBold" panose="020B060402020202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C3"/>
    <a:srgbClr val="FED003"/>
    <a:srgbClr val="7DC166"/>
    <a:srgbClr val="000000"/>
    <a:srgbClr val="1D1D3F"/>
    <a:srgbClr val="2899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2B495-5C9C-46F9-A309-8F39A012EDC1}">
  <a:tblStyle styleId="{7662B495-5C9C-46F9-A309-8F39A012ED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>
      <p:cViewPr varScale="1">
        <p:scale>
          <a:sx n="144" d="100"/>
          <a:sy n="144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93d42c1dd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93d42c1dd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ca442b3d4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ca442b3d4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c9fe0d95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c9fe0d95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c9fe0d95e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c9fe0d95e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c9fe0d95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c9fe0d95e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gca442b3d40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8" name="Google Shape;2248;gca442b3d40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22665" y="1269866"/>
            <a:ext cx="1132842" cy="939552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564369" y="4082748"/>
            <a:ext cx="91556" cy="70964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3872" y="3817145"/>
            <a:ext cx="63800" cy="48348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81934" y="3100031"/>
            <a:ext cx="55576" cy="576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43956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69170" y="2759709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96768" y="3757146"/>
            <a:ext cx="41152" cy="30872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89154" y="4888623"/>
            <a:ext cx="56572" cy="4324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36738" y="4997651"/>
            <a:ext cx="87444" cy="689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029882" y="4957331"/>
            <a:ext cx="37040" cy="2881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255528" y="4882519"/>
            <a:ext cx="30872" cy="23676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534139" y="496989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089994" y="4301589"/>
            <a:ext cx="103860" cy="81276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447158" y="4659385"/>
            <a:ext cx="56572" cy="44268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2308266" y="3630558"/>
            <a:ext cx="100808" cy="7816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298078" y="4810529"/>
            <a:ext cx="45264" cy="36012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483052" y="4129218"/>
            <a:ext cx="45264" cy="34984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2800757" y="4024333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2784310" y="3677844"/>
            <a:ext cx="66852" cy="70996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173623" y="45798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768944" y="433109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149355" y="4809197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559578" y="425502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7965720" y="45798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7750843" y="495211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518681" y="4333152"/>
            <a:ext cx="24736" cy="33956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4853056" y="4948088"/>
            <a:ext cx="64828" cy="64218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4502456" y="4952199"/>
            <a:ext cx="37040" cy="45714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4458253" y="4909442"/>
            <a:ext cx="29844" cy="30872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15589" y="4999936"/>
            <a:ext cx="29876" cy="23676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929783" y="4918694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411301" y="3999124"/>
            <a:ext cx="44236" cy="3704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98756" y="3855845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464657" y="4439517"/>
            <a:ext cx="56572" cy="64796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1076538" y="3570936"/>
            <a:ext cx="78160" cy="60684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800082" y="4146581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117749" y="4726235"/>
            <a:ext cx="65824" cy="5143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638621" y="4686113"/>
            <a:ext cx="39096" cy="29876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279574" y="4419837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658866" y="3844407"/>
            <a:ext cx="67912" cy="53488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5605062" y="4910966"/>
            <a:ext cx="64796" cy="50436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1424055" y="3024957"/>
            <a:ext cx="51432" cy="39128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560511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8701374" y="3841934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7873171" y="42889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857752" y="4431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315293" y="4685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730252" y="47927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866198" y="495006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5991641" y="4894518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397784" y="4568589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6877908" y="45346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93845" y="496650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013007" y="480919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6587990" y="4920218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970235" y="4186121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8909553" y="4333152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671658" y="455008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6373081" y="4368103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6423483" y="4882183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7104125" y="4390718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421830" y="4966508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290621" y="491713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8784141" y="4910966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680412" y="3024957"/>
            <a:ext cx="50404" cy="39128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599297" y="4642634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7441362" y="446270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999240" y="482461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8197044" y="469814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2"/>
          <p:cNvGrpSpPr/>
          <p:nvPr/>
        </p:nvGrpSpPr>
        <p:grpSpPr>
          <a:xfrm>
            <a:off x="6989311" y="1269866"/>
            <a:ext cx="1132024" cy="939552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1184006" y="4904504"/>
            <a:ext cx="68994" cy="72854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2"/>
          <p:cNvGrpSpPr/>
          <p:nvPr/>
        </p:nvGrpSpPr>
        <p:grpSpPr>
          <a:xfrm>
            <a:off x="351659" y="2325350"/>
            <a:ext cx="8440683" cy="197971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5416773" y="-258175"/>
            <a:ext cx="3872904" cy="1213784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289133" y="4322837"/>
            <a:ext cx="71208" cy="561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3865603">
            <a:off x="175445" y="4543939"/>
            <a:ext cx="30163" cy="2346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3865603">
            <a:off x="375410" y="4526045"/>
            <a:ext cx="25977" cy="1928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3865603">
            <a:off x="1498906" y="4552677"/>
            <a:ext cx="53603" cy="41883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633693" y="4533807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807562" y="5009288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689970" y="4852547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128800" y="4833275"/>
            <a:ext cx="46066" cy="36047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548692" y="4759301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164225" y="4847152"/>
            <a:ext cx="30998" cy="24328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539086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71987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739818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867641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1031599">
            <a:off x="8168802" y="4180145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1031599">
            <a:off x="8264577" y="442702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1031599">
            <a:off x="8310155" y="4117885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1031599">
            <a:off x="8423808" y="4024639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2083811">
            <a:off x="7646552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2083811">
            <a:off x="747580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327104">
            <a:off x="7445845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327104">
            <a:off x="7328054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145677" y="-258175"/>
            <a:ext cx="3872904" cy="1213784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1"/>
          <p:cNvSpPr txBox="1">
            <a:spLocks noGrp="1"/>
          </p:cNvSpPr>
          <p:nvPr>
            <p:ph type="title"/>
          </p:nvPr>
        </p:nvSpPr>
        <p:spPr>
          <a:xfrm>
            <a:off x="5233725" y="2266800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173" name="Google Shape;1173;p21"/>
          <p:cNvSpPr/>
          <p:nvPr/>
        </p:nvSpPr>
        <p:spPr>
          <a:xfrm rot="-5400000" flipH="1">
            <a:off x="883166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21"/>
          <p:cNvSpPr/>
          <p:nvPr/>
        </p:nvSpPr>
        <p:spPr>
          <a:xfrm rot="-5400000" flipH="1">
            <a:off x="8198897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21"/>
          <p:cNvSpPr/>
          <p:nvPr/>
        </p:nvSpPr>
        <p:spPr>
          <a:xfrm rot="-5400000" flipH="1">
            <a:off x="8930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21"/>
          <p:cNvSpPr/>
          <p:nvPr/>
        </p:nvSpPr>
        <p:spPr>
          <a:xfrm rot="-5400000" flipH="1">
            <a:off x="8878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1"/>
          <p:cNvSpPr/>
          <p:nvPr/>
        </p:nvSpPr>
        <p:spPr>
          <a:xfrm rot="-5400000" flipH="1">
            <a:off x="8382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1"/>
          <p:cNvSpPr/>
          <p:nvPr/>
        </p:nvSpPr>
        <p:spPr>
          <a:xfrm rot="-5400000" flipH="1">
            <a:off x="7487560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1"/>
          <p:cNvSpPr/>
          <p:nvPr/>
        </p:nvSpPr>
        <p:spPr>
          <a:xfrm rot="-5400000" flipH="1">
            <a:off x="8062418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1"/>
          <p:cNvSpPr/>
          <p:nvPr/>
        </p:nvSpPr>
        <p:spPr>
          <a:xfrm rot="-5400000" flipH="1">
            <a:off x="7252245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1"/>
          <p:cNvSpPr/>
          <p:nvPr/>
        </p:nvSpPr>
        <p:spPr>
          <a:xfrm rot="-5400000" flipH="1">
            <a:off x="778738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21"/>
          <p:cNvSpPr/>
          <p:nvPr/>
        </p:nvSpPr>
        <p:spPr>
          <a:xfrm rot="-6431599" flipH="1">
            <a:off x="752988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21"/>
          <p:cNvSpPr/>
          <p:nvPr/>
        </p:nvSpPr>
        <p:spPr>
          <a:xfrm rot="-5400000" flipH="1">
            <a:off x="773544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21"/>
          <p:cNvSpPr/>
          <p:nvPr/>
        </p:nvSpPr>
        <p:spPr>
          <a:xfrm rot="-5400000" flipH="1">
            <a:off x="723992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21"/>
          <p:cNvSpPr/>
          <p:nvPr/>
        </p:nvSpPr>
        <p:spPr>
          <a:xfrm rot="10800000" flipH="1">
            <a:off x="6074704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1"/>
          <p:cNvSpPr/>
          <p:nvPr/>
        </p:nvSpPr>
        <p:spPr>
          <a:xfrm rot="10800000" flipH="1">
            <a:off x="6168780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21"/>
          <p:cNvSpPr/>
          <p:nvPr/>
        </p:nvSpPr>
        <p:spPr>
          <a:xfrm rot="10800000" flipH="1">
            <a:off x="6424277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21"/>
          <p:cNvSpPr/>
          <p:nvPr/>
        </p:nvSpPr>
        <p:spPr>
          <a:xfrm rot="10800000" flipH="1">
            <a:off x="6634737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1"/>
          <p:cNvSpPr/>
          <p:nvPr/>
        </p:nvSpPr>
        <p:spPr>
          <a:xfrm rot="10800000" flipH="1">
            <a:off x="6543242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1"/>
          <p:cNvSpPr/>
          <p:nvPr/>
        </p:nvSpPr>
        <p:spPr>
          <a:xfrm rot="-5400000" flipH="1">
            <a:off x="54027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21"/>
          <p:cNvSpPr/>
          <p:nvPr/>
        </p:nvSpPr>
        <p:spPr>
          <a:xfrm rot="-5400000" flipH="1">
            <a:off x="5082645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21"/>
          <p:cNvSpPr/>
          <p:nvPr/>
        </p:nvSpPr>
        <p:spPr>
          <a:xfrm rot="-5400000" flipH="1">
            <a:off x="55014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1"/>
          <p:cNvSpPr/>
          <p:nvPr/>
        </p:nvSpPr>
        <p:spPr>
          <a:xfrm rot="-6431599" flipH="1">
            <a:off x="52439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1"/>
          <p:cNvSpPr/>
          <p:nvPr/>
        </p:nvSpPr>
        <p:spPr>
          <a:xfrm rot="-5400000" flipH="1">
            <a:off x="54494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1"/>
          <p:cNvSpPr/>
          <p:nvPr/>
        </p:nvSpPr>
        <p:spPr>
          <a:xfrm rot="-5400000" flipH="1">
            <a:off x="49539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21"/>
          <p:cNvSpPr/>
          <p:nvPr/>
        </p:nvSpPr>
        <p:spPr>
          <a:xfrm rot="5400000" flipH="1">
            <a:off x="4080342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1"/>
          <p:cNvSpPr/>
          <p:nvPr/>
        </p:nvSpPr>
        <p:spPr>
          <a:xfrm rot="5400000" flipH="1">
            <a:off x="4358444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21"/>
          <p:cNvSpPr/>
          <p:nvPr/>
        </p:nvSpPr>
        <p:spPr>
          <a:xfrm rot="5400000" flipH="1">
            <a:off x="4006313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21"/>
          <p:cNvSpPr/>
          <p:nvPr/>
        </p:nvSpPr>
        <p:spPr>
          <a:xfrm rot="5400000" flipH="1">
            <a:off x="4033549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21"/>
          <p:cNvSpPr/>
          <p:nvPr/>
        </p:nvSpPr>
        <p:spPr>
          <a:xfrm rot="-5400000" flipH="1">
            <a:off x="4705197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21"/>
          <p:cNvSpPr/>
          <p:nvPr/>
        </p:nvSpPr>
        <p:spPr>
          <a:xfrm rot="10800000" flipH="1">
            <a:off x="5873805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21"/>
          <p:cNvSpPr/>
          <p:nvPr/>
        </p:nvSpPr>
        <p:spPr>
          <a:xfrm rot="5400000" flipH="1">
            <a:off x="4358444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21"/>
          <p:cNvSpPr/>
          <p:nvPr/>
        </p:nvSpPr>
        <p:spPr>
          <a:xfrm rot="-6431599" flipH="1">
            <a:off x="69190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21"/>
          <p:cNvSpPr/>
          <p:nvPr/>
        </p:nvSpPr>
        <p:spPr>
          <a:xfrm rot="-5400000" flipH="1">
            <a:off x="6853435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21"/>
          <p:cNvSpPr/>
          <p:nvPr/>
        </p:nvSpPr>
        <p:spPr>
          <a:xfrm rot="-5400000" flipH="1">
            <a:off x="8125297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21"/>
          <p:cNvSpPr/>
          <p:nvPr/>
        </p:nvSpPr>
        <p:spPr>
          <a:xfrm rot="5400000" flipH="1">
            <a:off x="4737744" y="59615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21"/>
          <p:cNvSpPr/>
          <p:nvPr/>
        </p:nvSpPr>
        <p:spPr>
          <a:xfrm rot="5400000" flipH="1">
            <a:off x="5424442" y="6749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21"/>
          <p:cNvSpPr/>
          <p:nvPr/>
        </p:nvSpPr>
        <p:spPr>
          <a:xfrm rot="5400000" flipH="1">
            <a:off x="4849584" y="85017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21"/>
          <p:cNvSpPr/>
          <p:nvPr/>
        </p:nvSpPr>
        <p:spPr>
          <a:xfrm rot="5400000" flipH="1">
            <a:off x="5684428" y="77269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21"/>
          <p:cNvSpPr/>
          <p:nvPr/>
        </p:nvSpPr>
        <p:spPr>
          <a:xfrm rot="5400000" flipH="1">
            <a:off x="514928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21"/>
          <p:cNvSpPr/>
          <p:nvPr/>
        </p:nvSpPr>
        <p:spPr>
          <a:xfrm rot="4368401" flipH="1">
            <a:off x="541881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21"/>
          <p:cNvSpPr/>
          <p:nvPr/>
        </p:nvSpPr>
        <p:spPr>
          <a:xfrm rot="5400000" flipH="1">
            <a:off x="517652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1"/>
          <p:cNvSpPr/>
          <p:nvPr/>
        </p:nvSpPr>
        <p:spPr>
          <a:xfrm rot="5400000" flipH="1">
            <a:off x="567208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21"/>
          <p:cNvSpPr/>
          <p:nvPr/>
        </p:nvSpPr>
        <p:spPr>
          <a:xfrm flipH="1">
            <a:off x="6837297" y="62812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21"/>
          <p:cNvSpPr/>
          <p:nvPr/>
        </p:nvSpPr>
        <p:spPr>
          <a:xfrm flipH="1">
            <a:off x="6767861" y="381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1"/>
          <p:cNvSpPr/>
          <p:nvPr/>
        </p:nvSpPr>
        <p:spPr>
          <a:xfrm flipH="1">
            <a:off x="6512397" y="73404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1"/>
          <p:cNvSpPr/>
          <p:nvPr/>
        </p:nvSpPr>
        <p:spPr>
          <a:xfrm flipH="1">
            <a:off x="6277233" y="674921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1"/>
          <p:cNvSpPr/>
          <p:nvPr/>
        </p:nvSpPr>
        <p:spPr>
          <a:xfrm flipH="1">
            <a:off x="6368760" y="17936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1"/>
          <p:cNvSpPr/>
          <p:nvPr/>
        </p:nvSpPr>
        <p:spPr>
          <a:xfrm rot="5400000" flipH="1">
            <a:off x="7509267" y="7171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21"/>
          <p:cNvSpPr/>
          <p:nvPr/>
        </p:nvSpPr>
        <p:spPr>
          <a:xfrm rot="5400000" flipH="1">
            <a:off x="7854028" y="73404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1"/>
          <p:cNvSpPr/>
          <p:nvPr/>
        </p:nvSpPr>
        <p:spPr>
          <a:xfrm rot="5400000" flipH="1">
            <a:off x="743523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1"/>
          <p:cNvSpPr/>
          <p:nvPr/>
        </p:nvSpPr>
        <p:spPr>
          <a:xfrm rot="4368401" flipH="1">
            <a:off x="77047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21"/>
          <p:cNvSpPr/>
          <p:nvPr/>
        </p:nvSpPr>
        <p:spPr>
          <a:xfrm rot="5400000" flipH="1">
            <a:off x="746247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21"/>
          <p:cNvSpPr/>
          <p:nvPr/>
        </p:nvSpPr>
        <p:spPr>
          <a:xfrm rot="5400000" flipH="1">
            <a:off x="795803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1"/>
          <p:cNvSpPr/>
          <p:nvPr/>
        </p:nvSpPr>
        <p:spPr>
          <a:xfrm rot="-5400000" flipH="1">
            <a:off x="8831660" y="15712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1"/>
          <p:cNvSpPr/>
          <p:nvPr/>
        </p:nvSpPr>
        <p:spPr>
          <a:xfrm rot="-5400000" flipH="1">
            <a:off x="8578197" y="2584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1"/>
          <p:cNvSpPr/>
          <p:nvPr/>
        </p:nvSpPr>
        <p:spPr>
          <a:xfrm rot="-5400000" flipH="1">
            <a:off x="8930360" y="51390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1"/>
          <p:cNvSpPr/>
          <p:nvPr/>
        </p:nvSpPr>
        <p:spPr>
          <a:xfrm rot="-5400000" flipH="1">
            <a:off x="8878420" y="71718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1"/>
          <p:cNvSpPr/>
          <p:nvPr/>
        </p:nvSpPr>
        <p:spPr>
          <a:xfrm rot="5400000" flipH="1">
            <a:off x="8206805" y="543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1"/>
          <p:cNvSpPr/>
          <p:nvPr/>
        </p:nvSpPr>
        <p:spPr>
          <a:xfrm flipH="1">
            <a:off x="7062836" y="22084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1"/>
          <p:cNvSpPr/>
          <p:nvPr/>
        </p:nvSpPr>
        <p:spPr>
          <a:xfrm rot="-5400000" flipH="1">
            <a:off x="8578197" y="5627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1"/>
          <p:cNvSpPr/>
          <p:nvPr/>
        </p:nvSpPr>
        <p:spPr>
          <a:xfrm rot="4368401" flipH="1">
            <a:off x="60296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1"/>
          <p:cNvSpPr/>
          <p:nvPr/>
        </p:nvSpPr>
        <p:spPr>
          <a:xfrm rot="5400000" flipH="1">
            <a:off x="6083238" y="17666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1"/>
          <p:cNvSpPr/>
          <p:nvPr/>
        </p:nvSpPr>
        <p:spPr>
          <a:xfrm rot="5400000" flipH="1">
            <a:off x="4811344" y="22084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1"/>
          <p:cNvSpPr txBox="1">
            <a:spLocks noGrp="1"/>
          </p:cNvSpPr>
          <p:nvPr>
            <p:ph type="subTitle" idx="1"/>
          </p:nvPr>
        </p:nvSpPr>
        <p:spPr>
          <a:xfrm>
            <a:off x="5233725" y="3051975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67856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7"/>
          <p:cNvSpPr/>
          <p:nvPr/>
        </p:nvSpPr>
        <p:spPr>
          <a:xfrm flipH="1">
            <a:off x="60269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7"/>
          <p:cNvSpPr/>
          <p:nvPr/>
        </p:nvSpPr>
        <p:spPr>
          <a:xfrm flipH="1">
            <a:off x="53431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7"/>
          <p:cNvSpPr/>
          <p:nvPr/>
        </p:nvSpPr>
        <p:spPr>
          <a:xfrm flipH="1">
            <a:off x="68404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7"/>
          <p:cNvSpPr/>
          <p:nvPr/>
        </p:nvSpPr>
        <p:spPr>
          <a:xfrm flipH="1">
            <a:off x="65111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7"/>
          <p:cNvSpPr/>
          <p:nvPr/>
        </p:nvSpPr>
        <p:spPr>
          <a:xfrm flipH="1">
            <a:off x="56191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7"/>
          <p:cNvSpPr/>
          <p:nvPr/>
        </p:nvSpPr>
        <p:spPr>
          <a:xfrm flipH="1">
            <a:off x="89978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7"/>
          <p:cNvSpPr/>
          <p:nvPr/>
        </p:nvSpPr>
        <p:spPr>
          <a:xfrm flipH="1">
            <a:off x="79645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7"/>
          <p:cNvSpPr/>
          <p:nvPr/>
        </p:nvSpPr>
        <p:spPr>
          <a:xfrm flipH="1">
            <a:off x="83140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7"/>
          <p:cNvSpPr/>
          <p:nvPr/>
        </p:nvSpPr>
        <p:spPr>
          <a:xfrm flipH="1">
            <a:off x="89168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7"/>
          <p:cNvSpPr/>
          <p:nvPr/>
        </p:nvSpPr>
        <p:spPr>
          <a:xfrm flipH="1">
            <a:off x="76149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7"/>
          <p:cNvSpPr/>
          <p:nvPr/>
        </p:nvSpPr>
        <p:spPr>
          <a:xfrm flipH="1">
            <a:off x="71491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7"/>
          <p:cNvSpPr/>
          <p:nvPr/>
        </p:nvSpPr>
        <p:spPr>
          <a:xfrm flipH="1">
            <a:off x="85900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7"/>
          <p:cNvSpPr/>
          <p:nvPr/>
        </p:nvSpPr>
        <p:spPr>
          <a:xfrm flipH="1">
            <a:off x="74044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7"/>
          <p:cNvSpPr/>
          <p:nvPr/>
        </p:nvSpPr>
        <p:spPr>
          <a:xfrm flipH="1">
            <a:off x="62021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7"/>
          <p:cNvSpPr/>
          <p:nvPr/>
        </p:nvSpPr>
        <p:spPr>
          <a:xfrm flipH="1">
            <a:off x="4817308" y="4918695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7"/>
          <p:cNvSpPr/>
          <p:nvPr/>
        </p:nvSpPr>
        <p:spPr>
          <a:xfrm flipH="1">
            <a:off x="51660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7"/>
          <p:cNvSpPr/>
          <p:nvPr/>
        </p:nvSpPr>
        <p:spPr>
          <a:xfrm flipH="1">
            <a:off x="4608695" y="466972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7"/>
          <p:cNvSpPr/>
          <p:nvPr/>
        </p:nvSpPr>
        <p:spPr>
          <a:xfrm flipH="1">
            <a:off x="4332829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7"/>
          <p:cNvSpPr/>
          <p:nvPr/>
        </p:nvSpPr>
        <p:spPr>
          <a:xfrm flipH="1">
            <a:off x="18192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7"/>
          <p:cNvSpPr/>
          <p:nvPr/>
        </p:nvSpPr>
        <p:spPr>
          <a:xfrm flipH="1">
            <a:off x="10605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7"/>
          <p:cNvSpPr/>
          <p:nvPr/>
        </p:nvSpPr>
        <p:spPr>
          <a:xfrm flipH="1">
            <a:off x="3767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7"/>
          <p:cNvSpPr/>
          <p:nvPr/>
        </p:nvSpPr>
        <p:spPr>
          <a:xfrm flipH="1">
            <a:off x="18740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7"/>
          <p:cNvSpPr/>
          <p:nvPr/>
        </p:nvSpPr>
        <p:spPr>
          <a:xfrm flipH="1">
            <a:off x="15447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7"/>
          <p:cNvSpPr/>
          <p:nvPr/>
        </p:nvSpPr>
        <p:spPr>
          <a:xfrm flipH="1">
            <a:off x="6527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7"/>
          <p:cNvSpPr/>
          <p:nvPr/>
        </p:nvSpPr>
        <p:spPr>
          <a:xfrm flipH="1">
            <a:off x="40314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7"/>
          <p:cNvSpPr/>
          <p:nvPr/>
        </p:nvSpPr>
        <p:spPr>
          <a:xfrm flipH="1">
            <a:off x="29981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7"/>
          <p:cNvSpPr/>
          <p:nvPr/>
        </p:nvSpPr>
        <p:spPr>
          <a:xfrm flipH="1">
            <a:off x="33476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7"/>
          <p:cNvSpPr/>
          <p:nvPr/>
        </p:nvSpPr>
        <p:spPr>
          <a:xfrm flipH="1">
            <a:off x="39504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7"/>
          <p:cNvSpPr/>
          <p:nvPr/>
        </p:nvSpPr>
        <p:spPr>
          <a:xfrm flipH="1">
            <a:off x="26485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7"/>
          <p:cNvSpPr/>
          <p:nvPr/>
        </p:nvSpPr>
        <p:spPr>
          <a:xfrm flipH="1">
            <a:off x="21827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7"/>
          <p:cNvSpPr/>
          <p:nvPr/>
        </p:nvSpPr>
        <p:spPr>
          <a:xfrm flipH="1">
            <a:off x="36236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7"/>
          <p:cNvSpPr/>
          <p:nvPr/>
        </p:nvSpPr>
        <p:spPr>
          <a:xfrm flipH="1">
            <a:off x="24380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7"/>
          <p:cNvSpPr/>
          <p:nvPr/>
        </p:nvSpPr>
        <p:spPr>
          <a:xfrm flipH="1">
            <a:off x="12357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7"/>
          <p:cNvSpPr/>
          <p:nvPr/>
        </p:nvSpPr>
        <p:spPr>
          <a:xfrm flipH="1">
            <a:off x="1996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86562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618707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618707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3526350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3526350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170722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828124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1514822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939964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1774808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37"/>
          <p:cNvSpPr/>
          <p:nvPr/>
        </p:nvSpPr>
        <p:spPr>
          <a:xfrm flipH="1">
            <a:off x="2927677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37"/>
          <p:cNvSpPr/>
          <p:nvPr/>
        </p:nvSpPr>
        <p:spPr>
          <a:xfrm flipH="1">
            <a:off x="2602777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37"/>
          <p:cNvSpPr/>
          <p:nvPr/>
        </p:nvSpPr>
        <p:spPr>
          <a:xfrm flipH="1">
            <a:off x="2367613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3599647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3944408" y="3167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4968800" y="29986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4297185" y="125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4668577" y="14540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5387510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6044912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6731610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6156751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6991596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37"/>
          <p:cNvSpPr/>
          <p:nvPr/>
        </p:nvSpPr>
        <p:spPr>
          <a:xfrm flipH="1">
            <a:off x="8144465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37"/>
          <p:cNvSpPr/>
          <p:nvPr/>
        </p:nvSpPr>
        <p:spPr>
          <a:xfrm flipH="1">
            <a:off x="7819564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37"/>
          <p:cNvSpPr/>
          <p:nvPr/>
        </p:nvSpPr>
        <p:spPr>
          <a:xfrm flipH="1">
            <a:off x="7584400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8816435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8906422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8273660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9005123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7562322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7327008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786214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760464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6149467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6243543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6499039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6709499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5477497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5157408" y="469932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557619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53186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4081076" y="491946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4108312" y="467711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4779960" y="48510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4433207" y="487064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69937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3689635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3056872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3788335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2345535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2110220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264536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238785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932679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1026755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1282252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1492712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260710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35941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1019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17770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4"/>
          <p:cNvGrpSpPr/>
          <p:nvPr/>
        </p:nvGrpSpPr>
        <p:grpSpPr>
          <a:xfrm>
            <a:off x="5608626" y="-24306"/>
            <a:ext cx="3597928" cy="1127605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DECC3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"/>
          <p:cNvSpPr txBox="1">
            <a:spLocks noGrp="1"/>
          </p:cNvSpPr>
          <p:nvPr>
            <p:ph type="title"/>
          </p:nvPr>
        </p:nvSpPr>
        <p:spPr>
          <a:xfrm>
            <a:off x="2599800" y="1224188"/>
            <a:ext cx="3944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9"/>
          <p:cNvSpPr txBox="1">
            <a:spLocks noGrp="1"/>
          </p:cNvSpPr>
          <p:nvPr>
            <p:ph type="subTitle" idx="1"/>
          </p:nvPr>
        </p:nvSpPr>
        <p:spPr>
          <a:xfrm>
            <a:off x="2599800" y="1957032"/>
            <a:ext cx="39444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6989892" y="1589319"/>
            <a:ext cx="1762901" cy="1463164"/>
            <a:chOff x="6989311" y="1603366"/>
            <a:chExt cx="1132024" cy="939552"/>
          </a:xfrm>
        </p:grpSpPr>
        <p:sp>
          <p:nvSpPr>
            <p:cNvPr id="437" name="Google Shape;437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9"/>
          <p:cNvGrpSpPr/>
          <p:nvPr/>
        </p:nvGrpSpPr>
        <p:grpSpPr>
          <a:xfrm flipH="1">
            <a:off x="391192" y="1589319"/>
            <a:ext cx="1762901" cy="1463164"/>
            <a:chOff x="6989311" y="1603366"/>
            <a:chExt cx="1132024" cy="939552"/>
          </a:xfrm>
        </p:grpSpPr>
        <p:sp>
          <p:nvSpPr>
            <p:cNvPr id="443" name="Google Shape;443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9"/>
          <p:cNvSpPr/>
          <p:nvPr/>
        </p:nvSpPr>
        <p:spPr>
          <a:xfrm rot="-5400000" flipH="1">
            <a:off x="8906422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9"/>
          <p:cNvSpPr/>
          <p:nvPr/>
        </p:nvSpPr>
        <p:spPr>
          <a:xfrm rot="-5400000" flipH="1">
            <a:off x="8273660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9"/>
          <p:cNvSpPr/>
          <p:nvPr/>
        </p:nvSpPr>
        <p:spPr>
          <a:xfrm rot="-5400000" flipH="1">
            <a:off x="9005123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9"/>
          <p:cNvSpPr/>
          <p:nvPr/>
        </p:nvSpPr>
        <p:spPr>
          <a:xfrm rot="-5400000" flipH="1">
            <a:off x="8953183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9"/>
          <p:cNvSpPr/>
          <p:nvPr/>
        </p:nvSpPr>
        <p:spPr>
          <a:xfrm rot="-5400000" flipH="1">
            <a:off x="8457660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9"/>
          <p:cNvSpPr/>
          <p:nvPr/>
        </p:nvSpPr>
        <p:spPr>
          <a:xfrm rot="-5400000" flipH="1">
            <a:off x="7562322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9"/>
          <p:cNvSpPr/>
          <p:nvPr/>
        </p:nvSpPr>
        <p:spPr>
          <a:xfrm rot="-5400000" flipH="1">
            <a:off x="8137180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"/>
          <p:cNvSpPr/>
          <p:nvPr/>
        </p:nvSpPr>
        <p:spPr>
          <a:xfrm rot="-5400000" flipH="1">
            <a:off x="7327008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9"/>
          <p:cNvSpPr/>
          <p:nvPr/>
        </p:nvSpPr>
        <p:spPr>
          <a:xfrm rot="-5400000" flipH="1">
            <a:off x="786214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"/>
          <p:cNvSpPr/>
          <p:nvPr/>
        </p:nvSpPr>
        <p:spPr>
          <a:xfrm rot="-6431599" flipH="1">
            <a:off x="760464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"/>
          <p:cNvSpPr/>
          <p:nvPr/>
        </p:nvSpPr>
        <p:spPr>
          <a:xfrm rot="-5400000" flipH="1">
            <a:off x="781020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9"/>
          <p:cNvSpPr/>
          <p:nvPr/>
        </p:nvSpPr>
        <p:spPr>
          <a:xfrm rot="-5400000" flipH="1">
            <a:off x="731468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9"/>
          <p:cNvSpPr/>
          <p:nvPr/>
        </p:nvSpPr>
        <p:spPr>
          <a:xfrm rot="10800000" flipH="1">
            <a:off x="6149467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9"/>
          <p:cNvSpPr/>
          <p:nvPr/>
        </p:nvSpPr>
        <p:spPr>
          <a:xfrm rot="10800000" flipH="1">
            <a:off x="6243543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"/>
          <p:cNvSpPr/>
          <p:nvPr/>
        </p:nvSpPr>
        <p:spPr>
          <a:xfrm rot="10800000" flipH="1">
            <a:off x="6499039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9"/>
          <p:cNvSpPr/>
          <p:nvPr/>
        </p:nvSpPr>
        <p:spPr>
          <a:xfrm rot="10800000" flipH="1">
            <a:off x="6709499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9"/>
          <p:cNvSpPr/>
          <p:nvPr/>
        </p:nvSpPr>
        <p:spPr>
          <a:xfrm rot="10800000" flipH="1">
            <a:off x="6618004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9"/>
          <p:cNvSpPr/>
          <p:nvPr/>
        </p:nvSpPr>
        <p:spPr>
          <a:xfrm rot="-5400000" flipH="1">
            <a:off x="5477497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9"/>
          <p:cNvSpPr/>
          <p:nvPr/>
        </p:nvSpPr>
        <p:spPr>
          <a:xfrm rot="-5400000" flipH="1">
            <a:off x="5157408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"/>
          <p:cNvSpPr/>
          <p:nvPr/>
        </p:nvSpPr>
        <p:spPr>
          <a:xfrm rot="-5400000" flipH="1">
            <a:off x="557619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9"/>
          <p:cNvSpPr/>
          <p:nvPr/>
        </p:nvSpPr>
        <p:spPr>
          <a:xfrm rot="-6431599" flipH="1">
            <a:off x="53186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9"/>
          <p:cNvSpPr/>
          <p:nvPr/>
        </p:nvSpPr>
        <p:spPr>
          <a:xfrm rot="-5400000" flipH="1">
            <a:off x="552425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9"/>
          <p:cNvSpPr/>
          <p:nvPr/>
        </p:nvSpPr>
        <p:spPr>
          <a:xfrm rot="-5400000" flipH="1">
            <a:off x="502873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9"/>
          <p:cNvSpPr/>
          <p:nvPr/>
        </p:nvSpPr>
        <p:spPr>
          <a:xfrm rot="5400000" flipH="1">
            <a:off x="4155105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9"/>
          <p:cNvSpPr/>
          <p:nvPr/>
        </p:nvSpPr>
        <p:spPr>
          <a:xfrm rot="5400000" flipH="1">
            <a:off x="4433207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9"/>
          <p:cNvSpPr/>
          <p:nvPr/>
        </p:nvSpPr>
        <p:spPr>
          <a:xfrm rot="5400000" flipH="1">
            <a:off x="4081076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9"/>
          <p:cNvSpPr/>
          <p:nvPr/>
        </p:nvSpPr>
        <p:spPr>
          <a:xfrm rot="5400000" flipH="1">
            <a:off x="4108312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9"/>
          <p:cNvSpPr/>
          <p:nvPr/>
        </p:nvSpPr>
        <p:spPr>
          <a:xfrm rot="-5400000" flipH="1">
            <a:off x="4779960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"/>
          <p:cNvSpPr/>
          <p:nvPr/>
        </p:nvSpPr>
        <p:spPr>
          <a:xfrm rot="10800000" flipH="1">
            <a:off x="5948568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9"/>
          <p:cNvSpPr/>
          <p:nvPr/>
        </p:nvSpPr>
        <p:spPr>
          <a:xfrm rot="5400000" flipH="1">
            <a:off x="4433207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9"/>
          <p:cNvSpPr/>
          <p:nvPr/>
        </p:nvSpPr>
        <p:spPr>
          <a:xfrm rot="-6431599" flipH="1">
            <a:off x="69937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"/>
          <p:cNvSpPr/>
          <p:nvPr/>
        </p:nvSpPr>
        <p:spPr>
          <a:xfrm rot="-5400000" flipH="1">
            <a:off x="6928198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9"/>
          <p:cNvSpPr/>
          <p:nvPr/>
        </p:nvSpPr>
        <p:spPr>
          <a:xfrm rot="-5400000" flipH="1">
            <a:off x="8200060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9"/>
          <p:cNvSpPr/>
          <p:nvPr/>
        </p:nvSpPr>
        <p:spPr>
          <a:xfrm rot="-5400000" flipH="1">
            <a:off x="36896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9"/>
          <p:cNvSpPr/>
          <p:nvPr/>
        </p:nvSpPr>
        <p:spPr>
          <a:xfrm rot="-5400000" flipH="1">
            <a:off x="3056872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9"/>
          <p:cNvSpPr/>
          <p:nvPr/>
        </p:nvSpPr>
        <p:spPr>
          <a:xfrm rot="-5400000" flipH="1">
            <a:off x="37883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9"/>
          <p:cNvSpPr/>
          <p:nvPr/>
        </p:nvSpPr>
        <p:spPr>
          <a:xfrm rot="-5400000" flipH="1">
            <a:off x="37363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9"/>
          <p:cNvSpPr/>
          <p:nvPr/>
        </p:nvSpPr>
        <p:spPr>
          <a:xfrm rot="-5400000" flipH="1">
            <a:off x="32408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9"/>
          <p:cNvSpPr/>
          <p:nvPr/>
        </p:nvSpPr>
        <p:spPr>
          <a:xfrm rot="-5400000" flipH="1">
            <a:off x="2345535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9"/>
          <p:cNvSpPr/>
          <p:nvPr/>
        </p:nvSpPr>
        <p:spPr>
          <a:xfrm rot="-5400000" flipH="1">
            <a:off x="2920393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9"/>
          <p:cNvSpPr/>
          <p:nvPr/>
        </p:nvSpPr>
        <p:spPr>
          <a:xfrm rot="-5400000" flipH="1">
            <a:off x="2110220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9"/>
          <p:cNvSpPr/>
          <p:nvPr/>
        </p:nvSpPr>
        <p:spPr>
          <a:xfrm rot="-5400000" flipH="1">
            <a:off x="2645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9"/>
          <p:cNvSpPr/>
          <p:nvPr/>
        </p:nvSpPr>
        <p:spPr>
          <a:xfrm rot="-6431599" flipH="1">
            <a:off x="238785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9"/>
          <p:cNvSpPr/>
          <p:nvPr/>
        </p:nvSpPr>
        <p:spPr>
          <a:xfrm rot="-5400000" flipH="1">
            <a:off x="2593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9"/>
          <p:cNvSpPr/>
          <p:nvPr/>
        </p:nvSpPr>
        <p:spPr>
          <a:xfrm rot="-5400000" flipH="1">
            <a:off x="2097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9"/>
          <p:cNvSpPr/>
          <p:nvPr/>
        </p:nvSpPr>
        <p:spPr>
          <a:xfrm rot="10800000" flipH="1">
            <a:off x="932679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"/>
          <p:cNvSpPr/>
          <p:nvPr/>
        </p:nvSpPr>
        <p:spPr>
          <a:xfrm rot="10800000" flipH="1">
            <a:off x="1026755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9"/>
          <p:cNvSpPr/>
          <p:nvPr/>
        </p:nvSpPr>
        <p:spPr>
          <a:xfrm rot="10800000" flipH="1">
            <a:off x="1282252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9"/>
          <p:cNvSpPr/>
          <p:nvPr/>
        </p:nvSpPr>
        <p:spPr>
          <a:xfrm rot="10800000" flipH="1">
            <a:off x="1492712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/>
          <p:nvPr/>
        </p:nvSpPr>
        <p:spPr>
          <a:xfrm rot="10800000" flipH="1">
            <a:off x="1401217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9"/>
          <p:cNvSpPr/>
          <p:nvPr/>
        </p:nvSpPr>
        <p:spPr>
          <a:xfrm rot="-5400000" flipH="1">
            <a:off x="26071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9"/>
          <p:cNvSpPr/>
          <p:nvPr/>
        </p:nvSpPr>
        <p:spPr>
          <a:xfrm rot="-5400000" flipH="1">
            <a:off x="35941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9"/>
          <p:cNvSpPr/>
          <p:nvPr/>
        </p:nvSpPr>
        <p:spPr>
          <a:xfrm rot="-6431599" flipH="1">
            <a:off x="1019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9"/>
          <p:cNvSpPr/>
          <p:nvPr/>
        </p:nvSpPr>
        <p:spPr>
          <a:xfrm rot="-5400000" flipH="1">
            <a:off x="30747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9"/>
          <p:cNvSpPr/>
          <p:nvPr/>
        </p:nvSpPr>
        <p:spPr>
          <a:xfrm rot="10800000" flipH="1">
            <a:off x="731780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9"/>
          <p:cNvSpPr/>
          <p:nvPr/>
        </p:nvSpPr>
        <p:spPr>
          <a:xfrm rot="-6431599" flipH="1">
            <a:off x="17770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9"/>
          <p:cNvSpPr/>
          <p:nvPr/>
        </p:nvSpPr>
        <p:spPr>
          <a:xfrm rot="-5400000" flipH="1">
            <a:off x="1711410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9"/>
          <p:cNvSpPr/>
          <p:nvPr/>
        </p:nvSpPr>
        <p:spPr>
          <a:xfrm rot="-5400000" flipH="1">
            <a:off x="2983272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9"/>
          <p:cNvSpPr/>
          <p:nvPr/>
        </p:nvSpPr>
        <p:spPr>
          <a:xfrm rot="5400000" flipH="1">
            <a:off x="170722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9"/>
          <p:cNvSpPr/>
          <p:nvPr/>
        </p:nvSpPr>
        <p:spPr>
          <a:xfrm rot="5400000" flipH="1">
            <a:off x="828124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"/>
          <p:cNvSpPr/>
          <p:nvPr/>
        </p:nvSpPr>
        <p:spPr>
          <a:xfrm rot="5400000" flipH="1">
            <a:off x="96693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9"/>
          <p:cNvSpPr/>
          <p:nvPr/>
        </p:nvSpPr>
        <p:spPr>
          <a:xfrm rot="5400000" flipH="1">
            <a:off x="123929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9"/>
          <p:cNvSpPr/>
          <p:nvPr/>
        </p:nvSpPr>
        <p:spPr>
          <a:xfrm rot="5400000" flipH="1">
            <a:off x="619485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"/>
          <p:cNvSpPr/>
          <p:nvPr/>
        </p:nvSpPr>
        <p:spPr>
          <a:xfrm rot="5400000" flipH="1">
            <a:off x="1514822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"/>
          <p:cNvSpPr/>
          <p:nvPr/>
        </p:nvSpPr>
        <p:spPr>
          <a:xfrm rot="5400000" flipH="1">
            <a:off x="939964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9"/>
          <p:cNvSpPr/>
          <p:nvPr/>
        </p:nvSpPr>
        <p:spPr>
          <a:xfrm rot="5400000" flipH="1">
            <a:off x="1774808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9"/>
          <p:cNvSpPr/>
          <p:nvPr/>
        </p:nvSpPr>
        <p:spPr>
          <a:xfrm rot="5400000" flipH="1">
            <a:off x="123966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9"/>
          <p:cNvSpPr/>
          <p:nvPr/>
        </p:nvSpPr>
        <p:spPr>
          <a:xfrm rot="4368401" flipH="1">
            <a:off x="150919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9"/>
          <p:cNvSpPr/>
          <p:nvPr/>
        </p:nvSpPr>
        <p:spPr>
          <a:xfrm rot="5400000" flipH="1">
            <a:off x="126690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9"/>
          <p:cNvSpPr/>
          <p:nvPr/>
        </p:nvSpPr>
        <p:spPr>
          <a:xfrm rot="5400000" flipH="1">
            <a:off x="176246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9"/>
          <p:cNvSpPr/>
          <p:nvPr/>
        </p:nvSpPr>
        <p:spPr>
          <a:xfrm flipH="1">
            <a:off x="2927677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9"/>
          <p:cNvSpPr/>
          <p:nvPr/>
        </p:nvSpPr>
        <p:spPr>
          <a:xfrm flipH="1">
            <a:off x="2858241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9"/>
          <p:cNvSpPr/>
          <p:nvPr/>
        </p:nvSpPr>
        <p:spPr>
          <a:xfrm flipH="1">
            <a:off x="2602777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9"/>
          <p:cNvSpPr/>
          <p:nvPr/>
        </p:nvSpPr>
        <p:spPr>
          <a:xfrm flipH="1">
            <a:off x="2367613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9"/>
          <p:cNvSpPr/>
          <p:nvPr/>
        </p:nvSpPr>
        <p:spPr>
          <a:xfrm flipH="1">
            <a:off x="2459140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9"/>
          <p:cNvSpPr/>
          <p:nvPr/>
        </p:nvSpPr>
        <p:spPr>
          <a:xfrm rot="5400000" flipH="1">
            <a:off x="3599647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9"/>
          <p:cNvSpPr/>
          <p:nvPr/>
        </p:nvSpPr>
        <p:spPr>
          <a:xfrm rot="5400000" flipH="1">
            <a:off x="3944408" y="6715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9"/>
          <p:cNvSpPr/>
          <p:nvPr/>
        </p:nvSpPr>
        <p:spPr>
          <a:xfrm rot="5400000" flipH="1">
            <a:off x="352561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9"/>
          <p:cNvSpPr/>
          <p:nvPr/>
        </p:nvSpPr>
        <p:spPr>
          <a:xfrm rot="4368401" flipH="1">
            <a:off x="37951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"/>
          <p:cNvSpPr/>
          <p:nvPr/>
        </p:nvSpPr>
        <p:spPr>
          <a:xfrm rot="5400000" flipH="1">
            <a:off x="355285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9"/>
          <p:cNvSpPr/>
          <p:nvPr/>
        </p:nvSpPr>
        <p:spPr>
          <a:xfrm rot="5400000" flipH="1">
            <a:off x="404841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9"/>
          <p:cNvSpPr/>
          <p:nvPr/>
        </p:nvSpPr>
        <p:spPr>
          <a:xfrm rot="-5400000" flipH="1">
            <a:off x="4922040" y="9464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9"/>
          <p:cNvSpPr/>
          <p:nvPr/>
        </p:nvSpPr>
        <p:spPr>
          <a:xfrm rot="-5400000" flipH="1">
            <a:off x="4668577" y="1959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9"/>
          <p:cNvSpPr/>
          <p:nvPr/>
        </p:nvSpPr>
        <p:spPr>
          <a:xfrm rot="-5400000" flipH="1">
            <a:off x="5020740" y="45143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"/>
          <p:cNvSpPr/>
          <p:nvPr/>
        </p:nvSpPr>
        <p:spPr>
          <a:xfrm rot="-5400000" flipH="1">
            <a:off x="4968800" y="65471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"/>
          <p:cNvSpPr/>
          <p:nvPr/>
        </p:nvSpPr>
        <p:spPr>
          <a:xfrm rot="5400000" flipH="1">
            <a:off x="4297185" y="4807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9"/>
          <p:cNvSpPr/>
          <p:nvPr/>
        </p:nvSpPr>
        <p:spPr>
          <a:xfrm flipH="1">
            <a:off x="3153216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9"/>
          <p:cNvSpPr/>
          <p:nvPr/>
        </p:nvSpPr>
        <p:spPr>
          <a:xfrm rot="-5400000" flipH="1">
            <a:off x="4668577" y="5002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9"/>
          <p:cNvSpPr/>
          <p:nvPr/>
        </p:nvSpPr>
        <p:spPr>
          <a:xfrm rot="4368401" flipH="1">
            <a:off x="21200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9"/>
          <p:cNvSpPr/>
          <p:nvPr/>
        </p:nvSpPr>
        <p:spPr>
          <a:xfrm rot="5400000" flipH="1">
            <a:off x="2173618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9"/>
          <p:cNvSpPr/>
          <p:nvPr/>
        </p:nvSpPr>
        <p:spPr>
          <a:xfrm rot="5400000" flipH="1">
            <a:off x="901724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9"/>
          <p:cNvSpPr/>
          <p:nvPr/>
        </p:nvSpPr>
        <p:spPr>
          <a:xfrm rot="5400000" flipH="1">
            <a:off x="5387510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9"/>
          <p:cNvSpPr/>
          <p:nvPr/>
        </p:nvSpPr>
        <p:spPr>
          <a:xfrm rot="5400000" flipH="1">
            <a:off x="6044912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9"/>
          <p:cNvSpPr/>
          <p:nvPr/>
        </p:nvSpPr>
        <p:spPr>
          <a:xfrm rot="5400000" flipH="1">
            <a:off x="5313481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"/>
          <p:cNvSpPr/>
          <p:nvPr/>
        </p:nvSpPr>
        <p:spPr>
          <a:xfrm rot="5400000" flipH="1">
            <a:off x="5340717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9"/>
          <p:cNvSpPr/>
          <p:nvPr/>
        </p:nvSpPr>
        <p:spPr>
          <a:xfrm rot="5400000" flipH="1">
            <a:off x="5836272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9"/>
          <p:cNvSpPr/>
          <p:nvPr/>
        </p:nvSpPr>
        <p:spPr>
          <a:xfrm rot="5400000" flipH="1">
            <a:off x="6731610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9"/>
          <p:cNvSpPr/>
          <p:nvPr/>
        </p:nvSpPr>
        <p:spPr>
          <a:xfrm rot="5400000" flipH="1">
            <a:off x="6156751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9"/>
          <p:cNvSpPr/>
          <p:nvPr/>
        </p:nvSpPr>
        <p:spPr>
          <a:xfrm rot="5400000" flipH="1">
            <a:off x="6991596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9"/>
          <p:cNvSpPr/>
          <p:nvPr/>
        </p:nvSpPr>
        <p:spPr>
          <a:xfrm rot="5400000" flipH="1">
            <a:off x="645645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9"/>
          <p:cNvSpPr/>
          <p:nvPr/>
        </p:nvSpPr>
        <p:spPr>
          <a:xfrm rot="4368401" flipH="1">
            <a:off x="672598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9"/>
          <p:cNvSpPr/>
          <p:nvPr/>
        </p:nvSpPr>
        <p:spPr>
          <a:xfrm rot="5400000" flipH="1">
            <a:off x="648369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9"/>
          <p:cNvSpPr/>
          <p:nvPr/>
        </p:nvSpPr>
        <p:spPr>
          <a:xfrm rot="5400000" flipH="1">
            <a:off x="6979247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9"/>
          <p:cNvSpPr/>
          <p:nvPr/>
        </p:nvSpPr>
        <p:spPr>
          <a:xfrm flipH="1">
            <a:off x="8144465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9"/>
          <p:cNvSpPr/>
          <p:nvPr/>
        </p:nvSpPr>
        <p:spPr>
          <a:xfrm flipH="1">
            <a:off x="8075029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9"/>
          <p:cNvSpPr/>
          <p:nvPr/>
        </p:nvSpPr>
        <p:spPr>
          <a:xfrm flipH="1">
            <a:off x="7819564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9"/>
          <p:cNvSpPr/>
          <p:nvPr/>
        </p:nvSpPr>
        <p:spPr>
          <a:xfrm flipH="1">
            <a:off x="7584400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9"/>
          <p:cNvSpPr/>
          <p:nvPr/>
        </p:nvSpPr>
        <p:spPr>
          <a:xfrm flipH="1">
            <a:off x="7675927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9"/>
          <p:cNvSpPr/>
          <p:nvPr/>
        </p:nvSpPr>
        <p:spPr>
          <a:xfrm rot="5400000" flipH="1">
            <a:off x="8816435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9"/>
          <p:cNvSpPr/>
          <p:nvPr/>
        </p:nvSpPr>
        <p:spPr>
          <a:xfrm rot="5400000" flipH="1">
            <a:off x="874240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9"/>
          <p:cNvSpPr/>
          <p:nvPr/>
        </p:nvSpPr>
        <p:spPr>
          <a:xfrm rot="4368401" flipH="1">
            <a:off x="90119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9"/>
          <p:cNvSpPr/>
          <p:nvPr/>
        </p:nvSpPr>
        <p:spPr>
          <a:xfrm rot="5400000" flipH="1">
            <a:off x="876964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"/>
          <p:cNvSpPr/>
          <p:nvPr/>
        </p:nvSpPr>
        <p:spPr>
          <a:xfrm flipH="1">
            <a:off x="8370004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9"/>
          <p:cNvSpPr/>
          <p:nvPr/>
        </p:nvSpPr>
        <p:spPr>
          <a:xfrm rot="4368401" flipH="1">
            <a:off x="73368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"/>
          <p:cNvSpPr/>
          <p:nvPr/>
        </p:nvSpPr>
        <p:spPr>
          <a:xfrm rot="5400000" flipH="1">
            <a:off x="7390406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9"/>
          <p:cNvSpPr/>
          <p:nvPr/>
        </p:nvSpPr>
        <p:spPr>
          <a:xfrm rot="5400000" flipH="1">
            <a:off x="6118512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Mitr SemiBold"/>
              <a:buNone/>
              <a:defRPr sz="4700">
                <a:latin typeface="Mitr SemiBold"/>
                <a:ea typeface="Mitr SemiBold"/>
                <a:cs typeface="Mitr SemiBold"/>
                <a:sym typeface="Mitr SemiBold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DCF06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3"/>
          <p:cNvSpPr/>
          <p:nvPr/>
        </p:nvSpPr>
        <p:spPr>
          <a:xfrm rot="6690419">
            <a:off x="-127945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3"/>
          <p:cNvSpPr/>
          <p:nvPr/>
        </p:nvSpPr>
        <p:spPr>
          <a:xfrm rot="6690419">
            <a:off x="-267466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3"/>
          <p:cNvSpPr/>
          <p:nvPr/>
        </p:nvSpPr>
        <p:spPr>
          <a:xfrm rot="4933753">
            <a:off x="347141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3"/>
          <p:cNvSpPr/>
          <p:nvPr/>
        </p:nvSpPr>
        <p:spPr>
          <a:xfrm rot="4933753">
            <a:off x="114803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3"/>
          <p:cNvSpPr/>
          <p:nvPr/>
        </p:nvSpPr>
        <p:spPr>
          <a:xfrm rot="-6690419" flipH="1">
            <a:off x="7931900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3"/>
          <p:cNvSpPr/>
          <p:nvPr/>
        </p:nvSpPr>
        <p:spPr>
          <a:xfrm rot="-6690419" flipH="1">
            <a:off x="8086015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3"/>
          <p:cNvSpPr/>
          <p:nvPr/>
        </p:nvSpPr>
        <p:spPr>
          <a:xfrm rot="-4933753" flipH="1">
            <a:off x="7456859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3"/>
          <p:cNvSpPr/>
          <p:nvPr/>
        </p:nvSpPr>
        <p:spPr>
          <a:xfrm rot="-4933753" flipH="1">
            <a:off x="7703790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3"/>
          <p:cNvSpPr/>
          <p:nvPr/>
        </p:nvSpPr>
        <p:spPr>
          <a:xfrm rot="5400000">
            <a:off x="526355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3"/>
          <p:cNvSpPr/>
          <p:nvPr/>
        </p:nvSpPr>
        <p:spPr>
          <a:xfrm rot="5400000">
            <a:off x="774978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3"/>
          <p:cNvSpPr/>
          <p:nvPr/>
        </p:nvSpPr>
        <p:spPr>
          <a:xfrm rot="5400000">
            <a:off x="29760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3"/>
          <p:cNvSpPr/>
          <p:nvPr/>
        </p:nvSpPr>
        <p:spPr>
          <a:xfrm rot="5400000">
            <a:off x="851241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3"/>
          <p:cNvSpPr/>
          <p:nvPr/>
        </p:nvSpPr>
        <p:spPr>
          <a:xfrm rot="5400000">
            <a:off x="526371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3"/>
          <p:cNvSpPr/>
          <p:nvPr/>
        </p:nvSpPr>
        <p:spPr>
          <a:xfrm rot="5400000">
            <a:off x="154488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3"/>
          <p:cNvSpPr/>
          <p:nvPr/>
        </p:nvSpPr>
        <p:spPr>
          <a:xfrm rot="5400000">
            <a:off x="804473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3"/>
          <p:cNvSpPr/>
          <p:nvPr/>
        </p:nvSpPr>
        <p:spPr>
          <a:xfrm rot="5400000">
            <a:off x="706282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3"/>
          <p:cNvSpPr/>
          <p:nvPr/>
        </p:nvSpPr>
        <p:spPr>
          <a:xfrm rot="5400000">
            <a:off x="452342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3"/>
          <p:cNvSpPr/>
          <p:nvPr/>
        </p:nvSpPr>
        <p:spPr>
          <a:xfrm rot="5400000">
            <a:off x="3453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3"/>
          <p:cNvSpPr/>
          <p:nvPr/>
        </p:nvSpPr>
        <p:spPr>
          <a:xfrm rot="5400000">
            <a:off x="188074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3"/>
          <p:cNvSpPr/>
          <p:nvPr/>
        </p:nvSpPr>
        <p:spPr>
          <a:xfrm rot="5400000">
            <a:off x="243119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3"/>
          <p:cNvSpPr/>
          <p:nvPr/>
        </p:nvSpPr>
        <p:spPr>
          <a:xfrm rot="5400000">
            <a:off x="569033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3"/>
          <p:cNvSpPr/>
          <p:nvPr/>
        </p:nvSpPr>
        <p:spPr>
          <a:xfrm rot="5400000">
            <a:off x="603469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3"/>
          <p:cNvSpPr/>
          <p:nvPr/>
        </p:nvSpPr>
        <p:spPr>
          <a:xfrm rot="5400000">
            <a:off x="171643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3"/>
          <p:cNvSpPr/>
          <p:nvPr/>
        </p:nvSpPr>
        <p:spPr>
          <a:xfrm rot="5400000">
            <a:off x="328954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3"/>
          <p:cNvSpPr/>
          <p:nvPr/>
        </p:nvSpPr>
        <p:spPr>
          <a:xfrm rot="5400000">
            <a:off x="217918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3"/>
          <p:cNvSpPr/>
          <p:nvPr/>
        </p:nvSpPr>
        <p:spPr>
          <a:xfrm rot="5400000">
            <a:off x="812693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3"/>
          <p:cNvSpPr/>
          <p:nvPr/>
        </p:nvSpPr>
        <p:spPr>
          <a:xfrm rot="5400000">
            <a:off x="544858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3"/>
          <p:cNvSpPr/>
          <p:nvPr/>
        </p:nvSpPr>
        <p:spPr>
          <a:xfrm rot="5400000">
            <a:off x="726326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3"/>
          <p:cNvSpPr/>
          <p:nvPr/>
        </p:nvSpPr>
        <p:spPr>
          <a:xfrm rot="5400000">
            <a:off x="212776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3"/>
          <p:cNvSpPr/>
          <p:nvPr/>
        </p:nvSpPr>
        <p:spPr>
          <a:xfrm rot="5400000">
            <a:off x="704241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3"/>
          <p:cNvSpPr/>
          <p:nvPr/>
        </p:nvSpPr>
        <p:spPr>
          <a:xfrm rot="5400000">
            <a:off x="128467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3"/>
          <p:cNvSpPr/>
          <p:nvPr/>
        </p:nvSpPr>
        <p:spPr>
          <a:xfrm rot="5400000">
            <a:off x="177312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3"/>
          <p:cNvSpPr/>
          <p:nvPr/>
        </p:nvSpPr>
        <p:spPr>
          <a:xfrm rot="5400000">
            <a:off x="20763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3"/>
          <p:cNvSpPr/>
          <p:nvPr/>
        </p:nvSpPr>
        <p:spPr>
          <a:xfrm rot="5400000">
            <a:off x="487293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3"/>
          <p:cNvSpPr/>
          <p:nvPr/>
        </p:nvSpPr>
        <p:spPr>
          <a:xfrm rot="5400000">
            <a:off x="667733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3"/>
          <p:cNvSpPr/>
          <p:nvPr/>
        </p:nvSpPr>
        <p:spPr>
          <a:xfrm rot="5400000">
            <a:off x="305311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3"/>
          <p:cNvSpPr/>
          <p:nvPr/>
        </p:nvSpPr>
        <p:spPr>
          <a:xfrm rot="5400000">
            <a:off x="431783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3"/>
          <p:cNvSpPr/>
          <p:nvPr/>
        </p:nvSpPr>
        <p:spPr>
          <a:xfrm rot="6431599">
            <a:off x="721867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3"/>
          <p:cNvSpPr/>
          <p:nvPr/>
        </p:nvSpPr>
        <p:spPr>
          <a:xfrm rot="5400000">
            <a:off x="479578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3"/>
          <p:cNvSpPr/>
          <p:nvPr/>
        </p:nvSpPr>
        <p:spPr>
          <a:xfrm rot="5400000">
            <a:off x="975133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3"/>
          <p:cNvSpPr/>
          <p:nvPr/>
        </p:nvSpPr>
        <p:spPr>
          <a:xfrm rot="5400000">
            <a:off x="77258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3"/>
          <p:cNvSpPr/>
          <p:nvPr/>
        </p:nvSpPr>
        <p:spPr>
          <a:xfrm rot="5400000">
            <a:off x="527900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3"/>
          <p:cNvSpPr/>
          <p:nvPr/>
        </p:nvSpPr>
        <p:spPr>
          <a:xfrm rot="5400000">
            <a:off x="923255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3"/>
          <p:cNvSpPr/>
          <p:nvPr/>
        </p:nvSpPr>
        <p:spPr>
          <a:xfrm rot="5400000">
            <a:off x="1212303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3"/>
          <p:cNvSpPr/>
          <p:nvPr/>
        </p:nvSpPr>
        <p:spPr>
          <a:xfrm rot="5400000">
            <a:off x="467251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 rot="5400000">
            <a:off x="1091158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3"/>
          <p:cNvSpPr/>
          <p:nvPr/>
        </p:nvSpPr>
        <p:spPr>
          <a:xfrm rot="5400000">
            <a:off x="1018408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3"/>
          <p:cNvSpPr/>
          <p:nvPr/>
        </p:nvSpPr>
        <p:spPr>
          <a:xfrm rot="5400000">
            <a:off x="930971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3"/>
          <p:cNvSpPr/>
          <p:nvPr/>
        </p:nvSpPr>
        <p:spPr>
          <a:xfrm rot="5400000">
            <a:off x="1130246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"/>
          <p:cNvSpPr/>
          <p:nvPr/>
        </p:nvSpPr>
        <p:spPr>
          <a:xfrm rot="5400000">
            <a:off x="1057496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3"/>
          <p:cNvSpPr/>
          <p:nvPr/>
        </p:nvSpPr>
        <p:spPr>
          <a:xfrm rot="5400000">
            <a:off x="1124075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3"/>
          <p:cNvSpPr/>
          <p:nvPr/>
        </p:nvSpPr>
        <p:spPr>
          <a:xfrm rot="5400000">
            <a:off x="924800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3"/>
          <p:cNvSpPr/>
          <p:nvPr/>
        </p:nvSpPr>
        <p:spPr>
          <a:xfrm rot="-5400000" flipH="1">
            <a:off x="8548144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3"/>
          <p:cNvSpPr/>
          <p:nvPr/>
        </p:nvSpPr>
        <p:spPr>
          <a:xfrm rot="-5400000" flipH="1">
            <a:off x="8298524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3"/>
          <p:cNvSpPr/>
          <p:nvPr/>
        </p:nvSpPr>
        <p:spPr>
          <a:xfrm rot="-5400000" flipH="1">
            <a:off x="877693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3"/>
          <p:cNvSpPr/>
          <p:nvPr/>
        </p:nvSpPr>
        <p:spPr>
          <a:xfrm rot="-5400000" flipH="1">
            <a:off x="8223258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3"/>
          <p:cNvSpPr/>
          <p:nvPr/>
        </p:nvSpPr>
        <p:spPr>
          <a:xfrm rot="-5400000" flipH="1">
            <a:off x="8548160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3"/>
          <p:cNvSpPr/>
          <p:nvPr/>
        </p:nvSpPr>
        <p:spPr>
          <a:xfrm rot="-5400000" flipH="1">
            <a:off x="8920043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3"/>
          <p:cNvSpPr/>
          <p:nvPr/>
        </p:nvSpPr>
        <p:spPr>
          <a:xfrm rot="-5400000" flipH="1">
            <a:off x="8294697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3"/>
          <p:cNvSpPr/>
          <p:nvPr/>
        </p:nvSpPr>
        <p:spPr>
          <a:xfrm rot="-5400000" flipH="1">
            <a:off x="8392920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3"/>
          <p:cNvSpPr/>
          <p:nvPr/>
        </p:nvSpPr>
        <p:spPr>
          <a:xfrm rot="-5400000" flipH="1">
            <a:off x="8646860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3"/>
          <p:cNvSpPr/>
          <p:nvPr/>
        </p:nvSpPr>
        <p:spPr>
          <a:xfrm rot="-5400000" flipH="1">
            <a:off x="87537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3"/>
          <p:cNvSpPr/>
          <p:nvPr/>
        </p:nvSpPr>
        <p:spPr>
          <a:xfrm rot="-5400000" flipH="1">
            <a:off x="8911096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3"/>
          <p:cNvSpPr/>
          <p:nvPr/>
        </p:nvSpPr>
        <p:spPr>
          <a:xfrm rot="-5400000" flipH="1">
            <a:off x="8855056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3"/>
          <p:cNvSpPr/>
          <p:nvPr/>
        </p:nvSpPr>
        <p:spPr>
          <a:xfrm rot="-5400000" flipH="1">
            <a:off x="8530170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3"/>
          <p:cNvSpPr/>
          <p:nvPr/>
        </p:nvSpPr>
        <p:spPr>
          <a:xfrm rot="-5400000" flipH="1">
            <a:off x="8495701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3"/>
          <p:cNvSpPr/>
          <p:nvPr/>
        </p:nvSpPr>
        <p:spPr>
          <a:xfrm rot="-5400000" flipH="1">
            <a:off x="8927560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3"/>
          <p:cNvSpPr/>
          <p:nvPr/>
        </p:nvSpPr>
        <p:spPr>
          <a:xfrm rot="-5400000" flipH="1">
            <a:off x="8770248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/>
          <p:nvPr/>
        </p:nvSpPr>
        <p:spPr>
          <a:xfrm rot="-5400000" flipH="1">
            <a:off x="8881285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"/>
          <p:cNvSpPr/>
          <p:nvPr/>
        </p:nvSpPr>
        <p:spPr>
          <a:xfrm rot="-5400000" flipH="1">
            <a:off x="8302925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3"/>
          <p:cNvSpPr/>
          <p:nvPr/>
        </p:nvSpPr>
        <p:spPr>
          <a:xfrm rot="-5400000" flipH="1">
            <a:off x="8505997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3"/>
          <p:cNvSpPr/>
          <p:nvPr/>
        </p:nvSpPr>
        <p:spPr>
          <a:xfrm rot="-5400000" flipH="1">
            <a:off x="8323500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3"/>
          <p:cNvSpPr/>
          <p:nvPr/>
        </p:nvSpPr>
        <p:spPr>
          <a:xfrm rot="-5400000" flipH="1">
            <a:off x="8837082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3"/>
          <p:cNvSpPr/>
          <p:nvPr/>
        </p:nvSpPr>
        <p:spPr>
          <a:xfrm rot="-5400000" flipH="1">
            <a:off x="8346646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 rot="-5400000" flipH="1">
            <a:off x="8921392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3"/>
          <p:cNvSpPr/>
          <p:nvPr/>
        </p:nvSpPr>
        <p:spPr>
          <a:xfrm rot="-5400000" flipH="1">
            <a:off x="8872547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3"/>
          <p:cNvSpPr/>
          <p:nvPr/>
        </p:nvSpPr>
        <p:spPr>
          <a:xfrm rot="-5400000" flipH="1">
            <a:off x="886997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 rot="-5400000" flipH="1">
            <a:off x="8602658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3"/>
          <p:cNvSpPr/>
          <p:nvPr/>
        </p:nvSpPr>
        <p:spPr>
          <a:xfrm rot="-5400000" flipH="1">
            <a:off x="8422217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3"/>
          <p:cNvSpPr/>
          <p:nvPr/>
        </p:nvSpPr>
        <p:spPr>
          <a:xfrm rot="-5400000" flipH="1">
            <a:off x="8784640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3"/>
          <p:cNvSpPr/>
          <p:nvPr/>
        </p:nvSpPr>
        <p:spPr>
          <a:xfrm rot="-5400000" flipH="1">
            <a:off x="8658168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3"/>
          <p:cNvSpPr/>
          <p:nvPr/>
        </p:nvSpPr>
        <p:spPr>
          <a:xfrm rot="-6431599" flipH="1">
            <a:off x="8389355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3"/>
          <p:cNvSpPr/>
          <p:nvPr/>
        </p:nvSpPr>
        <p:spPr>
          <a:xfrm rot="-5400000" flipH="1">
            <a:off x="8594920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3"/>
          <p:cNvSpPr/>
          <p:nvPr/>
        </p:nvSpPr>
        <p:spPr>
          <a:xfrm rot="-5400000" flipH="1">
            <a:off x="8099397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3"/>
          <p:cNvSpPr/>
          <p:nvPr/>
        </p:nvSpPr>
        <p:spPr>
          <a:xfrm rot="-5400000" flipH="1">
            <a:off x="830502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3"/>
          <p:cNvSpPr/>
          <p:nvPr/>
        </p:nvSpPr>
        <p:spPr>
          <a:xfrm rot="-5400000" flipH="1">
            <a:off x="8549715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3"/>
          <p:cNvSpPr/>
          <p:nvPr/>
        </p:nvSpPr>
        <p:spPr>
          <a:xfrm rot="-5400000" flipH="1">
            <a:off x="8151244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3"/>
          <p:cNvSpPr/>
          <p:nvPr/>
        </p:nvSpPr>
        <p:spPr>
          <a:xfrm rot="-5400000" flipH="1">
            <a:off x="7861199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"/>
          <p:cNvSpPr/>
          <p:nvPr/>
        </p:nvSpPr>
        <p:spPr>
          <a:xfrm rot="-5400000" flipH="1">
            <a:off x="8582575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3"/>
          <p:cNvSpPr/>
          <p:nvPr/>
        </p:nvSpPr>
        <p:spPr>
          <a:xfrm rot="-5400000" flipH="1">
            <a:off x="7998792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3"/>
          <p:cNvSpPr/>
          <p:nvPr/>
        </p:nvSpPr>
        <p:spPr>
          <a:xfrm rot="-5400000" flipH="1">
            <a:off x="8071542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3"/>
          <p:cNvSpPr/>
          <p:nvPr/>
        </p:nvSpPr>
        <p:spPr>
          <a:xfrm rot="-5400000" flipH="1">
            <a:off x="8158980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3"/>
          <p:cNvSpPr/>
          <p:nvPr/>
        </p:nvSpPr>
        <p:spPr>
          <a:xfrm rot="-5400000" flipH="1">
            <a:off x="7959705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3"/>
          <p:cNvSpPr/>
          <p:nvPr/>
        </p:nvSpPr>
        <p:spPr>
          <a:xfrm rot="-5400000" flipH="1">
            <a:off x="8032455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3"/>
          <p:cNvSpPr/>
          <p:nvPr/>
        </p:nvSpPr>
        <p:spPr>
          <a:xfrm rot="-5400000" flipH="1">
            <a:off x="7953540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 rot="-5400000" flipH="1">
            <a:off x="8152815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3"/>
          <p:cNvSpPr txBox="1">
            <a:spLocks noGrp="1"/>
          </p:cNvSpPr>
          <p:nvPr>
            <p:ph type="subTitle" idx="1"/>
          </p:nvPr>
        </p:nvSpPr>
        <p:spPr>
          <a:xfrm>
            <a:off x="189500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59" name="Google Shape;759;p13"/>
          <p:cNvSpPr txBox="1">
            <a:spLocks noGrp="1"/>
          </p:cNvSpPr>
          <p:nvPr>
            <p:ph type="subTitle" idx="2"/>
          </p:nvPr>
        </p:nvSpPr>
        <p:spPr>
          <a:xfrm>
            <a:off x="189500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3"/>
          <p:cNvSpPr txBox="1">
            <a:spLocks noGrp="1"/>
          </p:cNvSpPr>
          <p:nvPr>
            <p:ph type="title" idx="3" hasCustomPrompt="1"/>
          </p:nvPr>
        </p:nvSpPr>
        <p:spPr>
          <a:xfrm>
            <a:off x="258665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1" name="Google Shape;761;p13"/>
          <p:cNvSpPr txBox="1">
            <a:spLocks noGrp="1"/>
          </p:cNvSpPr>
          <p:nvPr>
            <p:ph type="subTitle" idx="4"/>
          </p:nvPr>
        </p:nvSpPr>
        <p:spPr>
          <a:xfrm>
            <a:off x="515765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2" name="Google Shape;762;p13"/>
          <p:cNvSpPr txBox="1">
            <a:spLocks noGrp="1"/>
          </p:cNvSpPr>
          <p:nvPr>
            <p:ph type="subTitle" idx="5"/>
          </p:nvPr>
        </p:nvSpPr>
        <p:spPr>
          <a:xfrm>
            <a:off x="515765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3"/>
          <p:cNvSpPr txBox="1">
            <a:spLocks noGrp="1"/>
          </p:cNvSpPr>
          <p:nvPr>
            <p:ph type="title" idx="6" hasCustomPrompt="1"/>
          </p:nvPr>
        </p:nvSpPr>
        <p:spPr>
          <a:xfrm>
            <a:off x="584930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4" name="Google Shape;764;p13"/>
          <p:cNvSpPr txBox="1">
            <a:spLocks noGrp="1"/>
          </p:cNvSpPr>
          <p:nvPr>
            <p:ph type="subTitle" idx="7"/>
          </p:nvPr>
        </p:nvSpPr>
        <p:spPr>
          <a:xfrm>
            <a:off x="189500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5" name="Google Shape;765;p13"/>
          <p:cNvSpPr txBox="1">
            <a:spLocks noGrp="1"/>
          </p:cNvSpPr>
          <p:nvPr>
            <p:ph type="subTitle" idx="8"/>
          </p:nvPr>
        </p:nvSpPr>
        <p:spPr>
          <a:xfrm>
            <a:off x="189500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3"/>
          <p:cNvSpPr txBox="1">
            <a:spLocks noGrp="1"/>
          </p:cNvSpPr>
          <p:nvPr>
            <p:ph type="title" idx="9" hasCustomPrompt="1"/>
          </p:nvPr>
        </p:nvSpPr>
        <p:spPr>
          <a:xfrm>
            <a:off x="258665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13"/>
          <p:cNvSpPr txBox="1">
            <a:spLocks noGrp="1"/>
          </p:cNvSpPr>
          <p:nvPr>
            <p:ph type="subTitle" idx="13"/>
          </p:nvPr>
        </p:nvSpPr>
        <p:spPr>
          <a:xfrm>
            <a:off x="515765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8" name="Google Shape;768;p13"/>
          <p:cNvSpPr txBox="1">
            <a:spLocks noGrp="1"/>
          </p:cNvSpPr>
          <p:nvPr>
            <p:ph type="subTitle" idx="14"/>
          </p:nvPr>
        </p:nvSpPr>
        <p:spPr>
          <a:xfrm>
            <a:off x="515765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930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3106500" y="3443300"/>
            <a:ext cx="29310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23887" y="3432049"/>
            <a:ext cx="2192146" cy="1738477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6986462" y="3432049"/>
            <a:ext cx="2192146" cy="1738477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2635634" y="-258537"/>
            <a:ext cx="3872844" cy="1213765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387102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4"/>
          <p:cNvSpPr/>
          <p:nvPr/>
        </p:nvSpPr>
        <p:spPr>
          <a:xfrm rot="5400000">
            <a:off x="711488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4"/>
          <p:cNvSpPr/>
          <p:nvPr/>
        </p:nvSpPr>
        <p:spPr>
          <a:xfrm rot="5400000">
            <a:off x="193823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4"/>
          <p:cNvSpPr/>
          <p:nvPr/>
        </p:nvSpPr>
        <p:spPr>
          <a:xfrm rot="5400000">
            <a:off x="71198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4"/>
          <p:cNvSpPr/>
          <p:nvPr/>
        </p:nvSpPr>
        <p:spPr>
          <a:xfrm rot="5400000">
            <a:off x="387118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4"/>
          <p:cNvSpPr/>
          <p:nvPr/>
        </p:nvSpPr>
        <p:spPr>
          <a:xfrm rot="5400000">
            <a:off x="85873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4"/>
          <p:cNvSpPr/>
          <p:nvPr/>
        </p:nvSpPr>
        <p:spPr>
          <a:xfrm rot="5400000">
            <a:off x="103866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4"/>
          <p:cNvSpPr/>
          <p:nvPr/>
        </p:nvSpPr>
        <p:spPr>
          <a:xfrm rot="5400000">
            <a:off x="405605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4"/>
          <p:cNvSpPr/>
          <p:nvPr/>
        </p:nvSpPr>
        <p:spPr>
          <a:xfrm rot="5400000">
            <a:off x="73524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4"/>
          <p:cNvSpPr/>
          <p:nvPr/>
        </p:nvSpPr>
        <p:spPr>
          <a:xfrm rot="5400000">
            <a:off x="564988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4"/>
          <p:cNvSpPr/>
          <p:nvPr/>
        </p:nvSpPr>
        <p:spPr>
          <a:xfrm rot="5400000">
            <a:off x="38059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4"/>
          <p:cNvSpPr/>
          <p:nvPr/>
        </p:nvSpPr>
        <p:spPr>
          <a:xfrm rot="5400000">
            <a:off x="480690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4"/>
          <p:cNvSpPr/>
          <p:nvPr/>
        </p:nvSpPr>
        <p:spPr>
          <a:xfrm rot="5400000">
            <a:off x="308456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4"/>
          <p:cNvSpPr/>
          <p:nvPr/>
        </p:nvSpPr>
        <p:spPr>
          <a:xfrm rot="5400000">
            <a:off x="966306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4"/>
          <p:cNvSpPr/>
          <p:nvPr/>
        </p:nvSpPr>
        <p:spPr>
          <a:xfrm rot="5400000">
            <a:off x="879156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4"/>
          <p:cNvSpPr/>
          <p:nvPr/>
        </p:nvSpPr>
        <p:spPr>
          <a:xfrm rot="5400000">
            <a:off x="990993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4"/>
          <p:cNvSpPr/>
          <p:nvPr/>
        </p:nvSpPr>
        <p:spPr>
          <a:xfrm rot="5400000">
            <a:off x="1530077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4"/>
          <p:cNvSpPr/>
          <p:nvPr/>
        </p:nvSpPr>
        <p:spPr>
          <a:xfrm rot="5400000">
            <a:off x="14560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4"/>
          <p:cNvSpPr/>
          <p:nvPr/>
        </p:nvSpPr>
        <p:spPr>
          <a:xfrm rot="5400000">
            <a:off x="1246841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4"/>
          <p:cNvSpPr/>
          <p:nvPr/>
        </p:nvSpPr>
        <p:spPr>
          <a:xfrm rot="5400000">
            <a:off x="122164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4"/>
          <p:cNvSpPr/>
          <p:nvPr/>
        </p:nvSpPr>
        <p:spPr>
          <a:xfrm rot="5400000">
            <a:off x="1568115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4"/>
          <p:cNvSpPr/>
          <p:nvPr/>
        </p:nvSpPr>
        <p:spPr>
          <a:xfrm rot="5400000">
            <a:off x="1483300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4"/>
          <p:cNvSpPr/>
          <p:nvPr/>
        </p:nvSpPr>
        <p:spPr>
          <a:xfrm rot="5400000">
            <a:off x="1708785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4"/>
          <p:cNvSpPr/>
          <p:nvPr/>
        </p:nvSpPr>
        <p:spPr>
          <a:xfrm rot="5400000">
            <a:off x="1303431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4"/>
          <p:cNvSpPr/>
          <p:nvPr/>
        </p:nvSpPr>
        <p:spPr>
          <a:xfrm rot="5400000">
            <a:off x="10865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4"/>
          <p:cNvSpPr/>
          <p:nvPr/>
        </p:nvSpPr>
        <p:spPr>
          <a:xfrm rot="5400000">
            <a:off x="193823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4"/>
          <p:cNvSpPr/>
          <p:nvPr/>
        </p:nvSpPr>
        <p:spPr>
          <a:xfrm rot="5400000">
            <a:off x="71198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4"/>
          <p:cNvSpPr/>
          <p:nvPr/>
        </p:nvSpPr>
        <p:spPr>
          <a:xfrm rot="5400000">
            <a:off x="387118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4"/>
          <p:cNvSpPr/>
          <p:nvPr/>
        </p:nvSpPr>
        <p:spPr>
          <a:xfrm rot="5400000">
            <a:off x="85873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4"/>
          <p:cNvSpPr/>
          <p:nvPr/>
        </p:nvSpPr>
        <p:spPr>
          <a:xfrm rot="5400000">
            <a:off x="665221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4"/>
          <p:cNvSpPr/>
          <p:nvPr/>
        </p:nvSpPr>
        <p:spPr>
          <a:xfrm rot="5400000">
            <a:off x="31309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4"/>
          <p:cNvSpPr/>
          <p:nvPr/>
        </p:nvSpPr>
        <p:spPr>
          <a:xfrm rot="5400000">
            <a:off x="405605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4"/>
          <p:cNvSpPr/>
          <p:nvPr/>
        </p:nvSpPr>
        <p:spPr>
          <a:xfrm rot="5400000">
            <a:off x="564988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4"/>
          <p:cNvSpPr/>
          <p:nvPr/>
        </p:nvSpPr>
        <p:spPr>
          <a:xfrm rot="5400000">
            <a:off x="38059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4"/>
          <p:cNvSpPr/>
          <p:nvPr/>
        </p:nvSpPr>
        <p:spPr>
          <a:xfrm rot="5400000">
            <a:off x="93585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4"/>
          <p:cNvSpPr/>
          <p:nvPr/>
        </p:nvSpPr>
        <p:spPr>
          <a:xfrm rot="5400000">
            <a:off x="480690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4"/>
          <p:cNvSpPr/>
          <p:nvPr/>
        </p:nvSpPr>
        <p:spPr>
          <a:xfrm rot="5400000">
            <a:off x="308456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4"/>
          <p:cNvSpPr/>
          <p:nvPr/>
        </p:nvSpPr>
        <p:spPr>
          <a:xfrm rot="5400000">
            <a:off x="3403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4"/>
          <p:cNvSpPr/>
          <p:nvPr/>
        </p:nvSpPr>
        <p:spPr>
          <a:xfrm rot="5400000">
            <a:off x="835881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4"/>
          <p:cNvSpPr/>
          <p:nvPr/>
        </p:nvSpPr>
        <p:spPr>
          <a:xfrm rot="5400000">
            <a:off x="633335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4"/>
          <p:cNvSpPr/>
          <p:nvPr/>
        </p:nvSpPr>
        <p:spPr>
          <a:xfrm rot="5400000">
            <a:off x="1029597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 rot="5400000">
            <a:off x="879156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4"/>
          <p:cNvSpPr/>
          <p:nvPr/>
        </p:nvSpPr>
        <p:spPr>
          <a:xfrm rot="5400000">
            <a:off x="990993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4"/>
          <p:cNvSpPr/>
          <p:nvPr/>
        </p:nvSpPr>
        <p:spPr>
          <a:xfrm rot="5400000">
            <a:off x="918243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4"/>
          <p:cNvSpPr/>
          <p:nvPr/>
        </p:nvSpPr>
        <p:spPr>
          <a:xfrm rot="5400000">
            <a:off x="1530093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4"/>
          <p:cNvSpPr/>
          <p:nvPr/>
        </p:nvSpPr>
        <p:spPr>
          <a:xfrm rot="5400000">
            <a:off x="1158210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4"/>
          <p:cNvSpPr/>
          <p:nvPr/>
        </p:nvSpPr>
        <p:spPr>
          <a:xfrm rot="5400000">
            <a:off x="14560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4"/>
          <p:cNvSpPr/>
          <p:nvPr/>
        </p:nvSpPr>
        <p:spPr>
          <a:xfrm rot="5400000">
            <a:off x="1548580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4"/>
          <p:cNvSpPr/>
          <p:nvPr/>
        </p:nvSpPr>
        <p:spPr>
          <a:xfrm rot="5400000">
            <a:off x="1181034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4"/>
          <p:cNvSpPr/>
          <p:nvPr/>
        </p:nvSpPr>
        <p:spPr>
          <a:xfrm rot="5400000">
            <a:off x="14833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4"/>
          <p:cNvSpPr/>
          <p:nvPr/>
        </p:nvSpPr>
        <p:spPr>
          <a:xfrm rot="5400000">
            <a:off x="1303431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4"/>
          <p:cNvSpPr/>
          <p:nvPr/>
        </p:nvSpPr>
        <p:spPr>
          <a:xfrm rot="5400000">
            <a:off x="10865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8690023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8364642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8883335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836513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8690039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8991285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8996935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8647876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8978962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8488525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9014427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8611887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8784122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8126272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8213422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8101585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7547048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76457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7853960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788019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7524462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7593825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7371457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7789147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79906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8883335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836513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8690039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8991285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8436577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878874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8647876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8488525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9014427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8986657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8611887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8784122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87368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8241277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8446907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8050644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8213422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8101585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8174335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7547064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7918947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76457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7504901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7871452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75938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7789147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79906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2311800" y="1559725"/>
            <a:ext cx="4520400" cy="18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rgbClr val="FDECC3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9"/>
          <p:cNvSpPr txBox="1">
            <a:spLocks noGrp="1"/>
          </p:cNvSpPr>
          <p:nvPr>
            <p:ph type="title"/>
          </p:nvPr>
        </p:nvSpPr>
        <p:spPr>
          <a:xfrm>
            <a:off x="988575" y="8892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9"/>
          <p:cNvSpPr/>
          <p:nvPr/>
        </p:nvSpPr>
        <p:spPr>
          <a:xfrm rot="6690315">
            <a:off x="-94739" y="133759"/>
            <a:ext cx="1511349" cy="177419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9"/>
          <p:cNvSpPr/>
          <p:nvPr/>
        </p:nvSpPr>
        <p:spPr>
          <a:xfrm rot="4933740">
            <a:off x="420336" y="-312372"/>
            <a:ext cx="1511291" cy="177404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9"/>
          <p:cNvSpPr/>
          <p:nvPr/>
        </p:nvSpPr>
        <p:spPr>
          <a:xfrm rot="4933740">
            <a:off x="168444" y="-369466"/>
            <a:ext cx="1495469" cy="161244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9"/>
          <p:cNvSpPr/>
          <p:nvPr/>
        </p:nvSpPr>
        <p:spPr>
          <a:xfrm rot="-5400000">
            <a:off x="1059674" y="3110308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9"/>
          <p:cNvSpPr/>
          <p:nvPr/>
        </p:nvSpPr>
        <p:spPr>
          <a:xfrm rot="-5400000">
            <a:off x="734293" y="278878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9"/>
          <p:cNvSpPr/>
          <p:nvPr/>
        </p:nvSpPr>
        <p:spPr>
          <a:xfrm rot="-5400000">
            <a:off x="981539" y="253868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9"/>
          <p:cNvSpPr/>
          <p:nvPr/>
        </p:nvSpPr>
        <p:spPr>
          <a:xfrm rot="-5400000">
            <a:off x="495923" y="30676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9"/>
          <p:cNvSpPr/>
          <p:nvPr/>
        </p:nvSpPr>
        <p:spPr>
          <a:xfrm rot="-5400000">
            <a:off x="583073" y="253918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9"/>
          <p:cNvSpPr/>
          <p:nvPr/>
        </p:nvSpPr>
        <p:spPr>
          <a:xfrm rot="-5400000">
            <a:off x="223612" y="3323676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9"/>
          <p:cNvSpPr/>
          <p:nvPr/>
        </p:nvSpPr>
        <p:spPr>
          <a:xfrm rot="-5400000">
            <a:off x="249841" y="2727826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9"/>
          <p:cNvSpPr/>
          <p:nvPr/>
        </p:nvSpPr>
        <p:spPr>
          <a:xfrm rot="-5400000">
            <a:off x="158798" y="243482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9"/>
          <p:cNvSpPr/>
          <p:nvPr/>
        </p:nvSpPr>
        <p:spPr>
          <a:xfrm rot="-5400000">
            <a:off x="360264" y="21680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9"/>
          <p:cNvSpPr/>
          <p:nvPr/>
        </p:nvSpPr>
        <p:spPr>
          <a:xfrm rot="-5400000">
            <a:off x="734789" y="469524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9"/>
          <p:cNvSpPr/>
          <p:nvPr/>
        </p:nvSpPr>
        <p:spPr>
          <a:xfrm rot="-5400000">
            <a:off x="1059691" y="42891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9"/>
          <p:cNvSpPr/>
          <p:nvPr/>
        </p:nvSpPr>
        <p:spPr>
          <a:xfrm rot="-5400000">
            <a:off x="806228" y="4226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9"/>
          <p:cNvSpPr/>
          <p:nvPr/>
        </p:nvSpPr>
        <p:spPr>
          <a:xfrm rot="-5400000">
            <a:off x="1158391" y="397141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9"/>
          <p:cNvSpPr/>
          <p:nvPr/>
        </p:nvSpPr>
        <p:spPr>
          <a:xfrm rot="-5400000">
            <a:off x="119698" y="49507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9"/>
          <p:cNvSpPr/>
          <p:nvPr/>
        </p:nvSpPr>
        <p:spPr>
          <a:xfrm rot="-5400000">
            <a:off x="1106451" y="372907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9"/>
          <p:cNvSpPr/>
          <p:nvPr/>
        </p:nvSpPr>
        <p:spPr>
          <a:xfrm rot="-5400000">
            <a:off x="610928" y="382056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9"/>
          <p:cNvSpPr/>
          <p:nvPr/>
        </p:nvSpPr>
        <p:spPr>
          <a:xfrm rot="-5400000">
            <a:off x="795458" y="332038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9"/>
          <p:cNvSpPr/>
          <p:nvPr/>
        </p:nvSpPr>
        <p:spPr>
          <a:xfrm rot="-5400000">
            <a:off x="420296" y="3546792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9"/>
          <p:cNvSpPr/>
          <p:nvPr/>
        </p:nvSpPr>
        <p:spPr>
          <a:xfrm rot="-5400000">
            <a:off x="471236" y="476563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9"/>
          <p:cNvSpPr/>
          <p:nvPr/>
        </p:nvSpPr>
        <p:spPr>
          <a:xfrm rot="-5400000">
            <a:off x="543986" y="42238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9"/>
          <p:cNvSpPr/>
          <p:nvPr/>
        </p:nvSpPr>
        <p:spPr>
          <a:xfrm rot="-5400000">
            <a:off x="288599" y="4504316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9"/>
          <p:cNvSpPr/>
          <p:nvPr/>
        </p:nvSpPr>
        <p:spPr>
          <a:xfrm rot="-5400000">
            <a:off x="241103" y="3952379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9"/>
          <p:cNvSpPr/>
          <p:nvPr/>
        </p:nvSpPr>
        <p:spPr>
          <a:xfrm rot="-5400000">
            <a:off x="360264" y="49934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9"/>
          <p:cNvSpPr/>
          <p:nvPr/>
        </p:nvSpPr>
        <p:spPr>
          <a:xfrm rot="-5400000">
            <a:off x="1047340" y="486200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5" r:id="rId9"/>
    <p:sldLayoutId id="2147483667" r:id="rId10"/>
    <p:sldLayoutId id="2147483673" r:id="rId11"/>
    <p:sldLayoutId id="2147483681" r:id="rId12"/>
    <p:sldLayoutId id="2147483682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3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5.</a:t>
            </a:r>
            <a:br>
              <a:rPr lang="en" dirty="0"/>
            </a:br>
            <a:r>
              <a:rPr lang="en" dirty="0"/>
              <a:t>Food a</a:t>
            </a:r>
            <a:r>
              <a:rPr lang="en-US" dirty="0" err="1"/>
              <a:t>nd</a:t>
            </a:r>
            <a:r>
              <a:rPr lang="en" dirty="0"/>
              <a:t> Drink</a:t>
            </a:r>
            <a:endParaRPr dirty="0"/>
          </a:p>
        </p:txBody>
      </p:sp>
      <p:sp>
        <p:nvSpPr>
          <p:cNvPr id="2021" name="Google Shape;2021;p43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4. Communication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Google Shape;2053;p46"/>
          <p:cNvPicPr preferRelativeResize="0"/>
          <p:nvPr/>
        </p:nvPicPr>
        <p:blipFill rotWithShape="1">
          <a:blip r:embed="rId3">
            <a:alphaModFix/>
          </a:blip>
          <a:srcRect l="11029" t="-1372" r="11131" b="11686"/>
          <a:stretch/>
        </p:blipFill>
        <p:spPr>
          <a:xfrm rot="-5400000" flipH="1">
            <a:off x="-231762" y="201312"/>
            <a:ext cx="5164344" cy="4761720"/>
          </a:xfrm>
          <a:prstGeom prst="flowChartDocument">
            <a:avLst/>
          </a:prstGeom>
          <a:noFill/>
          <a:ln>
            <a:noFill/>
          </a:ln>
        </p:spPr>
      </p:pic>
      <p:grpSp>
        <p:nvGrpSpPr>
          <p:cNvPr id="2054" name="Google Shape;2054;p46"/>
          <p:cNvGrpSpPr/>
          <p:nvPr/>
        </p:nvGrpSpPr>
        <p:grpSpPr>
          <a:xfrm>
            <a:off x="6989311" y="1327254"/>
            <a:ext cx="1132024" cy="939552"/>
            <a:chOff x="6989311" y="1603366"/>
            <a:chExt cx="1132024" cy="939552"/>
          </a:xfrm>
        </p:grpSpPr>
        <p:sp>
          <p:nvSpPr>
            <p:cNvPr id="2055" name="Google Shape;2055;p46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0" name="Google Shape;2060;p46"/>
          <p:cNvSpPr txBox="1">
            <a:spLocks noGrp="1"/>
          </p:cNvSpPr>
          <p:nvPr>
            <p:ph type="title"/>
          </p:nvPr>
        </p:nvSpPr>
        <p:spPr>
          <a:xfrm>
            <a:off x="4572000" y="2593902"/>
            <a:ext cx="3910275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 err="1"/>
              <a:t>veryday</a:t>
            </a:r>
            <a:r>
              <a:rPr lang="en" dirty="0"/>
              <a:t> English</a:t>
            </a:r>
            <a:endParaRPr dirty="0"/>
          </a:p>
        </p:txBody>
      </p:sp>
      <p:sp>
        <p:nvSpPr>
          <p:cNvPr id="2061" name="Google Shape;2061;p46"/>
          <p:cNvSpPr txBox="1">
            <a:spLocks noGrp="1"/>
          </p:cNvSpPr>
          <p:nvPr>
            <p:ph type="subTitle" idx="1"/>
          </p:nvPr>
        </p:nvSpPr>
        <p:spPr>
          <a:xfrm>
            <a:off x="3995803" y="3644414"/>
            <a:ext cx="5336087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Asking and answering about the prices.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 txBox="1">
            <a:spLocks noGrp="1"/>
          </p:cNvSpPr>
          <p:nvPr>
            <p:ph type="title"/>
          </p:nvPr>
        </p:nvSpPr>
        <p:spPr>
          <a:xfrm>
            <a:off x="282485" y="157300"/>
            <a:ext cx="8172584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</a:t>
            </a:r>
            <a:r>
              <a:rPr lang="en" sz="2400" dirty="0"/>
              <a:t>x 1. (p 55) Listen and read the conversation.</a:t>
            </a:r>
            <a:endParaRPr sz="2400" dirty="0"/>
          </a:p>
        </p:txBody>
      </p:sp>
      <p:sp>
        <p:nvSpPr>
          <p:cNvPr id="4" name="Google Shape;2076;p48">
            <a:extLst>
              <a:ext uri="{FF2B5EF4-FFF2-40B4-BE49-F238E27FC236}">
                <a16:creationId xmlns:a16="http://schemas.microsoft.com/office/drawing/2014/main" id="{82FBCD5D-AC59-044F-9387-D3CFFF8E18CB}"/>
              </a:ext>
            </a:extLst>
          </p:cNvPr>
          <p:cNvSpPr txBox="1">
            <a:spLocks/>
          </p:cNvSpPr>
          <p:nvPr/>
        </p:nvSpPr>
        <p:spPr>
          <a:xfrm>
            <a:off x="282485" y="161163"/>
            <a:ext cx="922127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sz="2400" dirty="0"/>
              <a:t>Ex 1. (p 55) Pay attention to the questions and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ED19A-7F7A-5342-A0D8-27BE887BBA82}"/>
              </a:ext>
            </a:extLst>
          </p:cNvPr>
          <p:cNvSpPr/>
          <p:nvPr/>
        </p:nvSpPr>
        <p:spPr>
          <a:xfrm>
            <a:off x="779490" y="1740471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much 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It's 5,000 dong.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how much 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They're 50,000 dong. </a:t>
            </a:r>
          </a:p>
        </p:txBody>
      </p:sp>
      <p:pic>
        <p:nvPicPr>
          <p:cNvPr id="6" name="034.mp3" descr="034.mp3">
            <a:hlinkClick r:id="" action="ppaction://media"/>
            <a:extLst>
              <a:ext uri="{FF2B5EF4-FFF2-40B4-BE49-F238E27FC236}">
                <a16:creationId xmlns:a16="http://schemas.microsoft.com/office/drawing/2014/main" id="{EAF2CAEC-AB81-BA44-BE92-51827D06E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4570" y="7213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C5EC4E-B229-4848-84B1-4CF2A603C23B}"/>
              </a:ext>
            </a:extLst>
          </p:cNvPr>
          <p:cNvSpPr/>
          <p:nvPr/>
        </p:nvSpPr>
        <p:spPr>
          <a:xfrm>
            <a:off x="779490" y="1748307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2D483-8851-2943-9DCC-EE81DFAFBCDF}"/>
              </a:ext>
            </a:extLst>
          </p:cNvPr>
          <p:cNvSpPr txBox="1"/>
          <p:nvPr/>
        </p:nvSpPr>
        <p:spPr>
          <a:xfrm>
            <a:off x="592111" y="932286"/>
            <a:ext cx="79597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mark the question word and answer way about price?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76" grpId="0"/>
      <p:bldP spid="4" grpId="0"/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E62FB-4E81-D544-9352-E17C4379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79735"/>
            <a:ext cx="9039069" cy="478200"/>
          </a:xfrm>
        </p:spPr>
        <p:txBody>
          <a:bodyPr/>
          <a:lstStyle/>
          <a:p>
            <a:pPr algn="l"/>
            <a:r>
              <a:rPr lang="en-US" sz="2000" dirty="0"/>
              <a:t>Ex 2. (p 55). Work in pairs. </a:t>
            </a:r>
            <a:br>
              <a:rPr lang="en-US" sz="2000" dirty="0"/>
            </a:br>
            <a:r>
              <a:rPr lang="en-US" sz="2000" dirty="0"/>
              <a:t>Ask and answer about the prices of the food and drink on the menu.</a:t>
            </a:r>
            <a:endParaRPr lang="en-VN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D46AAC-2F7C-7447-94CB-F182336F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318780"/>
              </p:ext>
            </p:extLst>
          </p:nvPr>
        </p:nvGraphicFramePr>
        <p:xfrm>
          <a:off x="4257207" y="831490"/>
          <a:ext cx="4691921" cy="43120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4140">
                  <a:extLst>
                    <a:ext uri="{9D8B030D-6E8A-4147-A177-3AD203B41FA5}">
                      <a16:colId xmlns:a16="http://schemas.microsoft.com/office/drawing/2014/main" val="2814245565"/>
                    </a:ext>
                  </a:extLst>
                </a:gridCol>
                <a:gridCol w="1777781">
                  <a:extLst>
                    <a:ext uri="{9D8B030D-6E8A-4147-A177-3AD203B41FA5}">
                      <a16:colId xmlns:a16="http://schemas.microsoft.com/office/drawing/2014/main" val="1627306668"/>
                    </a:ext>
                  </a:extLst>
                </a:gridCol>
              </a:tblGrid>
              <a:tr h="78502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LY'S RESTAURANT</a:t>
                      </a:r>
                      <a:endParaRPr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Menu</a:t>
                      </a:r>
                      <a:endParaRPr sz="24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95127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8750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beef</a:t>
                      </a:r>
                      <a:r>
                        <a:rPr lang="en-US" sz="2000" u="none" strike="noStrike" cap="non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69275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eel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6632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toast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1425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97657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 of milk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47878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bottle of mineral water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8,000 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20042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cup of green tea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371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64A1D79-460A-AF4A-8095-99BABDF68DDE}"/>
              </a:ext>
            </a:extLst>
          </p:cNvPr>
          <p:cNvSpPr/>
          <p:nvPr/>
        </p:nvSpPr>
        <p:spPr>
          <a:xfrm>
            <a:off x="520662" y="1651322"/>
            <a:ext cx="394640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is a bowl of beef noodle soup?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437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9"/>
          <p:cNvSpPr txBox="1">
            <a:spLocks noGrp="1"/>
          </p:cNvSpPr>
          <p:nvPr>
            <p:ph type="title"/>
          </p:nvPr>
        </p:nvSpPr>
        <p:spPr>
          <a:xfrm>
            <a:off x="1397621" y="1226022"/>
            <a:ext cx="6742038" cy="2691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/>
              <a:t>Do you have any favorite food or drink?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277554" y="3414054"/>
            <a:ext cx="7596526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277554" y="1712167"/>
            <a:ext cx="759652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310953" y="2564261"/>
            <a:ext cx="7550553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310953" y="858544"/>
            <a:ext cx="759652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277554" y="4263847"/>
            <a:ext cx="7596525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276098" y="1042004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270483" y="1841143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285032" y="2733347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270483" y="3542457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285032" y="4446542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6" y="93471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7" y="1787473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60" y="263359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1" y="347036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7" y="436228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6B4A9077-E939-044C-AF9F-690A66E061FE}"/>
              </a:ext>
            </a:extLst>
          </p:cNvPr>
          <p:cNvSpPr txBox="1">
            <a:spLocks/>
          </p:cNvSpPr>
          <p:nvPr/>
        </p:nvSpPr>
        <p:spPr>
          <a:xfrm>
            <a:off x="265573" y="226215"/>
            <a:ext cx="876151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pPr algn="l"/>
            <a:r>
              <a:rPr lang="en-US" sz="2400" dirty="0"/>
              <a:t>E</a:t>
            </a:r>
            <a:r>
              <a:rPr lang="en-VN" sz="2400" dirty="0"/>
              <a:t>x 3. (p 55) Underline the keywords.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326768" y="1047813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327177" y="1833413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2331734" y="2724122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2331118" y="3523614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2331118" y="4446542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610480" y="1531563"/>
            <a:ext cx="759652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480178" y="1647580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630233" y="1607735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480178" y="1655649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411856-8C03-D94C-8190-8281B5BA8732}"/>
              </a:ext>
            </a:extLst>
          </p:cNvPr>
          <p:cNvSpPr txBox="1"/>
          <p:nvPr/>
        </p:nvSpPr>
        <p:spPr>
          <a:xfrm>
            <a:off x="1468184" y="2607641"/>
            <a:ext cx="7177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food, Nam?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77AF7A7-3A6F-204B-884D-F2DB84C5672F}"/>
              </a:ext>
            </a:extLst>
          </p:cNvPr>
          <p:cNvSpPr/>
          <p:nvPr/>
        </p:nvSpPr>
        <p:spPr>
          <a:xfrm>
            <a:off x="3015274" y="4060145"/>
            <a:ext cx="328607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2982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640809" y="1699641"/>
            <a:ext cx="759652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633738" y="1828617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690562" y="177494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690432" y="1820887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2A791E-509C-FF47-818B-3B004CBA9C31}"/>
              </a:ext>
            </a:extLst>
          </p:cNvPr>
          <p:cNvSpPr txBox="1"/>
          <p:nvPr/>
        </p:nvSpPr>
        <p:spPr>
          <a:xfrm>
            <a:off x="1694423" y="2701360"/>
            <a:ext cx="6741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like lemonade.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CC236773-59C4-EF43-BA49-139513DF5C9A}"/>
              </a:ext>
            </a:extLst>
          </p:cNvPr>
          <p:cNvSpPr/>
          <p:nvPr/>
        </p:nvSpPr>
        <p:spPr>
          <a:xfrm>
            <a:off x="3005102" y="4085086"/>
            <a:ext cx="3306418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11936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904230" y="1537127"/>
            <a:ext cx="7550553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878309" y="1706213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964837" y="160645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2925011" y="1696988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CD330E-0354-F346-88A8-E3B6DB45C76E}"/>
              </a:ext>
            </a:extLst>
          </p:cNvPr>
          <p:cNvSpPr txBox="1"/>
          <p:nvPr/>
        </p:nvSpPr>
        <p:spPr>
          <a:xfrm>
            <a:off x="964837" y="2707447"/>
            <a:ext cx="7891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Interesting. What foreign food do you like?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Mmm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 like apple pie and pancakes.</a:t>
            </a: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1AC53C44-0D2C-8847-801D-D481E67DC5CC}"/>
              </a:ext>
            </a:extLst>
          </p:cNvPr>
          <p:cNvSpPr/>
          <p:nvPr/>
        </p:nvSpPr>
        <p:spPr>
          <a:xfrm>
            <a:off x="2297357" y="3954602"/>
            <a:ext cx="476429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17472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/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991537" y="1510098"/>
            <a:ext cx="7596526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984466" y="1638501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1060934" y="156640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3045101" y="1619658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949E12-6A62-D14B-AB80-C87B9DEE3034}"/>
              </a:ext>
            </a:extLst>
          </p:cNvPr>
          <p:cNvSpPr txBox="1"/>
          <p:nvPr/>
        </p:nvSpPr>
        <p:spPr>
          <a:xfrm>
            <a:off x="820658" y="2493554"/>
            <a:ext cx="8481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How about new food? Is there anything that you've never had, but would like to try?</a:t>
            </a:r>
          </a:p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Certainly. I'd love to try hu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tieu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Ho Chi Minh City.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379D03D-516A-4648-BA80-333FED071B19}"/>
              </a:ext>
            </a:extLst>
          </p:cNvPr>
          <p:cNvSpPr/>
          <p:nvPr/>
        </p:nvSpPr>
        <p:spPr>
          <a:xfrm>
            <a:off x="2372320" y="4043245"/>
            <a:ext cx="449556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Hu tieu 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8162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870831" y="1181107"/>
            <a:ext cx="7596525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878309" y="1287220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936394" y="127954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2906575" y="1297124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6AE4ED-57D4-2644-A10D-8883710928FA}"/>
              </a:ext>
            </a:extLst>
          </p:cNvPr>
          <p:cNvSpPr txBox="1"/>
          <p:nvPr/>
        </p:nvSpPr>
        <p:spPr>
          <a:xfrm>
            <a:off x="870831" y="2320286"/>
            <a:ext cx="84209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I'd like to give it a try too. What can you cook?</a:t>
            </a:r>
          </a:p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Let me think... I cook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rice, and 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181DEE5C-A6D9-2047-B22F-053AB6772146}"/>
              </a:ext>
            </a:extLst>
          </p:cNvPr>
          <p:cNvSpPr/>
          <p:nvPr/>
        </p:nvSpPr>
        <p:spPr>
          <a:xfrm>
            <a:off x="1840914" y="3691906"/>
            <a:ext cx="596556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Answer: </a:t>
            </a:r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2027" name="Google Shape;2027;p44"/>
          <p:cNvSpPr txBox="1">
            <a:spLocks noGrp="1"/>
          </p:cNvSpPr>
          <p:nvPr>
            <p:ph type="body" idx="1"/>
          </p:nvPr>
        </p:nvSpPr>
        <p:spPr>
          <a:xfrm>
            <a:off x="719999" y="1298725"/>
            <a:ext cx="7910433" cy="372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ts val="504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lang="en-US" sz="3200" b="1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in everyday life.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97D9006A-49B2-F645-B7AC-FF0B150D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193328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FDE7EBA2-0498-3243-A800-3F2976B1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318624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277554" y="3414054"/>
            <a:ext cx="5518707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277554" y="1712167"/>
            <a:ext cx="551870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310953" y="2564261"/>
            <a:ext cx="5485309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310953" y="858544"/>
            <a:ext cx="551870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277555" y="4263847"/>
            <a:ext cx="5518706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1539669" y="1050343"/>
            <a:ext cx="4249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1534054" y="1849482"/>
            <a:ext cx="3732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1548603" y="274168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1534053" y="355079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1548603" y="4454881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400" dirty="0">
              <a:solidFill>
                <a:srgbClr val="FFFFFF"/>
              </a:solidFill>
            </a:endParaRP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5" y="934716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1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6" y="1787473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2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59" y="2633591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3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0" y="347036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4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6" y="436228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5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9" name="Google Shape;2231;p52">
            <a:extLst>
              <a:ext uri="{FF2B5EF4-FFF2-40B4-BE49-F238E27FC236}">
                <a16:creationId xmlns:a16="http://schemas.microsoft.com/office/drawing/2014/main" id="{B0080070-D09F-1347-A017-AD7C0F7716F2}"/>
              </a:ext>
            </a:extLst>
          </p:cNvPr>
          <p:cNvSpPr/>
          <p:nvPr/>
        </p:nvSpPr>
        <p:spPr>
          <a:xfrm>
            <a:off x="6222261" y="875794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7249A705-29A1-D340-894A-9BE4379ECDAC}"/>
              </a:ext>
            </a:extLst>
          </p:cNvPr>
          <p:cNvSpPr/>
          <p:nvPr/>
        </p:nvSpPr>
        <p:spPr>
          <a:xfrm>
            <a:off x="6222261" y="2551686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1" name="Google Shape;2231;p52">
            <a:extLst>
              <a:ext uri="{FF2B5EF4-FFF2-40B4-BE49-F238E27FC236}">
                <a16:creationId xmlns:a16="http://schemas.microsoft.com/office/drawing/2014/main" id="{53778399-F86C-3C4E-98CB-F646EBA1109D}"/>
              </a:ext>
            </a:extLst>
          </p:cNvPr>
          <p:cNvSpPr/>
          <p:nvPr/>
        </p:nvSpPr>
        <p:spPr>
          <a:xfrm>
            <a:off x="6222261" y="3389632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Hu tieu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45C67ED1-D9EC-484C-B047-6A6F6C94334F}"/>
              </a:ext>
            </a:extLst>
          </p:cNvPr>
          <p:cNvSpPr/>
          <p:nvPr/>
        </p:nvSpPr>
        <p:spPr>
          <a:xfrm>
            <a:off x="6222261" y="4227577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2231;p52">
            <a:extLst>
              <a:ext uri="{FF2B5EF4-FFF2-40B4-BE49-F238E27FC236}">
                <a16:creationId xmlns:a16="http://schemas.microsoft.com/office/drawing/2014/main" id="{49FC731D-33B4-DF4F-A086-AC4B9F57E2B0}"/>
              </a:ext>
            </a:extLst>
          </p:cNvPr>
          <p:cNvSpPr/>
          <p:nvPr/>
        </p:nvSpPr>
        <p:spPr>
          <a:xfrm>
            <a:off x="6222261" y="1713740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1536861" y="1065390"/>
            <a:ext cx="394954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1537270" y="1850990"/>
            <a:ext cx="3732451" cy="461665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1541827" y="2741699"/>
            <a:ext cx="4144990" cy="461665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1541210" y="3541191"/>
            <a:ext cx="4145607" cy="461665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1541211" y="4464119"/>
            <a:ext cx="394519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36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10D6-DD60-734B-9586-1156D755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3" y="251402"/>
            <a:ext cx="9000197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VN" sz="2000" dirty="0"/>
              <a:t>x 4. (p 55) Work in groups.</a:t>
            </a:r>
            <a:br>
              <a:rPr lang="en-VN" sz="2000" dirty="0"/>
            </a:br>
            <a:r>
              <a:rPr lang="en-US" sz="2000" dirty="0"/>
              <a:t>I</a:t>
            </a:r>
            <a:r>
              <a:rPr lang="en-VN" sz="2000" dirty="0"/>
              <a:t>nterview two of your friends aout their favourite food and drink.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76B8DB-C342-2642-AAA8-9851ED81D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09883"/>
              </p:ext>
            </p:extLst>
          </p:nvPr>
        </p:nvGraphicFramePr>
        <p:xfrm>
          <a:off x="589024" y="997227"/>
          <a:ext cx="7965951" cy="40231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93739">
                  <a:extLst>
                    <a:ext uri="{9D8B030D-6E8A-4147-A177-3AD203B41FA5}">
                      <a16:colId xmlns:a16="http://schemas.microsoft.com/office/drawing/2014/main" val="3537918903"/>
                    </a:ext>
                  </a:extLst>
                </a:gridCol>
                <a:gridCol w="1832701">
                  <a:extLst>
                    <a:ext uri="{9D8B030D-6E8A-4147-A177-3AD203B41FA5}">
                      <a16:colId xmlns:a16="http://schemas.microsoft.com/office/drawing/2014/main" val="3531208646"/>
                    </a:ext>
                  </a:extLst>
                </a:gridCol>
                <a:gridCol w="1739511">
                  <a:extLst>
                    <a:ext uri="{9D8B030D-6E8A-4147-A177-3AD203B41FA5}">
                      <a16:colId xmlns:a16="http://schemas.microsoft.com/office/drawing/2014/main" val="271029755"/>
                    </a:ext>
                  </a:extLst>
                </a:gridCol>
              </a:tblGrid>
              <a:tr h="5178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407696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115308690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409546063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or</a:t>
                      </a:r>
                      <a:r>
                        <a:rPr lang="en-US" sz="2400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try?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950605695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682033661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90790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85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6;p53">
            <a:extLst>
              <a:ext uri="{FF2B5EF4-FFF2-40B4-BE49-F238E27FC236}">
                <a16:creationId xmlns:a16="http://schemas.microsoft.com/office/drawing/2014/main" id="{D712ABAC-7989-754C-B4CB-15B2F43C91F8}"/>
              </a:ext>
            </a:extLst>
          </p:cNvPr>
          <p:cNvSpPr txBox="1">
            <a:spLocks/>
          </p:cNvSpPr>
          <p:nvPr/>
        </p:nvSpPr>
        <p:spPr>
          <a:xfrm>
            <a:off x="668215" y="742296"/>
            <a:ext cx="3514589" cy="4221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D1D3F"/>
              </a:buClr>
              <a:buSzPts val="4700"/>
            </a:pPr>
            <a:r>
              <a:rPr lang="en-US" sz="4700" dirty="0">
                <a:solidFill>
                  <a:srgbClr val="1D1D3F"/>
                </a:solidFill>
                <a:latin typeface="Mitr SemiBold"/>
                <a:cs typeface="Mitr SemiBold"/>
                <a:sym typeface="Mitr SemiBold"/>
              </a:rPr>
              <a:t>Now report your results to the class.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84077-BA6B-8F41-BCA4-10108DA0DDB3}"/>
              </a:ext>
            </a:extLst>
          </p:cNvPr>
          <p:cNvSpPr txBox="1"/>
          <p:nvPr/>
        </p:nvSpPr>
        <p:spPr>
          <a:xfrm>
            <a:off x="4360985" y="664670"/>
            <a:ext cx="4580851" cy="440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interviewed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about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and drink. Minh's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is beef noodles soup.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 is fruit juice. He wants to try spaghetti.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foreign food is Korea Kimbap. He can cook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noodles.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4581E7-C42E-7E4B-ADB8-BB09E088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356" y="182728"/>
            <a:ext cx="7276905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VN" sz="2000" dirty="0"/>
              <a:t>x 4. (p 55) Work in groups. </a:t>
            </a:r>
            <a:r>
              <a:rPr lang="en-US" sz="2000" dirty="0"/>
              <a:t>I</a:t>
            </a:r>
            <a:r>
              <a:rPr lang="en-VN" sz="2000" dirty="0"/>
              <a:t>nterview two of your friends aout their favourite food and drink.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43451-1BF0-9E4B-87CD-B38F3890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000" b="1" dirty="0"/>
              <a:t>RECAP</a:t>
            </a:r>
            <a:endParaRPr lang="en-VN" sz="4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EC54F-DE97-6444-A8FD-E698E209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000" y="1017700"/>
            <a:ext cx="7717500" cy="3897200"/>
          </a:xfrm>
        </p:spPr>
        <p:txBody>
          <a:bodyPr/>
          <a:lstStyle/>
          <a:p>
            <a:pPr marL="146050" indent="0" algn="ctr">
              <a:buNone/>
            </a:pPr>
            <a:r>
              <a:rPr lang="en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Circle the best answer.</a:t>
            </a: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W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hat is the price of a kilo of beef? 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A. How much is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B. How many is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C. How much are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hat’s her favourite drink?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A. I like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emonade.		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B. She likes apple juice.		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C. She likes coke.</a:t>
            </a:r>
          </a:p>
        </p:txBody>
      </p:sp>
      <p:pic>
        <p:nvPicPr>
          <p:cNvPr id="4098" name="Picture 2" descr="Baby Drinking Juice Images | Free Vectors, Stock Photos &amp; PSD | Page 3">
            <a:extLst>
              <a:ext uri="{FF2B5EF4-FFF2-40B4-BE49-F238E27FC236}">
                <a16:creationId xmlns:a16="http://schemas.microsoft.com/office/drawing/2014/main" id="{5A5F44EC-BF0C-5844-B01E-CD68C552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8" y="3310494"/>
            <a:ext cx="2446422" cy="16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27988A-90D3-0447-A8E1-73671A2AD8E8}"/>
              </a:ext>
            </a:extLst>
          </p:cNvPr>
          <p:cNvSpPr txBox="1"/>
          <p:nvPr/>
        </p:nvSpPr>
        <p:spPr>
          <a:xfrm>
            <a:off x="974000" y="1495900"/>
            <a:ext cx="6054725" cy="446276"/>
          </a:xfrm>
          <a:prstGeom prst="rect">
            <a:avLst/>
          </a:prstGeom>
          <a:solidFill>
            <a:srgbClr val="FDEDC3"/>
          </a:solidFill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hat 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VN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price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of a kilo of beef? </a:t>
            </a:r>
          </a:p>
        </p:txBody>
      </p:sp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473E35E4-86CC-4B4E-816E-437756E2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1820062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0E6CE77-9F42-524C-9655-96C201D4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3783800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7028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53"/>
          <p:cNvGrpSpPr/>
          <p:nvPr/>
        </p:nvGrpSpPr>
        <p:grpSpPr>
          <a:xfrm>
            <a:off x="6528911" y="1009379"/>
            <a:ext cx="1132024" cy="939552"/>
            <a:chOff x="6989311" y="1603366"/>
            <a:chExt cx="1132024" cy="939552"/>
          </a:xfrm>
        </p:grpSpPr>
        <p:sp>
          <p:nvSpPr>
            <p:cNvPr id="2251" name="Google Shape;2251;p53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3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3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6" name="Google Shape;2256;p53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T</a:t>
            </a:r>
            <a:r>
              <a:rPr lang="en" sz="8000" dirty="0"/>
              <a:t>hank you!</a:t>
            </a:r>
            <a:endParaRPr sz="8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5"/>
          <p:cNvSpPr/>
          <p:nvPr/>
        </p:nvSpPr>
        <p:spPr>
          <a:xfrm>
            <a:off x="125457" y="165499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/>
              <a:ea typeface="Mitr"/>
              <a:cs typeface="Mitr"/>
              <a:sym typeface="Mitr"/>
            </a:endParaRPr>
          </a:p>
        </p:txBody>
      </p:sp>
      <p:sp>
        <p:nvSpPr>
          <p:cNvPr id="2034" name="Google Shape;2034;p45"/>
          <p:cNvSpPr/>
          <p:nvPr/>
        </p:nvSpPr>
        <p:spPr>
          <a:xfrm>
            <a:off x="125457" y="257263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/>
              <a:ea typeface="Mitr"/>
              <a:cs typeface="Mitr"/>
              <a:sym typeface="Mitr"/>
            </a:endParaRPr>
          </a:p>
        </p:txBody>
      </p:sp>
      <p:sp>
        <p:nvSpPr>
          <p:cNvPr id="2036" name="Google Shape;2036;p4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 err="1"/>
              <a:t>ame</a:t>
            </a:r>
            <a:r>
              <a:rPr lang="en" dirty="0"/>
              <a:t>: Going out for a meal.</a:t>
            </a:r>
            <a:endParaRPr dirty="0"/>
          </a:p>
        </p:txBody>
      </p:sp>
      <p:sp>
        <p:nvSpPr>
          <p:cNvPr id="2037" name="Google Shape;2037;p45"/>
          <p:cNvSpPr txBox="1">
            <a:spLocks noGrp="1"/>
          </p:cNvSpPr>
          <p:nvPr>
            <p:ph type="subTitle" idx="1"/>
          </p:nvPr>
        </p:nvSpPr>
        <p:spPr>
          <a:xfrm>
            <a:off x="2381900" y="1782164"/>
            <a:ext cx="5185359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Imagine your family going to restaurant.</a:t>
            </a:r>
            <a:endParaRPr dirty="0"/>
          </a:p>
        </p:txBody>
      </p:sp>
      <p:sp>
        <p:nvSpPr>
          <p:cNvPr id="2039" name="Google Shape;2039;p45"/>
          <p:cNvSpPr txBox="1">
            <a:spLocks noGrp="1"/>
          </p:cNvSpPr>
          <p:nvPr>
            <p:ph type="title" idx="3"/>
          </p:nvPr>
        </p:nvSpPr>
        <p:spPr>
          <a:xfrm>
            <a:off x="125457" y="1657178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1</a:t>
            </a:r>
            <a:endParaRPr dirty="0"/>
          </a:p>
        </p:txBody>
      </p:sp>
      <p:sp>
        <p:nvSpPr>
          <p:cNvPr id="2040" name="Google Shape;2040;p45"/>
          <p:cNvSpPr txBox="1">
            <a:spLocks noGrp="1"/>
          </p:cNvSpPr>
          <p:nvPr>
            <p:ph type="subTitle" idx="4"/>
          </p:nvPr>
        </p:nvSpPr>
        <p:spPr>
          <a:xfrm>
            <a:off x="2277991" y="2654397"/>
            <a:ext cx="4788682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Choose the suitable dishes for the amount of money that you have.</a:t>
            </a:r>
            <a:endParaRPr dirty="0"/>
          </a:p>
        </p:txBody>
      </p:sp>
      <p:sp>
        <p:nvSpPr>
          <p:cNvPr id="2045" name="Google Shape;2045;p45"/>
          <p:cNvSpPr txBox="1">
            <a:spLocks noGrp="1"/>
          </p:cNvSpPr>
          <p:nvPr>
            <p:ph type="title" idx="9"/>
          </p:nvPr>
        </p:nvSpPr>
        <p:spPr>
          <a:xfrm>
            <a:off x="125457" y="2572630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2</a:t>
            </a:r>
            <a:endParaRPr dirty="0"/>
          </a:p>
        </p:txBody>
      </p:sp>
      <p:pic>
        <p:nvPicPr>
          <p:cNvPr id="2050" name="Picture 2" descr="1 Đô la Mỹ (USD) bằng bao nhiêu tiền Việt Nam hôm nay?">
            <a:extLst>
              <a:ext uri="{FF2B5EF4-FFF2-40B4-BE49-F238E27FC236}">
                <a16:creationId xmlns:a16="http://schemas.microsoft.com/office/drawing/2014/main" id="{236BC600-7E5C-D84D-B1A0-9A2847A8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85" y="3406967"/>
            <a:ext cx="2997747" cy="21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ũi Tên Trái Hình ảnh | Định dạng hình ảnh AI 401343813| vn.lovepik.com">
            <a:extLst>
              <a:ext uri="{FF2B5EF4-FFF2-40B4-BE49-F238E27FC236}">
                <a16:creationId xmlns:a16="http://schemas.microsoft.com/office/drawing/2014/main" id="{7E145505-A48F-0D48-B5C3-9B32659E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930" y1="23605" x2="18023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6312">
            <a:off x="3986069" y="3210983"/>
            <a:ext cx="1977020" cy="19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36;p45">
            <a:extLst>
              <a:ext uri="{FF2B5EF4-FFF2-40B4-BE49-F238E27FC236}">
                <a16:creationId xmlns:a16="http://schemas.microsoft.com/office/drawing/2014/main" id="{C01E21F4-0DEE-2847-BE73-9130106A6F07}"/>
              </a:ext>
            </a:extLst>
          </p:cNvPr>
          <p:cNvSpPr txBox="1">
            <a:spLocks/>
          </p:cNvSpPr>
          <p:nvPr/>
        </p:nvSpPr>
        <p:spPr>
          <a:xfrm>
            <a:off x="813582" y="1167312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Rule: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2" grpId="0" animBg="1"/>
      <p:bldP spid="2034" grpId="0" animBg="1"/>
      <p:bldP spid="2037" grpId="0" build="p"/>
      <p:bldP spid="2039" grpId="0"/>
      <p:bldP spid="2040" grpId="0" build="p"/>
      <p:bldP spid="204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 - a typical dish of Northern Vietnam :&gt; . | Ẩm thực, Thức ăn, Nghệ  thuật về món ăn">
            <a:extLst>
              <a:ext uri="{FF2B5EF4-FFF2-40B4-BE49-F238E27FC236}">
                <a16:creationId xmlns:a16="http://schemas.microsoft.com/office/drawing/2014/main" id="{1BD4A310-A75B-CA4D-91A8-D45375022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0413" l="9958" r="89989">
                        <a14:foregroundMark x1="75501" y1="62590" x2="73235" y2="67713"/>
                        <a14:foregroundMark x1="79083" y1="78953" x2="82034" y2="84077"/>
                        <a14:foregroundMark x1="75501" y1="78292" x2="80084" y2="74876"/>
                        <a14:foregroundMark x1="48261" y1="29477" x2="46628" y2="29587"/>
                        <a14:foregroundMark x1="50948" y1="29477" x2="47208" y2="29091"/>
                        <a14:foregroundMark x1="41359" y1="30303" x2="32508" y2="33554"/>
                        <a14:foregroundMark x1="32508" y1="33554" x2="25606" y2="40826"/>
                        <a14:foregroundMark x1="25606" y1="40826" x2="22708" y2="49917"/>
                        <a14:foregroundMark x1="22708" y1="49917" x2="23551" y2="53223"/>
                        <a14:foregroundMark x1="59958" y1="80000" x2="55111" y2="90413"/>
                        <a14:foregroundMark x1="66596" y1="80496" x2="58799" y2="87218"/>
                        <a14:foregroundMark x1="79610" y1="74325" x2="78346" y2="74545"/>
                        <a14:foregroundMark x1="71918" y1="79504" x2="71970" y2="80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8984" r="9236" b="2720"/>
          <a:stretch/>
        </p:blipFill>
        <p:spPr bwMode="auto">
          <a:xfrm>
            <a:off x="3086426" y="1092200"/>
            <a:ext cx="2675043" cy="30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3,494 Cartoon soup Images, Stock Photos &amp; Vectors | Shutterstock">
            <a:extLst>
              <a:ext uri="{FF2B5EF4-FFF2-40B4-BE49-F238E27FC236}">
                <a16:creationId xmlns:a16="http://schemas.microsoft.com/office/drawing/2014/main" id="{0A77FFF1-46AB-E246-9AF8-16EB80E49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4" b="90000" l="10000" r="90000">
                        <a14:foregroundMark x1="30385" y1="11429" x2="17308" y2="5714"/>
                        <a14:foregroundMark x1="17308" y1="5714" x2="15769" y2="5714"/>
                        <a14:foregroundMark x1="19615" y1="65357" x2="35769" y2="75357"/>
                        <a14:foregroundMark x1="35769" y1="75357" x2="52692" y2="77857"/>
                        <a14:foregroundMark x1="52692" y1="77857" x2="60000" y2="75714"/>
                        <a14:foregroundMark x1="36538" y1="71071" x2="53846" y2="71786"/>
                        <a14:foregroundMark x1="53846" y1="71786" x2="71923" y2="69643"/>
                        <a14:foregroundMark x1="71923" y1="69643" x2="85769" y2="63571"/>
                        <a14:foregroundMark x1="85769" y1="63214" x2="88077" y2="49643"/>
                        <a14:foregroundMark x1="88077" y1="49643" x2="75385" y2="43571"/>
                        <a14:foregroundMark x1="75385" y1="43571" x2="53462" y2="41786"/>
                        <a14:foregroundMark x1="87692" y1="53571" x2="89615" y2="57857"/>
                        <a14:foregroundMark x1="85000" y1="63929" x2="89231" y2="52500"/>
                        <a14:foregroundMark x1="69615" y1="42500" x2="27692" y2="44643"/>
                        <a14:foregroundMark x1="15000" y1="63571" x2="14615" y2="50000"/>
                        <a14:foregroundMark x1="14615" y1="50000" x2="43077" y2="40714"/>
                        <a14:foregroundMark x1="43077" y1="40714" x2="58846" y2="40357"/>
                        <a14:foregroundMark x1="58846" y1="40357" x2="68846" y2="41429"/>
                        <a14:foregroundMark x1="42308" y1="41071" x2="31154" y2="42500"/>
                        <a14:foregroundMark x1="30769" y1="42500" x2="16538" y2="47857"/>
                        <a14:foregroundMark x1="16538" y1="47857" x2="16538" y2="47857"/>
                        <a14:foregroundMark x1="15000" y1="49643" x2="13462" y2="60357"/>
                        <a14:foregroundMark x1="12692" y1="61071" x2="14615" y2="49643"/>
                        <a14:foregroundMark x1="11154" y1="53571" x2="12308" y2="56071"/>
                        <a14:foregroundMark x1="89231" y1="51429" x2="88077" y2="61429"/>
                        <a14:foregroundMark x1="77692" y1="76429" x2="75385" y2="77857"/>
                        <a14:foregroundMark x1="78077" y1="76071" x2="65000" y2="82143"/>
                        <a14:foregroundMark x1="65000" y1="82143" x2="47308" y2="83929"/>
                        <a14:foregroundMark x1="47308" y1="83929" x2="32692" y2="79286"/>
                        <a14:foregroundMark x1="32692" y1="79286" x2="30385" y2="7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97" b="8878"/>
          <a:stretch/>
        </p:blipFill>
        <p:spPr bwMode="auto">
          <a:xfrm>
            <a:off x="145106" y="135083"/>
            <a:ext cx="2344094" cy="24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àm mì ramen đơn giản tại nhà｜Kênh du lịch LocoBee">
            <a:extLst>
              <a:ext uri="{FF2B5EF4-FFF2-40B4-BE49-F238E27FC236}">
                <a16:creationId xmlns:a16="http://schemas.microsoft.com/office/drawing/2014/main" id="{C135496C-2F89-214C-9C21-A5462105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3" y="2620181"/>
            <a:ext cx="2459301" cy="24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214410" y="736598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5$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3376245" y="1368184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7$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21699" y="4411502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9$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4D910-3ECE-254E-8737-2E9FDC5F964F}"/>
              </a:ext>
            </a:extLst>
          </p:cNvPr>
          <p:cNvSpPr txBox="1">
            <a:spLocks/>
          </p:cNvSpPr>
          <p:nvPr/>
        </p:nvSpPr>
        <p:spPr>
          <a:xfrm>
            <a:off x="560297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5$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8F78F6-1605-DB47-B3C9-5EDAAD17098D}"/>
              </a:ext>
            </a:extLst>
          </p:cNvPr>
          <p:cNvSpPr txBox="1">
            <a:spLocks/>
          </p:cNvSpPr>
          <p:nvPr/>
        </p:nvSpPr>
        <p:spPr>
          <a:xfrm>
            <a:off x="5724231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7$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FD19F0-12DA-8E40-8B68-92D0865E691C}"/>
              </a:ext>
            </a:extLst>
          </p:cNvPr>
          <p:cNvSpPr txBox="1">
            <a:spLocks/>
          </p:cNvSpPr>
          <p:nvPr/>
        </p:nvSpPr>
        <p:spPr>
          <a:xfrm>
            <a:off x="5579818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9$</a:t>
            </a:r>
          </a:p>
        </p:txBody>
      </p:sp>
    </p:spTree>
    <p:extLst>
      <p:ext uri="{BB962C8B-B14F-4D97-AF65-F5344CB8AC3E}">
        <p14:creationId xmlns:p14="http://schemas.microsoft.com/office/powerpoint/2010/main" val="31078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221699" y="38749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50$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4051017" y="1368184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25$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979618" y="4643001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15$</a:t>
            </a:r>
          </a:p>
        </p:txBody>
      </p:sp>
      <p:pic>
        <p:nvPicPr>
          <p:cNvPr id="2050" name="Picture 2" descr="514 King Crab Stock Vector Illustration and Royalty Free King Crab Clipart">
            <a:extLst>
              <a:ext uri="{FF2B5EF4-FFF2-40B4-BE49-F238E27FC236}">
                <a16:creationId xmlns:a16="http://schemas.microsoft.com/office/drawing/2014/main" id="{1014A718-B089-B544-A98F-1928CB7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6" b="93225" l="6000" r="92889">
                        <a14:foregroundMark x1="71333" y1="10569" x2="66444" y2="8130"/>
                        <a14:foregroundMark x1="41333" y1="7859" x2="42667" y2="5962"/>
                        <a14:foregroundMark x1="43333" y1="6775" x2="44000" y2="5420"/>
                        <a14:foregroundMark x1="8222" y1="40108" x2="6222" y2="45799"/>
                        <a14:foregroundMark x1="92222" y1="57995" x2="93111" y2="60434"/>
                        <a14:foregroundMark x1="83556" y1="92141" x2="87111" y2="90786"/>
                        <a14:foregroundMark x1="61111" y1="93225" x2="63556" y2="92954"/>
                        <a14:foregroundMark x1="84444" y1="45799" x2="84444" y2="45799"/>
                        <a14:foregroundMark x1="76667" y1="48780" x2="78000" y2="49322"/>
                        <a14:foregroundMark x1="90444" y1="80217" x2="88667" y2="82114"/>
                        <a14:foregroundMark x1="89778" y1="76152" x2="88667" y2="76965"/>
                        <a14:foregroundMark x1="89333" y1="73442" x2="89111" y2="75068"/>
                        <a14:foregroundMark x1="71333" y1="85366" x2="71556" y2="81843"/>
                        <a14:foregroundMark x1="74444" y1="82114" x2="74444" y2="79404"/>
                        <a14:foregroundMark x1="71111" y1="73171" x2="73556" y2="73984"/>
                        <a14:foregroundMark x1="68000" y1="88889" x2="68222" y2="85908"/>
                        <a14:foregroundMark x1="65556" y1="89973" x2="65556" y2="87263"/>
                        <a14:foregroundMark x1="48444" y1="24932" x2="51556" y2="24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" y="674421"/>
            <a:ext cx="2744756" cy="22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Phim Hoạt Hình Tôm Hùm Hải Sản Chanh Tôm PNG , Hùm, Sản, Phim Hoạt  Hình PNG miễn phí tải tập tin PSDComment và Vector">
            <a:extLst>
              <a:ext uri="{FF2B5EF4-FFF2-40B4-BE49-F238E27FC236}">
                <a16:creationId xmlns:a16="http://schemas.microsoft.com/office/drawing/2014/main" id="{217F3AEF-69B6-774E-A820-C4F3C3678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563">
                        <a14:foregroundMark x1="88750" y1="61563" x2="91563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2170" b="10702"/>
          <a:stretch/>
        </p:blipFill>
        <p:spPr bwMode="auto">
          <a:xfrm>
            <a:off x="3353427" y="1727199"/>
            <a:ext cx="2876932" cy="23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93876-73A1-474B-95A4-97B0BACAF5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046" t="17840" r="22928" b="15045"/>
          <a:stretch/>
        </p:blipFill>
        <p:spPr>
          <a:xfrm>
            <a:off x="-165273" y="3051906"/>
            <a:ext cx="3518700" cy="22507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1DACA1F-DDC0-8948-AFC8-ECAB744FCCE9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25$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37BE7F8-EBCA-264F-B994-491A60701F7E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50$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8EA22F-6853-5C4A-BFB7-2FB8EC63BEED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15$</a:t>
            </a:r>
          </a:p>
        </p:txBody>
      </p:sp>
    </p:spTree>
    <p:extLst>
      <p:ext uri="{BB962C8B-B14F-4D97-AF65-F5344CB8AC3E}">
        <p14:creationId xmlns:p14="http://schemas.microsoft.com/office/powerpoint/2010/main" val="3147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346359" y="49228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4033106" y="1738799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3$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167309" y="4310492"/>
            <a:ext cx="93610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20$</a:t>
            </a:r>
          </a:p>
        </p:txBody>
      </p:sp>
      <p:pic>
        <p:nvPicPr>
          <p:cNvPr id="3074" name="Picture 2" descr="6,445 Cartoon wine bottle red Stock Illustrations, Images &amp; Vectors |  Shutterstock">
            <a:extLst>
              <a:ext uri="{FF2B5EF4-FFF2-40B4-BE49-F238E27FC236}">
                <a16:creationId xmlns:a16="http://schemas.microsoft.com/office/drawing/2014/main" id="{237E6024-D609-5B4B-BB17-470394DC3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90000" l="9896" r="89583">
                        <a14:foregroundMark x1="65625" y1="42143" x2="68229" y2="51786"/>
                        <a14:foregroundMark x1="70313" y1="45357" x2="75000" y2="43571"/>
                        <a14:foregroundMark x1="73438" y1="41786" x2="66146" y2="41071"/>
                        <a14:foregroundMark x1="67188" y1="62143" x2="68229" y2="65714"/>
                        <a14:foregroundMark x1="69312" y1="79643" x2="69792" y2="82143"/>
                        <a14:foregroundMark x1="68976" y1="77894" x2="69312" y2="79643"/>
                        <a14:foregroundMark x1="27604" y1="34643" x2="19271" y2="45000"/>
                        <a14:foregroundMark x1="48438" y1="46071" x2="36979" y2="29286"/>
                        <a14:foregroundMark x1="35938" y1="9643" x2="32292" y2="9286"/>
                        <a14:foregroundMark x1="28646" y1="11429" x2="29688" y2="25714"/>
                        <a14:foregroundMark x1="29688" y1="32143" x2="25000" y2="35000"/>
                        <a14:foregroundMark x1="17708" y1="62500" x2="17188" y2="75714"/>
                        <a14:foregroundMark x1="17188" y1="75714" x2="21875" y2="82143"/>
                        <a14:foregroundMark x1="18229" y1="78571" x2="18229" y2="80714"/>
                        <a14:foregroundMark x1="17708" y1="81786" x2="39063" y2="85000"/>
                        <a14:foregroundMark x1="39063" y1="85000" x2="49479" y2="73571"/>
                        <a14:foregroundMark x1="49479" y1="73571" x2="49479" y2="63929"/>
                        <a14:foregroundMark x1="20313" y1="83571" x2="29688" y2="84286"/>
                        <a14:foregroundMark x1="66146" y1="46786" x2="59375" y2="45000"/>
                        <a14:foregroundMark x1="55208" y1="43571" x2="55208" y2="41429"/>
                        <a14:foregroundMark x1="55729" y1="41071" x2="64583" y2="42143"/>
                        <a14:foregroundMark x1="73438" y1="83929" x2="76042" y2="83571"/>
                        <a14:foregroundMark x1="63408" y1="82857" x2="61979" y2="82857"/>
                        <a14:foregroundMark x1="74479" y1="82857" x2="63442" y2="82857"/>
                        <a14:foregroundMark x1="63729" y1="60000" x2="64063" y2="60000"/>
                        <a14:foregroundMark x1="54382" y1="48214" x2="60417" y2="58214"/>
                        <a14:foregroundMark x1="81250" y1="40714" x2="82292" y2="48214"/>
                        <a14:foregroundMark x1="81250" y1="42500" x2="82292" y2="40714"/>
                        <a14:foregroundMark x1="55208" y1="40714" x2="74479" y2="38214"/>
                        <a14:foregroundMark x1="74479" y1="38214" x2="82292" y2="40357"/>
                        <a14:foregroundMark x1="38542" y1="31429" x2="44792" y2="35714"/>
                        <a14:foregroundMark x1="63021" y1="82143" x2="60938" y2="83214"/>
                        <a14:foregroundMark x1="63395" y1="82947" x2="75521" y2="82143"/>
                        <a14:foregroundMark x1="59375" y1="83214" x2="63360" y2="82950"/>
                        <a14:foregroundMark x1="72396" y1="81786" x2="77604" y2="82500"/>
                        <a14:foregroundMark x1="66916" y1="79643" x2="67188" y2="81071"/>
                        <a14:foregroundMark x1="66634" y1="78159" x2="66916" y2="79643"/>
                        <a14:foregroundMark x1="70833" y1="79643" x2="70833" y2="81429"/>
                        <a14:foregroundMark x1="70833" y1="77684" x2="70833" y2="79643"/>
                        <a14:foregroundMark x1="70833" y1="68586" x2="70833" y2="68929"/>
                        <a14:foregroundMark x1="70833" y1="62143" x2="70833" y2="65547"/>
                        <a14:foregroundMark x1="69271" y1="65357" x2="72396" y2="60357"/>
                        <a14:foregroundMark x1="70313" y1="62143" x2="72917" y2="60714"/>
                        <a14:foregroundMark x1="66146" y1="62857" x2="64583" y2="60714"/>
                        <a14:foregroundMark x1="69185" y1="75611" x2="69271" y2="77143"/>
                        <a14:foregroundMark x1="68810" y1="68925" x2="69170" y2="75349"/>
                        <a14:backgroundMark x1="65907" y1="77232" x2="66146" y2="78214"/>
                        <a14:backgroundMark x1="65625" y1="79643" x2="65625" y2="79643"/>
                        <a14:backgroundMark x1="65104" y1="79643" x2="65625" y2="78571"/>
                        <a14:backgroundMark x1="64583" y1="63214" x2="64583" y2="62143"/>
                        <a14:backgroundMark x1="59375" y1="60714" x2="61979" y2="61429"/>
                        <a14:backgroundMark x1="53125" y1="47143" x2="53125" y2="48214"/>
                        <a14:backgroundMark x1="71875" y1="70000" x2="72396" y2="66429"/>
                        <a14:backgroundMark x1="65104" y1="67857" x2="66146" y2="68929"/>
                        <a14:backgroundMark x1="66146" y1="67857" x2="66667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1" b="10978"/>
          <a:stretch/>
        </p:blipFill>
        <p:spPr bwMode="auto">
          <a:xfrm>
            <a:off x="-27347" y="2120899"/>
            <a:ext cx="2438400" cy="30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- glass orange juice and orange fruits Vector Image">
            <a:extLst>
              <a:ext uri="{FF2B5EF4-FFF2-40B4-BE49-F238E27FC236}">
                <a16:creationId xmlns:a16="http://schemas.microsoft.com/office/drawing/2014/main" id="{3F16D3C9-6FC6-1B4E-A35B-5DD0D76B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200">
                        <a14:foregroundMark x1="50000" y1="23981" x2="59300" y2="27500"/>
                        <a14:foregroundMark x1="59300" y1="27500" x2="59600" y2="27500"/>
                        <a14:foregroundMark x1="58100" y1="27222" x2="54400" y2="58148"/>
                        <a14:foregroundMark x1="87800" y1="51759" x2="92500" y2="52778"/>
                        <a14:foregroundMark x1="94600" y1="54537" x2="962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9" y="2216999"/>
            <a:ext cx="2244985" cy="24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on Tattoos">
            <a:extLst>
              <a:ext uri="{FF2B5EF4-FFF2-40B4-BE49-F238E27FC236}">
                <a16:creationId xmlns:a16="http://schemas.microsoft.com/office/drawing/2014/main" id="{9A8DB118-1F4C-A942-BDB9-0D040606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71" b="92949" l="10000" r="90000">
                        <a14:foregroundMark x1="43542" y1="10577" x2="48750" y2="6571"/>
                        <a14:foregroundMark x1="50208" y1="44071" x2="59167" y2="52083"/>
                        <a14:foregroundMark x1="59167" y1="52083" x2="59375" y2="52404"/>
                        <a14:foregroundMark x1="57500" y1="47596" x2="62083" y2="50321"/>
                        <a14:foregroundMark x1="34167" y1="44231" x2="40417" y2="52404"/>
                        <a14:foregroundMark x1="40417" y1="52404" x2="40417" y2="52404"/>
                        <a14:foregroundMark x1="42292" y1="46635" x2="51250" y2="50481"/>
                        <a14:foregroundMark x1="39792" y1="80128" x2="56458" y2="87660"/>
                        <a14:foregroundMark x1="32500" y1="47115" x2="36458" y2="52564"/>
                        <a14:foregroundMark x1="39375" y1="92308" x2="51458" y2="92949"/>
                        <a14:foregroundMark x1="51458" y1="92949" x2="55833" y2="92788"/>
                        <a14:foregroundMark x1="62917" y1="90865" x2="60625" y2="91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0" y="181368"/>
            <a:ext cx="1704277" cy="22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0AC649A-683B-3348-B3F8-F5162142E10F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3$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0576D7-2BBD-EB40-8E6C-B964647704DA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2$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E3EE84-4FF9-B541-82B1-602CD0ADF14A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20$</a:t>
            </a:r>
          </a:p>
        </p:txBody>
      </p:sp>
    </p:spTree>
    <p:extLst>
      <p:ext uri="{BB962C8B-B14F-4D97-AF65-F5344CB8AC3E}">
        <p14:creationId xmlns:p14="http://schemas.microsoft.com/office/powerpoint/2010/main" val="30470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F68C53-864A-A747-B152-460799E3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00" y="1695200"/>
            <a:ext cx="6112600" cy="4782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VN" dirty="0"/>
              <a:t>o you know the price of each food and drink in the game?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97E7B4D-F3E2-8542-808B-5131BE448197}"/>
              </a:ext>
            </a:extLst>
          </p:cNvPr>
          <p:cNvSpPr txBox="1">
            <a:spLocks/>
          </p:cNvSpPr>
          <p:nvPr/>
        </p:nvSpPr>
        <p:spPr>
          <a:xfrm>
            <a:off x="1604600" y="32446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vi-VN" dirty="0"/>
              <a:t>How do you ask about the price of each food and drink?</a:t>
            </a:r>
            <a:endParaRPr lang="en-VN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CB81EC0-8D18-A643-84D2-0D3C33F86861}"/>
              </a:ext>
            </a:extLst>
          </p:cNvPr>
          <p:cNvSpPr txBox="1">
            <a:spLocks/>
          </p:cNvSpPr>
          <p:nvPr/>
        </p:nvSpPr>
        <p:spPr>
          <a:xfrm>
            <a:off x="1515700" y="3849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 study!!!</a:t>
            </a:r>
            <a:endParaRPr lang="en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10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BC8D7-CF4F-D547-B530-13705AFE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9933-FD67-1049-9AF8-43F3C2BE55E7}"/>
              </a:ext>
            </a:extLst>
          </p:cNvPr>
          <p:cNvSpPr/>
          <p:nvPr/>
        </p:nvSpPr>
        <p:spPr>
          <a:xfrm>
            <a:off x="335952" y="2571750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/iːl/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CBE6D-7ED3-EF4F-9541-6D48A26CBE5A}"/>
              </a:ext>
            </a:extLst>
          </p:cNvPr>
          <p:cNvSpPr/>
          <p:nvPr/>
        </p:nvSpPr>
        <p:spPr>
          <a:xfrm>
            <a:off x="1004910" y="1365841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eel (n)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D09388-EF34-9B43-8630-49DD4B42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9" b="94518" l="7579" r="91579">
                        <a14:foregroundMark x1="9368" y1="63596" x2="7789" y2="56140"/>
                        <a14:foregroundMark x1="51368" y1="12281" x2="57895" y2="6798"/>
                        <a14:foregroundMark x1="55579" y1="94518" x2="64842" y2="94518"/>
                        <a14:foregroundMark x1="64842" y1="94518" x2="69789" y2="93421"/>
                        <a14:foregroundMark x1="89684" y1="62719" x2="91579" y2="43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72" y="150588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E68321-31A2-F94A-8F7A-7C7DC0190295}"/>
              </a:ext>
            </a:extLst>
          </p:cNvPr>
          <p:cNvSpPr/>
          <p:nvPr/>
        </p:nvSpPr>
        <p:spPr>
          <a:xfrm>
            <a:off x="888360" y="3489849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con lươn</a:t>
            </a:r>
          </a:p>
        </p:txBody>
      </p:sp>
    </p:spTree>
    <p:extLst>
      <p:ext uri="{BB962C8B-B14F-4D97-AF65-F5344CB8AC3E}">
        <p14:creationId xmlns:p14="http://schemas.microsoft.com/office/powerpoint/2010/main" val="29228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BC8D7-CF4F-D547-B530-13705AFE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9933-FD67-1049-9AF8-43F3C2BE55E7}"/>
              </a:ext>
            </a:extLst>
          </p:cNvPr>
          <p:cNvSpPr/>
          <p:nvPr/>
        </p:nvSpPr>
        <p:spPr>
          <a:xfrm>
            <a:off x="2530097" y="280683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/tra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CBE6D-7ED3-EF4F-9541-6D48A26CBE5A}"/>
              </a:ext>
            </a:extLst>
          </p:cNvPr>
          <p:cNvSpPr/>
          <p:nvPr/>
        </p:nvSpPr>
        <p:spPr>
          <a:xfrm>
            <a:off x="1031791" y="2578519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try (v)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68321-31A2-F94A-8F7A-7C7DC0190295}"/>
              </a:ext>
            </a:extLst>
          </p:cNvPr>
          <p:cNvSpPr/>
          <p:nvPr/>
        </p:nvSpPr>
        <p:spPr>
          <a:xfrm>
            <a:off x="2242667" y="3810774"/>
            <a:ext cx="1010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41504-F109-C342-90C9-1A6A7C843DF9}"/>
              </a:ext>
            </a:extLst>
          </p:cNvPr>
          <p:cNvSpPr/>
          <p:nvPr/>
        </p:nvSpPr>
        <p:spPr>
          <a:xfrm>
            <a:off x="1031791" y="1043684"/>
            <a:ext cx="59683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food do you want to </a:t>
            </a:r>
            <a:r>
              <a:rPr lang="vi-VN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76" name="Picture 4" descr="Watch Kids Try | Prime Video">
            <a:extLst>
              <a:ext uri="{FF2B5EF4-FFF2-40B4-BE49-F238E27FC236}">
                <a16:creationId xmlns:a16="http://schemas.microsoft.com/office/drawing/2014/main" id="{952C0129-1D0C-4347-B161-CBFC10C0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82" y="2288664"/>
            <a:ext cx="3624620" cy="271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1236</Words>
  <Application>Microsoft Macintosh PowerPoint</Application>
  <PresentationFormat>On-screen Show (16:9)</PresentationFormat>
  <Paragraphs>179</Paragraphs>
  <Slides>24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Lexend Deca</vt:lpstr>
      <vt:lpstr>Mitr</vt:lpstr>
      <vt:lpstr>Mitr SemiBold</vt:lpstr>
      <vt:lpstr>Calibri</vt:lpstr>
      <vt:lpstr>Traditional Brazilian Foods by Slidesgo</vt:lpstr>
      <vt:lpstr>Unit 5. Food and Drink</vt:lpstr>
      <vt:lpstr>Objectives</vt:lpstr>
      <vt:lpstr>Game: Going out for a meal.</vt:lpstr>
      <vt:lpstr>What food do you choose?</vt:lpstr>
      <vt:lpstr>What food do you choose?</vt:lpstr>
      <vt:lpstr>What food do you choose?</vt:lpstr>
      <vt:lpstr>Do you know the price of each food and drink in the game?</vt:lpstr>
      <vt:lpstr>Vocabulary </vt:lpstr>
      <vt:lpstr>Vocabulary </vt:lpstr>
      <vt:lpstr>Everyday English</vt:lpstr>
      <vt:lpstr>Ex 1. (p 55) Listen and read the conversation.</vt:lpstr>
      <vt:lpstr>Ex 2. (p 55). Work in pairs.  Ask and answer about the prices of the food and drink on the menu.</vt:lpstr>
      <vt:lpstr>Do you have any favorite food or drink? 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4. (p 55) Work in groups. Interview two of your friends aout their favourite food and drink.</vt:lpstr>
      <vt:lpstr>Ex 4. (p 55) Work in groups. Interview two of your friends aout their favourite food and drink.</vt:lpstr>
      <vt:lpstr>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Ánh Hoàng</cp:lastModifiedBy>
  <cp:revision>7</cp:revision>
  <dcterms:modified xsi:type="dcterms:W3CDTF">2022-08-14T06:12:16Z</dcterms:modified>
</cp:coreProperties>
</file>