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0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94E6-ADBE-472F-B0C2-848BBF3438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1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394E6-ADBE-472F-B0C2-848BBF3438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674D-7831-4093-850A-9DBE35B5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7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95663" y="101599"/>
            <a:ext cx="7796336" cy="2582587"/>
            <a:chOff x="4395663" y="101599"/>
            <a:chExt cx="7796336" cy="2582587"/>
          </a:xfrm>
        </p:grpSpPr>
        <p:sp>
          <p:nvSpPr>
            <p:cNvPr id="6" name="Oval 5"/>
            <p:cNvSpPr/>
            <p:nvPr/>
          </p:nvSpPr>
          <p:spPr>
            <a:xfrm>
              <a:off x="4395663" y="101599"/>
              <a:ext cx="2595418" cy="24106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771098" y="307258"/>
              <a:ext cx="1770035" cy="2376928"/>
              <a:chOff x="5556191" y="196426"/>
              <a:chExt cx="1770035" cy="237692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556191" y="196426"/>
                <a:ext cx="177003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CHỦ ĐỀ</a:t>
                </a:r>
                <a:endParaRPr lang="en-US" sz="32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906445" y="357363"/>
                <a:ext cx="1069525" cy="22159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3800" b="1" cap="none" spc="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38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Flowchart: Stored Data 8"/>
            <p:cNvSpPr/>
            <p:nvPr/>
          </p:nvSpPr>
          <p:spPr>
            <a:xfrm rot="10800000">
              <a:off x="6317673" y="217050"/>
              <a:ext cx="5874326" cy="2179783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41335" y="892033"/>
              <a:ext cx="470199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rte" panose="03060902040502070203" pitchFamily="66" charset="0"/>
                  <a:cs typeface="Times New Roman" panose="02020603050405020304" pitchFamily="18" charset="0"/>
                </a:rPr>
                <a:t>TRANH DÂN GIAN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rte" panose="03060902040502070203" pitchFamily="66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232766" y="3300150"/>
            <a:ext cx="166904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BÀI 1: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5900" y="5011340"/>
            <a:ext cx="73741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MÀU SẮC TRONG TRANH DÂN GIAN</a:t>
            </a:r>
          </a:p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(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Tiết</a:t>
            </a:r>
            <a:r>
              <a:rPr lang="en-US" sz="28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en-US" sz="28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1+2)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f37d0ab96eac012b9ea43ae6068b8a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27255" y="1150248"/>
            <a:ext cx="36327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urlz MT" panose="04040404050702020202" pitchFamily="82" charset="0"/>
              </a:rPr>
              <a:t>Cùng</a:t>
            </a:r>
            <a:r>
              <a:rPr lang="en-US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urlz MT" panose="04040404050702020202" pitchFamily="82" charset="0"/>
              </a:rPr>
              <a:t> </a:t>
            </a:r>
            <a:r>
              <a:rPr lang="en-US" sz="66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urlz MT" panose="04040404050702020202" pitchFamily="82" charset="0"/>
              </a:rPr>
              <a:t>nhau</a:t>
            </a:r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urlz MT" panose="04040404050702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18" y="2628847"/>
            <a:ext cx="120869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g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iới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thiệu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sản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phẩm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của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mình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nhé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urlz MT" panose="04040404050702020202" pitchFamily="82" charset="0"/>
              </a:rPr>
              <a:t> !</a:t>
            </a:r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1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7320" y="330559"/>
            <a:ext cx="3767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HĐ4: VẬN DỤNG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6826" y="1567058"/>
            <a:ext cx="69351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6826" y="3542222"/>
            <a:ext cx="693517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350035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72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1930892"/>
            <a:ext cx="12192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TIÊU CHUNG CHỦ ĐỀ: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3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933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59339" y="221673"/>
            <a:ext cx="72497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HĐ1: QUAN SÁT VÀ NHẬN THỨC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50824"/>
              </p:ext>
            </p:extLst>
          </p:nvPr>
        </p:nvGraphicFramePr>
        <p:xfrm>
          <a:off x="5135418" y="1124009"/>
          <a:ext cx="6973662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3662">
                  <a:extLst>
                    <a:ext uri="{9D8B030D-6E8A-4147-A177-3AD203B41FA5}">
                      <a16:colId xmlns:a16="http://schemas.microsoft.com/office/drawing/2014/main" val="32047065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000" i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4000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4000" i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90567249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1464"/>
              </p:ext>
            </p:extLst>
          </p:nvPr>
        </p:nvGraphicFramePr>
        <p:xfrm>
          <a:off x="5135418" y="4037489"/>
          <a:ext cx="6973662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3662">
                  <a:extLst>
                    <a:ext uri="{9D8B030D-6E8A-4147-A177-3AD203B41FA5}">
                      <a16:colId xmlns:a16="http://schemas.microsoft.com/office/drawing/2014/main" val="17882147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000" i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000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4000" i="1" u="sng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4000" i="1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u="sng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i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,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96837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89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77970" y="205658"/>
            <a:ext cx="54200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0274" y="1078497"/>
            <a:ext cx="63017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99"/>
            <a:ext cx="5890274" cy="55972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90274" y="2070615"/>
            <a:ext cx="35798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0277" y="3062733"/>
            <a:ext cx="35798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352" t="4006" r="5004" b="4451"/>
          <a:stretch/>
        </p:blipFill>
        <p:spPr>
          <a:xfrm>
            <a:off x="5890274" y="3676073"/>
            <a:ext cx="6107770" cy="31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2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44"/>
            <a:ext cx="12192000" cy="6789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364" y="48644"/>
            <a:ext cx="120257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2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79"/>
          <a:stretch/>
        </p:blipFill>
        <p:spPr>
          <a:xfrm>
            <a:off x="0" y="0"/>
            <a:ext cx="69015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27906" y="0"/>
            <a:ext cx="39597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1564" y="896333"/>
            <a:ext cx="5290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1564" y="1850440"/>
            <a:ext cx="5290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1564" y="2804547"/>
            <a:ext cx="5290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1564" y="3758654"/>
            <a:ext cx="5290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1564" y="4712761"/>
            <a:ext cx="5290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8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157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37312" y="616309"/>
            <a:ext cx="7054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HĐ2: LUYỆN TẬP VÀ SÁNG TẠO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6826" y="1724657"/>
            <a:ext cx="693517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SPMT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6826" y="3542222"/>
            <a:ext cx="693517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-HS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8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3" y="26873"/>
            <a:ext cx="2599147" cy="3216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720"/>
            <a:ext cx="2618750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389" y="26873"/>
            <a:ext cx="2540394" cy="3917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973" y="0"/>
            <a:ext cx="4667250" cy="617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1462" y="3944355"/>
            <a:ext cx="47387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B1: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0236" y="4473191"/>
            <a:ext cx="46185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B2: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0236" y="5067902"/>
            <a:ext cx="41744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B3: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8750" y="6120372"/>
            <a:ext cx="55867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B4: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4148" y="2522596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7164" y="6120372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3637" y="3233661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22714" y="5284757"/>
            <a:ext cx="4924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5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7720" y="330559"/>
            <a:ext cx="6926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HĐ3: PHÂN TÍCH VÀ ĐÁNH GIÁ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6826" y="1182231"/>
            <a:ext cx="693517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6826" y="3542222"/>
            <a:ext cx="693517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-GV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nận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7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560</Words>
  <Application>Microsoft Office PowerPoint</Application>
  <PresentationFormat>Widescreen</PresentationFormat>
  <Paragraphs>56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.VnMystical</vt:lpstr>
      <vt:lpstr>Arial</vt:lpstr>
      <vt:lpstr>Calibri</vt:lpstr>
      <vt:lpstr>Calibri Light</vt:lpstr>
      <vt:lpstr>Curlz MT</vt:lpstr>
      <vt:lpstr>Forte</vt:lpstr>
      <vt:lpstr>Segoe 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7490 i7</dc:creator>
  <cp:lastModifiedBy>DELL 7490 i7</cp:lastModifiedBy>
  <cp:revision>29</cp:revision>
  <dcterms:created xsi:type="dcterms:W3CDTF">2022-08-08T16:09:54Z</dcterms:created>
  <dcterms:modified xsi:type="dcterms:W3CDTF">2022-08-10T04:44:20Z</dcterms:modified>
</cp:coreProperties>
</file>