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58" r:id="rId3"/>
    <p:sldId id="259" r:id="rId4"/>
    <p:sldId id="267" r:id="rId5"/>
    <p:sldId id="269" r:id="rId6"/>
    <p:sldId id="307" r:id="rId7"/>
    <p:sldId id="260" r:id="rId8"/>
    <p:sldId id="261" r:id="rId9"/>
    <p:sldId id="308" r:id="rId10"/>
    <p:sldId id="309" r:id="rId11"/>
    <p:sldId id="310" r:id="rId12"/>
    <p:sldId id="263" r:id="rId13"/>
    <p:sldId id="312" r:id="rId14"/>
    <p:sldId id="273" r:id="rId15"/>
    <p:sldId id="311" r:id="rId16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18"/>
    </p:embeddedFont>
    <p:embeddedFont>
      <p:font typeface="#9Slide03 Arima Madurai Black" panose="00000A00000000000000" pitchFamily="2" charset="0"/>
      <p:bold r:id="rId19"/>
    </p:embeddedFont>
    <p:embeddedFont>
      <p:font typeface="Viga" panose="020B0604020202020204" charset="0"/>
      <p:regular r:id="rId20"/>
    </p:embeddedFont>
    <p:embeddedFont>
      <p:font typeface="#9Slide03 Arima Madurai Bold" panose="00000800000000000000" pitchFamily="2" charset="0"/>
      <p:bold r:id="rId21"/>
    </p:embeddedFont>
    <p:embeddedFont>
      <p:font typeface="#9Slide03 Ample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Barlow" panose="020B0604020202020204" charset="0"/>
      <p:regular r:id="rId27"/>
      <p:bold r:id="rId28"/>
      <p:italic r:id="rId29"/>
      <p:boldItalic r:id="rId30"/>
    </p:embeddedFont>
    <p:embeddedFont>
      <p:font typeface="#9Slide03 Arima Madurai" panose="000005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418AE-4565-44D0-A339-1E306B3AACF7}" v="252" dt="2022-07-25T01:20:32.217"/>
  </p1510:revLst>
</p1510:revInfo>
</file>

<file path=ppt/tableStyles.xml><?xml version="1.0" encoding="utf-8"?>
<a:tblStyleLst xmlns:a="http://schemas.openxmlformats.org/drawingml/2006/main" def="{F170DAF8-33F1-4BD4-BCFB-6E6FCA1FAA9A}">
  <a:tblStyle styleId="{F170DAF8-33F1-4BD4-BCFB-6E6FCA1FAA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ằng Nguyễn" userId="695115d2079323cc" providerId="LiveId" clId="{826418AE-4565-44D0-A339-1E306B3AACF7}"/>
    <pc:docChg chg="undo custSel addSld delSld modSld sldOrd delMainMaster">
      <pc:chgData name="Hằng Nguyễn" userId="695115d2079323cc" providerId="LiveId" clId="{826418AE-4565-44D0-A339-1E306B3AACF7}" dt="2022-07-25T01:20:32.217" v="8226"/>
      <pc:docMkLst>
        <pc:docMk/>
      </pc:docMkLst>
      <pc:sldChg chg="modSp mod modTransition">
        <pc:chgData name="Hằng Nguyễn" userId="695115d2079323cc" providerId="LiveId" clId="{826418AE-4565-44D0-A339-1E306B3AACF7}" dt="2022-07-24T07:29:30.322" v="6010"/>
        <pc:sldMkLst>
          <pc:docMk/>
          <pc:sldMk cId="0" sldId="256"/>
        </pc:sldMkLst>
        <pc:spChg chg="mod">
          <ac:chgData name="Hằng Nguyễn" userId="695115d2079323cc" providerId="LiveId" clId="{826418AE-4565-44D0-A339-1E306B3AACF7}" dt="2022-07-24T02:20:01.795" v="152" actId="114"/>
          <ac:spMkLst>
            <pc:docMk/>
            <pc:sldMk cId="0" sldId="256"/>
            <ac:spMk id="4181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21:33.936" v="157" actId="14838"/>
          <ac:spMkLst>
            <pc:docMk/>
            <pc:sldMk cId="0" sldId="256"/>
            <ac:spMk id="4182" creationId="{00000000-0000-0000-0000-000000000000}"/>
          </ac:spMkLst>
        </pc:spChg>
        <pc:grpChg chg="mod">
          <ac:chgData name="Hằng Nguyễn" userId="695115d2079323cc" providerId="LiveId" clId="{826418AE-4565-44D0-A339-1E306B3AACF7}" dt="2022-07-24T02:20:13.071" v="153" actId="1076"/>
          <ac:grpSpMkLst>
            <pc:docMk/>
            <pc:sldMk cId="0" sldId="256"/>
            <ac:grpSpMk id="4183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2:21:42.838" v="158" actId="47"/>
        <pc:sldMkLst>
          <pc:docMk/>
          <pc:sldMk cId="0" sldId="257"/>
        </pc:sldMkLst>
      </pc:sldChg>
      <pc:sldChg chg="addSp delSp modSp mod modTransition">
        <pc:chgData name="Hằng Nguyễn" userId="695115d2079323cc" providerId="LiveId" clId="{826418AE-4565-44D0-A339-1E306B3AACF7}" dt="2022-07-24T07:29:30.322" v="6010"/>
        <pc:sldMkLst>
          <pc:docMk/>
          <pc:sldMk cId="0" sldId="258"/>
        </pc:sldMkLst>
        <pc:spChg chg="add del mod">
          <ac:chgData name="Hằng Nguyễn" userId="695115d2079323cc" providerId="LiveId" clId="{826418AE-4565-44D0-A339-1E306B3AACF7}" dt="2022-07-24T02:39:45.022" v="202" actId="478"/>
          <ac:spMkLst>
            <pc:docMk/>
            <pc:sldMk cId="0" sldId="258"/>
            <ac:spMk id="3" creationId="{877722E8-32D5-AE53-0F03-53F2121822D9}"/>
          </ac:spMkLst>
        </pc:spChg>
        <pc:spChg chg="add del mod">
          <ac:chgData name="Hằng Nguyễn" userId="695115d2079323cc" providerId="LiveId" clId="{826418AE-4565-44D0-A339-1E306B3AACF7}" dt="2022-07-24T02:39:45.022" v="202" actId="478"/>
          <ac:spMkLst>
            <pc:docMk/>
            <pc:sldMk cId="0" sldId="258"/>
            <ac:spMk id="5" creationId="{CD7BEB28-8CEB-69F4-66D8-62CC1CADB5DF}"/>
          </ac:spMkLst>
        </pc:spChg>
        <pc:spChg chg="add del mod">
          <ac:chgData name="Hằng Nguyễn" userId="695115d2079323cc" providerId="LiveId" clId="{826418AE-4565-44D0-A339-1E306B3AACF7}" dt="2022-07-24T02:39:45.022" v="202" actId="478"/>
          <ac:spMkLst>
            <pc:docMk/>
            <pc:sldMk cId="0" sldId="258"/>
            <ac:spMk id="7" creationId="{2BECCE8B-58AD-C9F2-D106-18E89B371601}"/>
          </ac:spMkLst>
        </pc:spChg>
        <pc:spChg chg="add del mod">
          <ac:chgData name="Hằng Nguyễn" userId="695115d2079323cc" providerId="LiveId" clId="{826418AE-4565-44D0-A339-1E306B3AACF7}" dt="2022-07-24T02:39:45.022" v="202" actId="478"/>
          <ac:spMkLst>
            <pc:docMk/>
            <pc:sldMk cId="0" sldId="258"/>
            <ac:spMk id="9" creationId="{226DBA6A-7869-587E-5D30-0BF9CE554521}"/>
          </ac:spMkLst>
        </pc:spChg>
        <pc:spChg chg="add del mod">
          <ac:chgData name="Hằng Nguyễn" userId="695115d2079323cc" providerId="LiveId" clId="{826418AE-4565-44D0-A339-1E306B3AACF7}" dt="2022-07-24T02:42:40.179" v="795" actId="478"/>
          <ac:spMkLst>
            <pc:docMk/>
            <pc:sldMk cId="0" sldId="258"/>
            <ac:spMk id="11" creationId="{19AC87DF-4BCB-AACD-5D59-D233781AF31E}"/>
          </ac:spMkLst>
        </pc:spChg>
        <pc:spChg chg="add del mod">
          <ac:chgData name="Hằng Nguyễn" userId="695115d2079323cc" providerId="LiveId" clId="{826418AE-4565-44D0-A339-1E306B3AACF7}" dt="2022-07-24T02:42:40.179" v="795" actId="478"/>
          <ac:spMkLst>
            <pc:docMk/>
            <pc:sldMk cId="0" sldId="258"/>
            <ac:spMk id="13" creationId="{1D2DA14A-868C-7CAB-A8C5-D1141D9715F9}"/>
          </ac:spMkLst>
        </pc:spChg>
        <pc:spChg chg="add del mod">
          <ac:chgData name="Hằng Nguyễn" userId="695115d2079323cc" providerId="LiveId" clId="{826418AE-4565-44D0-A339-1E306B3AACF7}" dt="2022-07-24T02:42:34.248" v="793" actId="478"/>
          <ac:spMkLst>
            <pc:docMk/>
            <pc:sldMk cId="0" sldId="258"/>
            <ac:spMk id="27" creationId="{BCB83067-497C-C7B4-7F49-6FE03A074F9F}"/>
          </ac:spMkLst>
        </pc:spChg>
        <pc:spChg chg="add del mod">
          <ac:chgData name="Hằng Nguyễn" userId="695115d2079323cc" providerId="LiveId" clId="{826418AE-4565-44D0-A339-1E306B3AACF7}" dt="2022-07-24T02:42:34.248" v="793" actId="478"/>
          <ac:spMkLst>
            <pc:docMk/>
            <pc:sldMk cId="0" sldId="258"/>
            <ac:spMk id="28" creationId="{F5BCA2B9-236F-8754-BE17-E537A1C47595}"/>
          </ac:spMkLst>
        </pc:spChg>
        <pc:spChg chg="add mod">
          <ac:chgData name="Hằng Nguyễn" userId="695115d2079323cc" providerId="LiveId" clId="{826418AE-4565-44D0-A339-1E306B3AACF7}" dt="2022-07-24T02:43:01.338" v="828" actId="571"/>
          <ac:spMkLst>
            <pc:docMk/>
            <pc:sldMk cId="0" sldId="258"/>
            <ac:spMk id="33" creationId="{E7F8629E-CF8F-CBE3-C1C2-4205FA9DCC7B}"/>
          </ac:spMkLst>
        </pc:spChg>
        <pc:spChg chg="add mod">
          <ac:chgData name="Hằng Nguyễn" userId="695115d2079323cc" providerId="LiveId" clId="{826418AE-4565-44D0-A339-1E306B3AACF7}" dt="2022-07-24T02:43:01.338" v="828" actId="571"/>
          <ac:spMkLst>
            <pc:docMk/>
            <pc:sldMk cId="0" sldId="258"/>
            <ac:spMk id="34" creationId="{B649EF81-6463-2BF8-DA75-E1613381A434}"/>
          </ac:spMkLst>
        </pc:spChg>
        <pc:spChg chg="mod">
          <ac:chgData name="Hằng Nguyễn" userId="695115d2079323cc" providerId="LiveId" clId="{826418AE-4565-44D0-A339-1E306B3AACF7}" dt="2022-07-24T02:44:02.175" v="896" actId="207"/>
          <ac:spMkLst>
            <pc:docMk/>
            <pc:sldMk cId="0" sldId="258"/>
            <ac:spMk id="4477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4:42.329" v="921" actId="1035"/>
          <ac:spMkLst>
            <pc:docMk/>
            <pc:sldMk cId="0" sldId="258"/>
            <ac:spMk id="4478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4:42.329" v="921" actId="1035"/>
          <ac:spMkLst>
            <pc:docMk/>
            <pc:sldMk cId="0" sldId="258"/>
            <ac:spMk id="4479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39:39.950" v="201" actId="478"/>
          <ac:spMkLst>
            <pc:docMk/>
            <pc:sldMk cId="0" sldId="258"/>
            <ac:spMk id="4480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4:53.477" v="938" actId="1036"/>
          <ac:spMkLst>
            <pc:docMk/>
            <pc:sldMk cId="0" sldId="258"/>
            <ac:spMk id="4481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4:53.477" v="938" actId="1036"/>
          <ac:spMkLst>
            <pc:docMk/>
            <pc:sldMk cId="0" sldId="258"/>
            <ac:spMk id="4482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39:39.950" v="201" actId="478"/>
          <ac:spMkLst>
            <pc:docMk/>
            <pc:sldMk cId="0" sldId="258"/>
            <ac:spMk id="4483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3:17.734" v="854" actId="403"/>
          <ac:spMkLst>
            <pc:docMk/>
            <pc:sldMk cId="0" sldId="258"/>
            <ac:spMk id="4484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2:43:47.726" v="894" actId="1035"/>
          <ac:spMkLst>
            <pc:docMk/>
            <pc:sldMk cId="0" sldId="258"/>
            <ac:spMk id="4485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39:39.950" v="201" actId="478"/>
          <ac:spMkLst>
            <pc:docMk/>
            <pc:sldMk cId="0" sldId="258"/>
            <ac:spMk id="4486" creationId="{00000000-0000-0000-0000-000000000000}"/>
          </ac:spMkLst>
        </pc:spChg>
        <pc:spChg chg="del mod">
          <ac:chgData name="Hằng Nguyễn" userId="695115d2079323cc" providerId="LiveId" clId="{826418AE-4565-44D0-A339-1E306B3AACF7}" dt="2022-07-24T02:42:37.435" v="794" actId="478"/>
          <ac:spMkLst>
            <pc:docMk/>
            <pc:sldMk cId="0" sldId="258"/>
            <ac:spMk id="4487" creationId="{00000000-0000-0000-0000-000000000000}"/>
          </ac:spMkLst>
        </pc:spChg>
        <pc:spChg chg="del mod">
          <ac:chgData name="Hằng Nguyễn" userId="695115d2079323cc" providerId="LiveId" clId="{826418AE-4565-44D0-A339-1E306B3AACF7}" dt="2022-07-24T02:42:37.435" v="794" actId="478"/>
          <ac:spMkLst>
            <pc:docMk/>
            <pc:sldMk cId="0" sldId="258"/>
            <ac:spMk id="4488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39:39.950" v="201" actId="478"/>
          <ac:spMkLst>
            <pc:docMk/>
            <pc:sldMk cId="0" sldId="258"/>
            <ac:spMk id="4489" creationId="{00000000-0000-0000-0000-000000000000}"/>
          </ac:spMkLst>
        </pc:spChg>
        <pc:cxnChg chg="add mod">
          <ac:chgData name="Hằng Nguyễn" userId="695115d2079323cc" providerId="LiveId" clId="{826418AE-4565-44D0-A339-1E306B3AACF7}" dt="2022-07-24T02:43:01.338" v="828" actId="571"/>
          <ac:cxnSpMkLst>
            <pc:docMk/>
            <pc:sldMk cId="0" sldId="258"/>
            <ac:cxnSpMk id="35" creationId="{0C3EA313-60D0-5B03-1801-8C2CFDDD1262}"/>
          </ac:cxnSpMkLst>
        </pc:cxnChg>
        <pc:cxnChg chg="mod">
          <ac:chgData name="Hằng Nguyễn" userId="695115d2079323cc" providerId="LiveId" clId="{826418AE-4565-44D0-A339-1E306B3AACF7}" dt="2022-07-24T02:44:42.329" v="921" actId="1035"/>
          <ac:cxnSpMkLst>
            <pc:docMk/>
            <pc:sldMk cId="0" sldId="258"/>
            <ac:cxnSpMk id="4490" creationId="{00000000-0000-0000-0000-000000000000}"/>
          </ac:cxnSpMkLst>
        </pc:cxnChg>
        <pc:cxnChg chg="mod">
          <ac:chgData name="Hằng Nguyễn" userId="695115d2079323cc" providerId="LiveId" clId="{826418AE-4565-44D0-A339-1E306B3AACF7}" dt="2022-07-24T02:44:53.477" v="938" actId="1036"/>
          <ac:cxnSpMkLst>
            <pc:docMk/>
            <pc:sldMk cId="0" sldId="258"/>
            <ac:cxnSpMk id="4491" creationId="{00000000-0000-0000-0000-000000000000}"/>
          </ac:cxnSpMkLst>
        </pc:cxnChg>
        <pc:cxnChg chg="del mod">
          <ac:chgData name="Hằng Nguyễn" userId="695115d2079323cc" providerId="LiveId" clId="{826418AE-4565-44D0-A339-1E306B3AACF7}" dt="2022-07-24T02:42:42.299" v="796" actId="478"/>
          <ac:cxnSpMkLst>
            <pc:docMk/>
            <pc:sldMk cId="0" sldId="258"/>
            <ac:cxnSpMk id="4492" creationId="{00000000-0000-0000-0000-000000000000}"/>
          </ac:cxnSpMkLst>
        </pc:cxnChg>
        <pc:cxnChg chg="mod">
          <ac:chgData name="Hằng Nguyễn" userId="695115d2079323cc" providerId="LiveId" clId="{826418AE-4565-44D0-A339-1E306B3AACF7}" dt="2022-07-24T02:43:05.709" v="850" actId="1036"/>
          <ac:cxnSpMkLst>
            <pc:docMk/>
            <pc:sldMk cId="0" sldId="258"/>
            <ac:cxnSpMk id="4493" creationId="{00000000-0000-0000-0000-000000000000}"/>
          </ac:cxnSpMkLst>
        </pc:cxnChg>
      </pc:sldChg>
      <pc:sldChg chg="addSp delSp modSp mod modTransition modAnim">
        <pc:chgData name="Hằng Nguyễn" userId="695115d2079323cc" providerId="LiveId" clId="{826418AE-4565-44D0-A339-1E306B3AACF7}" dt="2022-07-24T07:29:30.322" v="6010"/>
        <pc:sldMkLst>
          <pc:docMk/>
          <pc:sldMk cId="0" sldId="259"/>
        </pc:sldMkLst>
        <pc:spChg chg="add mod">
          <ac:chgData name="Hằng Nguyễn" userId="695115d2079323cc" providerId="LiveId" clId="{826418AE-4565-44D0-A339-1E306B3AACF7}" dt="2022-07-24T02:46:25.662" v="983" actId="1076"/>
          <ac:spMkLst>
            <pc:docMk/>
            <pc:sldMk cId="0" sldId="259"/>
            <ac:spMk id="3" creationId="{34669E3E-3F09-DE7D-B59A-CEC92C88E20D}"/>
          </ac:spMkLst>
        </pc:spChg>
        <pc:spChg chg="add del mod">
          <ac:chgData name="Hằng Nguyễn" userId="695115d2079323cc" providerId="LiveId" clId="{826418AE-4565-44D0-A339-1E306B3AACF7}" dt="2022-07-24T02:46:06.693" v="978" actId="478"/>
          <ac:spMkLst>
            <pc:docMk/>
            <pc:sldMk cId="0" sldId="259"/>
            <ac:spMk id="5" creationId="{DBCBB71C-E704-218D-F350-38EE79595493}"/>
          </ac:spMkLst>
        </pc:spChg>
        <pc:spChg chg="add mod">
          <ac:chgData name="Hằng Nguyễn" userId="695115d2079323cc" providerId="LiveId" clId="{826418AE-4565-44D0-A339-1E306B3AACF7}" dt="2022-07-24T02:49:26.789" v="1260" actId="20577"/>
          <ac:spMkLst>
            <pc:docMk/>
            <pc:sldMk cId="0" sldId="259"/>
            <ac:spMk id="6" creationId="{7B5EEDC8-5514-0B26-2753-E0219BBC4DF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3" creationId="{2F5D1E0D-17F9-972C-DB7A-06D683868B0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5" creationId="{F8A20F16-BAD5-FD5D-3CAF-361253AFF923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6" creationId="{2EBE8457-038A-E95F-8588-04D95CDE1AA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7" creationId="{FEDDE884-0EAF-CA31-2D3E-F84A38F4C5F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8" creationId="{A5353DC5-B69E-35E8-4A2D-3FF63800A5D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79" creationId="{518A127C-27F0-2F27-A376-FC218735491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0" creationId="{6AB0BF40-AC88-AF7C-9D4D-0FEDC03F7646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1" creationId="{DB334EDC-75C4-7F99-B319-58B78B0C318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2" creationId="{9D4B7B40-FE06-9882-0E2A-D985FFEFCC50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3" creationId="{FB11A8A7-6A76-E886-D4C0-E5B6B78C031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4" creationId="{6AE92F6C-03D1-F235-5751-F0E9CCB2E9C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5" creationId="{998898E9-A66C-30E4-4916-8F3EF1B5276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6" creationId="{974D3DE7-01CB-61B5-1565-63842AFA958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7" creationId="{14E398DA-B90C-A2D1-A1B3-90765AAE087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8" creationId="{CDB4A20F-9F99-E2FE-A60A-851E5468FCC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89" creationId="{166D737E-22A8-8B90-78EB-2B60C9B2D60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0" creationId="{7EAF4376-BE82-7784-5B92-D19259F227B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1" creationId="{8C2A7529-DAF2-3100-1D0B-E4C12A73444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2" creationId="{0F0E027C-A895-0F2B-F1BD-90ED67D200D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3" creationId="{9C8D3B50-A5D5-D509-2530-0B5D367EC920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4" creationId="{89ED988E-1DA1-E4EA-94E1-78382B37B2C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5" creationId="{AC4637D4-37B9-AD77-4721-A02268E2165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6" creationId="{1CC495BA-2D52-DBA3-14CB-C9CE6A735C31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7" creationId="{F4194760-90BA-65C2-73A6-6D58CC020A8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8" creationId="{A16891E1-553E-E734-CD0A-D2E9D6A09E1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99" creationId="{31BFEAC5-BD12-7FCE-6972-A54737D42D77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0" creationId="{F9CB17CB-30B9-15F1-E6DB-E10892B3D0D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1" creationId="{B6EB0444-6212-B006-AEBB-CAD83F3078D7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2" creationId="{2189B089-C9C4-F50A-A1B6-CBC3895BE22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3" creationId="{2CC2C0DE-B0C2-FEA4-BED1-D8C0D2A8A840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4" creationId="{B8E78E28-D51B-D715-B7A7-122EA36A5D4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5" creationId="{92249586-D35F-0AC5-9905-E7A897407DB3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6" creationId="{2F87785B-44F8-57D6-9AD0-4B268CD95E0D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7" creationId="{65DD96C9-8471-385C-05F8-E1E3420A682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8" creationId="{E8105C78-3696-DDF7-E05F-9FD5E22A6B4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09" creationId="{188A836A-670E-49A8-E860-BE7C5234927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0" creationId="{87077E2C-D6C1-7FD1-66EE-8606B176154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1" creationId="{1DEBD76A-ABC4-2B36-CF89-144D0F45DFB1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2" creationId="{FB8EB787-A137-972D-157F-64DF6D24356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3" creationId="{35A20CF9-2F07-DB6C-4258-CDB24F5839C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4" creationId="{AD3773F8-A3F0-05F3-76E9-441843FC55C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5" creationId="{5C4F8873-4B01-3343-DA3C-52723FA9477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6" creationId="{FE3F73F7-B144-2600-EF2A-322D887C8EE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7" creationId="{A31331B2-E9E0-B687-6209-C792DE344E9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8" creationId="{E49EC858-3F34-A3E6-69F8-C146740F981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19" creationId="{53B56CD3-7F60-FE10-8DA2-6697C93A2B5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0" creationId="{DF03385A-8917-9CDB-1355-1AE9FBBB65B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1" creationId="{A38AD90E-0296-E018-3CC4-0837616D76D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2" creationId="{FEE21588-0B46-602E-14D8-B8F39C5E59D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3" creationId="{3FE8E517-D5DA-37CD-7DE3-C2E9E4D01B3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4" creationId="{4D8F483B-8127-8C4F-3837-33C8013CB45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5" creationId="{B74CDA03-B424-72FB-735B-CCB8EBB6AD7D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6" creationId="{194F9103-EAC9-8C02-7AB9-73E3B472C92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7" creationId="{E8DB8528-BD9D-18C9-0F08-C8814282DBE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8" creationId="{FD748C64-EDE1-D246-BBF5-346158B98D6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29" creationId="{51ECB7BD-2801-1857-0666-1487C0FD321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0" creationId="{0BD0F797-C4F0-8CF0-5DCE-486FEC5D98A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1" creationId="{0496D89E-6A60-5A36-7350-8742CE61F9E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2" creationId="{88A49CC8-5DC1-71BA-3DFE-B3AA33363D06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3" creationId="{293A91FD-CD2B-4AFF-F163-88A0C9D62C1D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4" creationId="{6F0B6824-AC1E-98C3-FA8D-03B63C80354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5" creationId="{BA1534F8-37EE-C2B4-76D1-07371A0DE4E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6" creationId="{1D12A4C4-57AF-7A13-BFBC-A41E700D65B7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7" creationId="{311541C3-DCB7-2D39-43CD-5F8B15DEBEFD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8" creationId="{0B1CB278-C458-A8E2-FBCB-70C8F5CF1E47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39" creationId="{47B85BDC-A116-8682-852A-F73708815264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0" creationId="{7981D34A-2950-26D3-39C9-B9C7F32EDA76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1" creationId="{8324001E-8272-13FA-1437-11A7A2F75FD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2" creationId="{B57626F3-37C2-2C29-4CF4-404E4542A07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3" creationId="{000AAC02-52C6-59D0-2CB0-4C9F842E50E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4" creationId="{48A62AFD-7D51-B40C-D4F2-0977627552F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5" creationId="{CFD862A0-F762-7A3C-5EC2-317FCB5421A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6" creationId="{6489FCD9-C6EA-C99B-B2C4-F40EAC2276A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7" creationId="{95F53EF5-A62D-1381-EFB5-77E759E1A2B7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8" creationId="{AAD5C05A-63A4-47C0-8A01-C50514A46539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49" creationId="{B978B627-D45B-5988-9021-F29DA4ED6AB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0" creationId="{8C627307-DF5F-B398-2A37-DC7419C2EF9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1" creationId="{5FC08AE9-C181-EFF9-E3CF-F9D5CDD3C280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2" creationId="{C85681AE-87F4-B38D-D755-27FE46F6AE2A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3" creationId="{08DEB553-E1F6-F90E-8503-86E4AE93714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4" creationId="{F7031A29-DC5E-1851-AEDA-D0D67F6A057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5" creationId="{9CFEFB6D-6E50-D494-BECA-70D5FD4EFDB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6" creationId="{8AF0C06C-9A59-21A8-C485-C6AE6F8D912B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7" creationId="{71E9A635-D29C-BFEC-40F1-7A1115DCC5C0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8" creationId="{D3EC6E26-37CC-F7CE-7B9B-2D7FD62067B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59" creationId="{57E703C8-379A-DF7C-EDAB-B80051A5EE1E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0" creationId="{EF1FFAC0-BE1A-A85D-D208-89EF8C86D55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1" creationId="{C188D27E-0100-28D1-649E-6C954E994AAC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2" creationId="{77669B54-4A2D-46D8-F00B-3025081A9805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3" creationId="{DE6C8296-D2AD-975E-7E33-D387BBCF5C4F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4" creationId="{FBD7E68F-ED33-7487-93A5-8D7808FCA6A2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5" creationId="{FC7BCD7D-EF09-3436-268A-E2160271236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6" creationId="{C87BD0A2-BDE5-3863-3A1B-CCA05A725156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7" creationId="{E90E7E07-4508-E22C-4083-EE7A1DF3BBE3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8" creationId="{428A451F-847E-966D-7BD1-F8B3AB6D2D68}"/>
          </ac:spMkLst>
        </pc:spChg>
        <pc:spChg chg="mod">
          <ac:chgData name="Hằng Nguyễn" userId="695115d2079323cc" providerId="LiveId" clId="{826418AE-4565-44D0-A339-1E306B3AACF7}" dt="2022-07-24T02:46:29.242" v="984"/>
          <ac:spMkLst>
            <pc:docMk/>
            <pc:sldMk cId="0" sldId="259"/>
            <ac:spMk id="169" creationId="{C31D4E68-D3DA-80B2-CF52-56C8DBA58B38}"/>
          </ac:spMkLst>
        </pc:spChg>
        <pc:spChg chg="del">
          <ac:chgData name="Hằng Nguyễn" userId="695115d2079323cc" providerId="LiveId" clId="{826418AE-4565-44D0-A339-1E306B3AACF7}" dt="2022-07-24T02:45:15.458" v="939" actId="478"/>
          <ac:spMkLst>
            <pc:docMk/>
            <pc:sldMk cId="0" sldId="259"/>
            <ac:spMk id="4498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46:03.871" v="976" actId="478"/>
          <ac:spMkLst>
            <pc:docMk/>
            <pc:sldMk cId="0" sldId="259"/>
            <ac:spMk id="4499" creationId="{00000000-0000-0000-0000-000000000000}"/>
          </ac:spMkLst>
        </pc:spChg>
        <pc:grpChg chg="add mod">
          <ac:chgData name="Hằng Nguyễn" userId="695115d2079323cc" providerId="LiveId" clId="{826418AE-4565-44D0-A339-1E306B3AACF7}" dt="2022-07-24T02:48:50.064" v="1254" actId="1076"/>
          <ac:grpSpMkLst>
            <pc:docMk/>
            <pc:sldMk cId="0" sldId="259"/>
            <ac:grpSpMk id="72" creationId="{03F620AF-5BB2-C6C7-3E75-BB7DF39D8C17}"/>
          </ac:grpSpMkLst>
        </pc:grpChg>
        <pc:grpChg chg="mod">
          <ac:chgData name="Hằng Nguyễn" userId="695115d2079323cc" providerId="LiveId" clId="{826418AE-4565-44D0-A339-1E306B3AACF7}" dt="2022-07-24T02:46:29.242" v="984"/>
          <ac:grpSpMkLst>
            <pc:docMk/>
            <pc:sldMk cId="0" sldId="259"/>
            <ac:grpSpMk id="74" creationId="{10974200-EEBC-E6B3-87B6-E37336C1B7FD}"/>
          </ac:grpSpMkLst>
        </pc:grpChg>
        <pc:grpChg chg="mod">
          <ac:chgData name="Hằng Nguyễn" userId="695115d2079323cc" providerId="LiveId" clId="{826418AE-4565-44D0-A339-1E306B3AACF7}" dt="2022-07-24T02:45:44.158" v="941" actId="1076"/>
          <ac:grpSpMkLst>
            <pc:docMk/>
            <pc:sldMk cId="0" sldId="259"/>
            <ac:grpSpMk id="4500" creationId="{00000000-0000-0000-0000-000000000000}"/>
          </ac:grpSpMkLst>
        </pc:grpChg>
        <pc:grpChg chg="mod">
          <ac:chgData name="Hằng Nguyễn" userId="695115d2079323cc" providerId="LiveId" clId="{826418AE-4565-44D0-A339-1E306B3AACF7}" dt="2022-07-24T02:45:47.675" v="942" actId="1076"/>
          <ac:grpSpMkLst>
            <pc:docMk/>
            <pc:sldMk cId="0" sldId="259"/>
            <ac:grpSpMk id="4523" creationId="{00000000-0000-0000-0000-000000000000}"/>
          </ac:grpSpMkLst>
        </pc:grpChg>
        <pc:grpChg chg="del">
          <ac:chgData name="Hằng Nguyễn" userId="695115d2079323cc" providerId="LiveId" clId="{826418AE-4565-44D0-A339-1E306B3AACF7}" dt="2022-07-24T02:45:49.320" v="943" actId="478"/>
          <ac:grpSpMkLst>
            <pc:docMk/>
            <pc:sldMk cId="0" sldId="259"/>
            <ac:grpSpMk id="4546" creationId="{00000000-0000-0000-0000-000000000000}"/>
          </ac:grpSpMkLst>
        </pc:grpChg>
        <pc:picChg chg="add mod ord">
          <ac:chgData name="Hằng Nguyễn" userId="695115d2079323cc" providerId="LiveId" clId="{826418AE-4565-44D0-A339-1E306B3AACF7}" dt="2022-07-24T02:54:10.819" v="1285" actId="14100"/>
          <ac:picMkLst>
            <pc:docMk/>
            <pc:sldMk cId="0" sldId="259"/>
            <ac:picMk id="7" creationId="{A2B287F8-009E-B610-A324-37145AFCB575}"/>
          </ac:picMkLst>
        </pc:picChg>
        <pc:picChg chg="add mod modCrop">
          <ac:chgData name="Hằng Nguyễn" userId="695115d2079323cc" providerId="LiveId" clId="{826418AE-4565-44D0-A339-1E306B3AACF7}" dt="2022-07-24T02:53:40.182" v="1278" actId="14100"/>
          <ac:picMkLst>
            <pc:docMk/>
            <pc:sldMk cId="0" sldId="259"/>
            <ac:picMk id="8" creationId="{D5F8ABF6-A158-E1C1-5352-94C8B9266F00}"/>
          </ac:picMkLst>
        </pc:picChg>
      </pc:sldChg>
      <pc:sldChg chg="addSp delSp modSp mod modTransition">
        <pc:chgData name="Hằng Nguyễn" userId="695115d2079323cc" providerId="LiveId" clId="{826418AE-4565-44D0-A339-1E306B3AACF7}" dt="2022-07-24T17:17:35.444" v="6943" actId="20577"/>
        <pc:sldMkLst>
          <pc:docMk/>
          <pc:sldMk cId="0" sldId="260"/>
        </pc:sldMkLst>
        <pc:spChg chg="add del mod">
          <ac:chgData name="Hằng Nguyễn" userId="695115d2079323cc" providerId="LiveId" clId="{826418AE-4565-44D0-A339-1E306B3AACF7}" dt="2022-07-24T05:42:52.164" v="2890" actId="478"/>
          <ac:spMkLst>
            <pc:docMk/>
            <pc:sldMk cId="0" sldId="260"/>
            <ac:spMk id="3" creationId="{52E244A2-52F3-ADF3-97AD-A46401CCD1B8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27" creationId="{37505C6F-BA31-9396-1866-8F2E8AC19C59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28" creationId="{07EF9B33-0432-51F3-2D4C-DCF1D6019258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29" creationId="{21D3543D-FA48-8977-083E-105B19D5B34D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0" creationId="{D858AC2B-8AFB-3582-3847-9846747D9024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1" creationId="{D964AC6A-0443-AF6C-F605-587BB89DE902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2" creationId="{17DF4A29-1CC5-4550-2AC4-723AFBF4E170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3" creationId="{6D1AD895-4BD1-FB54-0C8D-C377A820869F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4" creationId="{14DEF7E6-363F-F8B1-B798-4B1B279FB3D6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5" creationId="{3DB20708-745B-979B-E5E7-86B572275AF8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6" creationId="{12C9F6EC-D506-432B-3129-AA3B6E34ADAB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7" creationId="{832215EE-CE34-3988-BC3C-3E537E510C47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8" creationId="{3980B10C-88C4-7991-CC62-EC7D71B3F0E8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39" creationId="{32841644-DC0B-6273-3698-AEC5E11C5870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0" creationId="{22820662-2DA8-38B4-A82E-3E1F556C3734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1" creationId="{8465105E-4D19-E7C9-7EDD-FDC85A0FD457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2" creationId="{280C6526-FA91-CFEA-810F-95F9165F8BF2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3" creationId="{819C474D-1A9A-FA9E-2B87-CBDEE20322B0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4" creationId="{8907F18E-1F5F-433A-6A68-842EF493AF6E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5" creationId="{A23E893E-826D-592C-21E9-A37D93891449}"/>
          </ac:spMkLst>
        </pc:spChg>
        <pc:spChg chg="mod">
          <ac:chgData name="Hằng Nguyễn" userId="695115d2079323cc" providerId="LiveId" clId="{826418AE-4565-44D0-A339-1E306B3AACF7}" dt="2022-07-24T05:44:50.726" v="2988"/>
          <ac:spMkLst>
            <pc:docMk/>
            <pc:sldMk cId="0" sldId="260"/>
            <ac:spMk id="46" creationId="{D249FDFF-3A84-6C58-BB35-0ADEBAC4422B}"/>
          </ac:spMkLst>
        </pc:spChg>
        <pc:spChg chg="del">
          <ac:chgData name="Hằng Nguyễn" userId="695115d2079323cc" providerId="LiveId" clId="{826418AE-4565-44D0-A339-1E306B3AACF7}" dt="2022-07-24T05:42:50.744" v="2889" actId="478"/>
          <ac:spMkLst>
            <pc:docMk/>
            <pc:sldMk cId="0" sldId="260"/>
            <ac:spMk id="4568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17:17:35.444" v="6943" actId="20577"/>
          <ac:spMkLst>
            <pc:docMk/>
            <pc:sldMk cId="0" sldId="260"/>
            <ac:spMk id="4569" creationId="{00000000-0000-0000-0000-000000000000}"/>
          </ac:spMkLst>
        </pc:spChg>
        <pc:grpChg chg="add mod">
          <ac:chgData name="Hằng Nguyễn" userId="695115d2079323cc" providerId="LiveId" clId="{826418AE-4565-44D0-A339-1E306B3AACF7}" dt="2022-07-24T05:45:07.916" v="2993" actId="1076"/>
          <ac:grpSpMkLst>
            <pc:docMk/>
            <pc:sldMk cId="0" sldId="260"/>
            <ac:grpSpMk id="26" creationId="{65CF9A00-0FEE-98A9-3FC7-D29ECEF68CB8}"/>
          </ac:grpSpMkLst>
        </pc:grpChg>
        <pc:grpChg chg="mod">
          <ac:chgData name="Hằng Nguyễn" userId="695115d2079323cc" providerId="LiveId" clId="{826418AE-4565-44D0-A339-1E306B3AACF7}" dt="2022-07-24T05:44:26.388" v="2986" actId="1076"/>
          <ac:grpSpMkLst>
            <pc:docMk/>
            <pc:sldMk cId="0" sldId="260"/>
            <ac:grpSpMk id="4570" creationId="{00000000-0000-0000-0000-000000000000}"/>
          </ac:grpSpMkLst>
        </pc:grpChg>
        <pc:picChg chg="add mod">
          <ac:chgData name="Hằng Nguyễn" userId="695115d2079323cc" providerId="LiveId" clId="{826418AE-4565-44D0-A339-1E306B3AACF7}" dt="2022-07-24T05:45:16.150" v="2995" actId="14100"/>
          <ac:picMkLst>
            <pc:docMk/>
            <pc:sldMk cId="0" sldId="260"/>
            <ac:picMk id="25" creationId="{FD9572FE-07D9-1A34-54F8-B216B46F8124}"/>
          </ac:picMkLst>
        </pc:picChg>
      </pc:sldChg>
      <pc:sldChg chg="addSp delSp modSp mod modTransition modAnim">
        <pc:chgData name="Hằng Nguyễn" userId="695115d2079323cc" providerId="LiveId" clId="{826418AE-4565-44D0-A339-1E306B3AACF7}" dt="2022-07-24T07:47:32.716" v="6931"/>
        <pc:sldMkLst>
          <pc:docMk/>
          <pc:sldMk cId="0" sldId="261"/>
        </pc:sldMkLst>
        <pc:spChg chg="add del mod">
          <ac:chgData name="Hằng Nguyễn" userId="695115d2079323cc" providerId="LiveId" clId="{826418AE-4565-44D0-A339-1E306B3AACF7}" dt="2022-07-24T05:48:23.280" v="2998" actId="478"/>
          <ac:spMkLst>
            <pc:docMk/>
            <pc:sldMk cId="0" sldId="261"/>
            <ac:spMk id="3" creationId="{23C46A67-8BDB-CA0B-B4C4-90787E111034}"/>
          </ac:spMkLst>
        </pc:spChg>
        <pc:spChg chg="add del mod">
          <ac:chgData name="Hằng Nguyễn" userId="695115d2079323cc" providerId="LiveId" clId="{826418AE-4565-44D0-A339-1E306B3AACF7}" dt="2022-07-24T05:48:26.171" v="3000" actId="478"/>
          <ac:spMkLst>
            <pc:docMk/>
            <pc:sldMk cId="0" sldId="261"/>
            <ac:spMk id="5" creationId="{A9CE148D-B7B3-D32C-526E-9F265446813F}"/>
          </ac:spMkLst>
        </pc:spChg>
        <pc:spChg chg="add mod">
          <ac:chgData name="Hằng Nguyễn" userId="695115d2079323cc" providerId="LiveId" clId="{826418AE-4565-44D0-A339-1E306B3AACF7}" dt="2022-07-24T06:20:46.568" v="3714" actId="14100"/>
          <ac:spMkLst>
            <pc:docMk/>
            <pc:sldMk cId="0" sldId="261"/>
            <ac:spMk id="10" creationId="{7536CE54-B09C-8919-E012-14E33FB88F9B}"/>
          </ac:spMkLst>
        </pc:spChg>
        <pc:spChg chg="add del mod">
          <ac:chgData name="Hằng Nguyễn" userId="695115d2079323cc" providerId="LiveId" clId="{826418AE-4565-44D0-A339-1E306B3AACF7}" dt="2022-07-24T06:34:02.414" v="4235" actId="478"/>
          <ac:spMkLst>
            <pc:docMk/>
            <pc:sldMk cId="0" sldId="261"/>
            <ac:spMk id="12" creationId="{3A982493-D637-7DEC-A87B-F83D104D7D13}"/>
          </ac:spMkLst>
        </pc:spChg>
        <pc:spChg chg="add del mod">
          <ac:chgData name="Hằng Nguyễn" userId="695115d2079323cc" providerId="LiveId" clId="{826418AE-4565-44D0-A339-1E306B3AACF7}" dt="2022-07-24T06:33:32.192" v="4224" actId="478"/>
          <ac:spMkLst>
            <pc:docMk/>
            <pc:sldMk cId="0" sldId="261"/>
            <ac:spMk id="38" creationId="{5A4EEB8A-4EE5-7D46-B57A-A3553887A6D7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2" creationId="{478AB5C2-F7C9-76E8-20D6-EB870D8E3F3D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3" creationId="{69ED93BB-3AC6-8D08-B917-272DE4DA4D3C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4" creationId="{7629736C-D1DE-389B-8FE6-5ABA5A539211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5" creationId="{1CE47737-81A3-79BA-7AAF-E73D38D55EEC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6" creationId="{157332DD-5502-49D1-70CF-CA7566880011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7" creationId="{982FA32C-A50B-AE8E-A965-B24C2250D7D0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8" creationId="{76C2E85C-3A24-B2FA-1A57-E09601E91978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49" creationId="{09FB9C2A-DBB8-B9DB-6396-4E9FA7B64EB7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0" creationId="{C00151FB-261B-F8DB-4740-86765A4CEE16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1" creationId="{2C38BB99-9099-4DBD-5851-27813EEA7876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2" creationId="{F439BC2F-6FD7-B5EF-0F48-7A8A6784C499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3" creationId="{39CAAB6C-EE09-E55D-94CD-1C590C532894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4" creationId="{9F10BD8E-B97D-F9A1-7A38-D5CE8CEFBFCA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5" creationId="{92D8D87E-64D9-2E41-CC58-26AE99ED45A4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6" creationId="{BEAACFB6-D48D-1B87-147C-CE1D28E53BEA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7" creationId="{1B699F73-A1C8-7E9A-99FD-F6F1364E4BB3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8" creationId="{BFFA5ECB-7899-2893-AEFA-561DB6B5DBDD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59" creationId="{B28623A1-2759-F1AA-A574-7B8D2D2D56F6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60" creationId="{1579B567-C1D8-BC01-071C-3F915BC0D6D4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61" creationId="{FBB1C3C9-D4B5-A819-DB8F-041C3C8E6BBD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62" creationId="{8DD9C51D-691E-AA39-1EEB-8BDBC40822AB}"/>
          </ac:spMkLst>
        </pc:spChg>
        <pc:spChg chg="mod">
          <ac:chgData name="Hằng Nguyễn" userId="695115d2079323cc" providerId="LiveId" clId="{826418AE-4565-44D0-A339-1E306B3AACF7}" dt="2022-07-24T06:03:04.575" v="3030"/>
          <ac:spMkLst>
            <pc:docMk/>
            <pc:sldMk cId="0" sldId="261"/>
            <ac:spMk id="63" creationId="{937F8EF5-AE90-C7B9-5EFA-DDC825F8901D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65" creationId="{83E1F66E-C561-B313-DDCF-B116DA81AE1B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66" creationId="{5EBB776B-472F-DA87-1BFB-92969EA9F879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67" creationId="{72FD8D40-6A17-361D-D5B7-2FF747931835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68" creationId="{AAF1F9E9-0145-886E-D333-DA6A8B523A91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69" creationId="{DB41480B-69F8-48E4-D725-757FE2B90372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0" creationId="{F3BB7D3F-8B66-27CA-8295-A3FE34475892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1" creationId="{90985F18-FC9B-AABE-A979-3795AC0261A6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2" creationId="{A16065B2-FE9D-2899-191E-BC04280F843B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3" creationId="{C7536E8D-64A7-1524-4135-A28777FBB944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4" creationId="{09D4CF06-407F-0860-C8B3-35FD3E757415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5" creationId="{5C58E23C-78AC-D26E-3BAA-5773FDE82F30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6" creationId="{5F2B9146-08C0-7411-52D1-630A29A4D8AC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7" creationId="{7708444E-C2E4-F94B-273B-5C3A894C8147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8" creationId="{A18F2D3F-E336-7FD7-A113-349C65F0E126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79" creationId="{743C0D6D-0CF4-2826-9342-C006CF92EB41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0" creationId="{2DBDD910-8BEA-F671-7FA2-5D44EFA82726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1" creationId="{A8A7B1F2-6AC0-D162-0A17-035E00E7709A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2" creationId="{C13748E7-EF19-9550-4F42-7E8663189CAE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3" creationId="{9FBB6C0C-972B-6157-0AF9-CC24D843835A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4" creationId="{2468C4D7-3C9C-B392-2A27-9D9B58D2CC82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5" creationId="{CB53DBB6-4703-AFA1-0A49-3CB3C9E46D83}"/>
          </ac:spMkLst>
        </pc:spChg>
        <pc:spChg chg="mod">
          <ac:chgData name="Hằng Nguyễn" userId="695115d2079323cc" providerId="LiveId" clId="{826418AE-4565-44D0-A339-1E306B3AACF7}" dt="2022-07-24T06:03:09.235" v="3032"/>
          <ac:spMkLst>
            <pc:docMk/>
            <pc:sldMk cId="0" sldId="261"/>
            <ac:spMk id="86" creationId="{8AC3E2D7-6BD8-394A-41B0-C539F01F71FB}"/>
          </ac:spMkLst>
        </pc:spChg>
        <pc:spChg chg="add del mod">
          <ac:chgData name="Hằng Nguyễn" userId="695115d2079323cc" providerId="LiveId" clId="{826418AE-4565-44D0-A339-1E306B3AACF7}" dt="2022-07-24T06:16:46.852" v="3517" actId="478"/>
          <ac:spMkLst>
            <pc:docMk/>
            <pc:sldMk cId="0" sldId="261"/>
            <ac:spMk id="93" creationId="{47578DCE-35BD-27C2-DDB9-F5CA9B6DFF1E}"/>
          </ac:spMkLst>
        </pc:spChg>
        <pc:spChg chg="add mod">
          <ac:chgData name="Hằng Nguyễn" userId="695115d2079323cc" providerId="LiveId" clId="{826418AE-4565-44D0-A339-1E306B3AACF7}" dt="2022-07-24T06:21:06.595" v="3750" actId="1038"/>
          <ac:spMkLst>
            <pc:docMk/>
            <pc:sldMk cId="0" sldId="261"/>
            <ac:spMk id="94" creationId="{5EE1D214-CF4E-38E8-2116-1D9937EA1460}"/>
          </ac:spMkLst>
        </pc:spChg>
        <pc:spChg chg="add mod">
          <ac:chgData name="Hằng Nguyễn" userId="695115d2079323cc" providerId="LiveId" clId="{826418AE-4565-44D0-A339-1E306B3AACF7}" dt="2022-07-24T06:34:56.439" v="4280" actId="1035"/>
          <ac:spMkLst>
            <pc:docMk/>
            <pc:sldMk cId="0" sldId="261"/>
            <ac:spMk id="95" creationId="{2D859FC3-B408-5B74-D3BD-5F489C8302B3}"/>
          </ac:spMkLst>
        </pc:spChg>
        <pc:spChg chg="add mod">
          <ac:chgData name="Hằng Nguyễn" userId="695115d2079323cc" providerId="LiveId" clId="{826418AE-4565-44D0-A339-1E306B3AACF7}" dt="2022-07-24T06:35:06.583" v="4289" actId="1036"/>
          <ac:spMkLst>
            <pc:docMk/>
            <pc:sldMk cId="0" sldId="261"/>
            <ac:spMk id="96" creationId="{5621DAB0-70CB-D84A-4AD0-32F76AC33D48}"/>
          </ac:spMkLst>
        </pc:spChg>
        <pc:spChg chg="add mod">
          <ac:chgData name="Hằng Nguyễn" userId="695115d2079323cc" providerId="LiveId" clId="{826418AE-4565-44D0-A339-1E306B3AACF7}" dt="2022-07-24T06:35:06.583" v="4289" actId="1036"/>
          <ac:spMkLst>
            <pc:docMk/>
            <pc:sldMk cId="0" sldId="261"/>
            <ac:spMk id="97" creationId="{2FD178BD-C372-2FE4-12F4-05E92530BB82}"/>
          </ac:spMkLst>
        </pc:spChg>
        <pc:spChg chg="add mod">
          <ac:chgData name="Hằng Nguyễn" userId="695115d2079323cc" providerId="LiveId" clId="{826418AE-4565-44D0-A339-1E306B3AACF7}" dt="2022-07-24T06:34:22.392" v="4238" actId="1076"/>
          <ac:spMkLst>
            <pc:docMk/>
            <pc:sldMk cId="0" sldId="261"/>
            <ac:spMk id="100" creationId="{985B4B6D-5358-4599-8413-CF77DF1C0C8B}"/>
          </ac:spMkLst>
        </pc:spChg>
        <pc:spChg chg="del">
          <ac:chgData name="Hằng Nguyễn" userId="695115d2079323cc" providerId="LiveId" clId="{826418AE-4565-44D0-A339-1E306B3AACF7}" dt="2022-07-24T05:48:22.074" v="2997" actId="478"/>
          <ac:spMkLst>
            <pc:docMk/>
            <pc:sldMk cId="0" sldId="261"/>
            <ac:spMk id="4593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5:48:25.067" v="2999" actId="478"/>
          <ac:spMkLst>
            <pc:docMk/>
            <pc:sldMk cId="0" sldId="261"/>
            <ac:spMk id="4594" creationId="{00000000-0000-0000-0000-000000000000}"/>
          </ac:spMkLst>
        </pc:spChg>
        <pc:grpChg chg="add mod">
          <ac:chgData name="Hằng Nguyễn" userId="695115d2079323cc" providerId="LiveId" clId="{826418AE-4565-44D0-A339-1E306B3AACF7}" dt="2022-07-24T06:04:09.191" v="3053" actId="1076"/>
          <ac:grpSpMkLst>
            <pc:docMk/>
            <pc:sldMk cId="0" sldId="261"/>
            <ac:grpSpMk id="41" creationId="{78473F64-6364-6EB2-2428-4026E77052FE}"/>
          </ac:grpSpMkLst>
        </pc:grpChg>
        <pc:grpChg chg="add mod">
          <ac:chgData name="Hằng Nguyễn" userId="695115d2079323cc" providerId="LiveId" clId="{826418AE-4565-44D0-A339-1E306B3AACF7}" dt="2022-07-24T06:04:13.877" v="3054" actId="1076"/>
          <ac:grpSpMkLst>
            <pc:docMk/>
            <pc:sldMk cId="0" sldId="261"/>
            <ac:grpSpMk id="64" creationId="{9B36521C-3320-2B74-D818-C85CA6DFCD1A}"/>
          </ac:grpSpMkLst>
        </pc:grpChg>
        <pc:grpChg chg="mod">
          <ac:chgData name="Hằng Nguyễn" userId="695115d2079323cc" providerId="LiveId" clId="{826418AE-4565-44D0-A339-1E306B3AACF7}" dt="2022-07-24T06:11:13.430" v="3153" actId="1076"/>
          <ac:grpSpMkLst>
            <pc:docMk/>
            <pc:sldMk cId="0" sldId="261"/>
            <ac:grpSpMk id="4595" creationId="{00000000-0000-0000-0000-000000000000}"/>
          </ac:grpSpMkLst>
        </pc:grpChg>
        <pc:picChg chg="add mod modCrop">
          <ac:chgData name="Hằng Nguyễn" userId="695115d2079323cc" providerId="LiveId" clId="{826418AE-4565-44D0-A339-1E306B3AACF7}" dt="2022-07-24T06:35:13.437" v="4290" actId="14100"/>
          <ac:picMkLst>
            <pc:docMk/>
            <pc:sldMk cId="0" sldId="261"/>
            <ac:picMk id="7" creationId="{07CED2EC-38EE-0A57-AEE3-EA9D71DC3400}"/>
          </ac:picMkLst>
        </pc:picChg>
        <pc:picChg chg="add mod modCrop">
          <ac:chgData name="Hằng Nguyễn" userId="695115d2079323cc" providerId="LiveId" clId="{826418AE-4565-44D0-A339-1E306B3AACF7}" dt="2022-07-24T06:34:29.328" v="4246" actId="1035"/>
          <ac:picMkLst>
            <pc:docMk/>
            <pc:sldMk cId="0" sldId="261"/>
            <ac:picMk id="9" creationId="{5B38398E-936D-3E99-D71F-8D3E4B3B500E}"/>
          </ac:picMkLst>
        </pc:picChg>
        <pc:picChg chg="add mod modCrop">
          <ac:chgData name="Hằng Nguyễn" userId="695115d2079323cc" providerId="LiveId" clId="{826418AE-4565-44D0-A339-1E306B3AACF7}" dt="2022-07-24T06:35:06.583" v="4289" actId="1036"/>
          <ac:picMkLst>
            <pc:docMk/>
            <pc:sldMk cId="0" sldId="261"/>
            <ac:picMk id="89" creationId="{BB27B181-7300-4BB2-8769-2B848ED76272}"/>
          </ac:picMkLst>
        </pc:picChg>
        <pc:picChg chg="add mod modCrop">
          <ac:chgData name="Hằng Nguyễn" userId="695115d2079323cc" providerId="LiveId" clId="{826418AE-4565-44D0-A339-1E306B3AACF7}" dt="2022-07-24T06:35:06.583" v="4289" actId="1036"/>
          <ac:picMkLst>
            <pc:docMk/>
            <pc:sldMk cId="0" sldId="261"/>
            <ac:picMk id="90" creationId="{F93232A3-2639-AA4D-50C8-BA1C2249FB9D}"/>
          </ac:picMkLst>
        </pc:picChg>
        <pc:picChg chg="add mod modCrop">
          <ac:chgData name="Hằng Nguyễn" userId="695115d2079323cc" providerId="LiveId" clId="{826418AE-4565-44D0-A339-1E306B3AACF7}" dt="2022-07-24T06:34:44.354" v="4255" actId="14100"/>
          <ac:picMkLst>
            <pc:docMk/>
            <pc:sldMk cId="0" sldId="261"/>
            <ac:picMk id="91" creationId="{248B74C4-8EC9-4112-DDCF-3ADC41351A35}"/>
          </ac:picMkLst>
        </pc:picChg>
      </pc:sldChg>
      <pc:sldChg chg="del">
        <pc:chgData name="Hằng Nguyễn" userId="695115d2079323cc" providerId="LiveId" clId="{826418AE-4565-44D0-A339-1E306B3AACF7}" dt="2022-07-24T06:29:13.272" v="4169" actId="47"/>
        <pc:sldMkLst>
          <pc:docMk/>
          <pc:sldMk cId="0" sldId="262"/>
        </pc:sldMkLst>
      </pc:sldChg>
      <pc:sldChg chg="addSp delSp modSp mod modTransition delAnim modAnim">
        <pc:chgData name="Hằng Nguyễn" userId="695115d2079323cc" providerId="LiveId" clId="{826418AE-4565-44D0-A339-1E306B3AACF7}" dt="2022-07-24T17:19:14.625" v="7159" actId="1076"/>
        <pc:sldMkLst>
          <pc:docMk/>
          <pc:sldMk cId="0" sldId="263"/>
        </pc:sldMkLst>
        <pc:spChg chg="add del mod">
          <ac:chgData name="Hằng Nguyễn" userId="695115d2079323cc" providerId="LiveId" clId="{826418AE-4565-44D0-A339-1E306B3AACF7}" dt="2022-07-24T07:04:33.873" v="5399" actId="478"/>
          <ac:spMkLst>
            <pc:docMk/>
            <pc:sldMk cId="0" sldId="263"/>
            <ac:spMk id="3" creationId="{ED41D599-7D63-300E-50E0-B5594EC2B0F0}"/>
          </ac:spMkLst>
        </pc:spChg>
        <pc:spChg chg="add del mod">
          <ac:chgData name="Hằng Nguyễn" userId="695115d2079323cc" providerId="LiveId" clId="{826418AE-4565-44D0-A339-1E306B3AACF7}" dt="2022-07-24T07:04:36.752" v="5401" actId="478"/>
          <ac:spMkLst>
            <pc:docMk/>
            <pc:sldMk cId="0" sldId="263"/>
            <ac:spMk id="5" creationId="{7FB993E6-D9A1-EF95-BC5F-E9B269805150}"/>
          </ac:spMkLst>
        </pc:spChg>
        <pc:spChg chg="add mod">
          <ac:chgData name="Hằng Nguyễn" userId="695115d2079323cc" providerId="LiveId" clId="{826418AE-4565-44D0-A339-1E306B3AACF7}" dt="2022-07-24T07:19:33.783" v="5781" actId="1076"/>
          <ac:spMkLst>
            <pc:docMk/>
            <pc:sldMk cId="0" sldId="263"/>
            <ac:spMk id="6" creationId="{5E75E4E1-DDD5-39B5-7192-8E6D7F478FE8}"/>
          </ac:spMkLst>
        </pc:spChg>
        <pc:spChg chg="del">
          <ac:chgData name="Hằng Nguyễn" userId="695115d2079323cc" providerId="LiveId" clId="{826418AE-4565-44D0-A339-1E306B3AACF7}" dt="2022-07-24T07:04:31.581" v="5398" actId="478"/>
          <ac:spMkLst>
            <pc:docMk/>
            <pc:sldMk cId="0" sldId="263"/>
            <ac:spMk id="4680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4:35.367" v="5400" actId="478"/>
          <ac:spMkLst>
            <pc:docMk/>
            <pc:sldMk cId="0" sldId="263"/>
            <ac:spMk id="4681" creationId="{00000000-0000-0000-0000-000000000000}"/>
          </ac:spMkLst>
        </pc:spChg>
        <pc:grpChg chg="add del mod">
          <ac:chgData name="Hằng Nguyễn" userId="695115d2079323cc" providerId="LiveId" clId="{826418AE-4565-44D0-A339-1E306B3AACF7}" dt="2022-07-24T07:19:33.783" v="5781" actId="1076"/>
          <ac:grpSpMkLst>
            <pc:docMk/>
            <pc:sldMk cId="0" sldId="263"/>
            <ac:grpSpMk id="4683" creationId="{00000000-0000-0000-0000-000000000000}"/>
          </ac:grpSpMkLst>
        </pc:grpChg>
        <pc:graphicFrameChg chg="add mod modGraphic">
          <ac:chgData name="Hằng Nguyễn" userId="695115d2079323cc" providerId="LiveId" clId="{826418AE-4565-44D0-A339-1E306B3AACF7}" dt="2022-07-24T07:22:58.108" v="5844" actId="1076"/>
          <ac:graphicFrameMkLst>
            <pc:docMk/>
            <pc:sldMk cId="0" sldId="263"/>
            <ac:graphicFrameMk id="21" creationId="{6E8532D1-0079-FA3F-C12E-904E97F3F736}"/>
          </ac:graphicFrameMkLst>
        </pc:graphicFrameChg>
        <pc:graphicFrameChg chg="add mod modGraphic">
          <ac:chgData name="Hằng Nguyễn" userId="695115d2079323cc" providerId="LiveId" clId="{826418AE-4565-44D0-A339-1E306B3AACF7}" dt="2022-07-24T07:22:41.883" v="5843" actId="1076"/>
          <ac:graphicFrameMkLst>
            <pc:docMk/>
            <pc:sldMk cId="0" sldId="263"/>
            <ac:graphicFrameMk id="22" creationId="{1827F03B-8978-C6CF-DE71-F0C675EC911D}"/>
          </ac:graphicFrameMkLst>
        </pc:graphicFrameChg>
        <pc:graphicFrameChg chg="add del mod">
          <ac:chgData name="Hằng Nguyễn" userId="695115d2079323cc" providerId="LiveId" clId="{826418AE-4565-44D0-A339-1E306B3AACF7}" dt="2022-07-24T07:20:01.184" v="5790" actId="478"/>
          <ac:graphicFrameMkLst>
            <pc:docMk/>
            <pc:sldMk cId="0" sldId="263"/>
            <ac:graphicFrameMk id="25" creationId="{5C4BE4B7-E139-BDEB-6189-0A3F6E9F7F6B}"/>
          </ac:graphicFrameMkLst>
        </pc:graphicFrameChg>
        <pc:picChg chg="add del">
          <ac:chgData name="Hằng Nguyễn" userId="695115d2079323cc" providerId="LiveId" clId="{826418AE-4565-44D0-A339-1E306B3AACF7}" dt="2022-07-24T07:16:25.253" v="5755"/>
          <ac:picMkLst>
            <pc:docMk/>
            <pc:sldMk cId="0" sldId="263"/>
            <ac:picMk id="7" creationId="{DA8C09E2-0690-176B-0356-79A25685BF6C}"/>
          </ac:picMkLst>
        </pc:picChg>
        <pc:picChg chg="add del">
          <ac:chgData name="Hằng Nguyễn" userId="695115d2079323cc" providerId="LiveId" clId="{826418AE-4565-44D0-A339-1E306B3AACF7}" dt="2022-07-24T07:16:33.631" v="5757"/>
          <ac:picMkLst>
            <pc:docMk/>
            <pc:sldMk cId="0" sldId="263"/>
            <ac:picMk id="8" creationId="{1C8F965A-B335-5928-49BB-B973E041C1EB}"/>
          </ac:picMkLst>
        </pc:picChg>
        <pc:picChg chg="add mod">
          <ac:chgData name="Hằng Nguyễn" userId="695115d2079323cc" providerId="LiveId" clId="{826418AE-4565-44D0-A339-1E306B3AACF7}" dt="2022-07-24T07:22:00.891" v="5832" actId="1076"/>
          <ac:picMkLst>
            <pc:docMk/>
            <pc:sldMk cId="0" sldId="263"/>
            <ac:picMk id="9" creationId="{A0C360A5-1818-BE71-9A10-586FE3622700}"/>
          </ac:picMkLst>
        </pc:picChg>
        <pc:picChg chg="add mod">
          <ac:chgData name="Hằng Nguyễn" userId="695115d2079323cc" providerId="LiveId" clId="{826418AE-4565-44D0-A339-1E306B3AACF7}" dt="2022-07-24T07:21:25.590" v="5819" actId="1076"/>
          <ac:picMkLst>
            <pc:docMk/>
            <pc:sldMk cId="0" sldId="263"/>
            <ac:picMk id="23" creationId="{6BE9B371-697D-8308-A681-10D453814533}"/>
          </ac:picMkLst>
        </pc:picChg>
        <pc:picChg chg="add mod">
          <ac:chgData name="Hằng Nguyễn" userId="695115d2079323cc" providerId="LiveId" clId="{826418AE-4565-44D0-A339-1E306B3AACF7}" dt="2022-07-24T07:22:39.673" v="5842" actId="1076"/>
          <ac:picMkLst>
            <pc:docMk/>
            <pc:sldMk cId="0" sldId="263"/>
            <ac:picMk id="24" creationId="{E6292F3F-3B84-E008-A7AB-FABF3351CBFC}"/>
          </ac:picMkLst>
        </pc:picChg>
        <pc:picChg chg="add mod">
          <ac:chgData name="Hằng Nguyễn" userId="695115d2079323cc" providerId="LiveId" clId="{826418AE-4565-44D0-A339-1E306B3AACF7}" dt="2022-07-24T07:22:25.787" v="5840" actId="1076"/>
          <ac:picMkLst>
            <pc:docMk/>
            <pc:sldMk cId="0" sldId="263"/>
            <ac:picMk id="26" creationId="{3E0DF676-BF55-6928-4046-58C4D9F38BB4}"/>
          </ac:picMkLst>
        </pc:picChg>
        <pc:picChg chg="add mod">
          <ac:chgData name="Hằng Nguyễn" userId="695115d2079323cc" providerId="LiveId" clId="{826418AE-4565-44D0-A339-1E306B3AACF7}" dt="2022-07-24T07:21:22.464" v="5818" actId="14100"/>
          <ac:picMkLst>
            <pc:docMk/>
            <pc:sldMk cId="0" sldId="263"/>
            <ac:picMk id="27" creationId="{C32221DE-AFFC-F4BA-47FC-CDDDD938928C}"/>
          </ac:picMkLst>
        </pc:picChg>
        <pc:picChg chg="add mod">
          <ac:chgData name="Hằng Nguyễn" userId="695115d2079323cc" providerId="LiveId" clId="{826418AE-4565-44D0-A339-1E306B3AACF7}" dt="2022-07-24T17:19:14.625" v="7159" actId="1076"/>
          <ac:picMkLst>
            <pc:docMk/>
            <pc:sldMk cId="0" sldId="263"/>
            <ac:picMk id="28" creationId="{94AEA915-03E4-9646-830D-7686F78F09FE}"/>
          </ac:picMkLst>
        </pc:picChg>
        <pc:picChg chg="add del mod">
          <ac:chgData name="Hằng Nguyễn" userId="695115d2079323cc" providerId="LiveId" clId="{826418AE-4565-44D0-A339-1E306B3AACF7}" dt="2022-07-24T07:13:04.470" v="5581" actId="478"/>
          <ac:picMkLst>
            <pc:docMk/>
            <pc:sldMk cId="0" sldId="263"/>
            <ac:picMk id="4682" creationId="{00000000-0000-0000-0000-000000000000}"/>
          </ac:picMkLst>
        </pc:picChg>
      </pc:sldChg>
      <pc:sldChg chg="delSp del mod">
        <pc:chgData name="Hằng Nguyễn" userId="695115d2079323cc" providerId="LiveId" clId="{826418AE-4565-44D0-A339-1E306B3AACF7}" dt="2022-07-24T07:24:15.064" v="5892" actId="47"/>
        <pc:sldMkLst>
          <pc:docMk/>
          <pc:sldMk cId="0" sldId="264"/>
        </pc:sldMkLst>
        <pc:grpChg chg="del">
          <ac:chgData name="Hằng Nguyễn" userId="695115d2079323cc" providerId="LiveId" clId="{826418AE-4565-44D0-A339-1E306B3AACF7}" dt="2022-07-24T07:24:04.807" v="5888" actId="21"/>
          <ac:grpSpMkLst>
            <pc:docMk/>
            <pc:sldMk cId="0" sldId="264"/>
            <ac:grpSpMk id="4715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7:04:58.784" v="5406" actId="47"/>
        <pc:sldMkLst>
          <pc:docMk/>
          <pc:sldMk cId="0" sldId="265"/>
        </pc:sldMkLst>
      </pc:sldChg>
      <pc:sldChg chg="del">
        <pc:chgData name="Hằng Nguyễn" userId="695115d2079323cc" providerId="LiveId" clId="{826418AE-4565-44D0-A339-1E306B3AACF7}" dt="2022-07-24T06:29:03.184" v="4167" actId="47"/>
        <pc:sldMkLst>
          <pc:docMk/>
          <pc:sldMk cId="0" sldId="266"/>
        </pc:sldMkLst>
      </pc:sldChg>
      <pc:sldChg chg="addSp delSp modSp mod ord modTransition">
        <pc:chgData name="Hằng Nguyễn" userId="695115d2079323cc" providerId="LiveId" clId="{826418AE-4565-44D0-A339-1E306B3AACF7}" dt="2022-07-24T07:29:30.322" v="6010"/>
        <pc:sldMkLst>
          <pc:docMk/>
          <pc:sldMk cId="0" sldId="267"/>
        </pc:sldMkLst>
        <pc:spChg chg="add mod">
          <ac:chgData name="Hằng Nguyễn" userId="695115d2079323cc" providerId="LiveId" clId="{826418AE-4565-44D0-A339-1E306B3AACF7}" dt="2022-07-24T03:07:36.992" v="1941" actId="1076"/>
          <ac:spMkLst>
            <pc:docMk/>
            <pc:sldMk cId="0" sldId="267"/>
            <ac:spMk id="3" creationId="{71E2D327-0443-3863-3704-2E704036096A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5" creationId="{13C349D9-67F6-E7D2-1EC7-93E9ED1762BC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7" creationId="{3C334BB4-9F1C-5E66-016F-684B637DD461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8" creationId="{DF6406AD-77E7-8FBF-CF4D-C1E0C7C4309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9" creationId="{D6CE7550-5687-B149-835F-16DB2B4BE9E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0" creationId="{40BBED35-638E-44F6-1552-E14B78BF823C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1" creationId="{C6427BB4-56CF-833F-4560-F6271462414A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2" creationId="{1238FB21-5DB3-68DE-152C-B7BE74BC3B66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3" creationId="{7048EB16-39D4-09B2-F719-66B021AE706B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4" creationId="{20AD2578-611D-14EA-F007-62C05E346436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5" creationId="{746D1BFE-294C-FD21-EA86-43600B7F39AE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6" creationId="{3F63C93C-A40A-5D5C-E4F0-B1233EC1F25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7" creationId="{4ABF6A17-BE2B-F5CD-EBF5-831D42B61D1E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8" creationId="{1FAF1B2A-C2FA-ABA7-58FE-14E8A3AA4168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19" creationId="{6CA26F7E-A0B1-3725-2E66-8ABB830DD7B6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0" creationId="{DE2CCAE5-4AEC-FC01-6E22-368A8A85FB4F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1" creationId="{870580A1-3F19-7371-F1B2-609C17B390B5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2" creationId="{02729CB0-A2F6-3E9C-7D95-508EAE66AC29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3" creationId="{C695656C-FE71-70EA-736B-8FAC27B9210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4" creationId="{2ACA288A-0099-0047-5655-D7A24538F884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5" creationId="{DC11FE87-019E-2A3E-6995-4A1A1ECBC74D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6" creationId="{11476081-2272-AB7D-84E1-4D71939F21C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7" creationId="{748CBA1C-2463-3B58-EFCC-D2CEE6F9E5C9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8" creationId="{4C72A353-A16B-AABC-B769-1C0D018D2C2C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29" creationId="{47CFC809-4A24-BEAE-4FF1-5F60EE3433FF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0" creationId="{210CEB89-6627-5E26-6D70-E5D532D6CE3C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1" creationId="{45764D37-5F8C-06A7-0E25-47B5E7681113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2" creationId="{350A115E-C0F8-FAA7-4357-08FEA776D952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3" creationId="{AC931DF8-D2AF-740D-5AF0-E13BC2A5D0A4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4" creationId="{4319454E-2D98-08D2-5954-A10F2156238D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5" creationId="{D1B1DEA7-160A-5CF5-1EEC-EFD24C8B4D12}"/>
          </ac:spMkLst>
        </pc:spChg>
        <pc:spChg chg="mod">
          <ac:chgData name="Hằng Nguyễn" userId="695115d2079323cc" providerId="LiveId" clId="{826418AE-4565-44D0-A339-1E306B3AACF7}" dt="2022-07-24T03:03:24.788" v="1839"/>
          <ac:spMkLst>
            <pc:docMk/>
            <pc:sldMk cId="0" sldId="267"/>
            <ac:spMk id="36" creationId="{086493D1-2328-F6C2-082B-4E47DB465420}"/>
          </ac:spMkLst>
        </pc:spChg>
        <pc:spChg chg="add mod">
          <ac:chgData name="Hằng Nguyễn" userId="695115d2079323cc" providerId="LiveId" clId="{826418AE-4565-44D0-A339-1E306B3AACF7}" dt="2022-07-24T03:03:30.026" v="1840" actId="1076"/>
          <ac:spMkLst>
            <pc:docMk/>
            <pc:sldMk cId="0" sldId="267"/>
            <ac:spMk id="37" creationId="{0585B69E-FA2E-B268-056A-B9E168EB3BF5}"/>
          </ac:spMkLst>
        </pc:spChg>
        <pc:spChg chg="add mod">
          <ac:chgData name="Hằng Nguyễn" userId="695115d2079323cc" providerId="LiveId" clId="{826418AE-4565-44D0-A339-1E306B3AACF7}" dt="2022-07-24T03:06:53.354" v="1904" actId="1037"/>
          <ac:spMkLst>
            <pc:docMk/>
            <pc:sldMk cId="0" sldId="267"/>
            <ac:spMk id="38" creationId="{B18F9617-0DA3-3569-D507-67974658D0BC}"/>
          </ac:spMkLst>
        </pc:spChg>
        <pc:spChg chg="add mod">
          <ac:chgData name="Hằng Nguyễn" userId="695115d2079323cc" providerId="LiveId" clId="{826418AE-4565-44D0-A339-1E306B3AACF7}" dt="2022-07-24T03:06:16.911" v="1893" actId="14100"/>
          <ac:spMkLst>
            <pc:docMk/>
            <pc:sldMk cId="0" sldId="267"/>
            <ac:spMk id="44" creationId="{068CE551-3C9A-3110-AD8F-C3FBC1D09F5D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46" creationId="{2EDDBEDF-1DB4-D922-9132-3751969A2C35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47" creationId="{B718CDF2-92C9-F985-AB20-A7F54A83D771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48" creationId="{A3915F93-2A51-A191-68EA-CAD8810EB55F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49" creationId="{130F87A8-0731-9BA6-6A8E-889DFD9BF26E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0" creationId="{196339D2-D868-AA5B-00A1-939C1F168B79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1" creationId="{49B6EED9-B8FB-9725-0700-9AA14F673A7D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3" creationId="{A1FF899A-160D-D96D-7A7E-4D4870348D72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4" creationId="{2FCC1577-FED7-7DB7-DB61-ECE75C415C95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5" creationId="{BED50C1D-3CEB-CFDE-FA0D-2EC2A29628DF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6" creationId="{DBD7D871-5C1D-16BC-E732-9AEBAF538EC5}"/>
          </ac:spMkLst>
        </pc:spChg>
        <pc:spChg chg="mod">
          <ac:chgData name="Hằng Nguyễn" userId="695115d2079323cc" providerId="LiveId" clId="{826418AE-4565-44D0-A339-1E306B3AACF7}" dt="2022-07-24T03:04:37.980" v="1842"/>
          <ac:spMkLst>
            <pc:docMk/>
            <pc:sldMk cId="0" sldId="267"/>
            <ac:spMk id="57" creationId="{EB154C64-45EE-854C-AC8F-55CBF1408500}"/>
          </ac:spMkLst>
        </pc:spChg>
        <pc:spChg chg="add mod">
          <ac:chgData name="Hằng Nguyễn" userId="695115d2079323cc" providerId="LiveId" clId="{826418AE-4565-44D0-A339-1E306B3AACF7}" dt="2022-07-24T03:07:33.346" v="1940" actId="1076"/>
          <ac:spMkLst>
            <pc:docMk/>
            <pc:sldMk cId="0" sldId="267"/>
            <ac:spMk id="60" creationId="{FBCBBF62-D0E6-0185-A8DA-5565FC065A5B}"/>
          </ac:spMkLst>
        </pc:spChg>
        <pc:spChg chg="mod">
          <ac:chgData name="Hằng Nguyễn" userId="695115d2079323cc" providerId="LiveId" clId="{826418AE-4565-44D0-A339-1E306B3AACF7}" dt="2022-07-24T03:00:59.345" v="1581" actId="1076"/>
          <ac:spMkLst>
            <pc:docMk/>
            <pc:sldMk cId="0" sldId="267"/>
            <ac:spMk id="4869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3:07:57.326" v="1953" actId="207"/>
          <ac:spMkLst>
            <pc:docMk/>
            <pc:sldMk cId="0" sldId="267"/>
            <ac:spMk id="4870" creationId="{00000000-0000-0000-0000-000000000000}"/>
          </ac:spMkLst>
        </pc:spChg>
        <pc:grpChg chg="add mod">
          <ac:chgData name="Hằng Nguyễn" userId="695115d2079323cc" providerId="LiveId" clId="{826418AE-4565-44D0-A339-1E306B3AACF7}" dt="2022-07-24T03:03:30.026" v="1840" actId="1076"/>
          <ac:grpSpMkLst>
            <pc:docMk/>
            <pc:sldMk cId="0" sldId="267"/>
            <ac:grpSpMk id="4" creationId="{5EA0FC70-BE68-BCA3-C712-2842183A803E}"/>
          </ac:grpSpMkLst>
        </pc:grpChg>
        <pc:grpChg chg="mod">
          <ac:chgData name="Hằng Nguyễn" userId="695115d2079323cc" providerId="LiveId" clId="{826418AE-4565-44D0-A339-1E306B3AACF7}" dt="2022-07-24T03:03:24.788" v="1839"/>
          <ac:grpSpMkLst>
            <pc:docMk/>
            <pc:sldMk cId="0" sldId="267"/>
            <ac:grpSpMk id="6" creationId="{1C471DCB-B61C-E5FB-F758-659F6A440382}"/>
          </ac:grpSpMkLst>
        </pc:grpChg>
        <pc:grpChg chg="add mod">
          <ac:chgData name="Hằng Nguyễn" userId="695115d2079323cc" providerId="LiveId" clId="{826418AE-4565-44D0-A339-1E306B3AACF7}" dt="2022-07-24T03:06:22.821" v="1895" actId="1076"/>
          <ac:grpSpMkLst>
            <pc:docMk/>
            <pc:sldMk cId="0" sldId="267"/>
            <ac:grpSpMk id="39" creationId="{DF97957B-1F3A-05A8-A8BE-85783445F8DC}"/>
          </ac:grpSpMkLst>
        </pc:grpChg>
        <pc:grpChg chg="add mod">
          <ac:chgData name="Hằng Nguyễn" userId="695115d2079323cc" providerId="LiveId" clId="{826418AE-4565-44D0-A339-1E306B3AACF7}" dt="2022-07-24T03:06:19.662" v="1894" actId="1076"/>
          <ac:grpSpMkLst>
            <pc:docMk/>
            <pc:sldMk cId="0" sldId="267"/>
            <ac:grpSpMk id="45" creationId="{ABE2F469-066E-2E53-E3F5-D663372802A8}"/>
          </ac:grpSpMkLst>
        </pc:grpChg>
        <pc:grpChg chg="add mod">
          <ac:chgData name="Hằng Nguyễn" userId="695115d2079323cc" providerId="LiveId" clId="{826418AE-4565-44D0-A339-1E306B3AACF7}" dt="2022-07-24T03:06:58.037" v="1905" actId="1076"/>
          <ac:grpSpMkLst>
            <pc:docMk/>
            <pc:sldMk cId="0" sldId="267"/>
            <ac:grpSpMk id="52" creationId="{AF1A22A6-2071-6470-3A58-E7FC64BF8A2F}"/>
          </ac:grpSpMkLst>
        </pc:grpChg>
        <pc:cxnChg chg="mod">
          <ac:chgData name="Hằng Nguyễn" userId="695115d2079323cc" providerId="LiveId" clId="{826418AE-4565-44D0-A339-1E306B3AACF7}" dt="2022-07-24T03:05:05.237" v="1845" actId="14100"/>
          <ac:cxnSpMkLst>
            <pc:docMk/>
            <pc:sldMk cId="0" sldId="267"/>
            <ac:cxnSpMk id="40" creationId="{CC3712CD-D668-0ED2-1D69-8CC6C6B62EAD}"/>
          </ac:cxnSpMkLst>
        </pc:cxnChg>
        <pc:cxnChg chg="del mod">
          <ac:chgData name="Hằng Nguyễn" userId="695115d2079323cc" providerId="LiveId" clId="{826418AE-4565-44D0-A339-1E306B3AACF7}" dt="2022-07-24T03:04:45.220" v="1843" actId="478"/>
          <ac:cxnSpMkLst>
            <pc:docMk/>
            <pc:sldMk cId="0" sldId="267"/>
            <ac:cxnSpMk id="41" creationId="{0397CBCC-7B3F-3151-8C6A-7E8982D8AF72}"/>
          </ac:cxnSpMkLst>
        </pc:cxnChg>
        <pc:cxnChg chg="mod">
          <ac:chgData name="Hằng Nguyễn" userId="695115d2079323cc" providerId="LiveId" clId="{826418AE-4565-44D0-A339-1E306B3AACF7}" dt="2022-07-24T03:04:37.980" v="1842"/>
          <ac:cxnSpMkLst>
            <pc:docMk/>
            <pc:sldMk cId="0" sldId="267"/>
            <ac:cxnSpMk id="42" creationId="{8B9E4199-2B34-19EB-C6C5-9B2A41744413}"/>
          </ac:cxnSpMkLst>
        </pc:cxnChg>
        <pc:cxnChg chg="mod">
          <ac:chgData name="Hằng Nguyễn" userId="695115d2079323cc" providerId="LiveId" clId="{826418AE-4565-44D0-A339-1E306B3AACF7}" dt="2022-07-24T03:06:27.534" v="1896" actId="1076"/>
          <ac:cxnSpMkLst>
            <pc:docMk/>
            <pc:sldMk cId="0" sldId="267"/>
            <ac:cxnSpMk id="43" creationId="{2C94414A-D023-77D0-F417-956DA27D5108}"/>
          </ac:cxnSpMkLst>
        </pc:cxnChg>
      </pc:sldChg>
      <pc:sldChg chg="del">
        <pc:chgData name="Hằng Nguyễn" userId="695115d2079323cc" providerId="LiveId" clId="{826418AE-4565-44D0-A339-1E306B3AACF7}" dt="2022-07-24T06:28:59.721" v="4165" actId="47"/>
        <pc:sldMkLst>
          <pc:docMk/>
          <pc:sldMk cId="0" sldId="268"/>
        </pc:sldMkLst>
      </pc:sldChg>
      <pc:sldChg chg="addSp delSp modSp mod ord modTransition">
        <pc:chgData name="Hằng Nguyễn" userId="695115d2079323cc" providerId="LiveId" clId="{826418AE-4565-44D0-A339-1E306B3AACF7}" dt="2022-07-24T07:29:30.322" v="6010"/>
        <pc:sldMkLst>
          <pc:docMk/>
          <pc:sldMk cId="0" sldId="269"/>
        </pc:sldMkLst>
        <pc:spChg chg="add del mod">
          <ac:chgData name="Hằng Nguyễn" userId="695115d2079323cc" providerId="LiveId" clId="{826418AE-4565-44D0-A339-1E306B3AACF7}" dt="2022-07-24T02:55:53.193" v="1287" actId="478"/>
          <ac:spMkLst>
            <pc:docMk/>
            <pc:sldMk cId="0" sldId="269"/>
            <ac:spMk id="3" creationId="{33FE1CBA-989E-027F-938E-8DB2045426F4}"/>
          </ac:spMkLst>
        </pc:spChg>
        <pc:spChg chg="add del mod">
          <ac:chgData name="Hằng Nguyễn" userId="695115d2079323cc" providerId="LiveId" clId="{826418AE-4565-44D0-A339-1E306B3AACF7}" dt="2022-07-24T02:55:53.193" v="1287" actId="478"/>
          <ac:spMkLst>
            <pc:docMk/>
            <pc:sldMk cId="0" sldId="269"/>
            <ac:spMk id="5" creationId="{979BDB5F-ED5C-DED6-C9A1-3C10045455E1}"/>
          </ac:spMkLst>
        </pc:spChg>
        <pc:spChg chg="add del mod">
          <ac:chgData name="Hằng Nguyễn" userId="695115d2079323cc" providerId="LiveId" clId="{826418AE-4565-44D0-A339-1E306B3AACF7}" dt="2022-07-24T02:55:53.193" v="1287" actId="478"/>
          <ac:spMkLst>
            <pc:docMk/>
            <pc:sldMk cId="0" sldId="269"/>
            <ac:spMk id="7" creationId="{17501FB8-4372-B066-F611-B6A0BE02B9D6}"/>
          </ac:spMkLst>
        </pc:spChg>
        <pc:spChg chg="add del mod">
          <ac:chgData name="Hằng Nguyễn" userId="695115d2079323cc" providerId="LiveId" clId="{826418AE-4565-44D0-A339-1E306B3AACF7}" dt="2022-07-24T02:55:53.193" v="1287" actId="478"/>
          <ac:spMkLst>
            <pc:docMk/>
            <pc:sldMk cId="0" sldId="269"/>
            <ac:spMk id="9" creationId="{7303E2BE-16E4-BBED-0383-58E6B3C51441}"/>
          </ac:spMkLst>
        </pc:spChg>
        <pc:spChg chg="add mod">
          <ac:chgData name="Hằng Nguyễn" userId="695115d2079323cc" providerId="LiveId" clId="{826418AE-4565-44D0-A339-1E306B3AACF7}" dt="2022-07-24T06:31:49.143" v="4202" actId="1036"/>
          <ac:spMkLst>
            <pc:docMk/>
            <pc:sldMk cId="0" sldId="269"/>
            <ac:spMk id="10" creationId="{71211871-A80A-A561-9135-315C89ED95D3}"/>
          </ac:spMkLst>
        </pc:spChg>
        <pc:spChg chg="add mod">
          <ac:chgData name="Hằng Nguyễn" userId="695115d2079323cc" providerId="LiveId" clId="{826418AE-4565-44D0-A339-1E306B3AACF7}" dt="2022-07-24T06:31:21.829" v="4194" actId="1076"/>
          <ac:spMkLst>
            <pc:docMk/>
            <pc:sldMk cId="0" sldId="269"/>
            <ac:spMk id="13" creationId="{3B45E51C-FC7A-0075-5A28-6770082DFABB}"/>
          </ac:spMkLst>
        </pc:spChg>
        <pc:spChg chg="add mod">
          <ac:chgData name="Hằng Nguyễn" userId="695115d2079323cc" providerId="LiveId" clId="{826418AE-4565-44D0-A339-1E306B3AACF7}" dt="2022-07-24T06:31:49.143" v="4202" actId="1036"/>
          <ac:spMkLst>
            <pc:docMk/>
            <pc:sldMk cId="0" sldId="269"/>
            <ac:spMk id="100" creationId="{CD891D1D-D1AF-6B48-2129-B8D0720A02C5}"/>
          </ac:spMkLst>
        </pc:spChg>
        <pc:spChg chg="add mod">
          <ac:chgData name="Hằng Nguyễn" userId="695115d2079323cc" providerId="LiveId" clId="{826418AE-4565-44D0-A339-1E306B3AACF7}" dt="2022-07-24T06:32:31.386" v="4211" actId="1037"/>
          <ac:spMkLst>
            <pc:docMk/>
            <pc:sldMk cId="0" sldId="269"/>
            <ac:spMk id="105" creationId="{FDA8FFE8-FE20-6D95-EDB0-0AAB49A47190}"/>
          </ac:spMkLst>
        </pc:spChg>
        <pc:spChg chg="del">
          <ac:chgData name="Hằng Nguyễn" userId="695115d2079323cc" providerId="LiveId" clId="{826418AE-4565-44D0-A339-1E306B3AACF7}" dt="2022-07-24T02:55:48.441" v="1286" actId="478"/>
          <ac:spMkLst>
            <pc:docMk/>
            <pc:sldMk cId="0" sldId="269"/>
            <ac:spMk id="4908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55:48.441" v="1286" actId="478"/>
          <ac:spMkLst>
            <pc:docMk/>
            <pc:sldMk cId="0" sldId="269"/>
            <ac:spMk id="4909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55:48.441" v="1286" actId="478"/>
          <ac:spMkLst>
            <pc:docMk/>
            <pc:sldMk cId="0" sldId="269"/>
            <ac:spMk id="4910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2:55:48.441" v="1286" actId="478"/>
          <ac:spMkLst>
            <pc:docMk/>
            <pc:sldMk cId="0" sldId="269"/>
            <ac:spMk id="4911" creationId="{00000000-0000-0000-0000-000000000000}"/>
          </ac:spMkLst>
        </pc:spChg>
        <pc:grpChg chg="mod">
          <ac:chgData name="Hằng Nguyễn" userId="695115d2079323cc" providerId="LiveId" clId="{826418AE-4565-44D0-A339-1E306B3AACF7}" dt="2022-07-24T06:30:44.482" v="4184" actId="1076"/>
          <ac:grpSpMkLst>
            <pc:docMk/>
            <pc:sldMk cId="0" sldId="269"/>
            <ac:grpSpMk id="4912" creationId="{00000000-0000-0000-0000-000000000000}"/>
          </ac:grpSpMkLst>
        </pc:grpChg>
        <pc:grpChg chg="mod">
          <ac:chgData name="Hằng Nguyễn" userId="695115d2079323cc" providerId="LiveId" clId="{826418AE-4565-44D0-A339-1E306B3AACF7}" dt="2022-07-24T06:30:44.482" v="4184" actId="1076"/>
          <ac:grpSpMkLst>
            <pc:docMk/>
            <pc:sldMk cId="0" sldId="269"/>
            <ac:grpSpMk id="4953" creationId="{00000000-0000-0000-0000-000000000000}"/>
          </ac:grpSpMkLst>
        </pc:grpChg>
        <pc:picChg chg="add mod">
          <ac:chgData name="Hằng Nguyễn" userId="695115d2079323cc" providerId="LiveId" clId="{826418AE-4565-44D0-A339-1E306B3AACF7}" dt="2022-07-24T06:32:49.198" v="4213" actId="14100"/>
          <ac:picMkLst>
            <pc:docMk/>
            <pc:sldMk cId="0" sldId="269"/>
            <ac:picMk id="12" creationId="{AAD8773E-499D-4CDB-8155-70759327A5D7}"/>
          </ac:picMkLst>
        </pc:picChg>
        <pc:picChg chg="add mod">
          <ac:chgData name="Hằng Nguyễn" userId="695115d2079323cc" providerId="LiveId" clId="{826418AE-4565-44D0-A339-1E306B3AACF7}" dt="2022-07-24T06:32:41.342" v="4212" actId="14100"/>
          <ac:picMkLst>
            <pc:docMk/>
            <pc:sldMk cId="0" sldId="269"/>
            <ac:picMk id="103" creationId="{BFC048DC-C1DE-6AEF-1A74-1C969B78032D}"/>
          </ac:picMkLst>
        </pc:picChg>
      </pc:sldChg>
      <pc:sldChg chg="del">
        <pc:chgData name="Hằng Nguyễn" userId="695115d2079323cc" providerId="LiveId" clId="{826418AE-4565-44D0-A339-1E306B3AACF7}" dt="2022-07-24T06:29:00.699" v="4166" actId="47"/>
        <pc:sldMkLst>
          <pc:docMk/>
          <pc:sldMk cId="0" sldId="270"/>
        </pc:sldMkLst>
      </pc:sldChg>
      <pc:sldChg chg="modSp del mod">
        <pc:chgData name="Hằng Nguyễn" userId="695115d2079323cc" providerId="LiveId" clId="{826418AE-4565-44D0-A339-1E306B3AACF7}" dt="2022-07-24T06:29:04.447" v="4168" actId="47"/>
        <pc:sldMkLst>
          <pc:docMk/>
          <pc:sldMk cId="0" sldId="271"/>
        </pc:sldMkLst>
        <pc:grpChg chg="mod">
          <ac:chgData name="Hằng Nguyễn" userId="695115d2079323cc" providerId="LiveId" clId="{826418AE-4565-44D0-A339-1E306B3AACF7}" dt="2022-07-24T03:04:21.679" v="1841" actId="1076"/>
          <ac:grpSpMkLst>
            <pc:docMk/>
            <pc:sldMk cId="0" sldId="271"/>
            <ac:grpSpMk id="5026" creationId="{00000000-0000-0000-0000-000000000000}"/>
          </ac:grpSpMkLst>
        </pc:grpChg>
      </pc:sldChg>
      <pc:sldChg chg="addSp delSp modSp del mod">
        <pc:chgData name="Hằng Nguyễn" userId="695115d2079323cc" providerId="LiveId" clId="{826418AE-4565-44D0-A339-1E306B3AACF7}" dt="2022-07-24T07:09:52.702" v="5498" actId="47"/>
        <pc:sldMkLst>
          <pc:docMk/>
          <pc:sldMk cId="0" sldId="272"/>
        </pc:sldMkLst>
        <pc:spChg chg="add del mod">
          <ac:chgData name="Hằng Nguyễn" userId="695115d2079323cc" providerId="LiveId" clId="{826418AE-4565-44D0-A339-1E306B3AACF7}" dt="2022-07-24T07:05:30.792" v="5438" actId="478"/>
          <ac:spMkLst>
            <pc:docMk/>
            <pc:sldMk cId="0" sldId="272"/>
            <ac:spMk id="3" creationId="{B49E66C0-6FAA-DCA1-307A-D8B90C936242}"/>
          </ac:spMkLst>
        </pc:spChg>
        <pc:spChg chg="add del mod">
          <ac:chgData name="Hằng Nguyễn" userId="695115d2079323cc" providerId="LiveId" clId="{826418AE-4565-44D0-A339-1E306B3AACF7}" dt="2022-07-24T07:08:29.852" v="5485" actId="478"/>
          <ac:spMkLst>
            <pc:docMk/>
            <pc:sldMk cId="0" sldId="272"/>
            <ac:spMk id="5" creationId="{C49DB2D4-CE5C-7861-7BC6-6FFDA3E4F0ED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0" creationId="{8C739F5D-67E8-647E-15AA-6F2A55B68F5C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1" creationId="{94EB2082-8422-5B58-55D9-044F7ED75746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2" creationId="{F145D302-7B98-3F3A-405F-6161A0AA2332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3" creationId="{E1CC25D9-AD3D-6D9F-86F8-A0CC5AEFC73C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4" creationId="{C3455C44-D1FD-08F7-46EF-F0C992C30C03}"/>
          </ac:spMkLst>
        </pc:spChg>
        <pc:spChg chg="mod">
          <ac:chgData name="Hằng Nguyễn" userId="695115d2079323cc" providerId="LiveId" clId="{826418AE-4565-44D0-A339-1E306B3AACF7}" dt="2022-07-24T07:08:11.992" v="5478"/>
          <ac:spMkLst>
            <pc:docMk/>
            <pc:sldMk cId="0" sldId="272"/>
            <ac:spMk id="15" creationId="{9F880221-CAF3-CAFE-0D2A-B86B00CC842C}"/>
          </ac:spMkLst>
        </pc:spChg>
        <pc:spChg chg="del mod">
          <ac:chgData name="Hằng Nguyễn" userId="695115d2079323cc" providerId="LiveId" clId="{826418AE-4565-44D0-A339-1E306B3AACF7}" dt="2022-07-24T07:08:27.277" v="5484" actId="21"/>
          <ac:spMkLst>
            <pc:docMk/>
            <pc:sldMk cId="0" sldId="272"/>
            <ac:spMk id="5043" creationId="{00000000-0000-0000-0000-000000000000}"/>
          </ac:spMkLst>
        </pc:spChg>
        <pc:spChg chg="del mod">
          <ac:chgData name="Hằng Nguyễn" userId="695115d2079323cc" providerId="LiveId" clId="{826418AE-4565-44D0-A339-1E306B3AACF7}" dt="2022-07-24T07:05:07.309" v="5409" actId="478"/>
          <ac:spMkLst>
            <pc:docMk/>
            <pc:sldMk cId="0" sldId="272"/>
            <ac:spMk id="5044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5:29.020" v="5437" actId="478"/>
          <ac:spMkLst>
            <pc:docMk/>
            <pc:sldMk cId="0" sldId="272"/>
            <ac:spMk id="5045" creationId="{00000000-0000-0000-0000-000000000000}"/>
          </ac:spMkLst>
        </pc:spChg>
        <pc:grpChg chg="add del mod">
          <ac:chgData name="Hằng Nguyễn" userId="695115d2079323cc" providerId="LiveId" clId="{826418AE-4565-44D0-A339-1E306B3AACF7}" dt="2022-07-24T07:08:22.349" v="5483"/>
          <ac:grpSpMkLst>
            <pc:docMk/>
            <pc:sldMk cId="0" sldId="272"/>
            <ac:grpSpMk id="7" creationId="{DC5105D2-0B83-F9C6-8618-1A3A392CCEF7}"/>
          </ac:grpSpMkLst>
        </pc:grpChg>
        <pc:grpChg chg="mod">
          <ac:chgData name="Hằng Nguyễn" userId="695115d2079323cc" providerId="LiveId" clId="{826418AE-4565-44D0-A339-1E306B3AACF7}" dt="2022-07-24T07:08:11.992" v="5478"/>
          <ac:grpSpMkLst>
            <pc:docMk/>
            <pc:sldMk cId="0" sldId="272"/>
            <ac:grpSpMk id="8" creationId="{B0E9A516-D8F2-B070-BF11-4C9D4DD0179D}"/>
          </ac:grpSpMkLst>
        </pc:grpChg>
        <pc:grpChg chg="mod">
          <ac:chgData name="Hằng Nguyễn" userId="695115d2079323cc" providerId="LiveId" clId="{826418AE-4565-44D0-A339-1E306B3AACF7}" dt="2022-07-24T07:08:11.992" v="5478"/>
          <ac:grpSpMkLst>
            <pc:docMk/>
            <pc:sldMk cId="0" sldId="272"/>
            <ac:grpSpMk id="9" creationId="{BF45E1B9-5638-7386-8E02-EA98CC92FC48}"/>
          </ac:grpSpMkLst>
        </pc:grpChg>
      </pc:sldChg>
      <pc:sldChg chg="addSp delSp modSp mod ord modTransition">
        <pc:chgData name="Hằng Nguyễn" userId="695115d2079323cc" providerId="LiveId" clId="{826418AE-4565-44D0-A339-1E306B3AACF7}" dt="2022-07-24T07:41:27.397" v="6921" actId="14100"/>
        <pc:sldMkLst>
          <pc:docMk/>
          <pc:sldMk cId="0" sldId="273"/>
        </pc:sldMkLst>
        <pc:spChg chg="add mod">
          <ac:chgData name="Hằng Nguyễn" userId="695115d2079323cc" providerId="LiveId" clId="{826418AE-4565-44D0-A339-1E306B3AACF7}" dt="2022-07-24T07:36:54.635" v="6821" actId="14100"/>
          <ac:spMkLst>
            <pc:docMk/>
            <pc:sldMk cId="0" sldId="273"/>
            <ac:spMk id="4" creationId="{8FDE9AE8-C2D7-AEF9-2EB9-8DFE3F4A04BA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4" creationId="{8F8529F7-258A-59A9-7834-4797DC82B103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5" creationId="{61B2A510-2028-B336-9F89-E272D61A7A22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6" creationId="{AB06A983-4E0F-7E2A-E160-2CFFA5C78472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7" creationId="{AF747D9F-2C03-E9FE-8EFA-1D53D11D5F03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8" creationId="{F328FE41-56B0-8B35-0B56-B598C5393C4D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29" creationId="{3E9B62C1-320B-1A74-C269-1A0BEFFA8908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30" creationId="{CFFFED31-0A38-9900-9F0B-8D10B4959F68}"/>
          </ac:spMkLst>
        </pc:spChg>
        <pc:spChg chg="add del mod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31" creationId="{EFC33883-0A6B-AE2C-6910-EBB705B99A50}"/>
          </ac:spMkLst>
        </pc:spChg>
        <pc:spChg chg="add mod">
          <ac:chgData name="Hằng Nguyễn" userId="695115d2079323cc" providerId="LiveId" clId="{826418AE-4565-44D0-A339-1E306B3AACF7}" dt="2022-07-24T07:09:34.925" v="5495" actId="1076"/>
          <ac:spMkLst>
            <pc:docMk/>
            <pc:sldMk cId="0" sldId="273"/>
            <ac:spMk id="32" creationId="{FC83D2AC-C52D-9FE3-E919-24961546F1D7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34" creationId="{72365FD4-474B-AAE9-4B7B-0388F1F7844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36" creationId="{F103264D-EDA1-82A9-85DB-A335D4B2EFFD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37" creationId="{7CBFED00-0C8C-F74A-53D9-CEF6C1FACD40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38" creationId="{3634831F-674D-1AC4-A1BA-337F781B3671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39" creationId="{B889A49C-5704-90B2-585C-D346ADD4427B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0" creationId="{ACC736CB-C569-3A72-44B9-5C8AA644AB46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1" creationId="{AB8B3382-A895-062F-9A12-FD0B6C3F2D7F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2" creationId="{8CE643FC-7185-FC0F-A04B-E2996DCBD7CD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3" creationId="{040DB615-94B2-B32E-ADD8-A7C9FC2856C1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4" creationId="{11542E17-FFA8-CD58-680C-402FF0D8B06F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5" creationId="{9AEE929F-FAED-A661-2ADE-B52BA60D5C5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6" creationId="{A941B22B-701B-917E-88E4-9150BA82EF0C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7" creationId="{88674CE5-4A3F-C71E-C9F7-B47DE083CDB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8" creationId="{5F316F74-B587-B61F-B03C-1486440DFFCE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49" creationId="{7ACF06DF-EF57-2A69-E161-396F8B2052DD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0" creationId="{B387A40B-6D45-EFA7-CBE4-1CFEE8DFAFCC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1" creationId="{FAE08204-BD52-E5A0-812A-D7E8396204CA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2" creationId="{6B215DA9-8B03-45DF-1599-0E16302EA5FE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3" creationId="{01E3A671-BCD7-E09F-37BA-09BD72AD9B9A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4" creationId="{602D16F4-B0C9-5725-AA55-A08DCDFBDB07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5" creationId="{2A9282A0-E11D-E6C2-1FBD-E233BE18D0FF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6" creationId="{EC2F72C5-4E44-7AD5-86CD-B72975D547E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7" creationId="{D0AE86D8-8209-F9FC-016D-BC3634F90407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8" creationId="{58E9A953-6DB3-0B83-590C-19976291126D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59" creationId="{F21049E9-F1C7-8FDB-B1FA-8A51F5C26487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0" creationId="{151EEA47-43BE-2EF1-88CF-B0E62F726AA8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1" creationId="{701667E1-315D-B26E-6A55-084CBB4EA7D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2" creationId="{4F0E8820-35F1-0B22-AF68-2A61FEA534CF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3" creationId="{43550972-6A94-1557-26BC-51FA3410EF5B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4" creationId="{3D35D365-E220-3C52-575F-7FDE2AB03D85}"/>
          </ac:spMkLst>
        </pc:spChg>
        <pc:spChg chg="mod">
          <ac:chgData name="Hằng Nguyễn" userId="695115d2079323cc" providerId="LiveId" clId="{826418AE-4565-44D0-A339-1E306B3AACF7}" dt="2022-07-24T07:10:01.827" v="5500"/>
          <ac:spMkLst>
            <pc:docMk/>
            <pc:sldMk cId="0" sldId="273"/>
            <ac:spMk id="65" creationId="{6091F5ED-28B9-FCA6-EA26-FFE516E619E2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67" creationId="{8F6F9E28-4051-74A4-339D-F5234C1663D7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68" creationId="{B7ACA66C-9D06-436A-1B58-4FA47928BED9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69" creationId="{09078F53-5C3F-5DDA-AFC8-1BBB5552317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0" creationId="{1E70C97A-F208-FB7E-11EF-7009ECF5951D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1" creationId="{7BA9C562-50F9-C75A-2AF4-B8A3C1B5CBF8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2" creationId="{F5087E86-3793-F57D-9011-8881B6667B6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3" creationId="{B7821FD7-D4AC-9B5D-8B25-06247D704F6D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4" creationId="{16164D4E-9537-976E-2670-F1212357619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5" creationId="{49CDEC6C-6AD9-13D4-C67C-3D27C52B464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6" creationId="{78D4DEB9-A229-A59B-B4B2-DF7DEBB5BF4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7" creationId="{902E9A9B-7298-8DBD-C208-83E98A352620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8" creationId="{9F540979-21D6-C839-C4BE-832C0C86AA03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79" creationId="{953C4F95-3083-51D6-23E0-A7A266F7CFA7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0" creationId="{20DBC9BD-F56D-F7BF-5A59-627A8F39D11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1" creationId="{F23833AB-3564-C78E-907A-3BD48A2BA32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2" creationId="{F3836B74-7017-0DD9-DF20-0CE2C1E39EF5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3" creationId="{00FA93C9-B4C5-1540-EED3-6B7D0D9A4313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4" creationId="{1416D42D-03D0-1175-34C9-014A96C6D78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5" creationId="{92264E50-6CF8-8379-16F2-B6C611C2230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6" creationId="{C667B4B7-3E56-D27E-A5B3-0CC99E86F095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7" creationId="{C3C20028-9E82-5724-3DBB-ADE23F66B8D7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8" creationId="{4D376A03-C16C-3B6A-1EA3-E651C3AAB35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89" creationId="{FEA100F1-9694-8BD0-00CF-E700755ADC79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0" creationId="{C65E93B2-DDAB-7076-4A06-2775999376B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1" creationId="{CA93DA30-D8E4-6584-1E1F-FBC838EBB0D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2" creationId="{411648B7-D40E-6320-F76C-82D8C3BCE9C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3" creationId="{6B2F815D-367E-4D47-4078-AD09F778576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4" creationId="{26FADE27-3DA8-532D-288A-9CB7E2D4EC0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5" creationId="{B82564E3-57FD-E11F-B65A-5229BFCD348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6" creationId="{88637A24-E737-CECD-115A-2358874CE36B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7" creationId="{85C8D758-59D3-2B04-1627-DB190853A0F0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8" creationId="{69EB133F-3A4C-B47D-61A5-15E7FBA26FB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99" creationId="{1C256137-413C-FB69-C31C-53DADE811C5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0" creationId="{354DA5BD-6745-6DA6-F6ED-365D432C6061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1" creationId="{EB1C16DD-5011-6819-FEE7-F55F7623E1B0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2" creationId="{71DA2552-D0FA-E117-BACB-0E68EC354F3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3" creationId="{E1B920E9-EE03-1D73-698D-27EDB90BDB71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4" creationId="{9270FBE3-E2CF-F7E6-2356-3DC0E5217E2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5" creationId="{C929D793-E5E3-8A32-6034-77B8A47292D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6" creationId="{D5EEBF1B-F077-4380-81A1-4D903A6C4D6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7" creationId="{5185AA17-A4F6-AB80-6046-BF5C77A70F34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8" creationId="{D1601079-2790-B07B-6279-7D5763402A8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09" creationId="{76CD2DA5-F91B-C848-C464-488B86CD7204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0" creationId="{89BF3C12-F305-0D2F-4E14-9E1C06810F6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1" creationId="{E09A621E-24F8-C0E9-AADA-6917969856C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2" creationId="{B5D0F461-7E06-25BD-F23E-AA1696E018F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3" creationId="{0817F1EF-FFC1-0FA8-EAE9-DEA79BF86035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4" creationId="{CFB2D91B-70C5-DFEE-CC6F-C46591E4BAA3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5" creationId="{01099280-26F5-B4CF-CD46-AC695DB6CCA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6" creationId="{ACBA19BF-2D20-815D-20EC-45F522392B1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7" creationId="{5EC22E49-8B09-4FA8-33DF-199E095FDDAB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8" creationId="{830D6366-FE86-EA0A-D45F-9DB8CBDE4F24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19" creationId="{BE897CDE-3B81-EF69-7B5C-0CDA26A44A7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0" creationId="{1442E856-820F-0449-AF7B-06C52B2B3A24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1" creationId="{FB1C36DE-5E3B-32A3-C2B3-1600D519AA74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2" creationId="{5E4D7022-F3A5-86C7-83F3-97D6482E066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3" creationId="{712F111E-9E4C-0D08-A4C9-8294BB804D51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4" creationId="{FBC6B11C-04D9-DEAA-3FC2-C4E24503E90B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5" creationId="{AED3590F-D269-F577-342A-5281A4C6A528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6" creationId="{36E0AFCF-4638-2C99-CBC4-D9CF6785AEE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7" creationId="{45374B1F-1FE3-E548-4E12-BBB41121A21F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8" creationId="{5E168039-2B50-C947-BF84-7218A6F633F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29" creationId="{AB13DCA6-8523-403E-E024-FFA663F1575B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0" creationId="{80F9BA35-A212-8F80-0840-8ABBCFAF233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1" creationId="{9DE97580-C8B1-47C5-B063-097FB585DC1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2" creationId="{4A330FC4-2820-663B-1859-4CD08FB12A31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3" creationId="{F1906ACC-B336-05B8-47D3-D551A722B07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4" creationId="{12DF87B3-10A0-0707-5E5C-9173191CC1C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5" creationId="{5F5D112E-A742-ACA8-92EB-87AFD502E9D0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6" creationId="{809AEEE6-CD30-90CB-07F5-7A2AFE164476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7" creationId="{567F8513-CF5E-17D9-FD0D-4AF88C01B34B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8" creationId="{B935A4C7-B552-A5B7-853C-8C07987D05A7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39" creationId="{20E5BF1F-A64A-FC59-B1DC-8AE170758E40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0" creationId="{739F1E90-47BD-7139-7882-FBB6320A7397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1" creationId="{BCBF77CF-415E-D416-30AE-12B8C098C5A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2" creationId="{004C9648-5D2F-0435-854C-1E10534500D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3" creationId="{0B4C151C-B134-C0BF-869E-C3F9AA50B6FD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4" creationId="{71044C2E-6C74-588E-4176-1A54AABDB4FE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5" creationId="{87036812-7C75-0C26-20F9-C25833348F42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6" creationId="{E696C615-F634-D4B5-2DD5-CCECA7A525EA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7" creationId="{83D3CEBD-B0B1-6D89-697D-F863A35D50EC}"/>
          </ac:spMkLst>
        </pc:spChg>
        <pc:spChg chg="mod">
          <ac:chgData name="Hằng Nguyễn" userId="695115d2079323cc" providerId="LiveId" clId="{826418AE-4565-44D0-A339-1E306B3AACF7}" dt="2022-07-24T07:10:28.777" v="5507"/>
          <ac:spMkLst>
            <pc:docMk/>
            <pc:sldMk cId="0" sldId="273"/>
            <ac:spMk id="148" creationId="{B877FC7B-43E1-4D20-4865-D7D94670C2F6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0" creationId="{4AD5C0D1-662A-7BB1-0275-8AE4403FBBC8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1" creationId="{24E05EE4-EA1A-F6D9-A18E-6358EDE0A725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2" creationId="{B509A437-A611-42EF-A4D7-E0D7A4F03F12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3" creationId="{F099DF00-1DDD-24A8-0B66-9C99C45AD60D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4" creationId="{2DA77594-5535-0AED-2986-D2754AF62051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5" creationId="{8FAF265A-2177-CE5E-7D89-9235A4EEE5C9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6" creationId="{8C340D9E-0DC8-F9D6-A534-2E33003D4C85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7" creationId="{8DA0D706-1C51-92D8-7068-669C2DB5A994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8" creationId="{891437B1-3F10-C4ED-0496-CD7B0ED63C72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59" creationId="{769D19CF-6C41-EC77-2779-7CC10089760D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0" creationId="{34F8383E-BA9D-D442-8882-9069FDFC9517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1" creationId="{F92998F0-8CAB-B5F7-877F-A7480E6BA6D8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2" creationId="{C00E67AF-8501-59FB-3BB3-7C229DCCC31B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3" creationId="{64CFD6AF-8C4C-131A-345D-2CC6D0CF5CD4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4" creationId="{A7D893DB-0BCE-002D-F541-6C70EE4746B9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5" creationId="{58F637D9-6AA9-32DF-C622-A2867BD2DF3E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6" creationId="{E88F2C3A-E87F-8D19-F355-D9257420AE47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7" creationId="{EB727810-42C8-2AAE-9D15-F529A2DFD19F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8" creationId="{522E2755-0E72-DDB9-4816-3E45D918E229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69" creationId="{CF06DBD4-BBE7-135E-D146-CE6236616D64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70" creationId="{1E1793D5-0CA3-55C4-5989-23B2DBCD6F04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71" creationId="{55E3FD55-952F-0FD8-E07C-BA84DF34FDF3}"/>
          </ac:spMkLst>
        </pc:spChg>
        <pc:spChg chg="mod">
          <ac:chgData name="Hằng Nguyễn" userId="695115d2079323cc" providerId="LiveId" clId="{826418AE-4565-44D0-A339-1E306B3AACF7}" dt="2022-07-24T07:10:57.734" v="5514"/>
          <ac:spMkLst>
            <pc:docMk/>
            <pc:sldMk cId="0" sldId="273"/>
            <ac:spMk id="172" creationId="{1A4ADE9C-67B9-67EC-F054-9C54BB6D4648}"/>
          </ac:spMkLst>
        </pc:spChg>
        <pc:spChg chg="mod">
          <ac:chgData name="Hằng Nguyễn" userId="695115d2079323cc" providerId="LiveId" clId="{826418AE-4565-44D0-A339-1E306B3AACF7}" dt="2022-07-24T07:40:33.548" v="6919" actId="14100"/>
          <ac:spMkLst>
            <pc:docMk/>
            <pc:sldMk cId="0" sldId="273"/>
            <ac:spMk id="179" creationId="{E131741A-F98F-48E9-D564-D733CB5EC989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0" creationId="{1C12FEB0-8608-3FE5-1BA5-1006A79A0878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1" creationId="{E3B59E31-23EE-6CCB-3284-3A39E9D732B7}"/>
          </ac:spMkLst>
        </pc:spChg>
        <pc:spChg chg="mod">
          <ac:chgData name="Hằng Nguyễn" userId="695115d2079323cc" providerId="LiveId" clId="{826418AE-4565-44D0-A339-1E306B3AACF7}" dt="2022-07-24T07:40:24.130" v="6916" actId="14100"/>
          <ac:spMkLst>
            <pc:docMk/>
            <pc:sldMk cId="0" sldId="273"/>
            <ac:spMk id="182" creationId="{3E4ACA70-D4C0-1343-50C3-AB136361852B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3" creationId="{51876CCE-E2FB-FE4B-A508-C6DE313C78D3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4" creationId="{2979AA29-DB98-C124-E1AC-CEAD72ADFE49}"/>
          </ac:spMkLst>
        </pc:spChg>
        <pc:spChg chg="mod">
          <ac:chgData name="Hằng Nguyễn" userId="695115d2079323cc" providerId="LiveId" clId="{826418AE-4565-44D0-A339-1E306B3AACF7}" dt="2022-07-24T07:41:27.397" v="6921" actId="14100"/>
          <ac:spMkLst>
            <pc:docMk/>
            <pc:sldMk cId="0" sldId="273"/>
            <ac:spMk id="185" creationId="{9659B79B-AF6C-3E22-0FB1-0F6BFBC4BBB6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6" creationId="{DA177F1C-BA6D-8F38-E1E9-9A1D35D63478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7" creationId="{9F7255F1-745A-B84B-60BB-199D0732C26B}"/>
          </ac:spMkLst>
        </pc:spChg>
        <pc:spChg chg="mod">
          <ac:chgData name="Hằng Nguyễn" userId="695115d2079323cc" providerId="LiveId" clId="{826418AE-4565-44D0-A339-1E306B3AACF7}" dt="2022-07-24T07:40:10.102" v="6912" actId="14100"/>
          <ac:spMkLst>
            <pc:docMk/>
            <pc:sldMk cId="0" sldId="273"/>
            <ac:spMk id="188" creationId="{6A0EFBF9-82DB-927F-5098-5782E241662C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89" creationId="{B54BAC69-9310-EFFC-B728-CBEA3CBDDF50}"/>
          </ac:spMkLst>
        </pc:spChg>
        <pc:spChg chg="mod">
          <ac:chgData name="Hằng Nguyễn" userId="695115d2079323cc" providerId="LiveId" clId="{826418AE-4565-44D0-A339-1E306B3AACF7}" dt="2022-07-24T07:34:04.470" v="6576"/>
          <ac:spMkLst>
            <pc:docMk/>
            <pc:sldMk cId="0" sldId="273"/>
            <ac:spMk id="190" creationId="{F6F36852-4B4A-D59E-854A-A67422B00DD1}"/>
          </ac:spMkLst>
        </pc:spChg>
        <pc:spChg chg="mod">
          <ac:chgData name="Hằng Nguyễn" userId="695115d2079323cc" providerId="LiveId" clId="{826418AE-4565-44D0-A339-1E306B3AACF7}" dt="2022-07-24T07:37:15.971" v="6823" actId="207"/>
          <ac:spMkLst>
            <pc:docMk/>
            <pc:sldMk cId="0" sldId="273"/>
            <ac:spMk id="197" creationId="{01BCE0F7-0647-E7AC-64AE-45AAF939AD67}"/>
          </ac:spMkLst>
        </pc:spChg>
        <pc:spChg chg="mod">
          <ac:chgData name="Hằng Nguyễn" userId="695115d2079323cc" providerId="LiveId" clId="{826418AE-4565-44D0-A339-1E306B3AACF7}" dt="2022-07-24T07:37:15.971" v="6823" actId="207"/>
          <ac:spMkLst>
            <pc:docMk/>
            <pc:sldMk cId="0" sldId="273"/>
            <ac:spMk id="199" creationId="{1039A93A-ED0A-E909-8744-2A5DCE46EAFF}"/>
          </ac:spMkLst>
        </pc:spChg>
        <pc:spChg chg="mod">
          <ac:chgData name="Hằng Nguyễn" userId="695115d2079323cc" providerId="LiveId" clId="{826418AE-4565-44D0-A339-1E306B3AACF7}" dt="2022-07-24T07:37:15.971" v="6823" actId="207"/>
          <ac:spMkLst>
            <pc:docMk/>
            <pc:sldMk cId="0" sldId="273"/>
            <ac:spMk id="201" creationId="{6C69C02B-8306-0140-FEA5-713EBF7BFB03}"/>
          </ac:spMkLst>
        </pc:spChg>
        <pc:spChg chg="mod">
          <ac:chgData name="Hằng Nguyễn" userId="695115d2079323cc" providerId="LiveId" clId="{826418AE-4565-44D0-A339-1E306B3AACF7}" dt="2022-07-24T07:37:15.971" v="6823" actId="207"/>
          <ac:spMkLst>
            <pc:docMk/>
            <pc:sldMk cId="0" sldId="273"/>
            <ac:spMk id="203" creationId="{3DC1CCC7-55B5-9D7B-0D15-22FEECB8A05B}"/>
          </ac:spMkLst>
        </pc:spChg>
        <pc:spChg chg="del mod">
          <ac:chgData name="Hằng Nguyễn" userId="695115d2079323cc" providerId="LiveId" clId="{826418AE-4565-44D0-A339-1E306B3AACF7}" dt="2022-07-24T07:09:31.521" v="5494"/>
          <ac:spMkLst>
            <pc:docMk/>
            <pc:sldMk cId="0" sldId="273"/>
            <ac:spMk id="5050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4.192" v="5489" actId="478"/>
          <ac:spMkLst>
            <pc:docMk/>
            <pc:sldMk cId="0" sldId="273"/>
            <ac:spMk id="5052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4.192" v="5489" actId="478"/>
          <ac:spMkLst>
            <pc:docMk/>
            <pc:sldMk cId="0" sldId="273"/>
            <ac:spMk id="5053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55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7.677" v="5490" actId="478"/>
          <ac:spMkLst>
            <pc:docMk/>
            <pc:sldMk cId="0" sldId="273"/>
            <ac:spMk id="5057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59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60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7.677" v="5490" actId="478"/>
          <ac:spMkLst>
            <pc:docMk/>
            <pc:sldMk cId="0" sldId="273"/>
            <ac:spMk id="5061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62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4.192" v="5489" actId="478"/>
          <ac:spMkLst>
            <pc:docMk/>
            <pc:sldMk cId="0" sldId="273"/>
            <ac:spMk id="5063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5064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5065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66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05.223" v="5487" actId="478"/>
          <ac:spMkLst>
            <pc:docMk/>
            <pc:sldMk cId="0" sldId="273"/>
            <ac:spMk id="5067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0.255" v="5488" actId="478"/>
          <ac:spMkLst>
            <pc:docMk/>
            <pc:sldMk cId="0" sldId="273"/>
            <ac:spMk id="5068" creationId="{00000000-0000-0000-0000-000000000000}"/>
          </ac:spMkLst>
        </pc:spChg>
        <pc:spChg chg="del">
          <ac:chgData name="Hằng Nguyễn" userId="695115d2079323cc" providerId="LiveId" clId="{826418AE-4565-44D0-A339-1E306B3AACF7}" dt="2022-07-24T07:09:14.192" v="5489" actId="478"/>
          <ac:spMkLst>
            <pc:docMk/>
            <pc:sldMk cId="0" sldId="273"/>
            <ac:spMk id="5069" creationId="{00000000-0000-0000-0000-000000000000}"/>
          </ac:spMkLst>
        </pc:spChg>
        <pc:grpChg chg="add del mod">
          <ac:chgData name="Hằng Nguyễn" userId="695115d2079323cc" providerId="LiveId" clId="{826418AE-4565-44D0-A339-1E306B3AACF7}" dt="2022-07-24T07:10:56.813" v="5513" actId="478"/>
          <ac:grpSpMkLst>
            <pc:docMk/>
            <pc:sldMk cId="0" sldId="273"/>
            <ac:grpSpMk id="33" creationId="{395D3F86-C4C4-A409-B6A6-5722D649D0FD}"/>
          </ac:grpSpMkLst>
        </pc:grpChg>
        <pc:grpChg chg="mod">
          <ac:chgData name="Hằng Nguyễn" userId="695115d2079323cc" providerId="LiveId" clId="{826418AE-4565-44D0-A339-1E306B3AACF7}" dt="2022-07-24T07:10:01.827" v="5500"/>
          <ac:grpSpMkLst>
            <pc:docMk/>
            <pc:sldMk cId="0" sldId="273"/>
            <ac:grpSpMk id="35" creationId="{827B31E2-7379-466A-B984-D5B6998D640C}"/>
          </ac:grpSpMkLst>
        </pc:grpChg>
        <pc:grpChg chg="add mod">
          <ac:chgData name="Hằng Nguyễn" userId="695115d2079323cc" providerId="LiveId" clId="{826418AE-4565-44D0-A339-1E306B3AACF7}" dt="2022-07-24T07:34:33.012" v="6583" actId="1076"/>
          <ac:grpSpMkLst>
            <pc:docMk/>
            <pc:sldMk cId="0" sldId="273"/>
            <ac:grpSpMk id="66" creationId="{75645BF7-35F7-C680-A6B3-F845FC4561C4}"/>
          </ac:grpSpMkLst>
        </pc:grpChg>
        <pc:grpChg chg="add mod">
          <ac:chgData name="Hằng Nguyễn" userId="695115d2079323cc" providerId="LiveId" clId="{826418AE-4565-44D0-A339-1E306B3AACF7}" dt="2022-07-24T07:11:09.257" v="5517" actId="1076"/>
          <ac:grpSpMkLst>
            <pc:docMk/>
            <pc:sldMk cId="0" sldId="273"/>
            <ac:grpSpMk id="149" creationId="{E23A18AE-9EA7-19D0-D284-046E518AEA56}"/>
          </ac:grpSpMkLst>
        </pc:grpChg>
        <pc:grpChg chg="add mod">
          <ac:chgData name="Hằng Nguyễn" userId="695115d2079323cc" providerId="LiveId" clId="{826418AE-4565-44D0-A339-1E306B3AACF7}" dt="2022-07-24T07:35:21.623" v="6594" actId="14100"/>
          <ac:grpSpMkLst>
            <pc:docMk/>
            <pc:sldMk cId="0" sldId="273"/>
            <ac:grpSpMk id="174" creationId="{2D7C91C0-66A9-B234-5F16-92ECFC7C2F6F}"/>
          </ac:grpSpMkLst>
        </pc:grpChg>
        <pc:grpChg chg="mod">
          <ac:chgData name="Hằng Nguyễn" userId="695115d2079323cc" providerId="LiveId" clId="{826418AE-4565-44D0-A339-1E306B3AACF7}" dt="2022-07-24T07:34:04.470" v="6576"/>
          <ac:grpSpMkLst>
            <pc:docMk/>
            <pc:sldMk cId="0" sldId="273"/>
            <ac:grpSpMk id="175" creationId="{3333E769-D502-15BF-CF3D-897106CD62D6}"/>
          </ac:grpSpMkLst>
        </pc:grpChg>
        <pc:grpChg chg="mod">
          <ac:chgData name="Hằng Nguyễn" userId="695115d2079323cc" providerId="LiveId" clId="{826418AE-4565-44D0-A339-1E306B3AACF7}" dt="2022-07-24T07:34:04.470" v="6576"/>
          <ac:grpSpMkLst>
            <pc:docMk/>
            <pc:sldMk cId="0" sldId="273"/>
            <ac:grpSpMk id="176" creationId="{6539C3F0-5475-0971-5313-C81F1A10B286}"/>
          </ac:grpSpMkLst>
        </pc:grpChg>
        <pc:grpChg chg="mod">
          <ac:chgData name="Hằng Nguyễn" userId="695115d2079323cc" providerId="LiveId" clId="{826418AE-4565-44D0-A339-1E306B3AACF7}" dt="2022-07-24T07:34:04.470" v="6576"/>
          <ac:grpSpMkLst>
            <pc:docMk/>
            <pc:sldMk cId="0" sldId="273"/>
            <ac:grpSpMk id="177" creationId="{1E837A90-F207-24BF-E446-B5A1948B9659}"/>
          </ac:grpSpMkLst>
        </pc:grpChg>
        <pc:grpChg chg="mod">
          <ac:chgData name="Hằng Nguyễn" userId="695115d2079323cc" providerId="LiveId" clId="{826418AE-4565-44D0-A339-1E306B3AACF7}" dt="2022-07-24T07:34:04.470" v="6576"/>
          <ac:grpSpMkLst>
            <pc:docMk/>
            <pc:sldMk cId="0" sldId="273"/>
            <ac:grpSpMk id="178" creationId="{E420E309-FE9F-2EC3-949E-D767AAF2739A}"/>
          </ac:grpSpMkLst>
        </pc:grpChg>
        <pc:grpChg chg="add mod">
          <ac:chgData name="Hằng Nguyễn" userId="695115d2079323cc" providerId="LiveId" clId="{826418AE-4565-44D0-A339-1E306B3AACF7}" dt="2022-07-24T07:37:15.971" v="6823" actId="207"/>
          <ac:grpSpMkLst>
            <pc:docMk/>
            <pc:sldMk cId="0" sldId="273"/>
            <ac:grpSpMk id="191" creationId="{D3C6E4E3-4621-C894-6241-55EFCF107682}"/>
          </ac:grpSpMkLst>
        </pc:grpChg>
        <pc:grpChg chg="del mod">
          <ac:chgData name="Hằng Nguyễn" userId="695115d2079323cc" providerId="LiveId" clId="{826418AE-4565-44D0-A339-1E306B3AACF7}" dt="2022-07-24T07:35:00.434" v="6588" actId="478"/>
          <ac:grpSpMkLst>
            <pc:docMk/>
            <pc:sldMk cId="0" sldId="273"/>
            <ac:grpSpMk id="192" creationId="{EE637848-7091-4816-57E6-5E88432F7ED8}"/>
          </ac:grpSpMkLst>
        </pc:grpChg>
        <pc:grpChg chg="del mod">
          <ac:chgData name="Hằng Nguyễn" userId="695115d2079323cc" providerId="LiveId" clId="{826418AE-4565-44D0-A339-1E306B3AACF7}" dt="2022-07-24T07:35:02.881" v="6589" actId="478"/>
          <ac:grpSpMkLst>
            <pc:docMk/>
            <pc:sldMk cId="0" sldId="273"/>
            <ac:grpSpMk id="193" creationId="{7717F3D9-2C49-4DE5-3332-AADD77C42E72}"/>
          </ac:grpSpMkLst>
        </pc:grpChg>
        <pc:grpChg chg="del mod">
          <ac:chgData name="Hằng Nguyễn" userId="695115d2079323cc" providerId="LiveId" clId="{826418AE-4565-44D0-A339-1E306B3AACF7}" dt="2022-07-24T07:35:05.039" v="6590" actId="478"/>
          <ac:grpSpMkLst>
            <pc:docMk/>
            <pc:sldMk cId="0" sldId="273"/>
            <ac:grpSpMk id="194" creationId="{C3507B31-D0CA-DEF0-0FAB-73EB0AD1C8AD}"/>
          </ac:grpSpMkLst>
        </pc:grpChg>
        <pc:grpChg chg="del mod">
          <ac:chgData name="Hằng Nguyễn" userId="695115d2079323cc" providerId="LiveId" clId="{826418AE-4565-44D0-A339-1E306B3AACF7}" dt="2022-07-24T07:35:07.449" v="6591" actId="478"/>
          <ac:grpSpMkLst>
            <pc:docMk/>
            <pc:sldMk cId="0" sldId="273"/>
            <ac:grpSpMk id="195" creationId="{31CB2A11-74F2-10B6-A989-8A21EF0C68CC}"/>
          </ac:grpSpMkLst>
        </pc:grpChg>
        <pc:cxnChg chg="del mod">
          <ac:chgData name="Hằng Nguyễn" userId="695115d2079323cc" providerId="LiveId" clId="{826418AE-4565-44D0-A339-1E306B3AACF7}" dt="2022-07-24T07:35:07.449" v="6591" actId="478"/>
          <ac:cxnSpMkLst>
            <pc:docMk/>
            <pc:sldMk cId="0" sldId="273"/>
            <ac:cxnSpMk id="196" creationId="{CCF49132-B28E-726F-FC20-2B3E5E207E38}"/>
          </ac:cxnSpMkLst>
        </pc:cxnChg>
        <pc:cxnChg chg="del mod">
          <ac:chgData name="Hằng Nguyễn" userId="695115d2079323cc" providerId="LiveId" clId="{826418AE-4565-44D0-A339-1E306B3AACF7}" dt="2022-07-24T07:35:05.039" v="6590" actId="478"/>
          <ac:cxnSpMkLst>
            <pc:docMk/>
            <pc:sldMk cId="0" sldId="273"/>
            <ac:cxnSpMk id="198" creationId="{76C446C2-EE9A-5B66-0AE3-3364D2E91C66}"/>
          </ac:cxnSpMkLst>
        </pc:cxnChg>
        <pc:cxnChg chg="del mod">
          <ac:chgData name="Hằng Nguyễn" userId="695115d2079323cc" providerId="LiveId" clId="{826418AE-4565-44D0-A339-1E306B3AACF7}" dt="2022-07-24T07:35:02.881" v="6589" actId="478"/>
          <ac:cxnSpMkLst>
            <pc:docMk/>
            <pc:sldMk cId="0" sldId="273"/>
            <ac:cxnSpMk id="200" creationId="{8EC70E0A-9B0C-0447-8ACF-17434CCCF240}"/>
          </ac:cxnSpMkLst>
        </pc:cxnChg>
        <pc:cxnChg chg="del mod">
          <ac:chgData name="Hằng Nguyễn" userId="695115d2079323cc" providerId="LiveId" clId="{826418AE-4565-44D0-A339-1E306B3AACF7}" dt="2022-07-24T07:35:00.434" v="6588" actId="478"/>
          <ac:cxnSpMkLst>
            <pc:docMk/>
            <pc:sldMk cId="0" sldId="273"/>
            <ac:cxnSpMk id="202" creationId="{DABB6B1D-4F66-AD0A-65EE-D2B2461BE337}"/>
          </ac:cxnSpMkLst>
        </pc:cxnChg>
        <pc:cxnChg chg="del mod">
          <ac:chgData name="Hằng Nguyễn" userId="695115d2079323cc" providerId="LiveId" clId="{826418AE-4565-44D0-A339-1E306B3AACF7}" dt="2022-07-24T07:09:21.772" v="5491" actId="478"/>
          <ac:cxnSpMkLst>
            <pc:docMk/>
            <pc:sldMk cId="0" sldId="273"/>
            <ac:cxnSpMk id="5051" creationId="{00000000-0000-0000-0000-000000000000}"/>
          </ac:cxnSpMkLst>
        </pc:cxnChg>
        <pc:cxnChg chg="del mod">
          <ac:chgData name="Hằng Nguyễn" userId="695115d2079323cc" providerId="LiveId" clId="{826418AE-4565-44D0-A339-1E306B3AACF7}" dt="2022-07-24T07:09:21.772" v="5491" actId="478"/>
          <ac:cxnSpMkLst>
            <pc:docMk/>
            <pc:sldMk cId="0" sldId="273"/>
            <ac:cxnSpMk id="5054" creationId="{00000000-0000-0000-0000-000000000000}"/>
          </ac:cxnSpMkLst>
        </pc:cxnChg>
        <pc:cxnChg chg="del mod">
          <ac:chgData name="Hằng Nguyễn" userId="695115d2079323cc" providerId="LiveId" clId="{826418AE-4565-44D0-A339-1E306B3AACF7}" dt="2022-07-24T07:09:17.677" v="5490" actId="478"/>
          <ac:cxnSpMkLst>
            <pc:docMk/>
            <pc:sldMk cId="0" sldId="273"/>
            <ac:cxnSpMk id="5056" creationId="{00000000-0000-0000-0000-000000000000}"/>
          </ac:cxnSpMkLst>
        </pc:cxnChg>
        <pc:cxnChg chg="del mod">
          <ac:chgData name="Hằng Nguyễn" userId="695115d2079323cc" providerId="LiveId" clId="{826418AE-4565-44D0-A339-1E306B3AACF7}" dt="2022-07-24T07:09:21.772" v="5491" actId="478"/>
          <ac:cxnSpMkLst>
            <pc:docMk/>
            <pc:sldMk cId="0" sldId="273"/>
            <ac:cxnSpMk id="5058" creationId="{00000000-0000-0000-0000-000000000000}"/>
          </ac:cxnSpMkLst>
        </pc:cxnChg>
      </pc:sldChg>
      <pc:sldChg chg="del">
        <pc:chgData name="Hằng Nguyễn" userId="695115d2079323cc" providerId="LiveId" clId="{826418AE-4565-44D0-A339-1E306B3AACF7}" dt="2022-07-24T07:06:00.772" v="5439" actId="47"/>
        <pc:sldMkLst>
          <pc:docMk/>
          <pc:sldMk cId="0" sldId="274"/>
        </pc:sldMkLst>
      </pc:sldChg>
      <pc:sldChg chg="delSp modSp del mod">
        <pc:chgData name="Hằng Nguyễn" userId="695115d2079323cc" providerId="LiveId" clId="{826418AE-4565-44D0-A339-1E306B3AACF7}" dt="2022-07-24T07:23:42.049" v="5848" actId="47"/>
        <pc:sldMkLst>
          <pc:docMk/>
          <pc:sldMk cId="0" sldId="275"/>
        </pc:sldMkLst>
        <pc:spChg chg="mod">
          <ac:chgData name="Hằng Nguyễn" userId="695115d2079323cc" providerId="LiveId" clId="{826418AE-4565-44D0-A339-1E306B3AACF7}" dt="2022-07-24T03:03:17.724" v="1838" actId="1076"/>
          <ac:spMkLst>
            <pc:docMk/>
            <pc:sldMk cId="0" sldId="275"/>
            <ac:spMk id="5176" creationId="{00000000-0000-0000-0000-000000000000}"/>
          </ac:spMkLst>
        </pc:spChg>
        <pc:grpChg chg="del mod">
          <ac:chgData name="Hằng Nguyễn" userId="695115d2079323cc" providerId="LiveId" clId="{826418AE-4565-44D0-A339-1E306B3AACF7}" dt="2022-07-24T07:09:56.389" v="5499" actId="21"/>
          <ac:grpSpMkLst>
            <pc:docMk/>
            <pc:sldMk cId="0" sldId="275"/>
            <ac:grpSpMk id="5138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7:06:11.212" v="5441" actId="47"/>
        <pc:sldMkLst>
          <pc:docMk/>
          <pc:sldMk cId="0" sldId="276"/>
        </pc:sldMkLst>
      </pc:sldChg>
      <pc:sldChg chg="del">
        <pc:chgData name="Hằng Nguyễn" userId="695115d2079323cc" providerId="LiveId" clId="{826418AE-4565-44D0-A339-1E306B3AACF7}" dt="2022-07-24T07:06:12.816" v="5442" actId="47"/>
        <pc:sldMkLst>
          <pc:docMk/>
          <pc:sldMk cId="0" sldId="277"/>
        </pc:sldMkLst>
      </pc:sldChg>
      <pc:sldChg chg="del">
        <pc:chgData name="Hằng Nguyễn" userId="695115d2079323cc" providerId="LiveId" clId="{826418AE-4565-44D0-A339-1E306B3AACF7}" dt="2022-07-24T07:06:14.485" v="5443" actId="47"/>
        <pc:sldMkLst>
          <pc:docMk/>
          <pc:sldMk cId="0" sldId="278"/>
        </pc:sldMkLst>
      </pc:sldChg>
      <pc:sldChg chg="del">
        <pc:chgData name="Hằng Nguyễn" userId="695115d2079323cc" providerId="LiveId" clId="{826418AE-4565-44D0-A339-1E306B3AACF7}" dt="2022-07-24T07:06:19.426" v="5444" actId="47"/>
        <pc:sldMkLst>
          <pc:docMk/>
          <pc:sldMk cId="0" sldId="279"/>
        </pc:sldMkLst>
      </pc:sldChg>
      <pc:sldChg chg="del">
        <pc:chgData name="Hằng Nguyễn" userId="695115d2079323cc" providerId="LiveId" clId="{826418AE-4565-44D0-A339-1E306B3AACF7}" dt="2022-07-24T07:06:20.448" v="5445" actId="47"/>
        <pc:sldMkLst>
          <pc:docMk/>
          <pc:sldMk cId="0" sldId="280"/>
        </pc:sldMkLst>
      </pc:sldChg>
      <pc:sldChg chg="delSp modSp del mod">
        <pc:chgData name="Hằng Nguyễn" userId="695115d2079323cc" providerId="LiveId" clId="{826418AE-4565-44D0-A339-1E306B3AACF7}" dt="2022-07-24T07:23:38.994" v="5847" actId="47"/>
        <pc:sldMkLst>
          <pc:docMk/>
          <pc:sldMk cId="0" sldId="281"/>
        </pc:sldMkLst>
        <pc:grpChg chg="mod">
          <ac:chgData name="Hằng Nguyễn" userId="695115d2079323cc" providerId="LiveId" clId="{826418AE-4565-44D0-A339-1E306B3AACF7}" dt="2022-07-24T07:23:33.213" v="5846" actId="1076"/>
          <ac:grpSpMkLst>
            <pc:docMk/>
            <pc:sldMk cId="0" sldId="281"/>
            <ac:grpSpMk id="5318" creationId="{00000000-0000-0000-0000-000000000000}"/>
          </ac:grpSpMkLst>
        </pc:grpChg>
        <pc:grpChg chg="del mod">
          <ac:chgData name="Hằng Nguyễn" userId="695115d2079323cc" providerId="LiveId" clId="{826418AE-4565-44D0-A339-1E306B3AACF7}" dt="2022-07-24T07:10:26.739" v="5506" actId="21"/>
          <ac:grpSpMkLst>
            <pc:docMk/>
            <pc:sldMk cId="0" sldId="281"/>
            <ac:grpSpMk id="5542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7:06:30.504" v="5447" actId="47"/>
        <pc:sldMkLst>
          <pc:docMk/>
          <pc:sldMk cId="0" sldId="282"/>
        </pc:sldMkLst>
      </pc:sldChg>
      <pc:sldChg chg="del">
        <pc:chgData name="Hằng Nguyễn" userId="695115d2079323cc" providerId="LiveId" clId="{826418AE-4565-44D0-A339-1E306B3AACF7}" dt="2022-07-24T07:06:32.159" v="5448" actId="47"/>
        <pc:sldMkLst>
          <pc:docMk/>
          <pc:sldMk cId="0" sldId="283"/>
        </pc:sldMkLst>
      </pc:sldChg>
      <pc:sldChg chg="del">
        <pc:chgData name="Hằng Nguyễn" userId="695115d2079323cc" providerId="LiveId" clId="{826418AE-4565-44D0-A339-1E306B3AACF7}" dt="2022-07-24T07:06:33.354" v="5449" actId="47"/>
        <pc:sldMkLst>
          <pc:docMk/>
          <pc:sldMk cId="0" sldId="284"/>
        </pc:sldMkLst>
      </pc:sldChg>
      <pc:sldChg chg="del">
        <pc:chgData name="Hằng Nguyễn" userId="695115d2079323cc" providerId="LiveId" clId="{826418AE-4565-44D0-A339-1E306B3AACF7}" dt="2022-07-24T07:06:35.162" v="5450" actId="47"/>
        <pc:sldMkLst>
          <pc:docMk/>
          <pc:sldMk cId="0" sldId="285"/>
        </pc:sldMkLst>
      </pc:sldChg>
      <pc:sldChg chg="modSp del mod">
        <pc:chgData name="Hằng Nguyễn" userId="695115d2079323cc" providerId="LiveId" clId="{826418AE-4565-44D0-A339-1E306B3AACF7}" dt="2022-07-24T07:07:37.526" v="5459" actId="47"/>
        <pc:sldMkLst>
          <pc:docMk/>
          <pc:sldMk cId="0" sldId="286"/>
        </pc:sldMkLst>
        <pc:grpChg chg="mod">
          <ac:chgData name="Hằng Nguyễn" userId="695115d2079323cc" providerId="LiveId" clId="{826418AE-4565-44D0-A339-1E306B3AACF7}" dt="2022-07-24T07:06:45.115" v="5451" actId="1076"/>
          <ac:grpSpMkLst>
            <pc:docMk/>
            <pc:sldMk cId="0" sldId="286"/>
            <ac:grpSpMk id="5754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7:06:50.674" v="5452" actId="47"/>
        <pc:sldMkLst>
          <pc:docMk/>
          <pc:sldMk cId="0" sldId="287"/>
        </pc:sldMkLst>
      </pc:sldChg>
      <pc:sldChg chg="modSp del mod">
        <pc:chgData name="Hằng Nguyễn" userId="695115d2079323cc" providerId="LiveId" clId="{826418AE-4565-44D0-A339-1E306B3AACF7}" dt="2022-07-24T07:34:56.123" v="6587" actId="47"/>
        <pc:sldMkLst>
          <pc:docMk/>
          <pc:sldMk cId="0" sldId="288"/>
        </pc:sldMkLst>
        <pc:grpChg chg="mod">
          <ac:chgData name="Hằng Nguyễn" userId="695115d2079323cc" providerId="LiveId" clId="{826418AE-4565-44D0-A339-1E306B3AACF7}" dt="2022-07-24T07:07:35.232" v="5458" actId="1076"/>
          <ac:grpSpMkLst>
            <pc:docMk/>
            <pc:sldMk cId="0" sldId="288"/>
            <ac:grpSpMk id="8905" creationId="{00000000-0000-0000-0000-000000000000}"/>
          </ac:grpSpMkLst>
        </pc:grpChg>
        <pc:grpChg chg="mod">
          <ac:chgData name="Hằng Nguyễn" userId="695115d2079323cc" providerId="LiveId" clId="{826418AE-4565-44D0-A339-1E306B3AACF7}" dt="2022-07-24T07:07:04.830" v="5454" actId="14100"/>
          <ac:grpSpMkLst>
            <pc:docMk/>
            <pc:sldMk cId="0" sldId="288"/>
            <ac:grpSpMk id="9027" creationId="{00000000-0000-0000-0000-000000000000}"/>
          </ac:grpSpMkLst>
        </pc:grpChg>
      </pc:sldChg>
      <pc:sldChg chg="del">
        <pc:chgData name="Hằng Nguyễn" userId="695115d2079323cc" providerId="LiveId" clId="{826418AE-4565-44D0-A339-1E306B3AACF7}" dt="2022-07-24T07:07:40.461" v="5460" actId="47"/>
        <pc:sldMkLst>
          <pc:docMk/>
          <pc:sldMk cId="0" sldId="289"/>
        </pc:sldMkLst>
      </pc:sldChg>
      <pc:sldChg chg="del">
        <pc:chgData name="Hằng Nguyễn" userId="695115d2079323cc" providerId="LiveId" clId="{826418AE-4565-44D0-A339-1E306B3AACF7}" dt="2022-07-24T07:07:44.850" v="5461" actId="47"/>
        <pc:sldMkLst>
          <pc:docMk/>
          <pc:sldMk cId="0" sldId="290"/>
        </pc:sldMkLst>
      </pc:sldChg>
      <pc:sldChg chg="del">
        <pc:chgData name="Hằng Nguyễn" userId="695115d2079323cc" providerId="LiveId" clId="{826418AE-4565-44D0-A339-1E306B3AACF7}" dt="2022-07-24T07:07:45.483" v="5462" actId="47"/>
        <pc:sldMkLst>
          <pc:docMk/>
          <pc:sldMk cId="0" sldId="291"/>
        </pc:sldMkLst>
      </pc:sldChg>
      <pc:sldChg chg="del">
        <pc:chgData name="Hằng Nguyễn" userId="695115d2079323cc" providerId="LiveId" clId="{826418AE-4565-44D0-A339-1E306B3AACF7}" dt="2022-07-24T07:07:46.471" v="5463" actId="47"/>
        <pc:sldMkLst>
          <pc:docMk/>
          <pc:sldMk cId="0" sldId="292"/>
        </pc:sldMkLst>
      </pc:sldChg>
      <pc:sldChg chg="del">
        <pc:chgData name="Hằng Nguyễn" userId="695115d2079323cc" providerId="LiveId" clId="{826418AE-4565-44D0-A339-1E306B3AACF7}" dt="2022-07-24T07:07:47.213" v="5464" actId="47"/>
        <pc:sldMkLst>
          <pc:docMk/>
          <pc:sldMk cId="0" sldId="293"/>
        </pc:sldMkLst>
      </pc:sldChg>
      <pc:sldChg chg="del">
        <pc:chgData name="Hằng Nguyễn" userId="695115d2079323cc" providerId="LiveId" clId="{826418AE-4565-44D0-A339-1E306B3AACF7}" dt="2022-07-24T07:07:47.881" v="5465" actId="47"/>
        <pc:sldMkLst>
          <pc:docMk/>
          <pc:sldMk cId="0" sldId="294"/>
        </pc:sldMkLst>
      </pc:sldChg>
      <pc:sldChg chg="del">
        <pc:chgData name="Hằng Nguyễn" userId="695115d2079323cc" providerId="LiveId" clId="{826418AE-4565-44D0-A339-1E306B3AACF7}" dt="2022-07-24T07:07:48.605" v="5466" actId="47"/>
        <pc:sldMkLst>
          <pc:docMk/>
          <pc:sldMk cId="0" sldId="295"/>
        </pc:sldMkLst>
      </pc:sldChg>
      <pc:sldChg chg="del">
        <pc:chgData name="Hằng Nguyễn" userId="695115d2079323cc" providerId="LiveId" clId="{826418AE-4565-44D0-A339-1E306B3AACF7}" dt="2022-07-24T07:07:49.259" v="5467" actId="47"/>
        <pc:sldMkLst>
          <pc:docMk/>
          <pc:sldMk cId="0" sldId="296"/>
        </pc:sldMkLst>
      </pc:sldChg>
      <pc:sldChg chg="del">
        <pc:chgData name="Hằng Nguyễn" userId="695115d2079323cc" providerId="LiveId" clId="{826418AE-4565-44D0-A339-1E306B3AACF7}" dt="2022-07-24T07:07:50.423" v="5468" actId="47"/>
        <pc:sldMkLst>
          <pc:docMk/>
          <pc:sldMk cId="0" sldId="297"/>
        </pc:sldMkLst>
      </pc:sldChg>
      <pc:sldChg chg="del">
        <pc:chgData name="Hằng Nguyễn" userId="695115d2079323cc" providerId="LiveId" clId="{826418AE-4565-44D0-A339-1E306B3AACF7}" dt="2022-07-24T07:07:51.439" v="5469" actId="47"/>
        <pc:sldMkLst>
          <pc:docMk/>
          <pc:sldMk cId="0" sldId="298"/>
        </pc:sldMkLst>
      </pc:sldChg>
      <pc:sldChg chg="del">
        <pc:chgData name="Hằng Nguyễn" userId="695115d2079323cc" providerId="LiveId" clId="{826418AE-4565-44D0-A339-1E306B3AACF7}" dt="2022-07-24T07:07:51.936" v="5470" actId="47"/>
        <pc:sldMkLst>
          <pc:docMk/>
          <pc:sldMk cId="0" sldId="299"/>
        </pc:sldMkLst>
      </pc:sldChg>
      <pc:sldChg chg="del">
        <pc:chgData name="Hằng Nguyễn" userId="695115d2079323cc" providerId="LiveId" clId="{826418AE-4565-44D0-A339-1E306B3AACF7}" dt="2022-07-24T07:07:53.219" v="5471" actId="47"/>
        <pc:sldMkLst>
          <pc:docMk/>
          <pc:sldMk cId="0" sldId="300"/>
        </pc:sldMkLst>
      </pc:sldChg>
      <pc:sldChg chg="del">
        <pc:chgData name="Hằng Nguyễn" userId="695115d2079323cc" providerId="LiveId" clId="{826418AE-4565-44D0-A339-1E306B3AACF7}" dt="2022-07-24T07:07:54.080" v="5472" actId="47"/>
        <pc:sldMkLst>
          <pc:docMk/>
          <pc:sldMk cId="0" sldId="301"/>
        </pc:sldMkLst>
      </pc:sldChg>
      <pc:sldChg chg="del">
        <pc:chgData name="Hằng Nguyễn" userId="695115d2079323cc" providerId="LiveId" clId="{826418AE-4565-44D0-A339-1E306B3AACF7}" dt="2022-07-24T07:07:54.612" v="5473" actId="47"/>
        <pc:sldMkLst>
          <pc:docMk/>
          <pc:sldMk cId="0" sldId="302"/>
        </pc:sldMkLst>
      </pc:sldChg>
      <pc:sldChg chg="del">
        <pc:chgData name="Hằng Nguyễn" userId="695115d2079323cc" providerId="LiveId" clId="{826418AE-4565-44D0-A339-1E306B3AACF7}" dt="2022-07-24T07:07:55.113" v="5474" actId="47"/>
        <pc:sldMkLst>
          <pc:docMk/>
          <pc:sldMk cId="0" sldId="303"/>
        </pc:sldMkLst>
      </pc:sldChg>
      <pc:sldChg chg="del">
        <pc:chgData name="Hằng Nguyễn" userId="695115d2079323cc" providerId="LiveId" clId="{826418AE-4565-44D0-A339-1E306B3AACF7}" dt="2022-07-24T07:07:55.661" v="5475" actId="47"/>
        <pc:sldMkLst>
          <pc:docMk/>
          <pc:sldMk cId="0" sldId="304"/>
        </pc:sldMkLst>
      </pc:sldChg>
      <pc:sldChg chg="del">
        <pc:chgData name="Hằng Nguyễn" userId="695115d2079323cc" providerId="LiveId" clId="{826418AE-4565-44D0-A339-1E306B3AACF7}" dt="2022-07-24T07:07:56.205" v="5476" actId="47"/>
        <pc:sldMkLst>
          <pc:docMk/>
          <pc:sldMk cId="0" sldId="305"/>
        </pc:sldMkLst>
      </pc:sldChg>
      <pc:sldChg chg="del">
        <pc:chgData name="Hằng Nguyễn" userId="695115d2079323cc" providerId="LiveId" clId="{826418AE-4565-44D0-A339-1E306B3AACF7}" dt="2022-07-24T07:07:56.908" v="5477" actId="47"/>
        <pc:sldMkLst>
          <pc:docMk/>
          <pc:sldMk cId="0" sldId="306"/>
        </pc:sldMkLst>
      </pc:sldChg>
      <pc:sldChg chg="addSp delSp modSp add mod ord modTransition">
        <pc:chgData name="Hằng Nguyễn" userId="695115d2079323cc" providerId="LiveId" clId="{826418AE-4565-44D0-A339-1E306B3AACF7}" dt="2022-07-24T07:29:30.322" v="6010"/>
        <pc:sldMkLst>
          <pc:docMk/>
          <pc:sldMk cId="3637161016" sldId="307"/>
        </pc:sldMkLst>
        <pc:spChg chg="del">
          <ac:chgData name="Hằng Nguyễn" userId="695115d2079323cc" providerId="LiveId" clId="{826418AE-4565-44D0-A339-1E306B3AACF7}" dt="2022-07-24T03:15:22.295" v="2652" actId="478"/>
          <ac:spMkLst>
            <pc:docMk/>
            <pc:sldMk cId="3637161016" sldId="307"/>
            <ac:spMk id="3" creationId="{71E2D327-0443-3863-3704-2E704036096A}"/>
          </ac:spMkLst>
        </pc:spChg>
        <pc:spChg chg="del">
          <ac:chgData name="Hằng Nguyễn" userId="695115d2079323cc" providerId="LiveId" clId="{826418AE-4565-44D0-A339-1E306B3AACF7}" dt="2022-07-24T03:17:31.708" v="2813" actId="478"/>
          <ac:spMkLst>
            <pc:docMk/>
            <pc:sldMk cId="3637161016" sldId="307"/>
            <ac:spMk id="37" creationId="{0585B69E-FA2E-B268-056A-B9E168EB3BF5}"/>
          </ac:spMkLst>
        </pc:spChg>
        <pc:spChg chg="del">
          <ac:chgData name="Hằng Nguyễn" userId="695115d2079323cc" providerId="LiveId" clId="{826418AE-4565-44D0-A339-1E306B3AACF7}" dt="2022-07-24T03:15:22.295" v="2652" actId="478"/>
          <ac:spMkLst>
            <pc:docMk/>
            <pc:sldMk cId="3637161016" sldId="307"/>
            <ac:spMk id="38" creationId="{B18F9617-0DA3-3569-D507-67974658D0BC}"/>
          </ac:spMkLst>
        </pc:spChg>
        <pc:spChg chg="del">
          <ac:chgData name="Hằng Nguyễn" userId="695115d2079323cc" providerId="LiveId" clId="{826418AE-4565-44D0-A339-1E306B3AACF7}" dt="2022-07-24T03:15:22.295" v="2652" actId="478"/>
          <ac:spMkLst>
            <pc:docMk/>
            <pc:sldMk cId="3637161016" sldId="307"/>
            <ac:spMk id="44" creationId="{068CE551-3C9A-3110-AD8F-C3FBC1D09F5D}"/>
          </ac:spMkLst>
        </pc:spChg>
        <pc:spChg chg="del">
          <ac:chgData name="Hằng Nguyễn" userId="695115d2079323cc" providerId="LiveId" clId="{826418AE-4565-44D0-A339-1E306B3AACF7}" dt="2022-07-24T03:15:22.295" v="2652" actId="478"/>
          <ac:spMkLst>
            <pc:docMk/>
            <pc:sldMk cId="3637161016" sldId="307"/>
            <ac:spMk id="60" creationId="{FBCBBF62-D0E6-0185-A8DA-5565FC065A5B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1" creationId="{3B8C9119-89E3-0650-D18F-1276DAE40966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3" creationId="{0AA7B18F-F8CB-A161-2139-57789AFFD5DF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4" creationId="{11F58F7D-E14D-8110-FE05-B43FCDB9D2CD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5" creationId="{A31B6380-8FD4-CBA3-48D5-6C73C28C960A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6" creationId="{AEB9DC75-D24A-D1D6-7F7B-20AC4B1A984E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7" creationId="{63E6930B-7D7E-5292-DCDE-9B9894094337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8" creationId="{BABD044E-415F-8CF6-C6CA-532430BC8EFA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69" creationId="{913E2707-B177-2BC1-C63F-E1CCD0759559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0" creationId="{D93ECC9E-6035-11E9-0A54-7D54EB31D60F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1" creationId="{238EA26B-0121-60BC-4196-EE671F0B6AC4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2" creationId="{54B33BEE-13EA-E30E-4275-25000D921B90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3" creationId="{9867BF36-5E7E-A9FB-3229-5AEB577D4C4E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4" creationId="{170F1FC7-BD19-274B-53A9-AFAB4D94FE6D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5" creationId="{83F3A29D-144F-B78D-C861-07C1BC490E98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6" creationId="{1EC9ED4A-7EC0-A7D0-81BF-993B94C09F69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7" creationId="{21DCA40F-DD3A-8D40-AE65-56A8E78FF5DC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8" creationId="{0D2D1A24-B16F-E9CE-8161-86022E4E4B31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79" creationId="{914FF7ED-5A49-4657-2B55-D38EF4FF74B0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0" creationId="{45665988-7813-FF5F-9503-426F682CBCC2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1" creationId="{4F193DFB-22E6-94A8-6F1D-EC0F7DA67E4A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2" creationId="{97BA69CA-D312-1A84-2106-ACAF12EC3F91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3" creationId="{92F5C3BA-0C77-C4E1-CE04-936CD381FE42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4" creationId="{8830A2CD-D40B-5D4B-FEC2-6196AE83F6C7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5" creationId="{3DD5E893-4F82-6978-175E-6E946935FCB3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6" creationId="{1C39BA4E-36A2-A9DD-E530-34A01ED422F3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7" creationId="{D264BE74-9052-9C0A-F4B6-84EAB1701B1C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8" creationId="{22F4049B-F01D-44A5-F09A-BB32FD1C5FA8}"/>
          </ac:spMkLst>
        </pc:spChg>
        <pc:spChg chg="mod">
          <ac:chgData name="Hằng Nguyễn" userId="695115d2079323cc" providerId="LiveId" clId="{826418AE-4565-44D0-A339-1E306B3AACF7}" dt="2022-07-24T03:17:41.288" v="2814"/>
          <ac:spMkLst>
            <pc:docMk/>
            <pc:sldMk cId="3637161016" sldId="307"/>
            <ac:spMk id="89" creationId="{C7D17B52-0E31-D333-0F89-F908286ED56E}"/>
          </ac:spMkLst>
        </pc:spChg>
        <pc:spChg chg="mod">
          <ac:chgData name="Hằng Nguyễn" userId="695115d2079323cc" providerId="LiveId" clId="{826418AE-4565-44D0-A339-1E306B3AACF7}" dt="2022-07-24T03:15:14.491" v="2650" actId="1076"/>
          <ac:spMkLst>
            <pc:docMk/>
            <pc:sldMk cId="3637161016" sldId="307"/>
            <ac:spMk id="4869" creationId="{00000000-0000-0000-0000-000000000000}"/>
          </ac:spMkLst>
        </pc:spChg>
        <pc:spChg chg="mod">
          <ac:chgData name="Hằng Nguyễn" userId="695115d2079323cc" providerId="LiveId" clId="{826418AE-4565-44D0-A339-1E306B3AACF7}" dt="2022-07-24T05:42:32.205" v="2888" actId="115"/>
          <ac:spMkLst>
            <pc:docMk/>
            <pc:sldMk cId="3637161016" sldId="307"/>
            <ac:spMk id="4870" creationId="{00000000-0000-0000-0000-000000000000}"/>
          </ac:spMkLst>
        </pc:spChg>
        <pc:grpChg chg="del">
          <ac:chgData name="Hằng Nguyễn" userId="695115d2079323cc" providerId="LiveId" clId="{826418AE-4565-44D0-A339-1E306B3AACF7}" dt="2022-07-24T03:15:17.210" v="2651" actId="478"/>
          <ac:grpSpMkLst>
            <pc:docMk/>
            <pc:sldMk cId="3637161016" sldId="307"/>
            <ac:grpSpMk id="4" creationId="{5EA0FC70-BE68-BCA3-C712-2842183A803E}"/>
          </ac:grpSpMkLst>
        </pc:grpChg>
        <pc:grpChg chg="del">
          <ac:chgData name="Hằng Nguyễn" userId="695115d2079323cc" providerId="LiveId" clId="{826418AE-4565-44D0-A339-1E306B3AACF7}" dt="2022-07-24T03:15:22.295" v="2652" actId="478"/>
          <ac:grpSpMkLst>
            <pc:docMk/>
            <pc:sldMk cId="3637161016" sldId="307"/>
            <ac:grpSpMk id="39" creationId="{DF97957B-1F3A-05A8-A8BE-85783445F8DC}"/>
          </ac:grpSpMkLst>
        </pc:grpChg>
        <pc:grpChg chg="del">
          <ac:chgData name="Hằng Nguyễn" userId="695115d2079323cc" providerId="LiveId" clId="{826418AE-4565-44D0-A339-1E306B3AACF7}" dt="2022-07-24T03:15:25.005" v="2653" actId="478"/>
          <ac:grpSpMkLst>
            <pc:docMk/>
            <pc:sldMk cId="3637161016" sldId="307"/>
            <ac:grpSpMk id="45" creationId="{ABE2F469-066E-2E53-E3F5-D663372802A8}"/>
          </ac:grpSpMkLst>
        </pc:grpChg>
        <pc:grpChg chg="del">
          <ac:chgData name="Hằng Nguyễn" userId="695115d2079323cc" providerId="LiveId" clId="{826418AE-4565-44D0-A339-1E306B3AACF7}" dt="2022-07-24T03:15:25.005" v="2653" actId="478"/>
          <ac:grpSpMkLst>
            <pc:docMk/>
            <pc:sldMk cId="3637161016" sldId="307"/>
            <ac:grpSpMk id="52" creationId="{AF1A22A6-2071-6470-3A58-E7FC64BF8A2F}"/>
          </ac:grpSpMkLst>
        </pc:grpChg>
        <pc:grpChg chg="add del mod">
          <ac:chgData name="Hằng Nguyễn" userId="695115d2079323cc" providerId="LiveId" clId="{826418AE-4565-44D0-A339-1E306B3AACF7}" dt="2022-07-24T05:41:59.776" v="2875" actId="478"/>
          <ac:grpSpMkLst>
            <pc:docMk/>
            <pc:sldMk cId="3637161016" sldId="307"/>
            <ac:grpSpMk id="59" creationId="{70F362F2-91F6-B2B3-97B7-E9CFB2C21973}"/>
          </ac:grpSpMkLst>
        </pc:grpChg>
        <pc:grpChg chg="mod">
          <ac:chgData name="Hằng Nguyễn" userId="695115d2079323cc" providerId="LiveId" clId="{826418AE-4565-44D0-A339-1E306B3AACF7}" dt="2022-07-24T03:17:41.288" v="2814"/>
          <ac:grpSpMkLst>
            <pc:docMk/>
            <pc:sldMk cId="3637161016" sldId="307"/>
            <ac:grpSpMk id="62" creationId="{C26372A9-1948-380E-9211-E4DB0FCAC3AA}"/>
          </ac:grpSpMkLst>
        </pc:grpChg>
        <pc:picChg chg="add del mod modCrop">
          <ac:chgData name="Hằng Nguyễn" userId="695115d2079323cc" providerId="LiveId" clId="{826418AE-4565-44D0-A339-1E306B3AACF7}" dt="2022-07-24T03:45:48.209" v="2836" actId="478"/>
          <ac:picMkLst>
            <pc:docMk/>
            <pc:sldMk cId="3637161016" sldId="307"/>
            <ac:picMk id="41" creationId="{0DF2E1D1-F86D-EB16-5DDC-DA8A66A916F9}"/>
          </ac:picMkLst>
        </pc:picChg>
        <pc:picChg chg="add mod modCrop">
          <ac:chgData name="Hằng Nguyễn" userId="695115d2079323cc" providerId="LiveId" clId="{826418AE-4565-44D0-A339-1E306B3AACF7}" dt="2022-07-24T05:42:19.986" v="2886" actId="14100"/>
          <ac:picMkLst>
            <pc:docMk/>
            <pc:sldMk cId="3637161016" sldId="307"/>
            <ac:picMk id="90" creationId="{AC9B0DD0-A6C1-B1EF-DCC8-B519A4347783}"/>
          </ac:picMkLst>
        </pc:picChg>
        <pc:picChg chg="add del mod">
          <ac:chgData name="Hằng Nguyễn" userId="695115d2079323cc" providerId="LiveId" clId="{826418AE-4565-44D0-A339-1E306B3AACF7}" dt="2022-07-24T05:39:56.589" v="2853" actId="478"/>
          <ac:picMkLst>
            <pc:docMk/>
            <pc:sldMk cId="3637161016" sldId="307"/>
            <ac:picMk id="92" creationId="{48416789-FAE6-814B-A230-97E5351559BF}"/>
          </ac:picMkLst>
        </pc:picChg>
        <pc:picChg chg="add mod">
          <ac:chgData name="Hằng Nguyễn" userId="695115d2079323cc" providerId="LiveId" clId="{826418AE-4565-44D0-A339-1E306B3AACF7}" dt="2022-07-24T05:40:31.085" v="2861" actId="14100"/>
          <ac:picMkLst>
            <pc:docMk/>
            <pc:sldMk cId="3637161016" sldId="307"/>
            <ac:picMk id="94" creationId="{44DAB169-927B-C62A-73C7-B58C9C0F2E3A}"/>
          </ac:picMkLst>
        </pc:picChg>
        <pc:picChg chg="add mod">
          <ac:chgData name="Hằng Nguyễn" userId="695115d2079323cc" providerId="LiveId" clId="{826418AE-4565-44D0-A339-1E306B3AACF7}" dt="2022-07-24T05:42:16.883" v="2885" actId="1037"/>
          <ac:picMkLst>
            <pc:docMk/>
            <pc:sldMk cId="3637161016" sldId="307"/>
            <ac:picMk id="95" creationId="{3DDF03CC-F0D6-1327-FF02-624CAA26B7E4}"/>
          </ac:picMkLst>
        </pc:picChg>
      </pc:sldChg>
      <pc:sldChg chg="addSp delSp modSp new mod modTransition">
        <pc:chgData name="Hằng Nguyễn" userId="695115d2079323cc" providerId="LiveId" clId="{826418AE-4565-44D0-A339-1E306B3AACF7}" dt="2022-07-24T07:29:30.322" v="6010"/>
        <pc:sldMkLst>
          <pc:docMk/>
          <pc:sldMk cId="3284706657" sldId="308"/>
        </pc:sldMkLst>
        <pc:spChg chg="del">
          <ac:chgData name="Hằng Nguyễn" userId="695115d2079323cc" providerId="LiveId" clId="{826418AE-4565-44D0-A339-1E306B3AACF7}" dt="2022-07-24T06:21:51.908" v="3753" actId="478"/>
          <ac:spMkLst>
            <pc:docMk/>
            <pc:sldMk cId="3284706657" sldId="308"/>
            <ac:spMk id="2" creationId="{FB679C0C-2801-DB4B-FFE7-C30F82F5A342}"/>
          </ac:spMkLst>
        </pc:spChg>
        <pc:spChg chg="del">
          <ac:chgData name="Hằng Nguyễn" userId="695115d2079323cc" providerId="LiveId" clId="{826418AE-4565-44D0-A339-1E306B3AACF7}" dt="2022-07-24T06:21:51.908" v="3753" actId="478"/>
          <ac:spMkLst>
            <pc:docMk/>
            <pc:sldMk cId="3284706657" sldId="308"/>
            <ac:spMk id="3" creationId="{26935288-5282-2190-A152-8BF7A889B57A}"/>
          </ac:spMkLst>
        </pc:spChg>
        <pc:spChg chg="add mod">
          <ac:chgData name="Hằng Nguyễn" userId="695115d2079323cc" providerId="LiveId" clId="{826418AE-4565-44D0-A339-1E306B3AACF7}" dt="2022-07-24T06:27:55.659" v="4164" actId="1036"/>
          <ac:spMkLst>
            <pc:docMk/>
            <pc:sldMk cId="3284706657" sldId="308"/>
            <ac:spMk id="5" creationId="{8DAC1C98-EE9A-9BBA-4622-94156E089847}"/>
          </ac:spMkLst>
        </pc:spChg>
        <pc:picChg chg="add mod">
          <ac:chgData name="Hằng Nguyễn" userId="695115d2079323cc" providerId="LiveId" clId="{826418AE-4565-44D0-A339-1E306B3AACF7}" dt="2022-07-24T06:26:51.912" v="4135" actId="1076"/>
          <ac:picMkLst>
            <pc:docMk/>
            <pc:sldMk cId="3284706657" sldId="308"/>
            <ac:picMk id="4" creationId="{3AD6731E-7EFC-5B98-FBC3-F3D61FE40899}"/>
          </ac:picMkLst>
        </pc:picChg>
      </pc:sldChg>
      <pc:sldChg chg="addSp delSp modSp add mod ord modTransition">
        <pc:chgData name="Hằng Nguyễn" userId="695115d2079323cc" providerId="LiveId" clId="{826418AE-4565-44D0-A339-1E306B3AACF7}" dt="2022-07-24T07:29:30.322" v="6010"/>
        <pc:sldMkLst>
          <pc:docMk/>
          <pc:sldMk cId="2116634495" sldId="309"/>
        </pc:sldMkLst>
        <pc:spChg chg="add del mod">
          <ac:chgData name="Hằng Nguyễn" userId="695115d2079323cc" providerId="LiveId" clId="{826418AE-4565-44D0-A339-1E306B3AACF7}" dt="2022-07-24T06:30:01.877" v="4181" actId="478"/>
          <ac:spMkLst>
            <pc:docMk/>
            <pc:sldMk cId="2116634495" sldId="309"/>
            <ac:spMk id="3" creationId="{A93095ED-037E-330F-0079-68AA7F8677B7}"/>
          </ac:spMkLst>
        </pc:spChg>
        <pc:spChg chg="del">
          <ac:chgData name="Hằng Nguyễn" userId="695115d2079323cc" providerId="LiveId" clId="{826418AE-4565-44D0-A339-1E306B3AACF7}" dt="2022-07-24T06:29:26.388" v="4173" actId="478"/>
          <ac:spMkLst>
            <pc:docMk/>
            <pc:sldMk cId="2116634495" sldId="309"/>
            <ac:spMk id="10" creationId="{7536CE54-B09C-8919-E012-14E33FB88F9B}"/>
          </ac:spMkLst>
        </pc:spChg>
        <pc:spChg chg="del">
          <ac:chgData name="Hằng Nguyễn" userId="695115d2079323cc" providerId="LiveId" clId="{826418AE-4565-44D0-A339-1E306B3AACF7}" dt="2022-07-24T06:29:59.367" v="4180" actId="478"/>
          <ac:spMkLst>
            <pc:docMk/>
            <pc:sldMk cId="2116634495" sldId="309"/>
            <ac:spMk id="38" creationId="{5A4EEB8A-4EE5-7D46-B57A-A3553887A6D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93" creationId="{5AABD114-5CE5-D459-FA01-2DD729E00D4B}"/>
          </ac:spMkLst>
        </pc:spChg>
        <pc:spChg chg="del">
          <ac:chgData name="Hằng Nguyễn" userId="695115d2079323cc" providerId="LiveId" clId="{826418AE-4565-44D0-A339-1E306B3AACF7}" dt="2022-07-24T06:29:26.388" v="4173" actId="478"/>
          <ac:spMkLst>
            <pc:docMk/>
            <pc:sldMk cId="2116634495" sldId="309"/>
            <ac:spMk id="94" creationId="{5EE1D214-CF4E-38E8-2116-1D9937EA1460}"/>
          </ac:spMkLst>
        </pc:spChg>
        <pc:spChg chg="del">
          <ac:chgData name="Hằng Nguyễn" userId="695115d2079323cc" providerId="LiveId" clId="{826418AE-4565-44D0-A339-1E306B3AACF7}" dt="2022-07-24T06:29:26.388" v="4173" actId="478"/>
          <ac:spMkLst>
            <pc:docMk/>
            <pc:sldMk cId="2116634495" sldId="309"/>
            <ac:spMk id="95" creationId="{2D859FC3-B408-5B74-D3BD-5F489C8302B3}"/>
          </ac:spMkLst>
        </pc:spChg>
        <pc:spChg chg="del">
          <ac:chgData name="Hằng Nguyễn" userId="695115d2079323cc" providerId="LiveId" clId="{826418AE-4565-44D0-A339-1E306B3AACF7}" dt="2022-07-24T06:29:28.568" v="4174" actId="478"/>
          <ac:spMkLst>
            <pc:docMk/>
            <pc:sldMk cId="2116634495" sldId="309"/>
            <ac:spMk id="96" creationId="{5621DAB0-70CB-D84A-4AD0-32F76AC33D48}"/>
          </ac:spMkLst>
        </pc:spChg>
        <pc:spChg chg="del">
          <ac:chgData name="Hằng Nguyễn" userId="695115d2079323cc" providerId="LiveId" clId="{826418AE-4565-44D0-A339-1E306B3AACF7}" dt="2022-07-24T06:29:26.388" v="4173" actId="478"/>
          <ac:spMkLst>
            <pc:docMk/>
            <pc:sldMk cId="2116634495" sldId="309"/>
            <ac:spMk id="97" creationId="{2FD178BD-C372-2FE4-12F4-05E92530BB8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99" creationId="{F52FE07F-A741-6BAD-397A-F76CF339812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0" creationId="{5E8496E9-D5EA-C0BB-3249-5580D7C60D8E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1" creationId="{35E333D6-33ED-E0CC-8485-8A8099A8F0A0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2" creationId="{B65B69A8-DBDA-AF30-97D9-492C8832F8A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3" creationId="{FA79DF07-832E-2DD8-1ECC-E3407165305D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4" creationId="{C9B42828-E2FD-17ED-A250-6DD07714790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5" creationId="{E15F740E-757F-EF62-6567-1343280520FB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6" creationId="{8D38AD47-FAFE-AA8A-C8C7-C891C498AF1F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7" creationId="{3EECDF01-A546-711C-7D8D-8DBB16789BD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8" creationId="{E3AEAC3C-7B5A-0090-83F2-5AC59B2D366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09" creationId="{B583C41A-C2D0-116F-1FC5-56737A87AA6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0" creationId="{D4EBD5DB-63AC-A068-8A43-90079374650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1" creationId="{A68E8025-69E4-611E-959B-AE32EE75B50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2" creationId="{46A27BE3-3B9A-BB33-F7F2-D54718CB5F9E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3" creationId="{1A7DEC1D-BE86-6DA8-66D2-E670A9799E6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4" creationId="{EA3074F3-63A6-36D6-D465-352F003711FB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5" creationId="{3B3BEBD1-2CDA-C8A6-0537-0B27D2E6515C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6" creationId="{AFB551B6-D257-6096-4D6B-09C90B0F2175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7" creationId="{E0130B30-A5FF-6B9D-F7C1-62D35CA9B2BC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8" creationId="{34CAEC5B-E746-196A-B3B6-804F825F2DB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19" creationId="{1C1B5F07-2CBF-C52A-D9FA-CCF1A1651E8C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0" creationId="{6880CE6A-89EA-FAC2-9C0C-972919375F6A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1" creationId="{5DBFC000-D3C5-AC3B-6216-F4C3EC72BBBF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2" creationId="{C97139DA-9842-6F83-0586-8FF13E830144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3" creationId="{24655C7B-DE5C-5229-176A-7B0DC2F89A24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4" creationId="{7D598449-30ED-C120-F314-E42719EF9A3D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5" creationId="{1DC3C669-1C63-988F-F8D8-4D0F5EACAE1D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6" creationId="{AFC04FBB-8A3D-F00F-1158-1CCD42AFB830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7" creationId="{68932787-7206-4E2B-8904-9CD57DB9683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8" creationId="{4F6C6F03-CDD7-3D65-1A26-C8CD7EB58126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29" creationId="{4F5FFC5E-E88A-514B-F808-4676C5B66A3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0" creationId="{BE3795D7-338B-48A8-66B1-99A0EF18C0E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1" creationId="{9D01C0B3-C5B2-0C44-2F30-34959A07BC15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2" creationId="{F2FA3F4A-D982-B533-D0BF-1E8DE87B43FE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3" creationId="{F65BD1A2-A58A-8C8E-45B8-23CBAC3B706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4" creationId="{0A2FFA2E-1A16-05C7-5248-E92EE4A66AE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5" creationId="{43E8879C-4F36-F6D0-B131-B127B29DDA86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6" creationId="{F2FA0E59-AD18-339B-0D2B-8AECA90E6AE4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7" creationId="{1788443E-9615-10C5-EBE5-F4C367FBCB37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8" creationId="{80E51A2B-0B14-8952-C850-2E1B2CCBF848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39" creationId="{38D58C20-7991-C2D1-02C9-592CC123FD5A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0" creationId="{F6A7F181-2F18-01D7-0C35-01418E27C4F1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1" creationId="{FBF7C3C7-C0DC-AD96-9171-AF5EA9441C5C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2" creationId="{FA11CE2D-17E2-2903-C0E6-CF6ACD49DB42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3" creationId="{8E5ED567-ED93-B79C-CAE5-8BAD2F8B2F5D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4" creationId="{E9D1FC6C-BABB-D506-E8A6-74447F45B76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5" creationId="{1FD4B1B1-0431-DFE3-FEA3-47B9293A7771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6" creationId="{E2995A29-4C4B-0CCB-5239-C14436DCC9B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7" creationId="{D95C58AA-A1B6-DFDF-3E1F-B9683E1BCD43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8" creationId="{1C31431F-6859-069E-F124-E1DB14447F09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49" creationId="{C5EEBA46-1464-42EC-62EA-8BCFFC9CEC7E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50" creationId="{9A8667D3-70F9-54AA-3CBE-C0FFCE92155C}"/>
          </ac:spMkLst>
        </pc:spChg>
        <pc:spChg chg="mod">
          <ac:chgData name="Hằng Nguyễn" userId="695115d2079323cc" providerId="LiveId" clId="{826418AE-4565-44D0-A339-1E306B3AACF7}" dt="2022-07-24T06:29:42.670" v="4176"/>
          <ac:spMkLst>
            <pc:docMk/>
            <pc:sldMk cId="2116634495" sldId="309"/>
            <ac:spMk id="151" creationId="{51959F90-E7C0-5AC3-7BFB-F07092B3D0EF}"/>
          </ac:spMkLst>
        </pc:spChg>
        <pc:spChg chg="add mod">
          <ac:chgData name="Hằng Nguyễn" userId="695115d2079323cc" providerId="LiveId" clId="{826418AE-4565-44D0-A339-1E306B3AACF7}" dt="2022-07-24T06:33:26.377" v="4222" actId="20577"/>
          <ac:spMkLst>
            <pc:docMk/>
            <pc:sldMk cId="2116634495" sldId="309"/>
            <ac:spMk id="152" creationId="{B675F438-587C-77BB-20D4-8E03C33BDB5A}"/>
          </ac:spMkLst>
        </pc:spChg>
        <pc:grpChg chg="add mod">
          <ac:chgData name="Hằng Nguyễn" userId="695115d2079323cc" providerId="LiveId" clId="{826418AE-4565-44D0-A339-1E306B3AACF7}" dt="2022-07-24T06:45:48.836" v="4316" actId="1076"/>
          <ac:grpSpMkLst>
            <pc:docMk/>
            <pc:sldMk cId="2116634495" sldId="309"/>
            <ac:grpSpMk id="92" creationId="{F319B565-1F9E-7939-2944-199F8C857894}"/>
          </ac:grpSpMkLst>
        </pc:grpChg>
        <pc:grpChg chg="mod">
          <ac:chgData name="Hằng Nguyễn" userId="695115d2079323cc" providerId="LiveId" clId="{826418AE-4565-44D0-A339-1E306B3AACF7}" dt="2022-07-24T06:29:42.670" v="4176"/>
          <ac:grpSpMkLst>
            <pc:docMk/>
            <pc:sldMk cId="2116634495" sldId="309"/>
            <ac:grpSpMk id="98" creationId="{B27E8237-A80A-42B9-B605-072AC20B2F92}"/>
          </ac:grpSpMkLst>
        </pc:grpChg>
        <pc:grpChg chg="del">
          <ac:chgData name="Hằng Nguyễn" userId="695115d2079323cc" providerId="LiveId" clId="{826418AE-4565-44D0-A339-1E306B3AACF7}" dt="2022-07-24T06:29:29.319" v="4175" actId="478"/>
          <ac:grpSpMkLst>
            <pc:docMk/>
            <pc:sldMk cId="2116634495" sldId="309"/>
            <ac:grpSpMk id="4595" creationId="{00000000-0000-0000-0000-000000000000}"/>
          </ac:grpSpMkLst>
        </pc:grpChg>
        <pc:graphicFrameChg chg="add mod modGraphic">
          <ac:chgData name="Hằng Nguyễn" userId="695115d2079323cc" providerId="LiveId" clId="{826418AE-4565-44D0-A339-1E306B3AACF7}" dt="2022-07-24T06:48:03.868" v="4542" actId="1037"/>
          <ac:graphicFrameMkLst>
            <pc:docMk/>
            <pc:sldMk cId="2116634495" sldId="309"/>
            <ac:graphicFrameMk id="6" creationId="{8D8D8BE6-7D7F-47E7-E3C4-13B1F9AEFC54}"/>
          </ac:graphicFrameMkLst>
        </pc:graphicFrameChg>
        <pc:picChg chg="add mod modCrop">
          <ac:chgData name="Hằng Nguyễn" userId="695115d2079323cc" providerId="LiveId" clId="{826418AE-4565-44D0-A339-1E306B3AACF7}" dt="2022-07-24T06:45:39.421" v="4313" actId="14100"/>
          <ac:picMkLst>
            <pc:docMk/>
            <pc:sldMk cId="2116634495" sldId="309"/>
            <ac:picMk id="5" creationId="{EF9A8F6E-AB67-2ED7-9463-15908A6E2B9C}"/>
          </ac:picMkLst>
        </pc:picChg>
        <pc:picChg chg="del">
          <ac:chgData name="Hằng Nguyễn" userId="695115d2079323cc" providerId="LiveId" clId="{826418AE-4565-44D0-A339-1E306B3AACF7}" dt="2022-07-24T06:29:26.388" v="4173" actId="478"/>
          <ac:picMkLst>
            <pc:docMk/>
            <pc:sldMk cId="2116634495" sldId="309"/>
            <ac:picMk id="7" creationId="{07CED2EC-38EE-0A57-AEE3-EA9D71DC3400}"/>
          </ac:picMkLst>
        </pc:picChg>
        <pc:picChg chg="del">
          <ac:chgData name="Hằng Nguyễn" userId="695115d2079323cc" providerId="LiveId" clId="{826418AE-4565-44D0-A339-1E306B3AACF7}" dt="2022-07-24T06:29:26.388" v="4173" actId="478"/>
          <ac:picMkLst>
            <pc:docMk/>
            <pc:sldMk cId="2116634495" sldId="309"/>
            <ac:picMk id="9" creationId="{5B38398E-936D-3E99-D71F-8D3E4B3B500E}"/>
          </ac:picMkLst>
        </pc:picChg>
        <pc:picChg chg="del">
          <ac:chgData name="Hằng Nguyễn" userId="695115d2079323cc" providerId="LiveId" clId="{826418AE-4565-44D0-A339-1E306B3AACF7}" dt="2022-07-24T06:29:26.388" v="4173" actId="478"/>
          <ac:picMkLst>
            <pc:docMk/>
            <pc:sldMk cId="2116634495" sldId="309"/>
            <ac:picMk id="89" creationId="{BB27B181-7300-4BB2-8769-2B848ED76272}"/>
          </ac:picMkLst>
        </pc:picChg>
        <pc:picChg chg="del">
          <ac:chgData name="Hằng Nguyễn" userId="695115d2079323cc" providerId="LiveId" clId="{826418AE-4565-44D0-A339-1E306B3AACF7}" dt="2022-07-24T06:29:26.388" v="4173" actId="478"/>
          <ac:picMkLst>
            <pc:docMk/>
            <pc:sldMk cId="2116634495" sldId="309"/>
            <ac:picMk id="90" creationId="{F93232A3-2639-AA4D-50C8-BA1C2249FB9D}"/>
          </ac:picMkLst>
        </pc:picChg>
        <pc:picChg chg="del">
          <ac:chgData name="Hằng Nguyễn" userId="695115d2079323cc" providerId="LiveId" clId="{826418AE-4565-44D0-A339-1E306B3AACF7}" dt="2022-07-24T06:29:26.388" v="4173" actId="478"/>
          <ac:picMkLst>
            <pc:docMk/>
            <pc:sldMk cId="2116634495" sldId="309"/>
            <ac:picMk id="91" creationId="{248B74C4-8EC9-4112-DDCF-3ADC41351A35}"/>
          </ac:picMkLst>
        </pc:picChg>
      </pc:sldChg>
      <pc:sldChg chg="delSp modSp add mod modTransition">
        <pc:chgData name="Hằng Nguyễn" userId="695115d2079323cc" providerId="LiveId" clId="{826418AE-4565-44D0-A339-1E306B3AACF7}" dt="2022-07-24T07:29:30.322" v="6010"/>
        <pc:sldMkLst>
          <pc:docMk/>
          <pc:sldMk cId="1015511768" sldId="310"/>
        </pc:sldMkLst>
        <pc:spChg chg="mod">
          <ac:chgData name="Hằng Nguyễn" userId="695115d2079323cc" providerId="LiveId" clId="{826418AE-4565-44D0-A339-1E306B3AACF7}" dt="2022-07-24T06:49:53.643" v="4565" actId="1076"/>
          <ac:spMkLst>
            <pc:docMk/>
            <pc:sldMk cId="1015511768" sldId="310"/>
            <ac:spMk id="152" creationId="{B675F438-587C-77BB-20D4-8E03C33BDB5A}"/>
          </ac:spMkLst>
        </pc:spChg>
        <pc:grpChg chg="del">
          <ac:chgData name="Hằng Nguyễn" userId="695115d2079323cc" providerId="LiveId" clId="{826418AE-4565-44D0-A339-1E306B3AACF7}" dt="2022-07-24T06:48:40.412" v="4544" actId="478"/>
          <ac:grpSpMkLst>
            <pc:docMk/>
            <pc:sldMk cId="1015511768" sldId="310"/>
            <ac:grpSpMk id="92" creationId="{F319B565-1F9E-7939-2944-199F8C857894}"/>
          </ac:grpSpMkLst>
        </pc:grpChg>
        <pc:graphicFrameChg chg="mod modGraphic">
          <ac:chgData name="Hằng Nguyễn" userId="695115d2079323cc" providerId="LiveId" clId="{826418AE-4565-44D0-A339-1E306B3AACF7}" dt="2022-07-24T07:03:47.807" v="5397" actId="14734"/>
          <ac:graphicFrameMkLst>
            <pc:docMk/>
            <pc:sldMk cId="1015511768" sldId="310"/>
            <ac:graphicFrameMk id="6" creationId="{8D8D8BE6-7D7F-47E7-E3C4-13B1F9AEFC54}"/>
          </ac:graphicFrameMkLst>
        </pc:graphicFrameChg>
        <pc:picChg chg="del mod">
          <ac:chgData name="Hằng Nguyễn" userId="695115d2079323cc" providerId="LiveId" clId="{826418AE-4565-44D0-A339-1E306B3AACF7}" dt="2022-07-24T06:48:54.191" v="4548" actId="478"/>
          <ac:picMkLst>
            <pc:docMk/>
            <pc:sldMk cId="1015511768" sldId="310"/>
            <ac:picMk id="5" creationId="{EF9A8F6E-AB67-2ED7-9463-15908A6E2B9C}"/>
          </ac:picMkLst>
        </pc:picChg>
      </pc:sldChg>
      <pc:sldChg chg="addSp delSp modSp add mod modTransition">
        <pc:chgData name="Hằng Nguyễn" userId="695115d2079323cc" providerId="LiveId" clId="{826418AE-4565-44D0-A339-1E306B3AACF7}" dt="2022-07-24T07:33:46.947" v="6575" actId="255"/>
        <pc:sldMkLst>
          <pc:docMk/>
          <pc:sldMk cId="489104477" sldId="311"/>
        </pc:sldMkLst>
        <pc:spChg chg="add mod">
          <ac:chgData name="Hằng Nguyễn" userId="695115d2079323cc" providerId="LiveId" clId="{826418AE-4565-44D0-A339-1E306B3AACF7}" dt="2022-07-24T07:33:46.947" v="6575" actId="255"/>
          <ac:spMkLst>
            <pc:docMk/>
            <pc:sldMk cId="489104477" sldId="311"/>
            <ac:spMk id="3" creationId="{7838D710-4CE8-C1D7-33CA-F695BC3B718B}"/>
          </ac:spMkLst>
        </pc:spChg>
        <pc:spChg chg="del">
          <ac:chgData name="Hằng Nguyễn" userId="695115d2079323cc" providerId="LiveId" clId="{826418AE-4565-44D0-A339-1E306B3AACF7}" dt="2022-07-24T07:23:53.208" v="5850" actId="478"/>
          <ac:spMkLst>
            <pc:docMk/>
            <pc:sldMk cId="489104477" sldId="311"/>
            <ac:spMk id="4" creationId="{8FDE9AE8-C2D7-AEF9-2EB9-8DFE3F4A04BA}"/>
          </ac:spMkLst>
        </pc:spChg>
        <pc:spChg chg="mod">
          <ac:chgData name="Hằng Nguyễn" userId="695115d2079323cc" providerId="LiveId" clId="{826418AE-4565-44D0-A339-1E306B3AACF7}" dt="2022-07-24T07:31:18.054" v="6287" actId="1076"/>
          <ac:spMkLst>
            <pc:docMk/>
            <pc:sldMk cId="489104477" sldId="311"/>
            <ac:spMk id="32" creationId="{FC83D2AC-C52D-9FE3-E919-24961546F1D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74" creationId="{C3020309-089D-ABB8-FD7D-CEFCEAC3C742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76" creationId="{C336AEDB-A729-6011-9DAB-A03CA7C44AC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77" creationId="{A347B43D-52B4-D52C-3058-CC003731E75B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78" creationId="{43EFF972-9B8C-9C3B-63F7-C66AB13EF10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79" creationId="{0B4F1C82-E6AF-D792-EEA1-BD7700C081B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0" creationId="{722C0763-DC62-CEB9-4DA8-8B9F5ADB5E0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1" creationId="{AD86CE76-2095-CFB1-566F-C8B72661D41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2" creationId="{1934C47F-3896-69FB-24CC-54B6F0BBBEC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3" creationId="{0A540163-C3D8-D935-0E60-A8078159097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4" creationId="{00E6B8F4-4B5A-E359-91B7-AE3ADD002A5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5" creationId="{869E3D33-40B4-DD46-B0C8-63F5FE6BFA3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6" creationId="{30BD0C99-639E-B388-F436-1DD50844F6B1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7" creationId="{B70D43FF-B508-CFF5-BF17-3E18396FAEF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8" creationId="{8BF4D456-DE37-BFD5-A273-047ABBC0E998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89" creationId="{03E205F8-5062-64C4-B1F5-E26C83A20D3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0" creationId="{D044BD93-5B66-951B-6C87-91403803C97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1" creationId="{3429782C-8CD1-07F3-77A7-599B3EF1B14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2" creationId="{5603B820-4354-A110-DADB-C7FDE85EF96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3" creationId="{A7C33B02-E1FB-C568-6611-7C44822FF1BB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4" creationId="{C47ADD9F-7775-6E55-C66D-8B0650AD78C8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5" creationId="{B4B5BF91-0249-3C84-C4FE-9DA0208E041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6" creationId="{94D99B3C-04AD-F721-7D89-2C01C83BA9E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7" creationId="{A7FB73D8-3912-9BBE-03CE-6B95D4D1291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8" creationId="{887D20C8-DACD-1EC7-2B3C-20EF1C97ACC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199" creationId="{A6C17A39-C7F4-B12F-9891-84E7D95735D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0" creationId="{E410123F-011F-1137-C5BD-EE93DFD78D8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1" creationId="{A5068CD8-17DA-A1AC-EDA0-26E4774F436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2" creationId="{2C241602-BB8A-38A0-0E95-9A1DF88B181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3" creationId="{FE0CD99E-602D-0303-9D89-02CE86720F5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4" creationId="{2E27C47B-49B5-1E0A-C2D3-609D9BE59718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5" creationId="{2BCB768D-6B66-FDB0-74C5-8FB807CA42D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6" creationId="{6EC0559A-28F7-2DC5-7DB7-2E0A21C3D9B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7" creationId="{C2883EBA-8B7F-69B8-E777-EC2116ADB64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8" creationId="{40C7ECDB-1466-6529-5AB5-06A08798E72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09" creationId="{CDA35DAC-05FE-B75B-69B6-CE12C6CF592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0" creationId="{AB51E74A-6129-D006-CA2D-F880D0E71925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1" creationId="{1F072903-106A-1C7B-486A-91FECD992C3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2" creationId="{5CE21D77-D348-37C1-C542-889D13D01F8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3" creationId="{12D219B1-7CFA-5F1C-5280-A85159EF8595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4" creationId="{093F0DCE-776C-F6B1-1300-5BF331E9AFD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5" creationId="{5376C184-27C0-90A4-D706-79A6A295634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6" creationId="{C59942E4-5979-226A-4FF6-88A26B118CB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7" creationId="{4AA7FDC4-3A71-7B59-0A59-C059D391479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8" creationId="{9072DD25-7237-D29C-A53E-F18D7094817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19" creationId="{4C800E59-5B00-4AA7-527C-EE5C1C29CE5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0" creationId="{FCF2EE7D-C1EC-0F3E-D1AF-207ED2CF980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1" creationId="{AA5BB249-76C4-B33C-4433-862630B738A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2" creationId="{5BDC9BA9-745B-6A09-F92C-F8E84CF2A84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3" creationId="{0E6D4423-D601-4AE5-BAB5-DCC84118320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4" creationId="{2BB8CD06-549B-68F9-E94F-BA7CFD3B9F7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5" creationId="{5E2E73DC-FFD7-6AEB-D862-3D8B22E4DFE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6" creationId="{7DDD33A5-B8C0-3200-E1C0-9596975761C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7" creationId="{786D593F-49F8-349A-5B80-F421453F572C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8" creationId="{A4F8E5FC-B08C-95F0-207D-007E89F1F9F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29" creationId="{A02C5D67-F03E-A31A-1F6B-0AE10DF585D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0" creationId="{5EDFD6BA-FF50-1847-286E-DA340B75A64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1" creationId="{99FB61FB-67C7-DC70-1EF8-E62D7760A6F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2" creationId="{67B81471-5621-7682-756D-9AD614FDAB8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3" creationId="{63BCA37B-848B-2573-57DD-4F0B1D95244B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4" creationId="{102CD9D6-04BA-D463-D1C2-3D536939714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5" creationId="{27917B14-A176-810B-86B0-6ADA72CADEE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6" creationId="{EB1D24EB-7D5F-8408-59F4-FEE3C9D1D82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7" creationId="{2D1CCF0D-CB16-306F-97F4-51563CB11A68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8" creationId="{506614AC-5E2D-B55A-296C-EBCB542B2E8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39" creationId="{C0F94551-87BB-FD05-681B-9EDA6BF956A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0" creationId="{512E2D36-FC2C-8737-33D4-4FB94D6E8B9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1" creationId="{65246248-066A-B53F-78D6-2FECCEA3815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2" creationId="{309E7807-354B-F9D9-28D6-267520FA52D2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3" creationId="{3010E75C-BF06-2E23-3DC8-2D5D5E29C189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4" creationId="{104A3C39-E825-9203-881D-E4A9C74AA9FC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5" creationId="{A86C815C-DCC7-B76F-51FF-056D91EEC6C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6" creationId="{5747FAB7-5002-5F97-F0D2-E7BBAC2F35DE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7" creationId="{95931EC9-CEB8-1308-0E89-0FC718796B5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8" creationId="{A9F4E117-C670-B285-C4E7-05B59361407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49" creationId="{1779552A-BF26-E1DF-6145-BDC0C45C4B55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0" creationId="{C822F37D-00E3-9E9A-7380-5BB5305A825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1" creationId="{D1318DCD-0E09-FD51-C416-F831612F80F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2" creationId="{6ED47ACD-FB91-18CC-775B-C1ADC7C19644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3" creationId="{AB5BB88A-1AF4-BB1B-5CEA-5FF44335790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4" creationId="{4D0E9180-0360-3E78-6649-F82B6E47F57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5" creationId="{91F8FE38-4BB5-284F-6564-9A1793C5E56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6" creationId="{E27375EE-4418-1BA9-5AF5-F1D46B5DCF2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7" creationId="{952893BB-CA6E-5C58-E356-978009613A7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8" creationId="{FDE44638-B00A-8D0B-B8DC-DED3B696E0EC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59" creationId="{31E84339-8A7C-F3B9-58C1-9B0C98BDE41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0" creationId="{0A580363-31D0-7889-FB2B-25E866F50D2F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1" creationId="{8D56CA7F-B7B9-B23E-10CF-1EED51F210E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2" creationId="{9EC2CB11-1BF8-2401-A7A9-A0CC19DF9B5A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3" creationId="{1242014B-4426-8D0B-769D-4908C5A3D705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4" creationId="{C319BC3B-006D-1230-698D-AF271941F9F7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5" creationId="{04C7E4AB-9848-0E8F-97B4-77579B4A0506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6" creationId="{D201F6B8-BCB5-9D87-EF5A-D5BD92DF3053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7" creationId="{259A4F73-9E73-8CCD-B224-D9CF3257D730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8" creationId="{9C4E771F-D460-8924-43C8-D6E00E05909D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69" creationId="{4DECDA62-F146-C789-4FAB-7D3D40E31BDB}"/>
          </ac:spMkLst>
        </pc:spChg>
        <pc:spChg chg="mod">
          <ac:chgData name="Hằng Nguyễn" userId="695115d2079323cc" providerId="LiveId" clId="{826418AE-4565-44D0-A339-1E306B3AACF7}" dt="2022-07-24T07:24:06.757" v="5889"/>
          <ac:spMkLst>
            <pc:docMk/>
            <pc:sldMk cId="489104477" sldId="311"/>
            <ac:spMk id="270" creationId="{67743FB3-A384-B7FD-B082-8C34E1A356A0}"/>
          </ac:spMkLst>
        </pc:spChg>
        <pc:grpChg chg="del">
          <ac:chgData name="Hằng Nguyễn" userId="695115d2079323cc" providerId="LiveId" clId="{826418AE-4565-44D0-A339-1E306B3AACF7}" dt="2022-07-24T07:23:53.208" v="5850" actId="478"/>
          <ac:grpSpMkLst>
            <pc:docMk/>
            <pc:sldMk cId="489104477" sldId="311"/>
            <ac:grpSpMk id="66" creationId="{75645BF7-35F7-C680-A6B3-F845FC4561C4}"/>
          </ac:grpSpMkLst>
        </pc:grpChg>
        <pc:grpChg chg="del mod">
          <ac:chgData name="Hằng Nguyễn" userId="695115d2079323cc" providerId="LiveId" clId="{826418AE-4565-44D0-A339-1E306B3AACF7}" dt="2022-07-24T07:28:44.766" v="5988" actId="478"/>
          <ac:grpSpMkLst>
            <pc:docMk/>
            <pc:sldMk cId="489104477" sldId="311"/>
            <ac:grpSpMk id="149" creationId="{E23A18AE-9EA7-19D0-D284-046E518AEA56}"/>
          </ac:grpSpMkLst>
        </pc:grpChg>
        <pc:grpChg chg="add del mod">
          <ac:chgData name="Hằng Nguyễn" userId="695115d2079323cc" providerId="LiveId" clId="{826418AE-4565-44D0-A339-1E306B3AACF7}" dt="2022-07-24T07:24:12.677" v="5891" actId="478"/>
          <ac:grpSpMkLst>
            <pc:docMk/>
            <pc:sldMk cId="489104477" sldId="311"/>
            <ac:grpSpMk id="173" creationId="{EC3AA760-FB2B-A5E6-FDDC-C20EFB28CDC4}"/>
          </ac:grpSpMkLst>
        </pc:grpChg>
        <pc:grpChg chg="mod">
          <ac:chgData name="Hằng Nguyễn" userId="695115d2079323cc" providerId="LiveId" clId="{826418AE-4565-44D0-A339-1E306B3AACF7}" dt="2022-07-24T07:24:06.757" v="5889"/>
          <ac:grpSpMkLst>
            <pc:docMk/>
            <pc:sldMk cId="489104477" sldId="311"/>
            <ac:grpSpMk id="175" creationId="{DA23DC1C-A9B3-C060-5301-08E29ED009A1}"/>
          </ac:grpSpMkLst>
        </pc:grpChg>
        <pc:picChg chg="add mod">
          <ac:chgData name="Hằng Nguyễn" userId="695115d2079323cc" providerId="LiveId" clId="{826418AE-4565-44D0-A339-1E306B3AACF7}" dt="2022-07-24T07:31:02.608" v="6285" actId="1076"/>
          <ac:picMkLst>
            <pc:docMk/>
            <pc:sldMk cId="489104477" sldId="311"/>
            <ac:picMk id="2" creationId="{AAB9D077-A6EC-80B4-5B13-962B8BE6CEA0}"/>
          </ac:picMkLst>
        </pc:picChg>
      </pc:sldChg>
      <pc:sldChg chg="addSp delSp modSp add mod ord modAnim">
        <pc:chgData name="Hằng Nguyễn" userId="695115d2079323cc" providerId="LiveId" clId="{826418AE-4565-44D0-A339-1E306B3AACF7}" dt="2022-07-25T00:52:48.124" v="8217"/>
        <pc:sldMkLst>
          <pc:docMk/>
          <pc:sldMk cId="2875805770" sldId="312"/>
        </pc:sldMkLst>
        <pc:spChg chg="add mod">
          <ac:chgData name="Hằng Nguyễn" userId="695115d2079323cc" providerId="LiveId" clId="{826418AE-4565-44D0-A339-1E306B3AACF7}" dt="2022-07-25T00:47:49.280" v="8185" actId="1076"/>
          <ac:spMkLst>
            <pc:docMk/>
            <pc:sldMk cId="2875805770" sldId="312"/>
            <ac:spMk id="2" creationId="{52219E09-3C85-FF68-1AFC-A4E32ED9B153}"/>
          </ac:spMkLst>
        </pc:spChg>
        <pc:spChg chg="add mod">
          <ac:chgData name="Hằng Nguyễn" userId="695115d2079323cc" providerId="LiveId" clId="{826418AE-4565-44D0-A339-1E306B3AACF7}" dt="2022-07-25T00:48:04.200" v="8187" actId="14100"/>
          <ac:spMkLst>
            <pc:docMk/>
            <pc:sldMk cId="2875805770" sldId="312"/>
            <ac:spMk id="4" creationId="{8ED92694-8AA4-CAE2-8F8D-09C28DDE6571}"/>
          </ac:spMkLst>
        </pc:spChg>
        <pc:spChg chg="mod">
          <ac:chgData name="Hằng Nguyễn" userId="695115d2079323cc" providerId="LiveId" clId="{826418AE-4565-44D0-A339-1E306B3AACF7}" dt="2022-07-24T17:22:55.113" v="7173"/>
          <ac:spMkLst>
            <pc:docMk/>
            <pc:sldMk cId="2875805770" sldId="312"/>
            <ac:spMk id="11" creationId="{9BC8DE55-84BC-853D-BDCF-14C8A664F374}"/>
          </ac:spMkLst>
        </pc:spChg>
        <pc:spChg chg="mod">
          <ac:chgData name="Hằng Nguyễn" userId="695115d2079323cc" providerId="LiveId" clId="{826418AE-4565-44D0-A339-1E306B3AACF7}" dt="2022-07-24T17:22:55.113" v="7173"/>
          <ac:spMkLst>
            <pc:docMk/>
            <pc:sldMk cId="2875805770" sldId="312"/>
            <ac:spMk id="12" creationId="{8F541B45-7A7A-24D8-A9BD-C705FA6528FF}"/>
          </ac:spMkLst>
        </pc:spChg>
        <pc:spChg chg="add del mod">
          <ac:chgData name="Hằng Nguyễn" userId="695115d2079323cc" providerId="LiveId" clId="{826418AE-4565-44D0-A339-1E306B3AACF7}" dt="2022-07-25T00:34:58.093" v="7244" actId="478"/>
          <ac:spMkLst>
            <pc:docMk/>
            <pc:sldMk cId="2875805770" sldId="312"/>
            <ac:spMk id="13" creationId="{83DA6CE0-31B2-5E9F-9D19-602740CFAE25}"/>
          </ac:spMkLst>
        </pc:spChg>
        <pc:spChg chg="add del mod">
          <ac:chgData name="Hằng Nguyễn" userId="695115d2079323cc" providerId="LiveId" clId="{826418AE-4565-44D0-A339-1E306B3AACF7}" dt="2022-07-25T00:34:58.093" v="7244" actId="478"/>
          <ac:spMkLst>
            <pc:docMk/>
            <pc:sldMk cId="2875805770" sldId="312"/>
            <ac:spMk id="14" creationId="{7708D4BF-F195-418B-C2CC-2D9D26ADC18D}"/>
          </ac:spMkLst>
        </pc:spChg>
        <pc:spChg chg="add mod">
          <ac:chgData name="Hằng Nguyễn" userId="695115d2079323cc" providerId="LiveId" clId="{826418AE-4565-44D0-A339-1E306B3AACF7}" dt="2022-07-25T00:48:44.954" v="8195" actId="1076"/>
          <ac:spMkLst>
            <pc:docMk/>
            <pc:sldMk cId="2875805770" sldId="312"/>
            <ac:spMk id="15" creationId="{4ECA59FE-338A-E958-438F-8ECCF91858B4}"/>
          </ac:spMkLst>
        </pc:spChg>
        <pc:spChg chg="add mod">
          <ac:chgData name="Hằng Nguyễn" userId="695115d2079323cc" providerId="LiveId" clId="{826418AE-4565-44D0-A339-1E306B3AACF7}" dt="2022-07-25T00:44:07.227" v="8149" actId="14100"/>
          <ac:spMkLst>
            <pc:docMk/>
            <pc:sldMk cId="2875805770" sldId="312"/>
            <ac:spMk id="16" creationId="{76BED091-5C21-2A68-F20C-8E7C7631D857}"/>
          </ac:spMkLst>
        </pc:spChg>
        <pc:spChg chg="add mod">
          <ac:chgData name="Hằng Nguyễn" userId="695115d2079323cc" providerId="LiveId" clId="{826418AE-4565-44D0-A339-1E306B3AACF7}" dt="2022-07-25T00:44:16.719" v="8172" actId="1037"/>
          <ac:spMkLst>
            <pc:docMk/>
            <pc:sldMk cId="2875805770" sldId="312"/>
            <ac:spMk id="17" creationId="{96888185-9AE4-BBE4-E448-AAB09948C9F6}"/>
          </ac:spMkLst>
        </pc:spChg>
        <pc:spChg chg="add mod">
          <ac:chgData name="Hằng Nguyễn" userId="695115d2079323cc" providerId="LiveId" clId="{826418AE-4565-44D0-A339-1E306B3AACF7}" dt="2022-07-25T00:52:13.864" v="8215" actId="14100"/>
          <ac:spMkLst>
            <pc:docMk/>
            <pc:sldMk cId="2875805770" sldId="312"/>
            <ac:spMk id="18" creationId="{DB090A94-9141-5386-5D09-EB7F68D590F4}"/>
          </ac:spMkLst>
        </pc:spChg>
        <pc:spChg chg="add mod">
          <ac:chgData name="Hằng Nguyễn" userId="695115d2079323cc" providerId="LiveId" clId="{826418AE-4565-44D0-A339-1E306B3AACF7}" dt="2022-07-25T00:44:16.719" v="8172" actId="1037"/>
          <ac:spMkLst>
            <pc:docMk/>
            <pc:sldMk cId="2875805770" sldId="312"/>
            <ac:spMk id="19" creationId="{24778471-7E7F-63E0-B845-517C46E8949F}"/>
          </ac:spMkLst>
        </pc:spChg>
        <pc:spChg chg="add mod">
          <ac:chgData name="Hằng Nguyễn" userId="695115d2079323cc" providerId="LiveId" clId="{826418AE-4565-44D0-A339-1E306B3AACF7}" dt="2022-07-25T00:44:07.227" v="8149" actId="14100"/>
          <ac:spMkLst>
            <pc:docMk/>
            <pc:sldMk cId="2875805770" sldId="312"/>
            <ac:spMk id="20" creationId="{10748156-FEFD-1349-7860-2369D8A1C897}"/>
          </ac:spMkLst>
        </pc:spChg>
        <pc:spChg chg="add mod">
          <ac:chgData name="Hằng Nguyễn" userId="695115d2079323cc" providerId="LiveId" clId="{826418AE-4565-44D0-A339-1E306B3AACF7}" dt="2022-07-25T00:44:16.719" v="8172" actId="1037"/>
          <ac:spMkLst>
            <pc:docMk/>
            <pc:sldMk cId="2875805770" sldId="312"/>
            <ac:spMk id="21" creationId="{8878DA97-B7BE-C0C4-4AD5-A5F040512EC1}"/>
          </ac:spMkLst>
        </pc:spChg>
        <pc:spChg chg="add mod">
          <ac:chgData name="Hằng Nguyễn" userId="695115d2079323cc" providerId="LiveId" clId="{826418AE-4565-44D0-A339-1E306B3AACF7}" dt="2022-07-25T00:51:48.994" v="8213" actId="14100"/>
          <ac:spMkLst>
            <pc:docMk/>
            <pc:sldMk cId="2875805770" sldId="312"/>
            <ac:spMk id="22" creationId="{90E39A84-1125-BA62-2BA0-71D37FC0E2E6}"/>
          </ac:spMkLst>
        </pc:spChg>
        <pc:spChg chg="mod">
          <ac:chgData name="Hằng Nguyễn" userId="695115d2079323cc" providerId="LiveId" clId="{826418AE-4565-44D0-A339-1E306B3AACF7}" dt="2022-07-25T00:42:53.449" v="8130" actId="1076"/>
          <ac:spMkLst>
            <pc:docMk/>
            <pc:sldMk cId="2875805770" sldId="312"/>
            <ac:spMk id="4869" creationId="{00000000-0000-0000-0000-000000000000}"/>
          </ac:spMkLst>
        </pc:spChg>
        <pc:spChg chg="mod">
          <ac:chgData name="Hằng Nguyễn" userId="695115d2079323cc" providerId="LiveId" clId="{826418AE-4565-44D0-A339-1E306B3AACF7}" dt="2022-07-25T00:43:32.963" v="8136" actId="14100"/>
          <ac:spMkLst>
            <pc:docMk/>
            <pc:sldMk cId="2875805770" sldId="312"/>
            <ac:spMk id="4870" creationId="{00000000-0000-0000-0000-000000000000}"/>
          </ac:spMkLst>
        </pc:spChg>
        <pc:grpChg chg="add del mod">
          <ac:chgData name="Hằng Nguyễn" userId="695115d2079323cc" providerId="LiveId" clId="{826418AE-4565-44D0-A339-1E306B3AACF7}" dt="2022-07-25T00:34:06.449" v="7231" actId="478"/>
          <ac:grpSpMkLst>
            <pc:docMk/>
            <pc:sldMk cId="2875805770" sldId="312"/>
            <ac:grpSpMk id="10" creationId="{C2CD40EA-7522-1AD4-0FE7-E8D709F53DC1}"/>
          </ac:grpSpMkLst>
        </pc:grpChg>
        <pc:picChg chg="add mod">
          <ac:chgData name="Hằng Nguyễn" userId="695115d2079323cc" providerId="LiveId" clId="{826418AE-4565-44D0-A339-1E306B3AACF7}" dt="2022-07-25T00:43:38.304" v="8137" actId="14100"/>
          <ac:picMkLst>
            <pc:docMk/>
            <pc:sldMk cId="2875805770" sldId="312"/>
            <ac:picMk id="7" creationId="{FDEE7DC7-BE82-36A6-180F-185C14167A3F}"/>
          </ac:picMkLst>
        </pc:picChg>
        <pc:picChg chg="del mod">
          <ac:chgData name="Hằng Nguyễn" userId="695115d2079323cc" providerId="LiveId" clId="{826418AE-4565-44D0-A339-1E306B3AACF7}" dt="2022-07-24T17:18:06.959" v="6945" actId="478"/>
          <ac:picMkLst>
            <pc:docMk/>
            <pc:sldMk cId="2875805770" sldId="312"/>
            <ac:picMk id="90" creationId="{AC9B0DD0-A6C1-B1EF-DCC8-B519A4347783}"/>
          </ac:picMkLst>
        </pc:picChg>
        <pc:picChg chg="del">
          <ac:chgData name="Hằng Nguyễn" userId="695115d2079323cc" providerId="LiveId" clId="{826418AE-4565-44D0-A339-1E306B3AACF7}" dt="2022-07-24T17:18:07.707" v="6946" actId="478"/>
          <ac:picMkLst>
            <pc:docMk/>
            <pc:sldMk cId="2875805770" sldId="312"/>
            <ac:picMk id="94" creationId="{44DAB169-927B-C62A-73C7-B58C9C0F2E3A}"/>
          </ac:picMkLst>
        </pc:picChg>
        <pc:picChg chg="del mod">
          <ac:chgData name="Hằng Nguyễn" userId="695115d2079323cc" providerId="LiveId" clId="{826418AE-4565-44D0-A339-1E306B3AACF7}" dt="2022-07-24T17:19:25.405" v="7160" actId="478"/>
          <ac:picMkLst>
            <pc:docMk/>
            <pc:sldMk cId="2875805770" sldId="312"/>
            <ac:picMk id="95" creationId="{3DDF03CC-F0D6-1327-FF02-624CAA26B7E4}"/>
          </ac:picMkLst>
        </pc:picChg>
        <pc:cxnChg chg="add mod">
          <ac:chgData name="Hằng Nguyễn" userId="695115d2079323cc" providerId="LiveId" clId="{826418AE-4565-44D0-A339-1E306B3AACF7}" dt="2022-07-25T00:43:52.599" v="8144" actId="1038"/>
          <ac:cxnSpMkLst>
            <pc:docMk/>
            <pc:sldMk cId="2875805770" sldId="312"/>
            <ac:cxnSpMk id="3" creationId="{6D06F411-4EBB-60FC-79CC-F6D5B6541944}"/>
          </ac:cxnSpMkLst>
        </pc:cxnChg>
      </pc:sldChg>
      <pc:sldChg chg="addSp delSp modSp new mod ord modAnim">
        <pc:chgData name="Hằng Nguyễn" userId="695115d2079323cc" providerId="LiveId" clId="{826418AE-4565-44D0-A339-1E306B3AACF7}" dt="2022-07-25T01:20:32.217" v="8226"/>
        <pc:sldMkLst>
          <pc:docMk/>
          <pc:sldMk cId="3264969074" sldId="313"/>
        </pc:sldMkLst>
        <pc:spChg chg="del">
          <ac:chgData name="Hằng Nguyễn" userId="695115d2079323cc" providerId="LiveId" clId="{826418AE-4565-44D0-A339-1E306B3AACF7}" dt="2022-07-25T01:20:04.868" v="8222" actId="478"/>
          <ac:spMkLst>
            <pc:docMk/>
            <pc:sldMk cId="3264969074" sldId="313"/>
            <ac:spMk id="2" creationId="{1D05DB26-9DC5-7082-EB79-7E5B96A43515}"/>
          </ac:spMkLst>
        </pc:spChg>
        <pc:spChg chg="del">
          <ac:chgData name="Hằng Nguyễn" userId="695115d2079323cc" providerId="LiveId" clId="{826418AE-4565-44D0-A339-1E306B3AACF7}" dt="2022-07-25T01:20:03.392" v="8221" actId="478"/>
          <ac:spMkLst>
            <pc:docMk/>
            <pc:sldMk cId="3264969074" sldId="313"/>
            <ac:spMk id="3" creationId="{A9856A2F-60C8-29CD-549E-8A1AA4CDD593}"/>
          </ac:spMkLst>
        </pc:spChg>
        <pc:picChg chg="add mod">
          <ac:chgData name="Hằng Nguyễn" userId="695115d2079323cc" providerId="LiveId" clId="{826418AE-4565-44D0-A339-1E306B3AACF7}" dt="2022-07-25T01:20:25.193" v="8224" actId="1076"/>
          <ac:picMkLst>
            <pc:docMk/>
            <pc:sldMk cId="3264969074" sldId="313"/>
            <ac:picMk id="4" creationId="{64887609-10A0-FD8C-D25E-C3B56304D150}"/>
          </ac:picMkLst>
        </pc:picChg>
      </pc:sldChg>
      <pc:sldMasterChg chg="delSldLayout">
        <pc:chgData name="Hằng Nguyễn" userId="695115d2079323cc" providerId="LiveId" clId="{826418AE-4565-44D0-A339-1E306B3AACF7}" dt="2022-07-24T07:24:15.064" v="5892" actId="47"/>
        <pc:sldMasterMkLst>
          <pc:docMk/>
          <pc:sldMasterMk cId="0" sldId="2147483673"/>
        </pc:sldMasterMkLst>
        <pc:sldLayoutChg chg="del">
          <pc:chgData name="Hằng Nguyễn" userId="695115d2079323cc" providerId="LiveId" clId="{826418AE-4565-44D0-A339-1E306B3AACF7}" dt="2022-07-24T07:09:52.702" v="5498" actId="47"/>
          <pc:sldLayoutMkLst>
            <pc:docMk/>
            <pc:sldMasterMk cId="0" sldId="2147483673"/>
            <pc:sldLayoutMk cId="0" sldId="2147483649"/>
          </pc:sldLayoutMkLst>
        </pc:sldLayoutChg>
        <pc:sldLayoutChg chg="del">
          <pc:chgData name="Hằng Nguyễn" userId="695115d2079323cc" providerId="LiveId" clId="{826418AE-4565-44D0-A339-1E306B3AACF7}" dt="2022-07-24T02:21:42.838" v="158" actId="47"/>
          <pc:sldLayoutMkLst>
            <pc:docMk/>
            <pc:sldMasterMk cId="0" sldId="2147483673"/>
            <pc:sldLayoutMk cId="0" sldId="2147483650"/>
          </pc:sldLayoutMkLst>
        </pc:sldLayoutChg>
        <pc:sldLayoutChg chg="del">
          <pc:chgData name="Hằng Nguyễn" userId="695115d2079323cc" providerId="LiveId" clId="{826418AE-4565-44D0-A339-1E306B3AACF7}" dt="2022-07-24T07:24:15.064" v="5892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Hằng Nguyễn" userId="695115d2079323cc" providerId="LiveId" clId="{826418AE-4565-44D0-A339-1E306B3AACF7}" dt="2022-07-24T07:06:00.772" v="5439" actId="47"/>
          <pc:sldLayoutMkLst>
            <pc:docMk/>
            <pc:sldMasterMk cId="0" sldId="2147483673"/>
            <pc:sldLayoutMk cId="0" sldId="2147483654"/>
          </pc:sldLayoutMkLst>
        </pc:sldLayoutChg>
        <pc:sldLayoutChg chg="del">
          <pc:chgData name="Hằng Nguyễn" userId="695115d2079323cc" providerId="LiveId" clId="{826418AE-4565-44D0-A339-1E306B3AACF7}" dt="2022-07-24T07:06:19.426" v="5444" actId="47"/>
          <pc:sldLayoutMkLst>
            <pc:docMk/>
            <pc:sldMasterMk cId="0" sldId="2147483673"/>
            <pc:sldLayoutMk cId="0" sldId="2147483656"/>
          </pc:sldLayoutMkLst>
        </pc:sldLayoutChg>
        <pc:sldLayoutChg chg="del">
          <pc:chgData name="Hằng Nguyễn" userId="695115d2079323cc" providerId="LiveId" clId="{826418AE-4565-44D0-A339-1E306B3AACF7}" dt="2022-07-24T07:04:58.784" v="5406" actId="47"/>
          <pc:sldLayoutMkLst>
            <pc:docMk/>
            <pc:sldMasterMk cId="0" sldId="2147483673"/>
            <pc:sldLayoutMk cId="0" sldId="2147483661"/>
          </pc:sldLayoutMkLst>
        </pc:sldLayoutChg>
        <pc:sldLayoutChg chg="del">
          <pc:chgData name="Hằng Nguyễn" userId="695115d2079323cc" providerId="LiveId" clId="{826418AE-4565-44D0-A339-1E306B3AACF7}" dt="2022-07-24T07:23:42.049" v="5848" actId="47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Hằng Nguyễn" userId="695115d2079323cc" providerId="LiveId" clId="{826418AE-4565-44D0-A339-1E306B3AACF7}" dt="2022-07-24T07:06:30.504" v="5447" actId="47"/>
          <pc:sldLayoutMkLst>
            <pc:docMk/>
            <pc:sldMasterMk cId="0" sldId="2147483673"/>
            <pc:sldLayoutMk cId="0" sldId="2147483664"/>
          </pc:sldLayoutMkLst>
        </pc:sldLayoutChg>
        <pc:sldLayoutChg chg="del">
          <pc:chgData name="Hằng Nguyễn" userId="695115d2079323cc" providerId="LiveId" clId="{826418AE-4565-44D0-A339-1E306B3AACF7}" dt="2022-07-24T07:06:14.485" v="5443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Hằng Nguyễn" userId="695115d2079323cc" providerId="LiveId" clId="{826418AE-4565-44D0-A339-1E306B3AACF7}" dt="2022-07-24T06:29:03.184" v="4167" actId="47"/>
          <pc:sldLayoutMkLst>
            <pc:docMk/>
            <pc:sldMasterMk cId="0" sldId="2147483673"/>
            <pc:sldLayoutMk cId="0" sldId="2147483667"/>
          </pc:sldLayoutMkLst>
        </pc:sldLayoutChg>
        <pc:sldLayoutChg chg="del">
          <pc:chgData name="Hằng Nguyễn" userId="695115d2079323cc" providerId="LiveId" clId="{826418AE-4565-44D0-A339-1E306B3AACF7}" dt="2022-07-24T06:29:13.272" v="4169" actId="47"/>
          <pc:sldLayoutMkLst>
            <pc:docMk/>
            <pc:sldMasterMk cId="0" sldId="2147483673"/>
            <pc:sldLayoutMk cId="0" sldId="2147483668"/>
          </pc:sldLayoutMkLst>
        </pc:sldLayoutChg>
        <pc:sldLayoutChg chg="del">
          <pc:chgData name="Hằng Nguyễn" userId="695115d2079323cc" providerId="LiveId" clId="{826418AE-4565-44D0-A339-1E306B3AACF7}" dt="2022-07-24T07:06:11.212" v="5441" actId="47"/>
          <pc:sldLayoutMkLst>
            <pc:docMk/>
            <pc:sldMasterMk cId="0" sldId="2147483673"/>
            <pc:sldLayoutMk cId="0" sldId="2147483669"/>
          </pc:sldLayoutMkLst>
        </pc:sldLayoutChg>
        <pc:sldLayoutChg chg="del">
          <pc:chgData name="Hằng Nguyễn" userId="695115d2079323cc" providerId="LiveId" clId="{826418AE-4565-44D0-A339-1E306B3AACF7}" dt="2022-07-24T07:06:20.448" v="5445" actId="47"/>
          <pc:sldLayoutMkLst>
            <pc:docMk/>
            <pc:sldMasterMk cId="0" sldId="2147483673"/>
            <pc:sldLayoutMk cId="0" sldId="2147483670"/>
          </pc:sldLayoutMkLst>
        </pc:sldLayoutChg>
      </pc:sldMasterChg>
      <pc:sldMasterChg chg="del delSldLayout">
        <pc:chgData name="Hằng Nguyễn" userId="695115d2079323cc" providerId="LiveId" clId="{826418AE-4565-44D0-A339-1E306B3AACF7}" dt="2022-07-24T07:34:56.123" v="6587" actId="47"/>
        <pc:sldMasterMkLst>
          <pc:docMk/>
          <pc:sldMasterMk cId="0" sldId="2147483674"/>
        </pc:sldMasterMkLst>
        <pc:sldLayoutChg chg="del">
          <pc:chgData name="Hằng Nguyễn" userId="695115d2079323cc" providerId="LiveId" clId="{826418AE-4565-44D0-A339-1E306B3AACF7}" dt="2022-07-24T07:34:56.123" v="6587" actId="47"/>
          <pc:sldLayoutMkLst>
            <pc:docMk/>
            <pc:sldMasterMk cId="0" sldId="2147483674"/>
            <pc:sldLayoutMk cId="0" sldId="2147483671"/>
          </pc:sldLayoutMkLst>
        </pc:sldLayoutChg>
      </pc:sldMasterChg>
      <pc:sldMasterChg chg="del delSldLayout">
        <pc:chgData name="Hằng Nguyễn" userId="695115d2079323cc" providerId="LiveId" clId="{826418AE-4565-44D0-A339-1E306B3AACF7}" dt="2022-07-24T07:07:56.205" v="5476" actId="47"/>
        <pc:sldMasterMkLst>
          <pc:docMk/>
          <pc:sldMasterMk cId="0" sldId="2147483675"/>
        </pc:sldMasterMkLst>
        <pc:sldLayoutChg chg="del">
          <pc:chgData name="Hằng Nguyễn" userId="695115d2079323cc" providerId="LiveId" clId="{826418AE-4565-44D0-A339-1E306B3AACF7}" dt="2022-07-24T07:07:56.205" v="5476" actId="47"/>
          <pc:sldLayoutMkLst>
            <pc:docMk/>
            <pc:sldMasterMk cId="0" sldId="2147483675"/>
            <pc:sldLayoutMk cId="0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" name="Google Shape;4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9" name="Google Shape;4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67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g8f342daea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8" name="Google Shape;4678;g8f342daea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" name="Google Shape;4866;g8f342dae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7" name="Google Shape;4867;g8f342dae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8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7" name="Google Shape;5047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8" name="Google Shape;5048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7" name="Google Shape;5047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8" name="Google Shape;5048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01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" name="Google Shape;4474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5" name="Google Shape;4475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" name="Google Shape;4495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6" name="Google Shape;4496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" name="Google Shape;4866;g8f342dae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7" name="Google Shape;4867;g8f342dae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Google Shape;4905;ga8b45c5ec1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6" name="Google Shape;4906;ga8b45c5ec1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6" name="Google Shape;4866;g8f342dae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7" name="Google Shape;4867;g8f342dae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73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5" name="Google Shape;4565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6" name="Google Shape;4566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53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89538" y="2954175"/>
            <a:ext cx="7164900" cy="11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89560" y="4192775"/>
            <a:ext cx="71649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742159" y="756381"/>
            <a:ext cx="13713" cy="38796"/>
          </a:xfrm>
          <a:custGeom>
            <a:avLst/>
            <a:gdLst/>
            <a:ahLst/>
            <a:cxnLst/>
            <a:rect l="l" t="t" r="r" b="b"/>
            <a:pathLst>
              <a:path w="158" h="447" extrusionOk="0">
                <a:moveTo>
                  <a:pt x="1" y="1"/>
                </a:moveTo>
                <a:lnTo>
                  <a:pt x="1" y="1"/>
                </a:lnTo>
                <a:cubicBezTo>
                  <a:pt x="12" y="45"/>
                  <a:pt x="45" y="112"/>
                  <a:pt x="79" y="213"/>
                </a:cubicBezTo>
                <a:lnTo>
                  <a:pt x="157" y="447"/>
                </a:lnTo>
                <a:cubicBezTo>
                  <a:pt x="112" y="291"/>
                  <a:pt x="57" y="146"/>
                  <a:pt x="1" y="1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88879" y="756381"/>
            <a:ext cx="12672" cy="37842"/>
          </a:xfrm>
          <a:custGeom>
            <a:avLst/>
            <a:gdLst/>
            <a:ahLst/>
            <a:cxnLst/>
            <a:rect l="l" t="t" r="r" b="b"/>
            <a:pathLst>
              <a:path w="146" h="436" extrusionOk="0">
                <a:moveTo>
                  <a:pt x="146" y="1"/>
                </a:moveTo>
                <a:lnTo>
                  <a:pt x="146" y="1"/>
                </a:lnTo>
                <a:cubicBezTo>
                  <a:pt x="90" y="146"/>
                  <a:pt x="34" y="291"/>
                  <a:pt x="1" y="436"/>
                </a:cubicBezTo>
                <a:cubicBezTo>
                  <a:pt x="23" y="358"/>
                  <a:pt x="45" y="280"/>
                  <a:pt x="68" y="213"/>
                </a:cubicBezTo>
                <a:cubicBezTo>
                  <a:pt x="101" y="112"/>
                  <a:pt x="135" y="45"/>
                  <a:pt x="146" y="1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109" y="592343"/>
            <a:ext cx="694514" cy="483434"/>
          </a:xfrm>
          <a:custGeom>
            <a:avLst/>
            <a:gdLst/>
            <a:ahLst/>
            <a:cxnLst/>
            <a:rect l="l" t="t" r="r" b="b"/>
            <a:pathLst>
              <a:path w="8002" h="5570" extrusionOk="0">
                <a:moveTo>
                  <a:pt x="6207" y="1"/>
                </a:moveTo>
                <a:cubicBezTo>
                  <a:pt x="6033" y="1"/>
                  <a:pt x="5860" y="21"/>
                  <a:pt x="5692" y="60"/>
                </a:cubicBezTo>
                <a:cubicBezTo>
                  <a:pt x="5178" y="183"/>
                  <a:pt x="4777" y="585"/>
                  <a:pt x="4643" y="1098"/>
                </a:cubicBezTo>
                <a:cubicBezTo>
                  <a:pt x="4609" y="1243"/>
                  <a:pt x="4587" y="1388"/>
                  <a:pt x="4609" y="1545"/>
                </a:cubicBezTo>
                <a:cubicBezTo>
                  <a:pt x="4631" y="1801"/>
                  <a:pt x="4754" y="2047"/>
                  <a:pt x="4933" y="2225"/>
                </a:cubicBezTo>
                <a:cubicBezTo>
                  <a:pt x="5078" y="2382"/>
                  <a:pt x="5268" y="2482"/>
                  <a:pt x="5468" y="2527"/>
                </a:cubicBezTo>
                <a:cubicBezTo>
                  <a:pt x="5514" y="2534"/>
                  <a:pt x="5561" y="2537"/>
                  <a:pt x="5609" y="2537"/>
                </a:cubicBezTo>
                <a:cubicBezTo>
                  <a:pt x="5710" y="2537"/>
                  <a:pt x="5812" y="2520"/>
                  <a:pt x="5904" y="2482"/>
                </a:cubicBezTo>
                <a:cubicBezTo>
                  <a:pt x="5959" y="2471"/>
                  <a:pt x="6015" y="2437"/>
                  <a:pt x="6071" y="2404"/>
                </a:cubicBezTo>
                <a:lnTo>
                  <a:pt x="6071" y="2404"/>
                </a:lnTo>
                <a:cubicBezTo>
                  <a:pt x="5971" y="2460"/>
                  <a:pt x="5859" y="2493"/>
                  <a:pt x="5759" y="2493"/>
                </a:cubicBezTo>
                <a:cubicBezTo>
                  <a:pt x="5703" y="2493"/>
                  <a:pt x="5658" y="2482"/>
                  <a:pt x="5613" y="2471"/>
                </a:cubicBezTo>
                <a:cubicBezTo>
                  <a:pt x="5569" y="2471"/>
                  <a:pt x="5524" y="2460"/>
                  <a:pt x="5480" y="2449"/>
                </a:cubicBezTo>
                <a:cubicBezTo>
                  <a:pt x="5301" y="2393"/>
                  <a:pt x="5134" y="2292"/>
                  <a:pt x="5011" y="2147"/>
                </a:cubicBezTo>
                <a:cubicBezTo>
                  <a:pt x="4866" y="1980"/>
                  <a:pt x="4777" y="1757"/>
                  <a:pt x="4765" y="1533"/>
                </a:cubicBezTo>
                <a:cubicBezTo>
                  <a:pt x="4765" y="1266"/>
                  <a:pt x="4855" y="1009"/>
                  <a:pt x="5022" y="797"/>
                </a:cubicBezTo>
                <a:cubicBezTo>
                  <a:pt x="5243" y="476"/>
                  <a:pt x="5658" y="307"/>
                  <a:pt x="6105" y="307"/>
                </a:cubicBezTo>
                <a:cubicBezTo>
                  <a:pt x="6311" y="307"/>
                  <a:pt x="6525" y="343"/>
                  <a:pt x="6729" y="417"/>
                </a:cubicBezTo>
                <a:cubicBezTo>
                  <a:pt x="6897" y="484"/>
                  <a:pt x="7053" y="563"/>
                  <a:pt x="7198" y="663"/>
                </a:cubicBezTo>
                <a:cubicBezTo>
                  <a:pt x="7332" y="763"/>
                  <a:pt x="7455" y="886"/>
                  <a:pt x="7533" y="1031"/>
                </a:cubicBezTo>
                <a:cubicBezTo>
                  <a:pt x="7689" y="1333"/>
                  <a:pt x="7711" y="1757"/>
                  <a:pt x="7678" y="2147"/>
                </a:cubicBezTo>
                <a:cubicBezTo>
                  <a:pt x="7611" y="2962"/>
                  <a:pt x="7254" y="3799"/>
                  <a:pt x="6573" y="4346"/>
                </a:cubicBezTo>
                <a:cubicBezTo>
                  <a:pt x="6406" y="4480"/>
                  <a:pt x="6216" y="4591"/>
                  <a:pt x="6026" y="4680"/>
                </a:cubicBezTo>
                <a:cubicBezTo>
                  <a:pt x="5826" y="4781"/>
                  <a:pt x="5613" y="4848"/>
                  <a:pt x="5390" y="4904"/>
                </a:cubicBezTo>
                <a:cubicBezTo>
                  <a:pt x="5290" y="4926"/>
                  <a:pt x="5167" y="4948"/>
                  <a:pt x="5067" y="4959"/>
                </a:cubicBezTo>
                <a:lnTo>
                  <a:pt x="4899" y="4982"/>
                </a:lnTo>
                <a:lnTo>
                  <a:pt x="4721" y="4993"/>
                </a:lnTo>
                <a:cubicBezTo>
                  <a:pt x="4604" y="4998"/>
                  <a:pt x="4486" y="5001"/>
                  <a:pt x="4369" y="5001"/>
                </a:cubicBezTo>
                <a:cubicBezTo>
                  <a:pt x="4252" y="5001"/>
                  <a:pt x="4135" y="4998"/>
                  <a:pt x="4018" y="4993"/>
                </a:cubicBezTo>
                <a:cubicBezTo>
                  <a:pt x="3549" y="4971"/>
                  <a:pt x="3080" y="4881"/>
                  <a:pt x="2623" y="4747"/>
                </a:cubicBezTo>
                <a:cubicBezTo>
                  <a:pt x="2165" y="4602"/>
                  <a:pt x="1741" y="4401"/>
                  <a:pt x="1339" y="4145"/>
                </a:cubicBezTo>
                <a:cubicBezTo>
                  <a:pt x="938" y="3899"/>
                  <a:pt x="581" y="3576"/>
                  <a:pt x="279" y="3219"/>
                </a:cubicBezTo>
                <a:cubicBezTo>
                  <a:pt x="179" y="3096"/>
                  <a:pt x="90" y="2962"/>
                  <a:pt x="0" y="2828"/>
                </a:cubicBezTo>
                <a:lnTo>
                  <a:pt x="0" y="3765"/>
                </a:lnTo>
                <a:cubicBezTo>
                  <a:pt x="302" y="4100"/>
                  <a:pt x="636" y="4390"/>
                  <a:pt x="1016" y="4636"/>
                </a:cubicBezTo>
                <a:cubicBezTo>
                  <a:pt x="1384" y="4870"/>
                  <a:pt x="1786" y="5071"/>
                  <a:pt x="2199" y="5216"/>
                </a:cubicBezTo>
                <a:cubicBezTo>
                  <a:pt x="2339" y="5160"/>
                  <a:pt x="2488" y="5135"/>
                  <a:pt x="2637" y="5135"/>
                </a:cubicBezTo>
                <a:cubicBezTo>
                  <a:pt x="2726" y="5135"/>
                  <a:pt x="2814" y="5144"/>
                  <a:pt x="2902" y="5160"/>
                </a:cubicBezTo>
                <a:cubicBezTo>
                  <a:pt x="3069" y="5205"/>
                  <a:pt x="3237" y="5294"/>
                  <a:pt x="3370" y="5395"/>
                </a:cubicBezTo>
                <a:cubicBezTo>
                  <a:pt x="3426" y="5439"/>
                  <a:pt x="3471" y="5473"/>
                  <a:pt x="3527" y="5517"/>
                </a:cubicBezTo>
                <a:cubicBezTo>
                  <a:pt x="3683" y="5540"/>
                  <a:pt x="3839" y="5551"/>
                  <a:pt x="3995" y="5562"/>
                </a:cubicBezTo>
                <a:cubicBezTo>
                  <a:pt x="4102" y="5567"/>
                  <a:pt x="4210" y="5569"/>
                  <a:pt x="4318" y="5569"/>
                </a:cubicBezTo>
                <a:cubicBezTo>
                  <a:pt x="4472" y="5569"/>
                  <a:pt x="4626" y="5564"/>
                  <a:pt x="4777" y="5551"/>
                </a:cubicBezTo>
                <a:lnTo>
                  <a:pt x="4955" y="5529"/>
                </a:lnTo>
                <a:lnTo>
                  <a:pt x="5156" y="5506"/>
                </a:lnTo>
                <a:cubicBezTo>
                  <a:pt x="5290" y="5484"/>
                  <a:pt x="5413" y="5450"/>
                  <a:pt x="5535" y="5428"/>
                </a:cubicBezTo>
                <a:cubicBezTo>
                  <a:pt x="5792" y="5361"/>
                  <a:pt x="6038" y="5272"/>
                  <a:pt x="6272" y="5160"/>
                </a:cubicBezTo>
                <a:cubicBezTo>
                  <a:pt x="6506" y="5049"/>
                  <a:pt x="6718" y="4904"/>
                  <a:pt x="6919" y="4736"/>
                </a:cubicBezTo>
                <a:cubicBezTo>
                  <a:pt x="7299" y="4413"/>
                  <a:pt x="7611" y="4011"/>
                  <a:pt x="7812" y="3542"/>
                </a:cubicBezTo>
                <a:cubicBezTo>
                  <a:pt x="7890" y="3364"/>
                  <a:pt x="7957" y="3185"/>
                  <a:pt x="8002" y="2984"/>
                </a:cubicBezTo>
                <a:cubicBezTo>
                  <a:pt x="7935" y="2727"/>
                  <a:pt x="7890" y="2460"/>
                  <a:pt x="7879" y="2181"/>
                </a:cubicBezTo>
                <a:cubicBezTo>
                  <a:pt x="7868" y="1957"/>
                  <a:pt x="7868" y="1734"/>
                  <a:pt x="7901" y="1511"/>
                </a:cubicBezTo>
                <a:cubicBezTo>
                  <a:pt x="7923" y="1366"/>
                  <a:pt x="7957" y="1221"/>
                  <a:pt x="8002" y="1087"/>
                </a:cubicBezTo>
                <a:cubicBezTo>
                  <a:pt x="7979" y="1009"/>
                  <a:pt x="7935" y="931"/>
                  <a:pt x="7901" y="853"/>
                </a:cubicBezTo>
                <a:cubicBezTo>
                  <a:pt x="7656" y="473"/>
                  <a:pt x="7276" y="205"/>
                  <a:pt x="6852" y="94"/>
                </a:cubicBezTo>
                <a:cubicBezTo>
                  <a:pt x="6641" y="32"/>
                  <a:pt x="6424" y="1"/>
                  <a:pt x="620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154" y="-15"/>
            <a:ext cx="230608" cy="280947"/>
          </a:xfrm>
          <a:custGeom>
            <a:avLst/>
            <a:gdLst/>
            <a:ahLst/>
            <a:cxnLst/>
            <a:rect l="l" t="t" r="r" b="b"/>
            <a:pathLst>
              <a:path w="2657" h="3237" extrusionOk="0">
                <a:moveTo>
                  <a:pt x="2321" y="0"/>
                </a:moveTo>
                <a:cubicBezTo>
                  <a:pt x="1786" y="402"/>
                  <a:pt x="1295" y="848"/>
                  <a:pt x="859" y="1339"/>
                </a:cubicBezTo>
                <a:cubicBezTo>
                  <a:pt x="547" y="1674"/>
                  <a:pt x="257" y="2042"/>
                  <a:pt x="0" y="2422"/>
                </a:cubicBezTo>
                <a:lnTo>
                  <a:pt x="0" y="2578"/>
                </a:lnTo>
                <a:cubicBezTo>
                  <a:pt x="56" y="2500"/>
                  <a:pt x="101" y="2433"/>
                  <a:pt x="145" y="2366"/>
                </a:cubicBezTo>
                <a:lnTo>
                  <a:pt x="413" y="2366"/>
                </a:lnTo>
                <a:cubicBezTo>
                  <a:pt x="313" y="2556"/>
                  <a:pt x="201" y="2745"/>
                  <a:pt x="78" y="2935"/>
                </a:cubicBezTo>
                <a:cubicBezTo>
                  <a:pt x="56" y="2968"/>
                  <a:pt x="34" y="3013"/>
                  <a:pt x="11" y="3047"/>
                </a:cubicBezTo>
                <a:lnTo>
                  <a:pt x="11" y="3236"/>
                </a:lnTo>
                <a:cubicBezTo>
                  <a:pt x="145" y="2980"/>
                  <a:pt x="290" y="2723"/>
                  <a:pt x="435" y="2489"/>
                </a:cubicBezTo>
                <a:cubicBezTo>
                  <a:pt x="636" y="2165"/>
                  <a:pt x="859" y="1852"/>
                  <a:pt x="1105" y="1551"/>
                </a:cubicBezTo>
                <a:cubicBezTo>
                  <a:pt x="1540" y="1038"/>
                  <a:pt x="2020" y="547"/>
                  <a:pt x="2533" y="112"/>
                </a:cubicBezTo>
                <a:lnTo>
                  <a:pt x="2656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9125" y="699098"/>
            <a:ext cx="124113" cy="108143"/>
          </a:xfrm>
          <a:custGeom>
            <a:avLst/>
            <a:gdLst/>
            <a:ahLst/>
            <a:cxnLst/>
            <a:rect l="l" t="t" r="r" b="b"/>
            <a:pathLst>
              <a:path w="1430" h="1246" extrusionOk="0">
                <a:moveTo>
                  <a:pt x="1262" y="1051"/>
                </a:moveTo>
                <a:lnTo>
                  <a:pt x="1248" y="1061"/>
                </a:lnTo>
                <a:lnTo>
                  <a:pt x="1248" y="1061"/>
                </a:lnTo>
                <a:cubicBezTo>
                  <a:pt x="1244" y="1065"/>
                  <a:pt x="1240" y="1069"/>
                  <a:pt x="1237" y="1072"/>
                </a:cubicBezTo>
                <a:lnTo>
                  <a:pt x="1237" y="1072"/>
                </a:lnTo>
                <a:lnTo>
                  <a:pt x="1262" y="1051"/>
                </a:lnTo>
                <a:close/>
                <a:moveTo>
                  <a:pt x="1237" y="1072"/>
                </a:moveTo>
                <a:lnTo>
                  <a:pt x="1195" y="1107"/>
                </a:lnTo>
                <a:cubicBezTo>
                  <a:pt x="1189" y="1112"/>
                  <a:pt x="1184" y="1117"/>
                  <a:pt x="1178" y="1122"/>
                </a:cubicBezTo>
                <a:lnTo>
                  <a:pt x="1178" y="1122"/>
                </a:lnTo>
                <a:cubicBezTo>
                  <a:pt x="1199" y="1106"/>
                  <a:pt x="1218" y="1090"/>
                  <a:pt x="1237" y="1072"/>
                </a:cubicBezTo>
                <a:close/>
                <a:moveTo>
                  <a:pt x="1178" y="1122"/>
                </a:moveTo>
                <a:lnTo>
                  <a:pt x="1178" y="1122"/>
                </a:lnTo>
                <a:cubicBezTo>
                  <a:pt x="1174" y="1125"/>
                  <a:pt x="1169" y="1129"/>
                  <a:pt x="1164" y="1132"/>
                </a:cubicBezTo>
                <a:lnTo>
                  <a:pt x="1164" y="1132"/>
                </a:lnTo>
                <a:cubicBezTo>
                  <a:pt x="1169" y="1129"/>
                  <a:pt x="1174" y="1125"/>
                  <a:pt x="1178" y="1122"/>
                </a:cubicBezTo>
                <a:close/>
                <a:moveTo>
                  <a:pt x="1164" y="1132"/>
                </a:moveTo>
                <a:cubicBezTo>
                  <a:pt x="1150" y="1141"/>
                  <a:pt x="1135" y="1150"/>
                  <a:pt x="1117" y="1163"/>
                </a:cubicBezTo>
                <a:cubicBezTo>
                  <a:pt x="1133" y="1153"/>
                  <a:pt x="1149" y="1143"/>
                  <a:pt x="1164" y="1132"/>
                </a:cubicBezTo>
                <a:close/>
                <a:moveTo>
                  <a:pt x="796" y="0"/>
                </a:moveTo>
                <a:cubicBezTo>
                  <a:pt x="664" y="0"/>
                  <a:pt x="530" y="42"/>
                  <a:pt x="414" y="136"/>
                </a:cubicBezTo>
                <a:cubicBezTo>
                  <a:pt x="1" y="471"/>
                  <a:pt x="157" y="1129"/>
                  <a:pt x="670" y="1241"/>
                </a:cubicBezTo>
                <a:cubicBezTo>
                  <a:pt x="694" y="1244"/>
                  <a:pt x="719" y="1245"/>
                  <a:pt x="744" y="1245"/>
                </a:cubicBezTo>
                <a:cubicBezTo>
                  <a:pt x="813" y="1245"/>
                  <a:pt x="884" y="1235"/>
                  <a:pt x="949" y="1219"/>
                </a:cubicBezTo>
                <a:cubicBezTo>
                  <a:pt x="1028" y="1196"/>
                  <a:pt x="1117" y="1152"/>
                  <a:pt x="1184" y="1107"/>
                </a:cubicBezTo>
                <a:lnTo>
                  <a:pt x="1248" y="1061"/>
                </a:lnTo>
                <a:lnTo>
                  <a:pt x="1248" y="1061"/>
                </a:lnTo>
                <a:cubicBezTo>
                  <a:pt x="1361" y="947"/>
                  <a:pt x="1429" y="793"/>
                  <a:pt x="1429" y="627"/>
                </a:cubicBezTo>
                <a:cubicBezTo>
                  <a:pt x="1429" y="254"/>
                  <a:pt x="1120" y="0"/>
                  <a:pt x="7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07275" y="790317"/>
            <a:ext cx="51381" cy="17445"/>
          </a:xfrm>
          <a:custGeom>
            <a:avLst/>
            <a:gdLst/>
            <a:ahLst/>
            <a:cxnLst/>
            <a:rect l="l" t="t" r="r" b="b"/>
            <a:pathLst>
              <a:path w="592" h="201" extrusionOk="0">
                <a:moveTo>
                  <a:pt x="592" y="0"/>
                </a:moveTo>
                <a:lnTo>
                  <a:pt x="514" y="56"/>
                </a:lnTo>
                <a:cubicBezTo>
                  <a:pt x="436" y="101"/>
                  <a:pt x="358" y="145"/>
                  <a:pt x="279" y="168"/>
                </a:cubicBezTo>
                <a:cubicBezTo>
                  <a:pt x="206" y="184"/>
                  <a:pt x="138" y="194"/>
                  <a:pt x="72" y="194"/>
                </a:cubicBezTo>
                <a:cubicBezTo>
                  <a:pt x="48" y="194"/>
                  <a:pt x="24" y="193"/>
                  <a:pt x="0" y="190"/>
                </a:cubicBezTo>
                <a:lnTo>
                  <a:pt x="0" y="190"/>
                </a:lnTo>
                <a:cubicBezTo>
                  <a:pt x="45" y="201"/>
                  <a:pt x="90" y="201"/>
                  <a:pt x="134" y="201"/>
                </a:cubicBezTo>
                <a:cubicBezTo>
                  <a:pt x="246" y="201"/>
                  <a:pt x="358" y="168"/>
                  <a:pt x="447" y="112"/>
                </a:cubicBezTo>
                <a:cubicBezTo>
                  <a:pt x="480" y="101"/>
                  <a:pt x="503" y="78"/>
                  <a:pt x="525" y="56"/>
                </a:cubicBezTo>
                <a:lnTo>
                  <a:pt x="592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9154" y="205249"/>
            <a:ext cx="34891" cy="59192"/>
          </a:xfrm>
          <a:custGeom>
            <a:avLst/>
            <a:gdLst/>
            <a:ahLst/>
            <a:cxnLst/>
            <a:rect l="l" t="t" r="r" b="b"/>
            <a:pathLst>
              <a:path w="402" h="682" extrusionOk="0">
                <a:moveTo>
                  <a:pt x="145" y="1"/>
                </a:moveTo>
                <a:cubicBezTo>
                  <a:pt x="101" y="68"/>
                  <a:pt x="56" y="135"/>
                  <a:pt x="0" y="213"/>
                </a:cubicBezTo>
                <a:lnTo>
                  <a:pt x="0" y="682"/>
                </a:lnTo>
                <a:cubicBezTo>
                  <a:pt x="22" y="648"/>
                  <a:pt x="45" y="603"/>
                  <a:pt x="67" y="570"/>
                </a:cubicBezTo>
                <a:cubicBezTo>
                  <a:pt x="201" y="380"/>
                  <a:pt x="301" y="191"/>
                  <a:pt x="40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75034" y="-15"/>
            <a:ext cx="194762" cy="343785"/>
          </a:xfrm>
          <a:custGeom>
            <a:avLst/>
            <a:gdLst/>
            <a:ahLst/>
            <a:cxnLst/>
            <a:rect l="l" t="t" r="r" b="b"/>
            <a:pathLst>
              <a:path w="2244" h="3961" extrusionOk="0">
                <a:moveTo>
                  <a:pt x="1150" y="0"/>
                </a:moveTo>
                <a:cubicBezTo>
                  <a:pt x="771" y="368"/>
                  <a:pt x="1" y="1294"/>
                  <a:pt x="124" y="2444"/>
                </a:cubicBezTo>
                <a:cubicBezTo>
                  <a:pt x="261" y="3676"/>
                  <a:pt x="1058" y="3961"/>
                  <a:pt x="1790" y="3961"/>
                </a:cubicBezTo>
                <a:cubicBezTo>
                  <a:pt x="1946" y="3961"/>
                  <a:pt x="2100" y="3948"/>
                  <a:pt x="2244" y="3928"/>
                </a:cubicBezTo>
                <a:cubicBezTo>
                  <a:pt x="1965" y="3024"/>
                  <a:pt x="782" y="1462"/>
                  <a:pt x="1541" y="100"/>
                </a:cubicBezTo>
                <a:lnTo>
                  <a:pt x="1541" y="100"/>
                </a:lnTo>
                <a:cubicBezTo>
                  <a:pt x="1072" y="658"/>
                  <a:pt x="481" y="2455"/>
                  <a:pt x="1329" y="3091"/>
                </a:cubicBezTo>
                <a:cubicBezTo>
                  <a:pt x="838" y="2980"/>
                  <a:pt x="23" y="2120"/>
                  <a:pt x="122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7585" y="120973"/>
            <a:ext cx="196672" cy="360623"/>
          </a:xfrm>
          <a:custGeom>
            <a:avLst/>
            <a:gdLst/>
            <a:ahLst/>
            <a:cxnLst/>
            <a:rect l="l" t="t" r="r" b="b"/>
            <a:pathLst>
              <a:path w="2266" h="4155" extrusionOk="0">
                <a:moveTo>
                  <a:pt x="1250" y="1"/>
                </a:moveTo>
                <a:lnTo>
                  <a:pt x="1250" y="1"/>
                </a:lnTo>
                <a:cubicBezTo>
                  <a:pt x="558" y="894"/>
                  <a:pt x="882" y="2501"/>
                  <a:pt x="1149" y="3126"/>
                </a:cubicBezTo>
                <a:cubicBezTo>
                  <a:pt x="190" y="2679"/>
                  <a:pt x="435" y="1418"/>
                  <a:pt x="658" y="659"/>
                </a:cubicBezTo>
                <a:lnTo>
                  <a:pt x="658" y="659"/>
                </a:lnTo>
                <a:cubicBezTo>
                  <a:pt x="458" y="816"/>
                  <a:pt x="0" y="1496"/>
                  <a:pt x="134" y="2702"/>
                </a:cubicBezTo>
                <a:cubicBezTo>
                  <a:pt x="255" y="3724"/>
                  <a:pt x="1137" y="4155"/>
                  <a:pt x="1656" y="4155"/>
                </a:cubicBezTo>
                <a:cubicBezTo>
                  <a:pt x="1805" y="4155"/>
                  <a:pt x="1924" y="4119"/>
                  <a:pt x="1986" y="4052"/>
                </a:cubicBezTo>
                <a:cubicBezTo>
                  <a:pt x="2265" y="3739"/>
                  <a:pt x="2165" y="3427"/>
                  <a:pt x="1484" y="2568"/>
                </a:cubicBezTo>
                <a:cubicBezTo>
                  <a:pt x="792" y="1708"/>
                  <a:pt x="1250" y="1"/>
                  <a:pt x="125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27" y="248819"/>
            <a:ext cx="295268" cy="378415"/>
          </a:xfrm>
          <a:custGeom>
            <a:avLst/>
            <a:gdLst/>
            <a:ahLst/>
            <a:cxnLst/>
            <a:rect l="l" t="t" r="r" b="b"/>
            <a:pathLst>
              <a:path w="3402" h="4360" extrusionOk="0">
                <a:moveTo>
                  <a:pt x="857" y="1"/>
                </a:moveTo>
                <a:cubicBezTo>
                  <a:pt x="243" y="1831"/>
                  <a:pt x="1103" y="2858"/>
                  <a:pt x="1761" y="3505"/>
                </a:cubicBezTo>
                <a:cubicBezTo>
                  <a:pt x="578" y="3260"/>
                  <a:pt x="388" y="1664"/>
                  <a:pt x="333" y="838"/>
                </a:cubicBezTo>
                <a:lnTo>
                  <a:pt x="333" y="838"/>
                </a:lnTo>
                <a:cubicBezTo>
                  <a:pt x="0" y="3027"/>
                  <a:pt x="1494" y="4360"/>
                  <a:pt x="2403" y="4360"/>
                </a:cubicBezTo>
                <a:cubicBezTo>
                  <a:pt x="2439" y="4360"/>
                  <a:pt x="2474" y="4357"/>
                  <a:pt x="2509" y="4353"/>
                </a:cubicBezTo>
                <a:cubicBezTo>
                  <a:pt x="3402" y="4230"/>
                  <a:pt x="3357" y="3505"/>
                  <a:pt x="3011" y="3304"/>
                </a:cubicBezTo>
                <a:cubicBezTo>
                  <a:pt x="2665" y="3092"/>
                  <a:pt x="1895" y="3059"/>
                  <a:pt x="1449" y="2612"/>
                </a:cubicBezTo>
                <a:cubicBezTo>
                  <a:pt x="444" y="1664"/>
                  <a:pt x="734" y="380"/>
                  <a:pt x="8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354" y="239185"/>
            <a:ext cx="2951" cy="9721"/>
          </a:xfrm>
          <a:custGeom>
            <a:avLst/>
            <a:gdLst/>
            <a:ahLst/>
            <a:cxnLst/>
            <a:rect l="l" t="t" r="r" b="b"/>
            <a:pathLst>
              <a:path w="34" h="112" extrusionOk="0">
                <a:moveTo>
                  <a:pt x="34" y="0"/>
                </a:moveTo>
                <a:lnTo>
                  <a:pt x="34" y="0"/>
                </a:lnTo>
                <a:cubicBezTo>
                  <a:pt x="23" y="34"/>
                  <a:pt x="11" y="67"/>
                  <a:pt x="0" y="112"/>
                </a:cubicBezTo>
                <a:cubicBezTo>
                  <a:pt x="22" y="35"/>
                  <a:pt x="33" y="2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154" y="469706"/>
            <a:ext cx="322434" cy="314710"/>
          </a:xfrm>
          <a:custGeom>
            <a:avLst/>
            <a:gdLst/>
            <a:ahLst/>
            <a:cxnLst/>
            <a:rect l="l" t="t" r="r" b="b"/>
            <a:pathLst>
              <a:path w="3715" h="3626" extrusionOk="0">
                <a:moveTo>
                  <a:pt x="0" y="0"/>
                </a:moveTo>
                <a:lnTo>
                  <a:pt x="0" y="346"/>
                </a:lnTo>
                <a:cubicBezTo>
                  <a:pt x="324" y="1674"/>
                  <a:pt x="1116" y="2322"/>
                  <a:pt x="1484" y="2656"/>
                </a:cubicBezTo>
                <a:cubicBezTo>
                  <a:pt x="859" y="2310"/>
                  <a:pt x="346" y="1786"/>
                  <a:pt x="0" y="1161"/>
                </a:cubicBezTo>
                <a:lnTo>
                  <a:pt x="0" y="1730"/>
                </a:lnTo>
                <a:cubicBezTo>
                  <a:pt x="502" y="2712"/>
                  <a:pt x="1317" y="3437"/>
                  <a:pt x="1964" y="3583"/>
                </a:cubicBezTo>
                <a:cubicBezTo>
                  <a:pt x="2098" y="3612"/>
                  <a:pt x="2227" y="3626"/>
                  <a:pt x="2349" y="3626"/>
                </a:cubicBezTo>
                <a:cubicBezTo>
                  <a:pt x="3185" y="3626"/>
                  <a:pt x="3714" y="2993"/>
                  <a:pt x="3471" y="2623"/>
                </a:cubicBezTo>
                <a:cubicBezTo>
                  <a:pt x="3192" y="2199"/>
                  <a:pt x="2444" y="2232"/>
                  <a:pt x="1540" y="1920"/>
                </a:cubicBezTo>
                <a:cubicBezTo>
                  <a:pt x="592" y="1551"/>
                  <a:pt x="179" y="715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9154" y="138419"/>
            <a:ext cx="50426" cy="53377"/>
          </a:xfrm>
          <a:custGeom>
            <a:avLst/>
            <a:gdLst/>
            <a:ahLst/>
            <a:cxnLst/>
            <a:rect l="l" t="t" r="r" b="b"/>
            <a:pathLst>
              <a:path w="581" h="615" extrusionOk="0">
                <a:moveTo>
                  <a:pt x="580" y="1"/>
                </a:moveTo>
                <a:lnTo>
                  <a:pt x="580" y="1"/>
                </a:lnTo>
                <a:cubicBezTo>
                  <a:pt x="391" y="135"/>
                  <a:pt x="201" y="269"/>
                  <a:pt x="0" y="380"/>
                </a:cubicBezTo>
                <a:lnTo>
                  <a:pt x="0" y="615"/>
                </a:lnTo>
                <a:cubicBezTo>
                  <a:pt x="223" y="436"/>
                  <a:pt x="413" y="224"/>
                  <a:pt x="58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9154" y="124879"/>
            <a:ext cx="28121" cy="22392"/>
          </a:xfrm>
          <a:custGeom>
            <a:avLst/>
            <a:gdLst/>
            <a:ahLst/>
            <a:cxnLst/>
            <a:rect l="l" t="t" r="r" b="b"/>
            <a:pathLst>
              <a:path w="324" h="258" extrusionOk="0">
                <a:moveTo>
                  <a:pt x="324" y="1"/>
                </a:moveTo>
                <a:lnTo>
                  <a:pt x="324" y="1"/>
                </a:lnTo>
                <a:cubicBezTo>
                  <a:pt x="223" y="68"/>
                  <a:pt x="123" y="134"/>
                  <a:pt x="0" y="179"/>
                </a:cubicBezTo>
                <a:lnTo>
                  <a:pt x="0" y="257"/>
                </a:lnTo>
                <a:cubicBezTo>
                  <a:pt x="123" y="179"/>
                  <a:pt x="234" y="101"/>
                  <a:pt x="3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6939" y="753517"/>
            <a:ext cx="571529" cy="245449"/>
          </a:xfrm>
          <a:custGeom>
            <a:avLst/>
            <a:gdLst/>
            <a:ahLst/>
            <a:cxnLst/>
            <a:rect l="l" t="t" r="r" b="b"/>
            <a:pathLst>
              <a:path w="6585" h="2828" extrusionOk="0">
                <a:moveTo>
                  <a:pt x="3270" y="0"/>
                </a:moveTo>
                <a:lnTo>
                  <a:pt x="3270" y="0"/>
                </a:lnTo>
                <a:cubicBezTo>
                  <a:pt x="2612" y="893"/>
                  <a:pt x="3527" y="2009"/>
                  <a:pt x="4230" y="2076"/>
                </a:cubicBezTo>
                <a:cubicBezTo>
                  <a:pt x="3963" y="2154"/>
                  <a:pt x="3694" y="2190"/>
                  <a:pt x="3427" y="2190"/>
                </a:cubicBezTo>
                <a:cubicBezTo>
                  <a:pt x="2065" y="2190"/>
                  <a:pt x="756" y="1260"/>
                  <a:pt x="0" y="346"/>
                </a:cubicBezTo>
                <a:lnTo>
                  <a:pt x="0" y="346"/>
                </a:lnTo>
                <a:cubicBezTo>
                  <a:pt x="194" y="1276"/>
                  <a:pt x="1816" y="2827"/>
                  <a:pt x="3628" y="2827"/>
                </a:cubicBezTo>
                <a:cubicBezTo>
                  <a:pt x="3904" y="2827"/>
                  <a:pt x="4184" y="2791"/>
                  <a:pt x="4464" y="2712"/>
                </a:cubicBezTo>
                <a:cubicBezTo>
                  <a:pt x="6584" y="2098"/>
                  <a:pt x="6272" y="357"/>
                  <a:pt x="6272" y="357"/>
                </a:cubicBezTo>
                <a:lnTo>
                  <a:pt x="6272" y="357"/>
                </a:lnTo>
                <a:cubicBezTo>
                  <a:pt x="6026" y="993"/>
                  <a:pt x="5401" y="1417"/>
                  <a:pt x="4710" y="1417"/>
                </a:cubicBezTo>
                <a:cubicBezTo>
                  <a:pt x="3928" y="1384"/>
                  <a:pt x="3348" y="670"/>
                  <a:pt x="327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0109" y="-15"/>
            <a:ext cx="119166" cy="24736"/>
          </a:xfrm>
          <a:custGeom>
            <a:avLst/>
            <a:gdLst/>
            <a:ahLst/>
            <a:cxnLst/>
            <a:rect l="l" t="t" r="r" b="b"/>
            <a:pathLst>
              <a:path w="1373" h="285" extrusionOk="0">
                <a:moveTo>
                  <a:pt x="0" y="0"/>
                </a:moveTo>
                <a:lnTo>
                  <a:pt x="0" y="268"/>
                </a:lnTo>
                <a:cubicBezTo>
                  <a:pt x="107" y="279"/>
                  <a:pt x="209" y="284"/>
                  <a:pt x="304" y="284"/>
                </a:cubicBezTo>
                <a:cubicBezTo>
                  <a:pt x="876" y="284"/>
                  <a:pt x="1239" y="105"/>
                  <a:pt x="1373" y="0"/>
                </a:cubicBezTo>
                <a:lnTo>
                  <a:pt x="1295" y="0"/>
                </a:lnTo>
                <a:cubicBezTo>
                  <a:pt x="1105" y="39"/>
                  <a:pt x="913" y="59"/>
                  <a:pt x="720" y="59"/>
                </a:cubicBezTo>
                <a:cubicBezTo>
                  <a:pt x="528" y="59"/>
                  <a:pt x="335" y="39"/>
                  <a:pt x="1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5309" y="28973"/>
            <a:ext cx="13626" cy="3038"/>
          </a:xfrm>
          <a:custGeom>
            <a:avLst/>
            <a:gdLst/>
            <a:ahLst/>
            <a:cxnLst/>
            <a:rect l="l" t="t" r="r" b="b"/>
            <a:pathLst>
              <a:path w="157" h="35" extrusionOk="0">
                <a:moveTo>
                  <a:pt x="157" y="1"/>
                </a:moveTo>
                <a:lnTo>
                  <a:pt x="157" y="1"/>
                </a:lnTo>
                <a:cubicBezTo>
                  <a:pt x="101" y="12"/>
                  <a:pt x="56" y="23"/>
                  <a:pt x="0" y="34"/>
                </a:cubicBezTo>
                <a:cubicBezTo>
                  <a:pt x="101" y="23"/>
                  <a:pt x="157" y="1"/>
                  <a:pt x="1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154" y="31924"/>
            <a:ext cx="56242" cy="5902"/>
          </a:xfrm>
          <a:custGeom>
            <a:avLst/>
            <a:gdLst/>
            <a:ahLst/>
            <a:cxnLst/>
            <a:rect l="l" t="t" r="r" b="b"/>
            <a:pathLst>
              <a:path w="648" h="68" extrusionOk="0">
                <a:moveTo>
                  <a:pt x="647" y="0"/>
                </a:moveTo>
                <a:lnTo>
                  <a:pt x="647" y="0"/>
                </a:lnTo>
                <a:cubicBezTo>
                  <a:pt x="510" y="22"/>
                  <a:pt x="374" y="34"/>
                  <a:pt x="234" y="34"/>
                </a:cubicBezTo>
                <a:cubicBezTo>
                  <a:pt x="157" y="34"/>
                  <a:pt x="79" y="30"/>
                  <a:pt x="0" y="23"/>
                </a:cubicBezTo>
                <a:lnTo>
                  <a:pt x="0" y="67"/>
                </a:lnTo>
                <a:cubicBezTo>
                  <a:pt x="223" y="67"/>
                  <a:pt x="435" y="45"/>
                  <a:pt x="64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9154" y="1044012"/>
            <a:ext cx="397162" cy="515895"/>
          </a:xfrm>
          <a:custGeom>
            <a:avLst/>
            <a:gdLst/>
            <a:ahLst/>
            <a:cxnLst/>
            <a:rect l="l" t="t" r="r" b="b"/>
            <a:pathLst>
              <a:path w="4576" h="5944" extrusionOk="0">
                <a:moveTo>
                  <a:pt x="2210" y="1"/>
                </a:moveTo>
                <a:cubicBezTo>
                  <a:pt x="2109" y="34"/>
                  <a:pt x="2009" y="79"/>
                  <a:pt x="1920" y="135"/>
                </a:cubicBezTo>
                <a:cubicBezTo>
                  <a:pt x="1652" y="280"/>
                  <a:pt x="1429" y="492"/>
                  <a:pt x="1283" y="760"/>
                </a:cubicBezTo>
                <a:cubicBezTo>
                  <a:pt x="1138" y="994"/>
                  <a:pt x="1094" y="1284"/>
                  <a:pt x="1161" y="1563"/>
                </a:cubicBezTo>
                <a:cubicBezTo>
                  <a:pt x="1183" y="1675"/>
                  <a:pt x="1228" y="1798"/>
                  <a:pt x="1295" y="1898"/>
                </a:cubicBezTo>
                <a:cubicBezTo>
                  <a:pt x="1350" y="1998"/>
                  <a:pt x="1429" y="2088"/>
                  <a:pt x="1529" y="2155"/>
                </a:cubicBezTo>
                <a:cubicBezTo>
                  <a:pt x="1685" y="2277"/>
                  <a:pt x="1886" y="2344"/>
                  <a:pt x="2087" y="2344"/>
                </a:cubicBezTo>
                <a:cubicBezTo>
                  <a:pt x="2243" y="2344"/>
                  <a:pt x="2399" y="2300"/>
                  <a:pt x="2533" y="2210"/>
                </a:cubicBezTo>
                <a:cubicBezTo>
                  <a:pt x="2623" y="2144"/>
                  <a:pt x="2701" y="2043"/>
                  <a:pt x="2745" y="1943"/>
                </a:cubicBezTo>
                <a:cubicBezTo>
                  <a:pt x="2768" y="1898"/>
                  <a:pt x="2779" y="1842"/>
                  <a:pt x="2790" y="1798"/>
                </a:cubicBezTo>
                <a:lnTo>
                  <a:pt x="2790" y="1798"/>
                </a:lnTo>
                <a:cubicBezTo>
                  <a:pt x="2768" y="1887"/>
                  <a:pt x="2723" y="1965"/>
                  <a:pt x="2667" y="2021"/>
                </a:cubicBezTo>
                <a:cubicBezTo>
                  <a:pt x="2645" y="2043"/>
                  <a:pt x="2623" y="2065"/>
                  <a:pt x="2589" y="2088"/>
                </a:cubicBezTo>
                <a:cubicBezTo>
                  <a:pt x="2567" y="2110"/>
                  <a:pt x="2533" y="2132"/>
                  <a:pt x="2500" y="2155"/>
                </a:cubicBezTo>
                <a:cubicBezTo>
                  <a:pt x="2393" y="2213"/>
                  <a:pt x="2268" y="2246"/>
                  <a:pt x="2142" y="2246"/>
                </a:cubicBezTo>
                <a:cubicBezTo>
                  <a:pt x="2124" y="2246"/>
                  <a:pt x="2105" y="2245"/>
                  <a:pt x="2087" y="2244"/>
                </a:cubicBezTo>
                <a:cubicBezTo>
                  <a:pt x="1908" y="2244"/>
                  <a:pt x="1741" y="2166"/>
                  <a:pt x="1607" y="2054"/>
                </a:cubicBezTo>
                <a:cubicBezTo>
                  <a:pt x="1451" y="1909"/>
                  <a:pt x="1350" y="1719"/>
                  <a:pt x="1328" y="1519"/>
                </a:cubicBezTo>
                <a:cubicBezTo>
                  <a:pt x="1239" y="1083"/>
                  <a:pt x="1551" y="604"/>
                  <a:pt x="2042" y="358"/>
                </a:cubicBezTo>
                <a:cubicBezTo>
                  <a:pt x="2165" y="302"/>
                  <a:pt x="2288" y="269"/>
                  <a:pt x="2422" y="246"/>
                </a:cubicBezTo>
                <a:cubicBezTo>
                  <a:pt x="2482" y="236"/>
                  <a:pt x="2540" y="231"/>
                  <a:pt x="2598" y="231"/>
                </a:cubicBezTo>
                <a:cubicBezTo>
                  <a:pt x="2668" y="231"/>
                  <a:pt x="2739" y="239"/>
                  <a:pt x="2812" y="258"/>
                </a:cubicBezTo>
                <a:cubicBezTo>
                  <a:pt x="3080" y="369"/>
                  <a:pt x="3326" y="548"/>
                  <a:pt x="3504" y="782"/>
                </a:cubicBezTo>
                <a:cubicBezTo>
                  <a:pt x="3951" y="1262"/>
                  <a:pt x="4185" y="1909"/>
                  <a:pt x="4140" y="2568"/>
                </a:cubicBezTo>
                <a:cubicBezTo>
                  <a:pt x="4129" y="2735"/>
                  <a:pt x="4096" y="2902"/>
                  <a:pt x="4040" y="3059"/>
                </a:cubicBezTo>
                <a:cubicBezTo>
                  <a:pt x="3984" y="3226"/>
                  <a:pt x="3906" y="3382"/>
                  <a:pt x="3817" y="3527"/>
                </a:cubicBezTo>
                <a:cubicBezTo>
                  <a:pt x="3772" y="3594"/>
                  <a:pt x="3727" y="3672"/>
                  <a:pt x="3683" y="3739"/>
                </a:cubicBezTo>
                <a:lnTo>
                  <a:pt x="3605" y="3851"/>
                </a:lnTo>
                <a:lnTo>
                  <a:pt x="3515" y="3951"/>
                </a:lnTo>
                <a:cubicBezTo>
                  <a:pt x="3393" y="4096"/>
                  <a:pt x="3270" y="4230"/>
                  <a:pt x="3136" y="4353"/>
                </a:cubicBezTo>
                <a:cubicBezTo>
                  <a:pt x="2868" y="4599"/>
                  <a:pt x="2567" y="4822"/>
                  <a:pt x="2254" y="5000"/>
                </a:cubicBezTo>
                <a:cubicBezTo>
                  <a:pt x="1931" y="5179"/>
                  <a:pt x="1585" y="5313"/>
                  <a:pt x="1228" y="5402"/>
                </a:cubicBezTo>
                <a:cubicBezTo>
                  <a:pt x="943" y="5464"/>
                  <a:pt x="652" y="5498"/>
                  <a:pt x="359" y="5498"/>
                </a:cubicBezTo>
                <a:cubicBezTo>
                  <a:pt x="284" y="5498"/>
                  <a:pt x="209" y="5496"/>
                  <a:pt x="134" y="5491"/>
                </a:cubicBezTo>
                <a:cubicBezTo>
                  <a:pt x="89" y="5491"/>
                  <a:pt x="45" y="5480"/>
                  <a:pt x="0" y="5469"/>
                </a:cubicBezTo>
                <a:lnTo>
                  <a:pt x="0" y="5915"/>
                </a:lnTo>
                <a:lnTo>
                  <a:pt x="101" y="5927"/>
                </a:lnTo>
                <a:cubicBezTo>
                  <a:pt x="212" y="5938"/>
                  <a:pt x="324" y="5943"/>
                  <a:pt x="435" y="5943"/>
                </a:cubicBezTo>
                <a:cubicBezTo>
                  <a:pt x="547" y="5943"/>
                  <a:pt x="659" y="5938"/>
                  <a:pt x="770" y="5927"/>
                </a:cubicBezTo>
                <a:cubicBezTo>
                  <a:pt x="882" y="5826"/>
                  <a:pt x="1004" y="5748"/>
                  <a:pt x="1138" y="5703"/>
                </a:cubicBezTo>
                <a:cubicBezTo>
                  <a:pt x="1249" y="5668"/>
                  <a:pt x="1363" y="5652"/>
                  <a:pt x="1477" y="5652"/>
                </a:cubicBezTo>
                <a:cubicBezTo>
                  <a:pt x="1581" y="5652"/>
                  <a:pt x="1684" y="5666"/>
                  <a:pt x="1786" y="5692"/>
                </a:cubicBezTo>
                <a:cubicBezTo>
                  <a:pt x="2020" y="5614"/>
                  <a:pt x="2254" y="5503"/>
                  <a:pt x="2466" y="5391"/>
                </a:cubicBezTo>
                <a:cubicBezTo>
                  <a:pt x="2823" y="5190"/>
                  <a:pt x="3147" y="4945"/>
                  <a:pt x="3448" y="4666"/>
                </a:cubicBezTo>
                <a:cubicBezTo>
                  <a:pt x="3593" y="4532"/>
                  <a:pt x="3727" y="4387"/>
                  <a:pt x="3861" y="4230"/>
                </a:cubicBezTo>
                <a:lnTo>
                  <a:pt x="3951" y="4119"/>
                </a:lnTo>
                <a:lnTo>
                  <a:pt x="4040" y="3996"/>
                </a:lnTo>
                <a:cubicBezTo>
                  <a:pt x="4096" y="3907"/>
                  <a:pt x="4140" y="3817"/>
                  <a:pt x="4196" y="3739"/>
                </a:cubicBezTo>
                <a:cubicBezTo>
                  <a:pt x="4297" y="3561"/>
                  <a:pt x="4375" y="3371"/>
                  <a:pt x="4442" y="3181"/>
                </a:cubicBezTo>
                <a:cubicBezTo>
                  <a:pt x="4497" y="2980"/>
                  <a:pt x="4542" y="2791"/>
                  <a:pt x="4553" y="2590"/>
                </a:cubicBezTo>
                <a:cubicBezTo>
                  <a:pt x="4575" y="2199"/>
                  <a:pt x="4509" y="1809"/>
                  <a:pt x="4363" y="1452"/>
                </a:cubicBezTo>
                <a:cubicBezTo>
                  <a:pt x="4230" y="1117"/>
                  <a:pt x="4029" y="804"/>
                  <a:pt x="3772" y="537"/>
                </a:cubicBezTo>
                <a:cubicBezTo>
                  <a:pt x="3694" y="458"/>
                  <a:pt x="3616" y="380"/>
                  <a:pt x="3526" y="302"/>
                </a:cubicBezTo>
                <a:cubicBezTo>
                  <a:pt x="3169" y="258"/>
                  <a:pt x="2812" y="191"/>
                  <a:pt x="2466" y="90"/>
                </a:cubicBezTo>
                <a:cubicBezTo>
                  <a:pt x="2377" y="68"/>
                  <a:pt x="2299" y="34"/>
                  <a:pt x="221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09924" y="1037936"/>
            <a:ext cx="114393" cy="33328"/>
          </a:xfrm>
          <a:custGeom>
            <a:avLst/>
            <a:gdLst/>
            <a:ahLst/>
            <a:cxnLst/>
            <a:rect l="l" t="t" r="r" b="b"/>
            <a:pathLst>
              <a:path w="1318" h="384" extrusionOk="0">
                <a:moveTo>
                  <a:pt x="439" y="1"/>
                </a:moveTo>
                <a:cubicBezTo>
                  <a:pt x="290" y="1"/>
                  <a:pt x="141" y="26"/>
                  <a:pt x="1" y="82"/>
                </a:cubicBezTo>
                <a:cubicBezTo>
                  <a:pt x="90" y="104"/>
                  <a:pt x="168" y="138"/>
                  <a:pt x="257" y="160"/>
                </a:cubicBezTo>
                <a:cubicBezTo>
                  <a:pt x="603" y="272"/>
                  <a:pt x="960" y="339"/>
                  <a:pt x="1317" y="383"/>
                </a:cubicBezTo>
                <a:cubicBezTo>
                  <a:pt x="1273" y="339"/>
                  <a:pt x="1228" y="305"/>
                  <a:pt x="1172" y="261"/>
                </a:cubicBezTo>
                <a:cubicBezTo>
                  <a:pt x="1027" y="160"/>
                  <a:pt x="871" y="71"/>
                  <a:pt x="704" y="26"/>
                </a:cubicBezTo>
                <a:cubicBezTo>
                  <a:pt x="616" y="10"/>
                  <a:pt x="528" y="1"/>
                  <a:pt x="43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75815" y="1149117"/>
            <a:ext cx="88268" cy="84276"/>
          </a:xfrm>
          <a:custGeom>
            <a:avLst/>
            <a:gdLst/>
            <a:ahLst/>
            <a:cxnLst/>
            <a:rect l="l" t="t" r="r" b="b"/>
            <a:pathLst>
              <a:path w="1017" h="971" extrusionOk="0">
                <a:moveTo>
                  <a:pt x="996" y="542"/>
                </a:moveTo>
                <a:lnTo>
                  <a:pt x="996" y="542"/>
                </a:lnTo>
                <a:cubicBezTo>
                  <a:pt x="994" y="561"/>
                  <a:pt x="990" y="579"/>
                  <a:pt x="985" y="598"/>
                </a:cubicBezTo>
                <a:cubicBezTo>
                  <a:pt x="994" y="579"/>
                  <a:pt x="996" y="561"/>
                  <a:pt x="996" y="542"/>
                </a:cubicBezTo>
                <a:close/>
                <a:moveTo>
                  <a:pt x="510" y="0"/>
                </a:moveTo>
                <a:cubicBezTo>
                  <a:pt x="273" y="0"/>
                  <a:pt x="48" y="174"/>
                  <a:pt x="25" y="441"/>
                </a:cubicBezTo>
                <a:cubicBezTo>
                  <a:pt x="0" y="749"/>
                  <a:pt x="242" y="970"/>
                  <a:pt x="510" y="970"/>
                </a:cubicBezTo>
                <a:cubicBezTo>
                  <a:pt x="602" y="970"/>
                  <a:pt x="696" y="945"/>
                  <a:pt x="784" y="888"/>
                </a:cubicBezTo>
                <a:cubicBezTo>
                  <a:pt x="840" y="843"/>
                  <a:pt x="885" y="787"/>
                  <a:pt x="918" y="720"/>
                </a:cubicBezTo>
                <a:cubicBezTo>
                  <a:pt x="951" y="665"/>
                  <a:pt x="974" y="598"/>
                  <a:pt x="985" y="531"/>
                </a:cubicBezTo>
                <a:lnTo>
                  <a:pt x="996" y="464"/>
                </a:lnTo>
                <a:lnTo>
                  <a:pt x="996" y="531"/>
                </a:lnTo>
                <a:cubicBezTo>
                  <a:pt x="996" y="535"/>
                  <a:pt x="996" y="539"/>
                  <a:pt x="996" y="542"/>
                </a:cubicBezTo>
                <a:lnTo>
                  <a:pt x="996" y="542"/>
                </a:lnTo>
                <a:cubicBezTo>
                  <a:pt x="1017" y="392"/>
                  <a:pt x="960" y="240"/>
                  <a:pt x="851" y="140"/>
                </a:cubicBezTo>
                <a:cubicBezTo>
                  <a:pt x="751" y="43"/>
                  <a:pt x="629" y="0"/>
                  <a:pt x="51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243860" y="1189302"/>
            <a:ext cx="18487" cy="36887"/>
          </a:xfrm>
          <a:custGeom>
            <a:avLst/>
            <a:gdLst/>
            <a:ahLst/>
            <a:cxnLst/>
            <a:rect l="l" t="t" r="r" b="b"/>
            <a:pathLst>
              <a:path w="213" h="425" extrusionOk="0">
                <a:moveTo>
                  <a:pt x="212" y="1"/>
                </a:moveTo>
                <a:lnTo>
                  <a:pt x="201" y="68"/>
                </a:lnTo>
                <a:cubicBezTo>
                  <a:pt x="212" y="23"/>
                  <a:pt x="212" y="1"/>
                  <a:pt x="212" y="1"/>
                </a:cubicBezTo>
                <a:close/>
                <a:moveTo>
                  <a:pt x="201" y="68"/>
                </a:moveTo>
                <a:cubicBezTo>
                  <a:pt x="190" y="135"/>
                  <a:pt x="167" y="202"/>
                  <a:pt x="134" y="257"/>
                </a:cubicBezTo>
                <a:cubicBezTo>
                  <a:pt x="111" y="303"/>
                  <a:pt x="84" y="343"/>
                  <a:pt x="51" y="378"/>
                </a:cubicBezTo>
                <a:lnTo>
                  <a:pt x="51" y="378"/>
                </a:lnTo>
                <a:cubicBezTo>
                  <a:pt x="59" y="371"/>
                  <a:pt x="68" y="365"/>
                  <a:pt x="78" y="358"/>
                </a:cubicBezTo>
                <a:cubicBezTo>
                  <a:pt x="134" y="302"/>
                  <a:pt x="179" y="224"/>
                  <a:pt x="190" y="135"/>
                </a:cubicBezTo>
                <a:cubicBezTo>
                  <a:pt x="190" y="112"/>
                  <a:pt x="201" y="90"/>
                  <a:pt x="201" y="68"/>
                </a:cubicBezTo>
                <a:close/>
                <a:moveTo>
                  <a:pt x="51" y="378"/>
                </a:moveTo>
                <a:lnTo>
                  <a:pt x="51" y="378"/>
                </a:lnTo>
                <a:cubicBezTo>
                  <a:pt x="31" y="394"/>
                  <a:pt x="16" y="409"/>
                  <a:pt x="0" y="425"/>
                </a:cubicBezTo>
                <a:cubicBezTo>
                  <a:pt x="18" y="410"/>
                  <a:pt x="35" y="395"/>
                  <a:pt x="51" y="37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9154" y="1270887"/>
            <a:ext cx="99811" cy="134528"/>
          </a:xfrm>
          <a:custGeom>
            <a:avLst/>
            <a:gdLst/>
            <a:ahLst/>
            <a:cxnLst/>
            <a:rect l="l" t="t" r="r" b="b"/>
            <a:pathLst>
              <a:path w="1150" h="1550" extrusionOk="0">
                <a:moveTo>
                  <a:pt x="637" y="1"/>
                </a:moveTo>
                <a:cubicBezTo>
                  <a:pt x="443" y="1"/>
                  <a:pt x="242" y="122"/>
                  <a:pt x="0" y="277"/>
                </a:cubicBezTo>
                <a:lnTo>
                  <a:pt x="0" y="1549"/>
                </a:lnTo>
                <a:cubicBezTo>
                  <a:pt x="167" y="1516"/>
                  <a:pt x="313" y="1449"/>
                  <a:pt x="446" y="1371"/>
                </a:cubicBezTo>
                <a:cubicBezTo>
                  <a:pt x="1150" y="913"/>
                  <a:pt x="1116" y="87"/>
                  <a:pt x="725" y="9"/>
                </a:cubicBezTo>
                <a:cubicBezTo>
                  <a:pt x="696" y="3"/>
                  <a:pt x="667" y="1"/>
                  <a:pt x="6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9154" y="1144778"/>
            <a:ext cx="377808" cy="322868"/>
          </a:xfrm>
          <a:custGeom>
            <a:avLst/>
            <a:gdLst/>
            <a:ahLst/>
            <a:cxnLst/>
            <a:rect l="l" t="t" r="r" b="b"/>
            <a:pathLst>
              <a:path w="4353" h="3720" extrusionOk="0">
                <a:moveTo>
                  <a:pt x="3203" y="0"/>
                </a:moveTo>
                <a:cubicBezTo>
                  <a:pt x="3437" y="491"/>
                  <a:pt x="3337" y="1061"/>
                  <a:pt x="2957" y="1451"/>
                </a:cubicBezTo>
                <a:cubicBezTo>
                  <a:pt x="2741" y="1656"/>
                  <a:pt x="2460" y="1746"/>
                  <a:pt x="2179" y="1746"/>
                </a:cubicBezTo>
                <a:cubicBezTo>
                  <a:pt x="1893" y="1746"/>
                  <a:pt x="1609" y="1653"/>
                  <a:pt x="1395" y="1496"/>
                </a:cubicBezTo>
                <a:lnTo>
                  <a:pt x="1395" y="1496"/>
                </a:lnTo>
                <a:cubicBezTo>
                  <a:pt x="1496" y="2038"/>
                  <a:pt x="1995" y="2271"/>
                  <a:pt x="2446" y="2271"/>
                </a:cubicBezTo>
                <a:cubicBezTo>
                  <a:pt x="2692" y="2271"/>
                  <a:pt x="2923" y="2202"/>
                  <a:pt x="3069" y="2076"/>
                </a:cubicBezTo>
                <a:lnTo>
                  <a:pt x="3069" y="2076"/>
                </a:lnTo>
                <a:cubicBezTo>
                  <a:pt x="2524" y="3145"/>
                  <a:pt x="1200" y="3518"/>
                  <a:pt x="138" y="3518"/>
                </a:cubicBezTo>
                <a:cubicBezTo>
                  <a:pt x="92" y="3518"/>
                  <a:pt x="46" y="3517"/>
                  <a:pt x="0" y="3516"/>
                </a:cubicBezTo>
                <a:lnTo>
                  <a:pt x="0" y="3583"/>
                </a:lnTo>
                <a:cubicBezTo>
                  <a:pt x="222" y="3670"/>
                  <a:pt x="519" y="3719"/>
                  <a:pt x="851" y="3719"/>
                </a:cubicBezTo>
                <a:cubicBezTo>
                  <a:pt x="1790" y="3719"/>
                  <a:pt x="3005" y="3324"/>
                  <a:pt x="3549" y="2277"/>
                </a:cubicBezTo>
                <a:cubicBezTo>
                  <a:pt x="4352" y="759"/>
                  <a:pt x="3203" y="1"/>
                  <a:pt x="320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92015" y="-15"/>
            <a:ext cx="157962" cy="103804"/>
          </a:xfrm>
          <a:custGeom>
            <a:avLst/>
            <a:gdLst/>
            <a:ahLst/>
            <a:cxnLst/>
            <a:rect l="l" t="t" r="r" b="b"/>
            <a:pathLst>
              <a:path w="1820" h="1196" extrusionOk="0">
                <a:moveTo>
                  <a:pt x="558" y="0"/>
                </a:moveTo>
                <a:cubicBezTo>
                  <a:pt x="358" y="446"/>
                  <a:pt x="112" y="837"/>
                  <a:pt x="1" y="1149"/>
                </a:cubicBezTo>
                <a:cubicBezTo>
                  <a:pt x="150" y="1176"/>
                  <a:pt x="312" y="1195"/>
                  <a:pt x="476" y="1195"/>
                </a:cubicBezTo>
                <a:cubicBezTo>
                  <a:pt x="1058" y="1195"/>
                  <a:pt x="1663" y="958"/>
                  <a:pt x="1819" y="0"/>
                </a:cubicBezTo>
                <a:lnTo>
                  <a:pt x="1340" y="0"/>
                </a:lnTo>
                <a:cubicBezTo>
                  <a:pt x="1250" y="246"/>
                  <a:pt x="1049" y="424"/>
                  <a:pt x="804" y="491"/>
                </a:cubicBezTo>
                <a:cubicBezTo>
                  <a:pt x="960" y="368"/>
                  <a:pt x="1083" y="201"/>
                  <a:pt x="113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76291" y="-15"/>
            <a:ext cx="164732" cy="222102"/>
          </a:xfrm>
          <a:custGeom>
            <a:avLst/>
            <a:gdLst/>
            <a:ahLst/>
            <a:cxnLst/>
            <a:rect l="l" t="t" r="r" b="b"/>
            <a:pathLst>
              <a:path w="1898" h="2559" extrusionOk="0">
                <a:moveTo>
                  <a:pt x="1061" y="0"/>
                </a:moveTo>
                <a:cubicBezTo>
                  <a:pt x="1061" y="424"/>
                  <a:pt x="982" y="915"/>
                  <a:pt x="692" y="1250"/>
                </a:cubicBezTo>
                <a:cubicBezTo>
                  <a:pt x="101" y="1942"/>
                  <a:pt x="0" y="2187"/>
                  <a:pt x="224" y="2455"/>
                </a:cubicBezTo>
                <a:cubicBezTo>
                  <a:pt x="279" y="2522"/>
                  <a:pt x="395" y="2558"/>
                  <a:pt x="541" y="2558"/>
                </a:cubicBezTo>
                <a:cubicBezTo>
                  <a:pt x="979" y="2558"/>
                  <a:pt x="1683" y="2230"/>
                  <a:pt x="1808" y="1417"/>
                </a:cubicBezTo>
                <a:cubicBezTo>
                  <a:pt x="1897" y="937"/>
                  <a:pt x="1842" y="446"/>
                  <a:pt x="1652" y="0"/>
                </a:cubicBezTo>
                <a:lnTo>
                  <a:pt x="1518" y="0"/>
                </a:lnTo>
                <a:cubicBezTo>
                  <a:pt x="1630" y="625"/>
                  <a:pt x="1652" y="1440"/>
                  <a:pt x="960" y="1730"/>
                </a:cubicBezTo>
                <a:cubicBezTo>
                  <a:pt x="1194" y="1183"/>
                  <a:pt x="1306" y="591"/>
                  <a:pt x="126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39026" y="25154"/>
            <a:ext cx="3906" cy="14581"/>
          </a:xfrm>
          <a:custGeom>
            <a:avLst/>
            <a:gdLst/>
            <a:ahLst/>
            <a:cxnLst/>
            <a:rect l="l" t="t" r="r" b="b"/>
            <a:pathLst>
              <a:path w="45" h="168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3" y="67"/>
                  <a:pt x="45" y="168"/>
                </a:cubicBezTo>
                <a:cubicBezTo>
                  <a:pt x="34" y="112"/>
                  <a:pt x="22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444351" y="39649"/>
            <a:ext cx="249008" cy="304121"/>
          </a:xfrm>
          <a:custGeom>
            <a:avLst/>
            <a:gdLst/>
            <a:ahLst/>
            <a:cxnLst/>
            <a:rect l="l" t="t" r="r" b="b"/>
            <a:pathLst>
              <a:path w="2869" h="3504" extrusionOk="0">
                <a:moveTo>
                  <a:pt x="2288" y="1"/>
                </a:moveTo>
                <a:cubicBezTo>
                  <a:pt x="2377" y="391"/>
                  <a:pt x="2500" y="1373"/>
                  <a:pt x="1685" y="2099"/>
                </a:cubicBezTo>
                <a:cubicBezTo>
                  <a:pt x="1306" y="2444"/>
                  <a:pt x="659" y="2444"/>
                  <a:pt x="357" y="2612"/>
                </a:cubicBezTo>
                <a:cubicBezTo>
                  <a:pt x="67" y="2768"/>
                  <a:pt x="0" y="3371"/>
                  <a:pt x="737" y="3493"/>
                </a:cubicBezTo>
                <a:cubicBezTo>
                  <a:pt x="775" y="3500"/>
                  <a:pt x="815" y="3503"/>
                  <a:pt x="857" y="3503"/>
                </a:cubicBezTo>
                <a:cubicBezTo>
                  <a:pt x="1616" y="3503"/>
                  <a:pt x="2869" y="2456"/>
                  <a:pt x="2678" y="648"/>
                </a:cubicBezTo>
                <a:lnTo>
                  <a:pt x="2678" y="648"/>
                </a:lnTo>
                <a:cubicBezTo>
                  <a:pt x="2600" y="1340"/>
                  <a:pt x="2377" y="2656"/>
                  <a:pt x="1395" y="2813"/>
                </a:cubicBezTo>
                <a:cubicBezTo>
                  <a:pt x="1953" y="2311"/>
                  <a:pt x="2690" y="1496"/>
                  <a:pt x="22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01128" y="144234"/>
            <a:ext cx="318355" cy="329551"/>
          </a:xfrm>
          <a:custGeom>
            <a:avLst/>
            <a:gdLst/>
            <a:ahLst/>
            <a:cxnLst/>
            <a:rect l="l" t="t" r="r" b="b"/>
            <a:pathLst>
              <a:path w="3668" h="3797" extrusionOk="0">
                <a:moveTo>
                  <a:pt x="3344" y="1"/>
                </a:moveTo>
                <a:cubicBezTo>
                  <a:pt x="3333" y="391"/>
                  <a:pt x="3165" y="1965"/>
                  <a:pt x="1860" y="2400"/>
                </a:cubicBezTo>
                <a:cubicBezTo>
                  <a:pt x="1090" y="2634"/>
                  <a:pt x="476" y="2579"/>
                  <a:pt x="230" y="2925"/>
                </a:cubicBezTo>
                <a:cubicBezTo>
                  <a:pt x="0" y="3235"/>
                  <a:pt x="452" y="3796"/>
                  <a:pt x="1183" y="3796"/>
                </a:cubicBezTo>
                <a:cubicBezTo>
                  <a:pt x="1268" y="3796"/>
                  <a:pt x="1356" y="3789"/>
                  <a:pt x="1447" y="3773"/>
                </a:cubicBezTo>
                <a:cubicBezTo>
                  <a:pt x="2328" y="3605"/>
                  <a:pt x="3667" y="2166"/>
                  <a:pt x="3578" y="525"/>
                </a:cubicBezTo>
                <a:lnTo>
                  <a:pt x="3578" y="525"/>
                </a:lnTo>
                <a:cubicBezTo>
                  <a:pt x="3478" y="1597"/>
                  <a:pt x="2842" y="2545"/>
                  <a:pt x="1882" y="3025"/>
                </a:cubicBezTo>
                <a:cubicBezTo>
                  <a:pt x="2284" y="2679"/>
                  <a:pt x="3321" y="1909"/>
                  <a:pt x="334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691276" y="136509"/>
            <a:ext cx="1042" cy="7811"/>
          </a:xfrm>
          <a:custGeom>
            <a:avLst/>
            <a:gdLst/>
            <a:ahLst/>
            <a:cxnLst/>
            <a:rect l="l" t="t" r="r" b="b"/>
            <a:pathLst>
              <a:path w="12" h="90" extrusionOk="0">
                <a:moveTo>
                  <a:pt x="1" y="0"/>
                </a:moveTo>
                <a:lnTo>
                  <a:pt x="1" y="90"/>
                </a:lnTo>
                <a:cubicBezTo>
                  <a:pt x="1" y="67"/>
                  <a:pt x="12" y="34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712627" y="-15"/>
            <a:ext cx="811683" cy="1074838"/>
          </a:xfrm>
          <a:custGeom>
            <a:avLst/>
            <a:gdLst/>
            <a:ahLst/>
            <a:cxnLst/>
            <a:rect l="l" t="t" r="r" b="b"/>
            <a:pathLst>
              <a:path w="9352" h="12384" extrusionOk="0">
                <a:moveTo>
                  <a:pt x="5357" y="0"/>
                </a:moveTo>
                <a:cubicBezTo>
                  <a:pt x="5401" y="33"/>
                  <a:pt x="5446" y="67"/>
                  <a:pt x="5491" y="112"/>
                </a:cubicBezTo>
                <a:cubicBezTo>
                  <a:pt x="6004" y="547"/>
                  <a:pt x="6473" y="1038"/>
                  <a:pt x="6908" y="1551"/>
                </a:cubicBezTo>
                <a:cubicBezTo>
                  <a:pt x="7154" y="1852"/>
                  <a:pt x="7377" y="2165"/>
                  <a:pt x="7589" y="2489"/>
                </a:cubicBezTo>
                <a:cubicBezTo>
                  <a:pt x="7812" y="2835"/>
                  <a:pt x="8002" y="3192"/>
                  <a:pt x="8169" y="3571"/>
                </a:cubicBezTo>
                <a:cubicBezTo>
                  <a:pt x="8348" y="3962"/>
                  <a:pt x="8482" y="4363"/>
                  <a:pt x="8593" y="4787"/>
                </a:cubicBezTo>
                <a:cubicBezTo>
                  <a:pt x="8615" y="4888"/>
                  <a:pt x="8638" y="4999"/>
                  <a:pt x="8660" y="5111"/>
                </a:cubicBezTo>
                <a:lnTo>
                  <a:pt x="8694" y="5267"/>
                </a:lnTo>
                <a:lnTo>
                  <a:pt x="8705" y="5312"/>
                </a:lnTo>
                <a:lnTo>
                  <a:pt x="8705" y="5345"/>
                </a:lnTo>
                <a:lnTo>
                  <a:pt x="8716" y="5435"/>
                </a:lnTo>
                <a:cubicBezTo>
                  <a:pt x="8738" y="5546"/>
                  <a:pt x="8749" y="5669"/>
                  <a:pt x="8772" y="5781"/>
                </a:cubicBezTo>
                <a:cubicBezTo>
                  <a:pt x="8783" y="5892"/>
                  <a:pt x="8794" y="5993"/>
                  <a:pt x="8805" y="6115"/>
                </a:cubicBezTo>
                <a:cubicBezTo>
                  <a:pt x="8894" y="7030"/>
                  <a:pt x="8772" y="7968"/>
                  <a:pt x="8437" y="8838"/>
                </a:cubicBezTo>
                <a:cubicBezTo>
                  <a:pt x="8091" y="9720"/>
                  <a:pt x="7466" y="10468"/>
                  <a:pt x="6663" y="10970"/>
                </a:cubicBezTo>
                <a:cubicBezTo>
                  <a:pt x="6261" y="11226"/>
                  <a:pt x="5826" y="11427"/>
                  <a:pt x="5379" y="11572"/>
                </a:cubicBezTo>
                <a:cubicBezTo>
                  <a:pt x="4922" y="11706"/>
                  <a:pt x="4453" y="11796"/>
                  <a:pt x="3984" y="11818"/>
                </a:cubicBezTo>
                <a:cubicBezTo>
                  <a:pt x="3867" y="11823"/>
                  <a:pt x="3750" y="11826"/>
                  <a:pt x="3633" y="11826"/>
                </a:cubicBezTo>
                <a:cubicBezTo>
                  <a:pt x="3516" y="11826"/>
                  <a:pt x="3398" y="11823"/>
                  <a:pt x="3281" y="11818"/>
                </a:cubicBezTo>
                <a:lnTo>
                  <a:pt x="3103" y="11807"/>
                </a:lnTo>
                <a:lnTo>
                  <a:pt x="2935" y="11784"/>
                </a:lnTo>
                <a:cubicBezTo>
                  <a:pt x="2824" y="11773"/>
                  <a:pt x="2712" y="11751"/>
                  <a:pt x="2600" y="11729"/>
                </a:cubicBezTo>
                <a:cubicBezTo>
                  <a:pt x="2388" y="11673"/>
                  <a:pt x="2176" y="11606"/>
                  <a:pt x="1976" y="11517"/>
                </a:cubicBezTo>
                <a:cubicBezTo>
                  <a:pt x="1786" y="11416"/>
                  <a:pt x="1596" y="11305"/>
                  <a:pt x="1429" y="11171"/>
                </a:cubicBezTo>
                <a:cubicBezTo>
                  <a:pt x="748" y="10624"/>
                  <a:pt x="391" y="9787"/>
                  <a:pt x="324" y="8972"/>
                </a:cubicBezTo>
                <a:cubicBezTo>
                  <a:pt x="290" y="8582"/>
                  <a:pt x="313" y="8158"/>
                  <a:pt x="458" y="7856"/>
                </a:cubicBezTo>
                <a:cubicBezTo>
                  <a:pt x="547" y="7711"/>
                  <a:pt x="670" y="7588"/>
                  <a:pt x="804" y="7488"/>
                </a:cubicBezTo>
                <a:cubicBezTo>
                  <a:pt x="949" y="7388"/>
                  <a:pt x="1105" y="7309"/>
                  <a:pt x="1272" y="7242"/>
                </a:cubicBezTo>
                <a:cubicBezTo>
                  <a:pt x="1477" y="7168"/>
                  <a:pt x="1691" y="7132"/>
                  <a:pt x="1897" y="7132"/>
                </a:cubicBezTo>
                <a:cubicBezTo>
                  <a:pt x="2344" y="7132"/>
                  <a:pt x="2759" y="7301"/>
                  <a:pt x="2980" y="7622"/>
                </a:cubicBezTo>
                <a:cubicBezTo>
                  <a:pt x="3147" y="7834"/>
                  <a:pt x="3237" y="8091"/>
                  <a:pt x="3225" y="8358"/>
                </a:cubicBezTo>
                <a:cubicBezTo>
                  <a:pt x="3225" y="8582"/>
                  <a:pt x="3136" y="8805"/>
                  <a:pt x="2991" y="8972"/>
                </a:cubicBezTo>
                <a:cubicBezTo>
                  <a:pt x="2868" y="9117"/>
                  <a:pt x="2701" y="9218"/>
                  <a:pt x="2522" y="9274"/>
                </a:cubicBezTo>
                <a:cubicBezTo>
                  <a:pt x="2478" y="9285"/>
                  <a:pt x="2433" y="9296"/>
                  <a:pt x="2388" y="9307"/>
                </a:cubicBezTo>
                <a:cubicBezTo>
                  <a:pt x="2344" y="9307"/>
                  <a:pt x="2299" y="9318"/>
                  <a:pt x="2255" y="9318"/>
                </a:cubicBezTo>
                <a:cubicBezTo>
                  <a:pt x="2143" y="9318"/>
                  <a:pt x="2031" y="9285"/>
                  <a:pt x="1942" y="9229"/>
                </a:cubicBezTo>
                <a:lnTo>
                  <a:pt x="1942" y="9229"/>
                </a:lnTo>
                <a:cubicBezTo>
                  <a:pt x="1987" y="9262"/>
                  <a:pt x="2042" y="9296"/>
                  <a:pt x="2098" y="9318"/>
                </a:cubicBezTo>
                <a:cubicBezTo>
                  <a:pt x="2195" y="9348"/>
                  <a:pt x="2297" y="9363"/>
                  <a:pt x="2397" y="9363"/>
                </a:cubicBezTo>
                <a:cubicBezTo>
                  <a:pt x="2447" y="9363"/>
                  <a:pt x="2496" y="9359"/>
                  <a:pt x="2545" y="9352"/>
                </a:cubicBezTo>
                <a:cubicBezTo>
                  <a:pt x="2746" y="9307"/>
                  <a:pt x="2935" y="9207"/>
                  <a:pt x="3069" y="9061"/>
                </a:cubicBezTo>
                <a:cubicBezTo>
                  <a:pt x="3259" y="8872"/>
                  <a:pt x="3370" y="8626"/>
                  <a:pt x="3404" y="8358"/>
                </a:cubicBezTo>
                <a:cubicBezTo>
                  <a:pt x="3415" y="8213"/>
                  <a:pt x="3404" y="8057"/>
                  <a:pt x="3359" y="7912"/>
                </a:cubicBezTo>
                <a:cubicBezTo>
                  <a:pt x="3326" y="7767"/>
                  <a:pt x="3259" y="7611"/>
                  <a:pt x="3170" y="7477"/>
                </a:cubicBezTo>
                <a:cubicBezTo>
                  <a:pt x="2969" y="7187"/>
                  <a:pt x="2667" y="6963"/>
                  <a:pt x="2310" y="6885"/>
                </a:cubicBezTo>
                <a:cubicBezTo>
                  <a:pt x="2140" y="6840"/>
                  <a:pt x="1967" y="6818"/>
                  <a:pt x="1793" y="6818"/>
                </a:cubicBezTo>
                <a:cubicBezTo>
                  <a:pt x="1582" y="6818"/>
                  <a:pt x="1370" y="6851"/>
                  <a:pt x="1161" y="6919"/>
                </a:cubicBezTo>
                <a:cubicBezTo>
                  <a:pt x="737" y="7030"/>
                  <a:pt x="357" y="7298"/>
                  <a:pt x="112" y="7667"/>
                </a:cubicBezTo>
                <a:cubicBezTo>
                  <a:pt x="67" y="7745"/>
                  <a:pt x="34" y="7823"/>
                  <a:pt x="0" y="7912"/>
                </a:cubicBezTo>
                <a:cubicBezTo>
                  <a:pt x="56" y="8046"/>
                  <a:pt x="90" y="8180"/>
                  <a:pt x="101" y="8325"/>
                </a:cubicBezTo>
                <a:cubicBezTo>
                  <a:pt x="134" y="8548"/>
                  <a:pt x="145" y="8782"/>
                  <a:pt x="134" y="9006"/>
                </a:cubicBezTo>
                <a:cubicBezTo>
                  <a:pt x="112" y="9274"/>
                  <a:pt x="78" y="9541"/>
                  <a:pt x="0" y="9809"/>
                </a:cubicBezTo>
                <a:cubicBezTo>
                  <a:pt x="56" y="9999"/>
                  <a:pt x="123" y="10189"/>
                  <a:pt x="201" y="10367"/>
                </a:cubicBezTo>
                <a:cubicBezTo>
                  <a:pt x="402" y="10825"/>
                  <a:pt x="703" y="11238"/>
                  <a:pt x="1094" y="11561"/>
                </a:cubicBezTo>
                <a:cubicBezTo>
                  <a:pt x="1295" y="11717"/>
                  <a:pt x="1507" y="11863"/>
                  <a:pt x="1741" y="11974"/>
                </a:cubicBezTo>
                <a:cubicBezTo>
                  <a:pt x="1976" y="12086"/>
                  <a:pt x="2221" y="12186"/>
                  <a:pt x="2467" y="12242"/>
                </a:cubicBezTo>
                <a:cubicBezTo>
                  <a:pt x="2600" y="12275"/>
                  <a:pt x="2723" y="12309"/>
                  <a:pt x="2857" y="12320"/>
                </a:cubicBezTo>
                <a:lnTo>
                  <a:pt x="3047" y="12354"/>
                </a:lnTo>
                <a:lnTo>
                  <a:pt x="3237" y="12365"/>
                </a:lnTo>
                <a:cubicBezTo>
                  <a:pt x="3387" y="12378"/>
                  <a:pt x="3537" y="12383"/>
                  <a:pt x="3688" y="12383"/>
                </a:cubicBezTo>
                <a:cubicBezTo>
                  <a:pt x="3794" y="12383"/>
                  <a:pt x="3900" y="12380"/>
                  <a:pt x="4007" y="12376"/>
                </a:cubicBezTo>
                <a:cubicBezTo>
                  <a:pt x="4163" y="12376"/>
                  <a:pt x="4330" y="12354"/>
                  <a:pt x="4486" y="12342"/>
                </a:cubicBezTo>
                <a:cubicBezTo>
                  <a:pt x="4531" y="12298"/>
                  <a:pt x="4587" y="12253"/>
                  <a:pt x="4631" y="12220"/>
                </a:cubicBezTo>
                <a:cubicBezTo>
                  <a:pt x="4777" y="12108"/>
                  <a:pt x="4944" y="12030"/>
                  <a:pt x="5111" y="11985"/>
                </a:cubicBezTo>
                <a:cubicBezTo>
                  <a:pt x="5200" y="11964"/>
                  <a:pt x="5288" y="11954"/>
                  <a:pt x="5376" y="11954"/>
                </a:cubicBezTo>
                <a:cubicBezTo>
                  <a:pt x="5521" y="11954"/>
                  <a:pt x="5664" y="11981"/>
                  <a:pt x="5803" y="12030"/>
                </a:cubicBezTo>
                <a:cubicBezTo>
                  <a:pt x="6216" y="11885"/>
                  <a:pt x="6618" y="11695"/>
                  <a:pt x="6986" y="11461"/>
                </a:cubicBezTo>
                <a:cubicBezTo>
                  <a:pt x="7433" y="11171"/>
                  <a:pt x="7834" y="10814"/>
                  <a:pt x="8169" y="10401"/>
                </a:cubicBezTo>
                <a:cubicBezTo>
                  <a:pt x="8392" y="10133"/>
                  <a:pt x="8582" y="9831"/>
                  <a:pt x="8738" y="9530"/>
                </a:cubicBezTo>
                <a:cubicBezTo>
                  <a:pt x="8727" y="9329"/>
                  <a:pt x="8738" y="9140"/>
                  <a:pt x="8772" y="8950"/>
                </a:cubicBezTo>
                <a:cubicBezTo>
                  <a:pt x="8861" y="8537"/>
                  <a:pt x="8973" y="8448"/>
                  <a:pt x="8973" y="8448"/>
                </a:cubicBezTo>
                <a:cubicBezTo>
                  <a:pt x="8984" y="8593"/>
                  <a:pt x="8995" y="8738"/>
                  <a:pt x="9028" y="8883"/>
                </a:cubicBezTo>
                <a:cubicBezTo>
                  <a:pt x="9196" y="8381"/>
                  <a:pt x="9307" y="7856"/>
                  <a:pt x="9341" y="7332"/>
                </a:cubicBezTo>
                <a:cubicBezTo>
                  <a:pt x="9218" y="7209"/>
                  <a:pt x="9118" y="7064"/>
                  <a:pt x="9051" y="6919"/>
                </a:cubicBezTo>
                <a:cubicBezTo>
                  <a:pt x="8973" y="6685"/>
                  <a:pt x="8950" y="6439"/>
                  <a:pt x="8984" y="6205"/>
                </a:cubicBezTo>
                <a:lnTo>
                  <a:pt x="8984" y="6205"/>
                </a:lnTo>
                <a:cubicBezTo>
                  <a:pt x="9084" y="6383"/>
                  <a:pt x="9207" y="6562"/>
                  <a:pt x="9352" y="6718"/>
                </a:cubicBezTo>
                <a:cubicBezTo>
                  <a:pt x="9352" y="6495"/>
                  <a:pt x="9341" y="6272"/>
                  <a:pt x="9318" y="6060"/>
                </a:cubicBezTo>
                <a:cubicBezTo>
                  <a:pt x="9307" y="5993"/>
                  <a:pt x="9307" y="5937"/>
                  <a:pt x="9296" y="5870"/>
                </a:cubicBezTo>
                <a:cubicBezTo>
                  <a:pt x="8995" y="5490"/>
                  <a:pt x="8738" y="4932"/>
                  <a:pt x="8627" y="4073"/>
                </a:cubicBezTo>
                <a:cubicBezTo>
                  <a:pt x="8593" y="3984"/>
                  <a:pt x="8582" y="3895"/>
                  <a:pt x="8582" y="3805"/>
                </a:cubicBezTo>
                <a:cubicBezTo>
                  <a:pt x="8336" y="3538"/>
                  <a:pt x="8124" y="3236"/>
                  <a:pt x="7935" y="2935"/>
                </a:cubicBezTo>
                <a:cubicBezTo>
                  <a:pt x="7812" y="2745"/>
                  <a:pt x="7700" y="2556"/>
                  <a:pt x="7611" y="2366"/>
                </a:cubicBezTo>
                <a:lnTo>
                  <a:pt x="7868" y="2366"/>
                </a:lnTo>
                <a:cubicBezTo>
                  <a:pt x="7957" y="2500"/>
                  <a:pt x="8046" y="2645"/>
                  <a:pt x="8147" y="2790"/>
                </a:cubicBezTo>
                <a:cubicBezTo>
                  <a:pt x="8247" y="2935"/>
                  <a:pt x="8359" y="3080"/>
                  <a:pt x="8482" y="3225"/>
                </a:cubicBezTo>
                <a:cubicBezTo>
                  <a:pt x="8124" y="2544"/>
                  <a:pt x="7678" y="1908"/>
                  <a:pt x="7154" y="1339"/>
                </a:cubicBezTo>
                <a:cubicBezTo>
                  <a:pt x="6707" y="848"/>
                  <a:pt x="6227" y="402"/>
                  <a:pt x="570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701951" y="685645"/>
            <a:ext cx="24302" cy="165774"/>
          </a:xfrm>
          <a:custGeom>
            <a:avLst/>
            <a:gdLst/>
            <a:ahLst/>
            <a:cxnLst/>
            <a:rect l="l" t="t" r="r" b="b"/>
            <a:pathLst>
              <a:path w="280" h="1910" extrusionOk="0">
                <a:moveTo>
                  <a:pt x="134" y="1"/>
                </a:moveTo>
                <a:cubicBezTo>
                  <a:pt x="90" y="135"/>
                  <a:pt x="56" y="280"/>
                  <a:pt x="34" y="425"/>
                </a:cubicBezTo>
                <a:cubicBezTo>
                  <a:pt x="12" y="648"/>
                  <a:pt x="1" y="871"/>
                  <a:pt x="12" y="1106"/>
                </a:cubicBezTo>
                <a:cubicBezTo>
                  <a:pt x="23" y="1374"/>
                  <a:pt x="67" y="1641"/>
                  <a:pt x="134" y="1909"/>
                </a:cubicBezTo>
                <a:cubicBezTo>
                  <a:pt x="201" y="1641"/>
                  <a:pt x="246" y="1374"/>
                  <a:pt x="268" y="1106"/>
                </a:cubicBezTo>
                <a:cubicBezTo>
                  <a:pt x="280" y="871"/>
                  <a:pt x="268" y="648"/>
                  <a:pt x="235" y="425"/>
                </a:cubicBezTo>
                <a:cubicBezTo>
                  <a:pt x="213" y="280"/>
                  <a:pt x="179" y="135"/>
                  <a:pt x="13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34483" y="698404"/>
            <a:ext cx="145551" cy="108838"/>
          </a:xfrm>
          <a:custGeom>
            <a:avLst/>
            <a:gdLst/>
            <a:ahLst/>
            <a:cxnLst/>
            <a:rect l="l" t="t" r="r" b="b"/>
            <a:pathLst>
              <a:path w="1677" h="1254" extrusionOk="0">
                <a:moveTo>
                  <a:pt x="488" y="1131"/>
                </a:moveTo>
                <a:lnTo>
                  <a:pt x="488" y="1131"/>
                </a:lnTo>
                <a:cubicBezTo>
                  <a:pt x="505" y="1147"/>
                  <a:pt x="524" y="1162"/>
                  <a:pt x="549" y="1171"/>
                </a:cubicBezTo>
                <a:cubicBezTo>
                  <a:pt x="527" y="1158"/>
                  <a:pt x="507" y="1145"/>
                  <a:pt x="488" y="1131"/>
                </a:cubicBezTo>
                <a:close/>
                <a:moveTo>
                  <a:pt x="849" y="1"/>
                </a:moveTo>
                <a:cubicBezTo>
                  <a:pt x="260" y="1"/>
                  <a:pt x="1" y="781"/>
                  <a:pt x="488" y="1131"/>
                </a:cubicBezTo>
                <a:lnTo>
                  <a:pt x="488" y="1131"/>
                </a:lnTo>
                <a:cubicBezTo>
                  <a:pt x="482" y="1126"/>
                  <a:pt x="477" y="1120"/>
                  <a:pt x="471" y="1115"/>
                </a:cubicBezTo>
                <a:lnTo>
                  <a:pt x="471" y="1115"/>
                </a:lnTo>
                <a:cubicBezTo>
                  <a:pt x="549" y="1160"/>
                  <a:pt x="627" y="1204"/>
                  <a:pt x="717" y="1227"/>
                </a:cubicBezTo>
                <a:cubicBezTo>
                  <a:pt x="782" y="1243"/>
                  <a:pt x="847" y="1253"/>
                  <a:pt x="917" y="1253"/>
                </a:cubicBezTo>
                <a:cubicBezTo>
                  <a:pt x="943" y="1253"/>
                  <a:pt x="969" y="1252"/>
                  <a:pt x="996" y="1249"/>
                </a:cubicBezTo>
                <a:cubicBezTo>
                  <a:pt x="1676" y="1104"/>
                  <a:pt x="1654" y="122"/>
                  <a:pt x="962" y="10"/>
                </a:cubicBezTo>
                <a:cubicBezTo>
                  <a:pt x="923" y="4"/>
                  <a:pt x="885" y="1"/>
                  <a:pt x="84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875362" y="795091"/>
            <a:ext cx="45566" cy="12672"/>
          </a:xfrm>
          <a:custGeom>
            <a:avLst/>
            <a:gdLst/>
            <a:ahLst/>
            <a:cxnLst/>
            <a:rect l="l" t="t" r="r" b="b"/>
            <a:pathLst>
              <a:path w="525" h="146" extrusionOk="0">
                <a:moveTo>
                  <a:pt x="0" y="1"/>
                </a:moveTo>
                <a:cubicBezTo>
                  <a:pt x="11" y="23"/>
                  <a:pt x="45" y="34"/>
                  <a:pt x="67" y="57"/>
                </a:cubicBezTo>
                <a:cubicBezTo>
                  <a:pt x="167" y="113"/>
                  <a:pt x="268" y="146"/>
                  <a:pt x="380" y="146"/>
                </a:cubicBezTo>
                <a:cubicBezTo>
                  <a:pt x="424" y="146"/>
                  <a:pt x="469" y="146"/>
                  <a:pt x="525" y="135"/>
                </a:cubicBezTo>
                <a:lnTo>
                  <a:pt x="525" y="135"/>
                </a:lnTo>
                <a:cubicBezTo>
                  <a:pt x="498" y="138"/>
                  <a:pt x="472" y="139"/>
                  <a:pt x="446" y="139"/>
                </a:cubicBezTo>
                <a:cubicBezTo>
                  <a:pt x="376" y="139"/>
                  <a:pt x="311" y="129"/>
                  <a:pt x="246" y="113"/>
                </a:cubicBezTo>
                <a:cubicBezTo>
                  <a:pt x="156" y="90"/>
                  <a:pt x="78" y="46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1448714" y="-15"/>
            <a:ext cx="742944" cy="513898"/>
          </a:xfrm>
          <a:custGeom>
            <a:avLst/>
            <a:gdLst/>
            <a:ahLst/>
            <a:cxnLst/>
            <a:rect l="l" t="t" r="r" b="b"/>
            <a:pathLst>
              <a:path w="8560" h="5921" extrusionOk="0">
                <a:moveTo>
                  <a:pt x="7455" y="0"/>
                </a:moveTo>
                <a:cubicBezTo>
                  <a:pt x="7667" y="201"/>
                  <a:pt x="7846" y="446"/>
                  <a:pt x="7957" y="714"/>
                </a:cubicBezTo>
                <a:cubicBezTo>
                  <a:pt x="8024" y="870"/>
                  <a:pt x="8069" y="1027"/>
                  <a:pt x="8102" y="1194"/>
                </a:cubicBezTo>
                <a:cubicBezTo>
                  <a:pt x="8125" y="1361"/>
                  <a:pt x="8136" y="1529"/>
                  <a:pt x="8136" y="1707"/>
                </a:cubicBezTo>
                <a:cubicBezTo>
                  <a:pt x="8125" y="1797"/>
                  <a:pt x="8125" y="1886"/>
                  <a:pt x="8102" y="1964"/>
                </a:cubicBezTo>
                <a:lnTo>
                  <a:pt x="8091" y="2098"/>
                </a:lnTo>
                <a:lnTo>
                  <a:pt x="8058" y="2232"/>
                </a:lnTo>
                <a:cubicBezTo>
                  <a:pt x="8024" y="2410"/>
                  <a:pt x="7980" y="2589"/>
                  <a:pt x="7924" y="2756"/>
                </a:cubicBezTo>
                <a:cubicBezTo>
                  <a:pt x="7801" y="3102"/>
                  <a:pt x="7645" y="3437"/>
                  <a:pt x="7444" y="3750"/>
                </a:cubicBezTo>
                <a:cubicBezTo>
                  <a:pt x="7243" y="4051"/>
                  <a:pt x="7009" y="4330"/>
                  <a:pt x="6730" y="4587"/>
                </a:cubicBezTo>
                <a:cubicBezTo>
                  <a:pt x="6194" y="5066"/>
                  <a:pt x="5502" y="5379"/>
                  <a:pt x="4777" y="5457"/>
                </a:cubicBezTo>
                <a:cubicBezTo>
                  <a:pt x="4633" y="5470"/>
                  <a:pt x="4489" y="5477"/>
                  <a:pt x="4345" y="5477"/>
                </a:cubicBezTo>
                <a:cubicBezTo>
                  <a:pt x="3773" y="5477"/>
                  <a:pt x="3202" y="5372"/>
                  <a:pt x="2668" y="5167"/>
                </a:cubicBezTo>
                <a:lnTo>
                  <a:pt x="2422" y="5066"/>
                </a:lnTo>
                <a:cubicBezTo>
                  <a:pt x="2344" y="5033"/>
                  <a:pt x="2266" y="4988"/>
                  <a:pt x="2177" y="4955"/>
                </a:cubicBezTo>
                <a:lnTo>
                  <a:pt x="2121" y="4932"/>
                </a:lnTo>
                <a:cubicBezTo>
                  <a:pt x="2110" y="4921"/>
                  <a:pt x="2098" y="4921"/>
                  <a:pt x="2098" y="4921"/>
                </a:cubicBezTo>
                <a:lnTo>
                  <a:pt x="2065" y="4899"/>
                </a:lnTo>
                <a:lnTo>
                  <a:pt x="1953" y="4843"/>
                </a:lnTo>
                <a:cubicBezTo>
                  <a:pt x="1875" y="4810"/>
                  <a:pt x="1797" y="4765"/>
                  <a:pt x="1730" y="4720"/>
                </a:cubicBezTo>
                <a:cubicBezTo>
                  <a:pt x="1440" y="4564"/>
                  <a:pt x="1161" y="4375"/>
                  <a:pt x="916" y="4151"/>
                </a:cubicBezTo>
                <a:cubicBezTo>
                  <a:pt x="670" y="3950"/>
                  <a:pt x="436" y="3738"/>
                  <a:pt x="235" y="3493"/>
                </a:cubicBezTo>
                <a:cubicBezTo>
                  <a:pt x="157" y="3404"/>
                  <a:pt x="79" y="3314"/>
                  <a:pt x="1" y="3236"/>
                </a:cubicBezTo>
                <a:lnTo>
                  <a:pt x="1" y="3236"/>
                </a:lnTo>
                <a:cubicBezTo>
                  <a:pt x="34" y="3281"/>
                  <a:pt x="56" y="3337"/>
                  <a:pt x="79" y="3392"/>
                </a:cubicBezTo>
                <a:cubicBezTo>
                  <a:pt x="134" y="3504"/>
                  <a:pt x="190" y="3616"/>
                  <a:pt x="246" y="3738"/>
                </a:cubicBezTo>
                <a:lnTo>
                  <a:pt x="1195" y="4609"/>
                </a:lnTo>
                <a:cubicBezTo>
                  <a:pt x="1328" y="4743"/>
                  <a:pt x="1429" y="4877"/>
                  <a:pt x="1529" y="5033"/>
                </a:cubicBezTo>
                <a:lnTo>
                  <a:pt x="1541" y="5044"/>
                </a:lnTo>
                <a:cubicBezTo>
                  <a:pt x="1607" y="5089"/>
                  <a:pt x="1686" y="5133"/>
                  <a:pt x="1775" y="5178"/>
                </a:cubicBezTo>
                <a:lnTo>
                  <a:pt x="1898" y="5245"/>
                </a:lnTo>
                <a:lnTo>
                  <a:pt x="1920" y="5267"/>
                </a:lnTo>
                <a:lnTo>
                  <a:pt x="1953" y="5278"/>
                </a:lnTo>
                <a:lnTo>
                  <a:pt x="2020" y="5312"/>
                </a:lnTo>
                <a:cubicBezTo>
                  <a:pt x="2098" y="5345"/>
                  <a:pt x="2177" y="5390"/>
                  <a:pt x="2266" y="5423"/>
                </a:cubicBezTo>
                <a:lnTo>
                  <a:pt x="2288" y="5435"/>
                </a:lnTo>
                <a:cubicBezTo>
                  <a:pt x="2244" y="5334"/>
                  <a:pt x="2188" y="5245"/>
                  <a:pt x="2121" y="5156"/>
                </a:cubicBezTo>
                <a:lnTo>
                  <a:pt x="2121" y="5156"/>
                </a:lnTo>
                <a:cubicBezTo>
                  <a:pt x="2400" y="5301"/>
                  <a:pt x="2701" y="5435"/>
                  <a:pt x="2701" y="5435"/>
                </a:cubicBezTo>
                <a:cubicBezTo>
                  <a:pt x="2701" y="5435"/>
                  <a:pt x="2757" y="5513"/>
                  <a:pt x="2846" y="5658"/>
                </a:cubicBezTo>
                <a:cubicBezTo>
                  <a:pt x="3351" y="5835"/>
                  <a:pt x="3877" y="5921"/>
                  <a:pt x="4407" y="5921"/>
                </a:cubicBezTo>
                <a:cubicBezTo>
                  <a:pt x="4545" y="5921"/>
                  <a:pt x="4683" y="5915"/>
                  <a:pt x="4821" y="5903"/>
                </a:cubicBezTo>
                <a:cubicBezTo>
                  <a:pt x="5636" y="5814"/>
                  <a:pt x="6417" y="5479"/>
                  <a:pt x="7031" y="4932"/>
                </a:cubicBezTo>
                <a:cubicBezTo>
                  <a:pt x="7332" y="4665"/>
                  <a:pt x="7589" y="4363"/>
                  <a:pt x="7801" y="4029"/>
                </a:cubicBezTo>
                <a:cubicBezTo>
                  <a:pt x="7734" y="4017"/>
                  <a:pt x="7667" y="4006"/>
                  <a:pt x="7600" y="3995"/>
                </a:cubicBezTo>
                <a:cubicBezTo>
                  <a:pt x="7678" y="3984"/>
                  <a:pt x="7768" y="3973"/>
                  <a:pt x="7846" y="3950"/>
                </a:cubicBezTo>
                <a:cubicBezTo>
                  <a:pt x="8047" y="3627"/>
                  <a:pt x="8214" y="3281"/>
                  <a:pt x="8337" y="2913"/>
                </a:cubicBezTo>
                <a:cubicBezTo>
                  <a:pt x="8337" y="2890"/>
                  <a:pt x="8348" y="2879"/>
                  <a:pt x="8348" y="2857"/>
                </a:cubicBezTo>
                <a:lnTo>
                  <a:pt x="8348" y="2857"/>
                </a:lnTo>
                <a:lnTo>
                  <a:pt x="8314" y="2868"/>
                </a:lnTo>
                <a:lnTo>
                  <a:pt x="8359" y="2823"/>
                </a:lnTo>
                <a:cubicBezTo>
                  <a:pt x="8415" y="2667"/>
                  <a:pt x="8459" y="2500"/>
                  <a:pt x="8482" y="2332"/>
                </a:cubicBezTo>
                <a:lnTo>
                  <a:pt x="8515" y="2198"/>
                </a:lnTo>
                <a:lnTo>
                  <a:pt x="8538" y="2042"/>
                </a:lnTo>
                <a:cubicBezTo>
                  <a:pt x="8549" y="1942"/>
                  <a:pt x="8549" y="1841"/>
                  <a:pt x="8560" y="1741"/>
                </a:cubicBezTo>
                <a:cubicBezTo>
                  <a:pt x="8560" y="1540"/>
                  <a:pt x="8538" y="1339"/>
                  <a:pt x="8504" y="1138"/>
                </a:cubicBezTo>
                <a:cubicBezTo>
                  <a:pt x="8504" y="1116"/>
                  <a:pt x="8493" y="1094"/>
                  <a:pt x="8493" y="1071"/>
                </a:cubicBezTo>
                <a:cubicBezTo>
                  <a:pt x="8459" y="1116"/>
                  <a:pt x="8437" y="1149"/>
                  <a:pt x="8437" y="1149"/>
                </a:cubicBezTo>
                <a:cubicBezTo>
                  <a:pt x="8448" y="1094"/>
                  <a:pt x="8459" y="1049"/>
                  <a:pt x="8482" y="1004"/>
                </a:cubicBezTo>
                <a:cubicBezTo>
                  <a:pt x="8437" y="848"/>
                  <a:pt x="8392" y="703"/>
                  <a:pt x="8325" y="558"/>
                </a:cubicBezTo>
                <a:cubicBezTo>
                  <a:pt x="8236" y="357"/>
                  <a:pt x="8125" y="167"/>
                  <a:pt x="79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845789" y="-15"/>
            <a:ext cx="161868" cy="140604"/>
          </a:xfrm>
          <a:custGeom>
            <a:avLst/>
            <a:gdLst/>
            <a:ahLst/>
            <a:cxnLst/>
            <a:rect l="l" t="t" r="r" b="b"/>
            <a:pathLst>
              <a:path w="1865" h="1620" extrusionOk="0">
                <a:moveTo>
                  <a:pt x="1831" y="703"/>
                </a:moveTo>
                <a:lnTo>
                  <a:pt x="1831" y="703"/>
                </a:lnTo>
                <a:cubicBezTo>
                  <a:pt x="1834" y="713"/>
                  <a:pt x="1836" y="723"/>
                  <a:pt x="1838" y="733"/>
                </a:cubicBezTo>
                <a:lnTo>
                  <a:pt x="1838" y="733"/>
                </a:lnTo>
                <a:cubicBezTo>
                  <a:pt x="1836" y="723"/>
                  <a:pt x="1834" y="713"/>
                  <a:pt x="1831" y="703"/>
                </a:cubicBezTo>
                <a:close/>
                <a:moveTo>
                  <a:pt x="101" y="0"/>
                </a:moveTo>
                <a:cubicBezTo>
                  <a:pt x="46" y="156"/>
                  <a:pt x="12" y="324"/>
                  <a:pt x="12" y="491"/>
                </a:cubicBezTo>
                <a:cubicBezTo>
                  <a:pt x="1" y="770"/>
                  <a:pt x="101" y="1038"/>
                  <a:pt x="280" y="1261"/>
                </a:cubicBezTo>
                <a:cubicBezTo>
                  <a:pt x="358" y="1350"/>
                  <a:pt x="458" y="1428"/>
                  <a:pt x="559" y="1484"/>
                </a:cubicBezTo>
                <a:cubicBezTo>
                  <a:pt x="659" y="1551"/>
                  <a:pt x="771" y="1585"/>
                  <a:pt x="883" y="1607"/>
                </a:cubicBezTo>
                <a:cubicBezTo>
                  <a:pt x="933" y="1615"/>
                  <a:pt x="983" y="1620"/>
                  <a:pt x="1033" y="1620"/>
                </a:cubicBezTo>
                <a:cubicBezTo>
                  <a:pt x="1182" y="1620"/>
                  <a:pt x="1329" y="1582"/>
                  <a:pt x="1463" y="1507"/>
                </a:cubicBezTo>
                <a:cubicBezTo>
                  <a:pt x="1608" y="1428"/>
                  <a:pt x="1719" y="1317"/>
                  <a:pt x="1798" y="1172"/>
                </a:cubicBezTo>
                <a:cubicBezTo>
                  <a:pt x="1842" y="1071"/>
                  <a:pt x="1865" y="960"/>
                  <a:pt x="1853" y="837"/>
                </a:cubicBezTo>
                <a:cubicBezTo>
                  <a:pt x="1853" y="802"/>
                  <a:pt x="1847" y="768"/>
                  <a:pt x="1838" y="733"/>
                </a:cubicBezTo>
                <a:lnTo>
                  <a:pt x="1838" y="733"/>
                </a:lnTo>
                <a:cubicBezTo>
                  <a:pt x="1853" y="803"/>
                  <a:pt x="1851" y="880"/>
                  <a:pt x="1831" y="949"/>
                </a:cubicBezTo>
                <a:cubicBezTo>
                  <a:pt x="1820" y="982"/>
                  <a:pt x="1809" y="1016"/>
                  <a:pt x="1798" y="1038"/>
                </a:cubicBezTo>
                <a:cubicBezTo>
                  <a:pt x="1775" y="1082"/>
                  <a:pt x="1764" y="1116"/>
                  <a:pt x="1742" y="1138"/>
                </a:cubicBezTo>
                <a:cubicBezTo>
                  <a:pt x="1664" y="1261"/>
                  <a:pt x="1552" y="1361"/>
                  <a:pt x="1418" y="1417"/>
                </a:cubicBezTo>
                <a:cubicBezTo>
                  <a:pt x="1316" y="1469"/>
                  <a:pt x="1203" y="1496"/>
                  <a:pt x="1091" y="1496"/>
                </a:cubicBezTo>
                <a:cubicBezTo>
                  <a:pt x="1032" y="1496"/>
                  <a:pt x="973" y="1488"/>
                  <a:pt x="916" y="1473"/>
                </a:cubicBezTo>
                <a:cubicBezTo>
                  <a:pt x="715" y="1417"/>
                  <a:pt x="537" y="1306"/>
                  <a:pt x="414" y="1138"/>
                </a:cubicBezTo>
                <a:cubicBezTo>
                  <a:pt x="179" y="848"/>
                  <a:pt x="179" y="402"/>
                  <a:pt x="36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373204" y="205249"/>
            <a:ext cx="96947" cy="125068"/>
          </a:xfrm>
          <a:custGeom>
            <a:avLst/>
            <a:gdLst/>
            <a:ahLst/>
            <a:cxnLst/>
            <a:rect l="l" t="t" r="r" b="b"/>
            <a:pathLst>
              <a:path w="1117" h="1441" extrusionOk="0">
                <a:moveTo>
                  <a:pt x="0" y="1"/>
                </a:moveTo>
                <a:cubicBezTo>
                  <a:pt x="101" y="191"/>
                  <a:pt x="212" y="380"/>
                  <a:pt x="335" y="570"/>
                </a:cubicBezTo>
                <a:cubicBezTo>
                  <a:pt x="525" y="871"/>
                  <a:pt x="737" y="1173"/>
                  <a:pt x="971" y="1440"/>
                </a:cubicBezTo>
                <a:cubicBezTo>
                  <a:pt x="971" y="1385"/>
                  <a:pt x="982" y="1329"/>
                  <a:pt x="1016" y="1284"/>
                </a:cubicBezTo>
                <a:lnTo>
                  <a:pt x="1116" y="1373"/>
                </a:lnTo>
                <a:cubicBezTo>
                  <a:pt x="1060" y="1251"/>
                  <a:pt x="1004" y="1128"/>
                  <a:pt x="949" y="1016"/>
                </a:cubicBezTo>
                <a:cubicBezTo>
                  <a:pt x="926" y="961"/>
                  <a:pt x="904" y="916"/>
                  <a:pt x="871" y="860"/>
                </a:cubicBezTo>
                <a:cubicBezTo>
                  <a:pt x="759" y="726"/>
                  <a:pt x="647" y="570"/>
                  <a:pt x="547" y="425"/>
                </a:cubicBezTo>
                <a:cubicBezTo>
                  <a:pt x="446" y="280"/>
                  <a:pt x="357" y="135"/>
                  <a:pt x="26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1919737" y="29147"/>
            <a:ext cx="85057" cy="83842"/>
          </a:xfrm>
          <a:custGeom>
            <a:avLst/>
            <a:gdLst/>
            <a:ahLst/>
            <a:cxnLst/>
            <a:rect l="l" t="t" r="r" b="b"/>
            <a:pathLst>
              <a:path w="980" h="966" extrusionOk="0">
                <a:moveTo>
                  <a:pt x="945" y="270"/>
                </a:moveTo>
                <a:cubicBezTo>
                  <a:pt x="955" y="292"/>
                  <a:pt x="964" y="316"/>
                  <a:pt x="972" y="341"/>
                </a:cubicBezTo>
                <a:lnTo>
                  <a:pt x="972" y="341"/>
                </a:lnTo>
                <a:cubicBezTo>
                  <a:pt x="967" y="321"/>
                  <a:pt x="965" y="305"/>
                  <a:pt x="957" y="289"/>
                </a:cubicBezTo>
                <a:cubicBezTo>
                  <a:pt x="952" y="282"/>
                  <a:pt x="948" y="276"/>
                  <a:pt x="945" y="270"/>
                </a:cubicBezTo>
                <a:close/>
                <a:moveTo>
                  <a:pt x="972" y="341"/>
                </a:moveTo>
                <a:cubicBezTo>
                  <a:pt x="974" y="349"/>
                  <a:pt x="976" y="357"/>
                  <a:pt x="979" y="367"/>
                </a:cubicBezTo>
                <a:cubicBezTo>
                  <a:pt x="977" y="358"/>
                  <a:pt x="974" y="349"/>
                  <a:pt x="972" y="341"/>
                </a:cubicBezTo>
                <a:close/>
                <a:moveTo>
                  <a:pt x="515" y="0"/>
                </a:moveTo>
                <a:cubicBezTo>
                  <a:pt x="292" y="0"/>
                  <a:pt x="71" y="147"/>
                  <a:pt x="42" y="423"/>
                </a:cubicBezTo>
                <a:cubicBezTo>
                  <a:pt x="0" y="754"/>
                  <a:pt x="262" y="966"/>
                  <a:pt x="525" y="966"/>
                </a:cubicBezTo>
                <a:cubicBezTo>
                  <a:pt x="688" y="966"/>
                  <a:pt x="852" y="885"/>
                  <a:pt x="946" y="702"/>
                </a:cubicBezTo>
                <a:cubicBezTo>
                  <a:pt x="968" y="635"/>
                  <a:pt x="979" y="568"/>
                  <a:pt x="979" y="501"/>
                </a:cubicBezTo>
                <a:cubicBezTo>
                  <a:pt x="979" y="434"/>
                  <a:pt x="968" y="356"/>
                  <a:pt x="946" y="300"/>
                </a:cubicBezTo>
                <a:cubicBezTo>
                  <a:pt x="935" y="256"/>
                  <a:pt x="924" y="234"/>
                  <a:pt x="923" y="233"/>
                </a:cubicBezTo>
                <a:lnTo>
                  <a:pt x="923" y="233"/>
                </a:lnTo>
                <a:cubicBezTo>
                  <a:pt x="923" y="234"/>
                  <a:pt x="931" y="248"/>
                  <a:pt x="945" y="270"/>
                </a:cubicBezTo>
                <a:lnTo>
                  <a:pt x="945" y="270"/>
                </a:lnTo>
                <a:cubicBezTo>
                  <a:pt x="859" y="88"/>
                  <a:pt x="687" y="0"/>
                  <a:pt x="5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1999846" y="49370"/>
            <a:ext cx="6857" cy="40706"/>
          </a:xfrm>
          <a:custGeom>
            <a:avLst/>
            <a:gdLst/>
            <a:ahLst/>
            <a:cxnLst/>
            <a:rect l="l" t="t" r="r" b="b"/>
            <a:pathLst>
              <a:path w="79" h="469" extrusionOk="0">
                <a:moveTo>
                  <a:pt x="0" y="0"/>
                </a:moveTo>
                <a:cubicBezTo>
                  <a:pt x="1" y="1"/>
                  <a:pt x="12" y="23"/>
                  <a:pt x="23" y="67"/>
                </a:cubicBezTo>
                <a:cubicBezTo>
                  <a:pt x="45" y="123"/>
                  <a:pt x="56" y="201"/>
                  <a:pt x="56" y="268"/>
                </a:cubicBezTo>
                <a:cubicBezTo>
                  <a:pt x="56" y="335"/>
                  <a:pt x="45" y="402"/>
                  <a:pt x="23" y="469"/>
                </a:cubicBezTo>
                <a:cubicBezTo>
                  <a:pt x="34" y="447"/>
                  <a:pt x="45" y="413"/>
                  <a:pt x="56" y="380"/>
                </a:cubicBezTo>
                <a:cubicBezTo>
                  <a:pt x="78" y="301"/>
                  <a:pt x="78" y="212"/>
                  <a:pt x="56" y="134"/>
                </a:cubicBezTo>
                <a:cubicBezTo>
                  <a:pt x="45" y="101"/>
                  <a:pt x="45" y="78"/>
                  <a:pt x="34" y="56"/>
                </a:cubicBezTo>
                <a:cubicBezTo>
                  <a:pt x="12" y="23"/>
                  <a:pt x="1" y="1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057453" y="-15"/>
            <a:ext cx="194762" cy="343785"/>
          </a:xfrm>
          <a:custGeom>
            <a:avLst/>
            <a:gdLst/>
            <a:ahLst/>
            <a:cxnLst/>
            <a:rect l="l" t="t" r="r" b="b"/>
            <a:pathLst>
              <a:path w="2244" h="3961" extrusionOk="0">
                <a:moveTo>
                  <a:pt x="1016" y="0"/>
                </a:moveTo>
                <a:cubicBezTo>
                  <a:pt x="2232" y="2120"/>
                  <a:pt x="1417" y="2980"/>
                  <a:pt x="926" y="3091"/>
                </a:cubicBezTo>
                <a:cubicBezTo>
                  <a:pt x="1774" y="2455"/>
                  <a:pt x="1172" y="670"/>
                  <a:pt x="703" y="100"/>
                </a:cubicBezTo>
                <a:lnTo>
                  <a:pt x="703" y="100"/>
                </a:lnTo>
                <a:cubicBezTo>
                  <a:pt x="1462" y="1462"/>
                  <a:pt x="279" y="3035"/>
                  <a:pt x="0" y="3928"/>
                </a:cubicBezTo>
                <a:cubicBezTo>
                  <a:pt x="144" y="3948"/>
                  <a:pt x="298" y="3961"/>
                  <a:pt x="454" y="3961"/>
                </a:cubicBezTo>
                <a:cubicBezTo>
                  <a:pt x="1186" y="3961"/>
                  <a:pt x="1983" y="3676"/>
                  <a:pt x="2120" y="2444"/>
                </a:cubicBezTo>
                <a:cubicBezTo>
                  <a:pt x="2243" y="1294"/>
                  <a:pt x="1473" y="368"/>
                  <a:pt x="110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163948" y="122015"/>
            <a:ext cx="196672" cy="359147"/>
          </a:xfrm>
          <a:custGeom>
            <a:avLst/>
            <a:gdLst/>
            <a:ahLst/>
            <a:cxnLst/>
            <a:rect l="l" t="t" r="r" b="b"/>
            <a:pathLst>
              <a:path w="2266" h="4138" extrusionOk="0">
                <a:moveTo>
                  <a:pt x="1005" y="0"/>
                </a:moveTo>
                <a:cubicBezTo>
                  <a:pt x="1005" y="0"/>
                  <a:pt x="1462" y="1685"/>
                  <a:pt x="782" y="2556"/>
                </a:cubicBezTo>
                <a:cubicBezTo>
                  <a:pt x="101" y="3415"/>
                  <a:pt x="1" y="3716"/>
                  <a:pt x="280" y="4029"/>
                </a:cubicBezTo>
                <a:cubicBezTo>
                  <a:pt x="341" y="4100"/>
                  <a:pt x="462" y="4138"/>
                  <a:pt x="616" y="4138"/>
                </a:cubicBezTo>
                <a:cubicBezTo>
                  <a:pt x="1133" y="4138"/>
                  <a:pt x="2009" y="3708"/>
                  <a:pt x="2121" y="2701"/>
                </a:cubicBezTo>
                <a:cubicBezTo>
                  <a:pt x="2266" y="1484"/>
                  <a:pt x="1797" y="815"/>
                  <a:pt x="1608" y="647"/>
                </a:cubicBezTo>
                <a:lnTo>
                  <a:pt x="1608" y="647"/>
                </a:lnTo>
                <a:cubicBezTo>
                  <a:pt x="1820" y="1406"/>
                  <a:pt x="2065" y="2678"/>
                  <a:pt x="1105" y="3114"/>
                </a:cubicBezTo>
                <a:cubicBezTo>
                  <a:pt x="1384" y="2489"/>
                  <a:pt x="1708" y="882"/>
                  <a:pt x="100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1132963" y="248819"/>
            <a:ext cx="295355" cy="378415"/>
          </a:xfrm>
          <a:custGeom>
            <a:avLst/>
            <a:gdLst/>
            <a:ahLst/>
            <a:cxnLst/>
            <a:rect l="l" t="t" r="r" b="b"/>
            <a:pathLst>
              <a:path w="3403" h="4360" extrusionOk="0">
                <a:moveTo>
                  <a:pt x="2545" y="1"/>
                </a:moveTo>
                <a:cubicBezTo>
                  <a:pt x="2668" y="392"/>
                  <a:pt x="2947" y="1664"/>
                  <a:pt x="1953" y="2612"/>
                </a:cubicBezTo>
                <a:cubicBezTo>
                  <a:pt x="1507" y="3059"/>
                  <a:pt x="726" y="3092"/>
                  <a:pt x="391" y="3304"/>
                </a:cubicBezTo>
                <a:cubicBezTo>
                  <a:pt x="45" y="3505"/>
                  <a:pt x="1" y="4253"/>
                  <a:pt x="893" y="4353"/>
                </a:cubicBezTo>
                <a:cubicBezTo>
                  <a:pt x="927" y="4357"/>
                  <a:pt x="962" y="4360"/>
                  <a:pt x="998" y="4360"/>
                </a:cubicBezTo>
                <a:cubicBezTo>
                  <a:pt x="1898" y="4360"/>
                  <a:pt x="3402" y="3027"/>
                  <a:pt x="3069" y="838"/>
                </a:cubicBezTo>
                <a:lnTo>
                  <a:pt x="3069" y="838"/>
                </a:lnTo>
                <a:cubicBezTo>
                  <a:pt x="3014" y="1664"/>
                  <a:pt x="2813" y="3260"/>
                  <a:pt x="1641" y="3505"/>
                </a:cubicBezTo>
                <a:cubicBezTo>
                  <a:pt x="2299" y="2858"/>
                  <a:pt x="3147" y="1831"/>
                  <a:pt x="25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1349944" y="239185"/>
            <a:ext cx="3906" cy="9721"/>
          </a:xfrm>
          <a:custGeom>
            <a:avLst/>
            <a:gdLst/>
            <a:ahLst/>
            <a:cxnLst/>
            <a:rect l="l" t="t" r="r" b="b"/>
            <a:pathLst>
              <a:path w="45" h="112" extrusionOk="0">
                <a:moveTo>
                  <a:pt x="0" y="0"/>
                </a:moveTo>
                <a:lnTo>
                  <a:pt x="45" y="112"/>
                </a:lnTo>
                <a:cubicBezTo>
                  <a:pt x="23" y="34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419638" y="372845"/>
            <a:ext cx="87" cy="8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1085661" y="372845"/>
            <a:ext cx="377634" cy="411570"/>
          </a:xfrm>
          <a:custGeom>
            <a:avLst/>
            <a:gdLst/>
            <a:ahLst/>
            <a:cxnLst/>
            <a:rect l="l" t="t" r="r" b="b"/>
            <a:pathLst>
              <a:path w="4351" h="4742" extrusionOk="0">
                <a:moveTo>
                  <a:pt x="3849" y="0"/>
                </a:moveTo>
                <a:cubicBezTo>
                  <a:pt x="3849" y="268"/>
                  <a:pt x="3849" y="2400"/>
                  <a:pt x="2186" y="3036"/>
                </a:cubicBezTo>
                <a:cubicBezTo>
                  <a:pt x="1271" y="3348"/>
                  <a:pt x="523" y="3315"/>
                  <a:pt x="244" y="3739"/>
                </a:cubicBezTo>
                <a:cubicBezTo>
                  <a:pt x="1" y="4109"/>
                  <a:pt x="539" y="4742"/>
                  <a:pt x="1377" y="4742"/>
                </a:cubicBezTo>
                <a:cubicBezTo>
                  <a:pt x="1499" y="4742"/>
                  <a:pt x="1628" y="4728"/>
                  <a:pt x="1762" y="4699"/>
                </a:cubicBezTo>
                <a:cubicBezTo>
                  <a:pt x="2811" y="4464"/>
                  <a:pt x="4351" y="2656"/>
                  <a:pt x="4150" y="692"/>
                </a:cubicBezTo>
                <a:lnTo>
                  <a:pt x="4150" y="692"/>
                </a:lnTo>
                <a:cubicBezTo>
                  <a:pt x="4105" y="1194"/>
                  <a:pt x="3994" y="2734"/>
                  <a:pt x="2231" y="3772"/>
                </a:cubicBezTo>
                <a:cubicBezTo>
                  <a:pt x="2710" y="3337"/>
                  <a:pt x="3949" y="2344"/>
                  <a:pt x="384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358623" y="103615"/>
            <a:ext cx="303253" cy="140517"/>
          </a:xfrm>
          <a:custGeom>
            <a:avLst/>
            <a:gdLst/>
            <a:ahLst/>
            <a:cxnLst/>
            <a:rect l="l" t="t" r="r" b="b"/>
            <a:pathLst>
              <a:path w="3494" h="1619" extrusionOk="0">
                <a:moveTo>
                  <a:pt x="3471" y="0"/>
                </a:moveTo>
                <a:lnTo>
                  <a:pt x="3471" y="0"/>
                </a:lnTo>
                <a:cubicBezTo>
                  <a:pt x="2931" y="102"/>
                  <a:pt x="2083" y="550"/>
                  <a:pt x="1259" y="550"/>
                </a:cubicBezTo>
                <a:cubicBezTo>
                  <a:pt x="909" y="550"/>
                  <a:pt x="563" y="469"/>
                  <a:pt x="246" y="246"/>
                </a:cubicBezTo>
                <a:lnTo>
                  <a:pt x="246" y="246"/>
                </a:lnTo>
                <a:cubicBezTo>
                  <a:pt x="542" y="557"/>
                  <a:pt x="1325" y="965"/>
                  <a:pt x="1977" y="965"/>
                </a:cubicBezTo>
                <a:cubicBezTo>
                  <a:pt x="2260" y="965"/>
                  <a:pt x="2519" y="888"/>
                  <a:pt x="2701" y="692"/>
                </a:cubicBezTo>
                <a:lnTo>
                  <a:pt x="2701" y="692"/>
                </a:lnTo>
                <a:cubicBezTo>
                  <a:pt x="2622" y="911"/>
                  <a:pt x="2343" y="1197"/>
                  <a:pt x="1823" y="1197"/>
                </a:cubicBezTo>
                <a:cubicBezTo>
                  <a:pt x="1390" y="1197"/>
                  <a:pt x="791" y="1000"/>
                  <a:pt x="1" y="402"/>
                </a:cubicBezTo>
                <a:lnTo>
                  <a:pt x="1" y="402"/>
                </a:lnTo>
                <a:cubicBezTo>
                  <a:pt x="1" y="402"/>
                  <a:pt x="797" y="1618"/>
                  <a:pt x="2048" y="1618"/>
                </a:cubicBezTo>
                <a:cubicBezTo>
                  <a:pt x="2054" y="1618"/>
                  <a:pt x="2059" y="1618"/>
                  <a:pt x="2065" y="1618"/>
                </a:cubicBezTo>
                <a:cubicBezTo>
                  <a:pt x="3315" y="1618"/>
                  <a:pt x="3494" y="681"/>
                  <a:pt x="34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461299" y="209328"/>
            <a:ext cx="315838" cy="135483"/>
          </a:xfrm>
          <a:custGeom>
            <a:avLst/>
            <a:gdLst/>
            <a:ahLst/>
            <a:cxnLst/>
            <a:rect l="l" t="t" r="r" b="b"/>
            <a:pathLst>
              <a:path w="3639" h="1561" extrusionOk="0">
                <a:moveTo>
                  <a:pt x="3091" y="0"/>
                </a:moveTo>
                <a:cubicBezTo>
                  <a:pt x="2892" y="0"/>
                  <a:pt x="2613" y="134"/>
                  <a:pt x="2143" y="434"/>
                </a:cubicBezTo>
                <a:cubicBezTo>
                  <a:pt x="1894" y="593"/>
                  <a:pt x="1582" y="646"/>
                  <a:pt x="1274" y="646"/>
                </a:cubicBezTo>
                <a:cubicBezTo>
                  <a:pt x="629" y="646"/>
                  <a:pt x="1" y="411"/>
                  <a:pt x="1" y="411"/>
                </a:cubicBezTo>
                <a:lnTo>
                  <a:pt x="1" y="411"/>
                </a:lnTo>
                <a:cubicBezTo>
                  <a:pt x="390" y="782"/>
                  <a:pt x="1002" y="900"/>
                  <a:pt x="1555" y="900"/>
                </a:cubicBezTo>
                <a:cubicBezTo>
                  <a:pt x="1969" y="900"/>
                  <a:pt x="2349" y="834"/>
                  <a:pt x="2578" y="757"/>
                </a:cubicBezTo>
                <a:lnTo>
                  <a:pt x="2578" y="757"/>
                </a:lnTo>
                <a:cubicBezTo>
                  <a:pt x="2367" y="1116"/>
                  <a:pt x="2026" y="1235"/>
                  <a:pt x="1661" y="1235"/>
                </a:cubicBezTo>
                <a:cubicBezTo>
                  <a:pt x="1253" y="1235"/>
                  <a:pt x="815" y="1088"/>
                  <a:pt x="492" y="958"/>
                </a:cubicBezTo>
                <a:lnTo>
                  <a:pt x="492" y="958"/>
                </a:lnTo>
                <a:cubicBezTo>
                  <a:pt x="613" y="1123"/>
                  <a:pt x="1115" y="1561"/>
                  <a:pt x="2106" y="1561"/>
                </a:cubicBezTo>
                <a:cubicBezTo>
                  <a:pt x="2118" y="1561"/>
                  <a:pt x="2131" y="1561"/>
                  <a:pt x="2143" y="1561"/>
                </a:cubicBezTo>
                <a:cubicBezTo>
                  <a:pt x="3248" y="1550"/>
                  <a:pt x="3639" y="400"/>
                  <a:pt x="3404" y="155"/>
                </a:cubicBezTo>
                <a:cubicBezTo>
                  <a:pt x="3313" y="55"/>
                  <a:pt x="3218" y="0"/>
                  <a:pt x="30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1550435" y="336045"/>
            <a:ext cx="7811" cy="3906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0" y="0"/>
                </a:moveTo>
                <a:cubicBezTo>
                  <a:pt x="0" y="0"/>
                  <a:pt x="34" y="23"/>
                  <a:pt x="90" y="45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1558159" y="196570"/>
            <a:ext cx="325385" cy="197279"/>
          </a:xfrm>
          <a:custGeom>
            <a:avLst/>
            <a:gdLst/>
            <a:ahLst/>
            <a:cxnLst/>
            <a:rect l="l" t="t" r="r" b="b"/>
            <a:pathLst>
              <a:path w="3749" h="2273" extrusionOk="0">
                <a:moveTo>
                  <a:pt x="3246" y="0"/>
                </a:moveTo>
                <a:cubicBezTo>
                  <a:pt x="3113" y="0"/>
                  <a:pt x="2986" y="59"/>
                  <a:pt x="2913" y="157"/>
                </a:cubicBezTo>
                <a:cubicBezTo>
                  <a:pt x="2712" y="424"/>
                  <a:pt x="2623" y="1061"/>
                  <a:pt x="2221" y="1384"/>
                </a:cubicBezTo>
                <a:cubicBezTo>
                  <a:pt x="1799" y="1742"/>
                  <a:pt x="1344" y="1849"/>
                  <a:pt x="950" y="1849"/>
                </a:cubicBezTo>
                <a:cubicBezTo>
                  <a:pt x="521" y="1849"/>
                  <a:pt x="163" y="1722"/>
                  <a:pt x="1" y="1652"/>
                </a:cubicBezTo>
                <a:lnTo>
                  <a:pt x="1" y="1652"/>
                </a:lnTo>
                <a:cubicBezTo>
                  <a:pt x="457" y="1858"/>
                  <a:pt x="861" y="1939"/>
                  <a:pt x="1219" y="1939"/>
                </a:cubicBezTo>
                <a:cubicBezTo>
                  <a:pt x="2008" y="1939"/>
                  <a:pt x="2573" y="1543"/>
                  <a:pt x="2980" y="1206"/>
                </a:cubicBezTo>
                <a:lnTo>
                  <a:pt x="2980" y="1206"/>
                </a:lnTo>
                <a:cubicBezTo>
                  <a:pt x="2714" y="2054"/>
                  <a:pt x="1636" y="2170"/>
                  <a:pt x="912" y="2170"/>
                </a:cubicBezTo>
                <a:cubicBezTo>
                  <a:pt x="817" y="2170"/>
                  <a:pt x="728" y="2168"/>
                  <a:pt x="648" y="2165"/>
                </a:cubicBezTo>
                <a:lnTo>
                  <a:pt x="648" y="2165"/>
                </a:lnTo>
                <a:cubicBezTo>
                  <a:pt x="935" y="2240"/>
                  <a:pt x="1208" y="2273"/>
                  <a:pt x="1464" y="2273"/>
                </a:cubicBezTo>
                <a:cubicBezTo>
                  <a:pt x="2858" y="2273"/>
                  <a:pt x="3748" y="1291"/>
                  <a:pt x="3739" y="659"/>
                </a:cubicBezTo>
                <a:cubicBezTo>
                  <a:pt x="3732" y="182"/>
                  <a:pt x="3480" y="0"/>
                  <a:pt x="324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1660835" y="172181"/>
            <a:ext cx="368955" cy="265151"/>
          </a:xfrm>
          <a:custGeom>
            <a:avLst/>
            <a:gdLst/>
            <a:ahLst/>
            <a:cxnLst/>
            <a:rect l="l" t="t" r="r" b="b"/>
            <a:pathLst>
              <a:path w="4251" h="3055" extrusionOk="0">
                <a:moveTo>
                  <a:pt x="3480" y="0"/>
                </a:moveTo>
                <a:cubicBezTo>
                  <a:pt x="3431" y="0"/>
                  <a:pt x="3383" y="12"/>
                  <a:pt x="3337" y="36"/>
                </a:cubicBezTo>
                <a:cubicBezTo>
                  <a:pt x="2958" y="237"/>
                  <a:pt x="2924" y="851"/>
                  <a:pt x="2589" y="1565"/>
                </a:cubicBezTo>
                <a:cubicBezTo>
                  <a:pt x="2085" y="2564"/>
                  <a:pt x="963" y="2706"/>
                  <a:pt x="343" y="2706"/>
                </a:cubicBezTo>
                <a:cubicBezTo>
                  <a:pt x="195" y="2706"/>
                  <a:pt x="76" y="2698"/>
                  <a:pt x="0" y="2692"/>
                </a:cubicBezTo>
                <a:lnTo>
                  <a:pt x="0" y="2692"/>
                </a:lnTo>
                <a:cubicBezTo>
                  <a:pt x="227" y="2723"/>
                  <a:pt x="440" y="2737"/>
                  <a:pt x="639" y="2737"/>
                </a:cubicBezTo>
                <a:cubicBezTo>
                  <a:pt x="2099" y="2737"/>
                  <a:pt x="2848" y="1990"/>
                  <a:pt x="3192" y="1676"/>
                </a:cubicBezTo>
                <a:lnTo>
                  <a:pt x="3192" y="1676"/>
                </a:lnTo>
                <a:cubicBezTo>
                  <a:pt x="2615" y="2506"/>
                  <a:pt x="1672" y="2999"/>
                  <a:pt x="671" y="2999"/>
                </a:cubicBezTo>
                <a:cubicBezTo>
                  <a:pt x="607" y="2999"/>
                  <a:pt x="544" y="2997"/>
                  <a:pt x="480" y="2993"/>
                </a:cubicBezTo>
                <a:lnTo>
                  <a:pt x="480" y="2993"/>
                </a:lnTo>
                <a:cubicBezTo>
                  <a:pt x="680" y="3035"/>
                  <a:pt x="881" y="3054"/>
                  <a:pt x="1079" y="3054"/>
                </a:cubicBezTo>
                <a:cubicBezTo>
                  <a:pt x="2472" y="3054"/>
                  <a:pt x="3751" y="2106"/>
                  <a:pt x="3996" y="1364"/>
                </a:cubicBezTo>
                <a:cubicBezTo>
                  <a:pt x="4251" y="617"/>
                  <a:pt x="3841" y="0"/>
                  <a:pt x="34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1653110" y="404785"/>
            <a:ext cx="7811" cy="1042"/>
          </a:xfrm>
          <a:custGeom>
            <a:avLst/>
            <a:gdLst/>
            <a:ahLst/>
            <a:cxnLst/>
            <a:rect l="l" t="t" r="r" b="b"/>
            <a:pathLst>
              <a:path w="90" h="12" extrusionOk="0">
                <a:moveTo>
                  <a:pt x="89" y="12"/>
                </a:moveTo>
                <a:lnTo>
                  <a:pt x="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1727665" y="492966"/>
            <a:ext cx="303253" cy="140517"/>
          </a:xfrm>
          <a:custGeom>
            <a:avLst/>
            <a:gdLst/>
            <a:ahLst/>
            <a:cxnLst/>
            <a:rect l="l" t="t" r="r" b="b"/>
            <a:pathLst>
              <a:path w="3494" h="1619" extrusionOk="0">
                <a:moveTo>
                  <a:pt x="3471" y="0"/>
                </a:moveTo>
                <a:lnTo>
                  <a:pt x="3471" y="0"/>
                </a:lnTo>
                <a:cubicBezTo>
                  <a:pt x="2930" y="102"/>
                  <a:pt x="2082" y="545"/>
                  <a:pt x="1257" y="545"/>
                </a:cubicBezTo>
                <a:cubicBezTo>
                  <a:pt x="907" y="545"/>
                  <a:pt x="562" y="465"/>
                  <a:pt x="246" y="246"/>
                </a:cubicBezTo>
                <a:lnTo>
                  <a:pt x="246" y="246"/>
                </a:lnTo>
                <a:cubicBezTo>
                  <a:pt x="541" y="549"/>
                  <a:pt x="1329" y="955"/>
                  <a:pt x="1980" y="955"/>
                </a:cubicBezTo>
                <a:cubicBezTo>
                  <a:pt x="2264" y="955"/>
                  <a:pt x="2521" y="877"/>
                  <a:pt x="2701" y="681"/>
                </a:cubicBezTo>
                <a:lnTo>
                  <a:pt x="2701" y="681"/>
                </a:lnTo>
                <a:cubicBezTo>
                  <a:pt x="2628" y="900"/>
                  <a:pt x="2349" y="1186"/>
                  <a:pt x="1826" y="1186"/>
                </a:cubicBezTo>
                <a:cubicBezTo>
                  <a:pt x="1392" y="1186"/>
                  <a:pt x="791" y="989"/>
                  <a:pt x="0" y="391"/>
                </a:cubicBezTo>
                <a:lnTo>
                  <a:pt x="0" y="391"/>
                </a:lnTo>
                <a:cubicBezTo>
                  <a:pt x="1" y="391"/>
                  <a:pt x="804" y="1618"/>
                  <a:pt x="2065" y="1618"/>
                </a:cubicBezTo>
                <a:cubicBezTo>
                  <a:pt x="3315" y="1607"/>
                  <a:pt x="3493" y="681"/>
                  <a:pt x="34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1741204" y="555891"/>
            <a:ext cx="4947" cy="8766"/>
          </a:xfrm>
          <a:custGeom>
            <a:avLst/>
            <a:gdLst/>
            <a:ahLst/>
            <a:cxnLst/>
            <a:rect l="l" t="t" r="r" b="b"/>
            <a:pathLst>
              <a:path w="57" h="101" extrusionOk="0">
                <a:moveTo>
                  <a:pt x="1" y="1"/>
                </a:moveTo>
                <a:cubicBezTo>
                  <a:pt x="1" y="1"/>
                  <a:pt x="23" y="45"/>
                  <a:pt x="56" y="101"/>
                </a:cubicBez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1746065" y="564570"/>
            <a:ext cx="345868" cy="164819"/>
          </a:xfrm>
          <a:custGeom>
            <a:avLst/>
            <a:gdLst/>
            <a:ahLst/>
            <a:cxnLst/>
            <a:rect l="l" t="t" r="r" b="b"/>
            <a:pathLst>
              <a:path w="3985" h="1899" extrusionOk="0">
                <a:moveTo>
                  <a:pt x="0" y="1"/>
                </a:moveTo>
                <a:lnTo>
                  <a:pt x="0" y="1"/>
                </a:lnTo>
                <a:cubicBezTo>
                  <a:pt x="684" y="1221"/>
                  <a:pt x="1623" y="1417"/>
                  <a:pt x="2356" y="1417"/>
                </a:cubicBezTo>
                <a:cubicBezTo>
                  <a:pt x="2461" y="1417"/>
                  <a:pt x="2561" y="1413"/>
                  <a:pt x="2656" y="1407"/>
                </a:cubicBezTo>
                <a:lnTo>
                  <a:pt x="2656" y="1407"/>
                </a:lnTo>
                <a:cubicBezTo>
                  <a:pt x="2451" y="1555"/>
                  <a:pt x="2227" y="1616"/>
                  <a:pt x="1997" y="1616"/>
                </a:cubicBezTo>
                <a:cubicBezTo>
                  <a:pt x="1329" y="1616"/>
                  <a:pt x="620" y="1106"/>
                  <a:pt x="213" y="782"/>
                </a:cubicBezTo>
                <a:lnTo>
                  <a:pt x="213" y="782"/>
                </a:lnTo>
                <a:cubicBezTo>
                  <a:pt x="879" y="1601"/>
                  <a:pt x="1703" y="1898"/>
                  <a:pt x="2383" y="1898"/>
                </a:cubicBezTo>
                <a:cubicBezTo>
                  <a:pt x="2944" y="1898"/>
                  <a:pt x="3408" y="1696"/>
                  <a:pt x="3605" y="1418"/>
                </a:cubicBezTo>
                <a:cubicBezTo>
                  <a:pt x="3984" y="879"/>
                  <a:pt x="3649" y="510"/>
                  <a:pt x="3343" y="510"/>
                </a:cubicBezTo>
                <a:cubicBezTo>
                  <a:pt x="3307" y="510"/>
                  <a:pt x="3271" y="515"/>
                  <a:pt x="3237" y="525"/>
                </a:cubicBezTo>
                <a:cubicBezTo>
                  <a:pt x="2913" y="615"/>
                  <a:pt x="2456" y="1083"/>
                  <a:pt x="1942" y="1095"/>
                </a:cubicBezTo>
                <a:cubicBezTo>
                  <a:pt x="1888" y="1099"/>
                  <a:pt x="1836" y="1101"/>
                  <a:pt x="1784" y="1101"/>
                </a:cubicBezTo>
                <a:cubicBezTo>
                  <a:pt x="745" y="1101"/>
                  <a:pt x="160" y="277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024061" y="381698"/>
            <a:ext cx="159872" cy="228525"/>
          </a:xfrm>
          <a:custGeom>
            <a:avLst/>
            <a:gdLst/>
            <a:ahLst/>
            <a:cxnLst/>
            <a:rect l="l" t="t" r="r" b="b"/>
            <a:pathLst>
              <a:path w="1842" h="2633" extrusionOk="0">
                <a:moveTo>
                  <a:pt x="1417" y="1"/>
                </a:moveTo>
                <a:cubicBezTo>
                  <a:pt x="1362" y="1"/>
                  <a:pt x="1312" y="18"/>
                  <a:pt x="1272" y="55"/>
                </a:cubicBezTo>
                <a:cubicBezTo>
                  <a:pt x="1072" y="244"/>
                  <a:pt x="904" y="445"/>
                  <a:pt x="815" y="959"/>
                </a:cubicBezTo>
                <a:cubicBezTo>
                  <a:pt x="759" y="1438"/>
                  <a:pt x="447" y="1851"/>
                  <a:pt x="0" y="2041"/>
                </a:cubicBezTo>
                <a:cubicBezTo>
                  <a:pt x="748" y="1862"/>
                  <a:pt x="1295" y="1405"/>
                  <a:pt x="1484" y="1104"/>
                </a:cubicBezTo>
                <a:lnTo>
                  <a:pt x="1484" y="1104"/>
                </a:lnTo>
                <a:cubicBezTo>
                  <a:pt x="1094" y="2141"/>
                  <a:pt x="614" y="2565"/>
                  <a:pt x="357" y="2632"/>
                </a:cubicBezTo>
                <a:cubicBezTo>
                  <a:pt x="1150" y="2577"/>
                  <a:pt x="1618" y="1885"/>
                  <a:pt x="1819" y="1304"/>
                </a:cubicBezTo>
                <a:cubicBezTo>
                  <a:pt x="1775" y="1159"/>
                  <a:pt x="1752" y="1014"/>
                  <a:pt x="1752" y="869"/>
                </a:cubicBezTo>
                <a:cubicBezTo>
                  <a:pt x="1752" y="691"/>
                  <a:pt x="1786" y="512"/>
                  <a:pt x="1842" y="345"/>
                </a:cubicBezTo>
                <a:cubicBezTo>
                  <a:pt x="1744" y="125"/>
                  <a:pt x="1564" y="1"/>
                  <a:pt x="141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1523268" y="470660"/>
            <a:ext cx="240328" cy="285808"/>
          </a:xfrm>
          <a:custGeom>
            <a:avLst/>
            <a:gdLst/>
            <a:ahLst/>
            <a:cxnLst/>
            <a:rect l="l" t="t" r="r" b="b"/>
            <a:pathLst>
              <a:path w="2769" h="3293" extrusionOk="0">
                <a:moveTo>
                  <a:pt x="1418" y="0"/>
                </a:moveTo>
                <a:cubicBezTo>
                  <a:pt x="1686" y="536"/>
                  <a:pt x="1943" y="1518"/>
                  <a:pt x="1753" y="2232"/>
                </a:cubicBezTo>
                <a:cubicBezTo>
                  <a:pt x="1083" y="2121"/>
                  <a:pt x="481" y="1786"/>
                  <a:pt x="23" y="1295"/>
                </a:cubicBezTo>
                <a:cubicBezTo>
                  <a:pt x="23" y="1496"/>
                  <a:pt x="23" y="1708"/>
                  <a:pt x="1" y="1920"/>
                </a:cubicBezTo>
                <a:cubicBezTo>
                  <a:pt x="280" y="2232"/>
                  <a:pt x="615" y="2500"/>
                  <a:pt x="983" y="2723"/>
                </a:cubicBezTo>
                <a:cubicBezTo>
                  <a:pt x="961" y="2645"/>
                  <a:pt x="938" y="2567"/>
                  <a:pt x="905" y="2489"/>
                </a:cubicBezTo>
                <a:cubicBezTo>
                  <a:pt x="927" y="2471"/>
                  <a:pt x="949" y="2463"/>
                  <a:pt x="971" y="2463"/>
                </a:cubicBezTo>
                <a:cubicBezTo>
                  <a:pt x="1096" y="2463"/>
                  <a:pt x="1217" y="2712"/>
                  <a:pt x="1217" y="2712"/>
                </a:cubicBezTo>
                <a:cubicBezTo>
                  <a:pt x="1273" y="2779"/>
                  <a:pt x="1318" y="2846"/>
                  <a:pt x="1351" y="2924"/>
                </a:cubicBezTo>
                <a:cubicBezTo>
                  <a:pt x="1719" y="3103"/>
                  <a:pt x="2110" y="3226"/>
                  <a:pt x="2512" y="3293"/>
                </a:cubicBezTo>
                <a:cubicBezTo>
                  <a:pt x="2512" y="3284"/>
                  <a:pt x="2511" y="3277"/>
                  <a:pt x="2510" y="3271"/>
                </a:cubicBezTo>
                <a:lnTo>
                  <a:pt x="2510" y="3271"/>
                </a:lnTo>
                <a:cubicBezTo>
                  <a:pt x="2513" y="3277"/>
                  <a:pt x="2517" y="3284"/>
                  <a:pt x="2523" y="3293"/>
                </a:cubicBezTo>
                <a:cubicBezTo>
                  <a:pt x="2518" y="3284"/>
                  <a:pt x="2514" y="3276"/>
                  <a:pt x="2509" y="3268"/>
                </a:cubicBezTo>
                <a:lnTo>
                  <a:pt x="2509" y="3268"/>
                </a:lnTo>
                <a:cubicBezTo>
                  <a:pt x="2506" y="3253"/>
                  <a:pt x="2501" y="3248"/>
                  <a:pt x="2501" y="3248"/>
                </a:cubicBezTo>
                <a:lnTo>
                  <a:pt x="2501" y="3248"/>
                </a:lnTo>
                <a:cubicBezTo>
                  <a:pt x="2501" y="3248"/>
                  <a:pt x="2501" y="3250"/>
                  <a:pt x="2502" y="3255"/>
                </a:cubicBezTo>
                <a:lnTo>
                  <a:pt x="2502" y="3255"/>
                </a:lnTo>
                <a:cubicBezTo>
                  <a:pt x="2468" y="3189"/>
                  <a:pt x="2443" y="3122"/>
                  <a:pt x="2434" y="3047"/>
                </a:cubicBezTo>
                <a:cubicBezTo>
                  <a:pt x="2322" y="2924"/>
                  <a:pt x="2266" y="2857"/>
                  <a:pt x="2266" y="2857"/>
                </a:cubicBezTo>
                <a:lnTo>
                  <a:pt x="2266" y="2857"/>
                </a:lnTo>
                <a:cubicBezTo>
                  <a:pt x="2266" y="2857"/>
                  <a:pt x="2333" y="2913"/>
                  <a:pt x="2445" y="3025"/>
                </a:cubicBezTo>
                <a:cubicBezTo>
                  <a:pt x="2489" y="3069"/>
                  <a:pt x="2534" y="3114"/>
                  <a:pt x="2590" y="3159"/>
                </a:cubicBezTo>
                <a:cubicBezTo>
                  <a:pt x="2768" y="1808"/>
                  <a:pt x="2233" y="681"/>
                  <a:pt x="1976" y="213"/>
                </a:cubicBezTo>
                <a:cubicBezTo>
                  <a:pt x="1864" y="179"/>
                  <a:pt x="1764" y="146"/>
                  <a:pt x="1652" y="101"/>
                </a:cubicBezTo>
                <a:lnTo>
                  <a:pt x="1418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1490374" y="538445"/>
            <a:ext cx="34977" cy="97902"/>
          </a:xfrm>
          <a:custGeom>
            <a:avLst/>
            <a:gdLst/>
            <a:ahLst/>
            <a:cxnLst/>
            <a:rect l="l" t="t" r="r" b="b"/>
            <a:pathLst>
              <a:path w="403" h="1128" extrusionOk="0">
                <a:moveTo>
                  <a:pt x="23" y="1"/>
                </a:moveTo>
                <a:cubicBezTo>
                  <a:pt x="0" y="235"/>
                  <a:pt x="23" y="481"/>
                  <a:pt x="90" y="715"/>
                </a:cubicBezTo>
                <a:cubicBezTo>
                  <a:pt x="168" y="860"/>
                  <a:pt x="268" y="1005"/>
                  <a:pt x="380" y="1128"/>
                </a:cubicBezTo>
                <a:cubicBezTo>
                  <a:pt x="402" y="927"/>
                  <a:pt x="402" y="715"/>
                  <a:pt x="402" y="514"/>
                </a:cubicBezTo>
                <a:cubicBezTo>
                  <a:pt x="246" y="358"/>
                  <a:pt x="123" y="179"/>
                  <a:pt x="2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1632714" y="445491"/>
            <a:ext cx="63098" cy="43657"/>
          </a:xfrm>
          <a:custGeom>
            <a:avLst/>
            <a:gdLst/>
            <a:ahLst/>
            <a:cxnLst/>
            <a:rect l="l" t="t" r="r" b="b"/>
            <a:pathLst>
              <a:path w="727" h="503" extrusionOk="0">
                <a:moveTo>
                  <a:pt x="1" y="0"/>
                </a:moveTo>
                <a:cubicBezTo>
                  <a:pt x="57" y="90"/>
                  <a:pt x="124" y="190"/>
                  <a:pt x="168" y="279"/>
                </a:cubicBezTo>
                <a:lnTo>
                  <a:pt x="403" y="380"/>
                </a:lnTo>
                <a:cubicBezTo>
                  <a:pt x="503" y="436"/>
                  <a:pt x="615" y="469"/>
                  <a:pt x="726" y="503"/>
                </a:cubicBezTo>
                <a:cubicBezTo>
                  <a:pt x="637" y="369"/>
                  <a:pt x="581" y="279"/>
                  <a:pt x="581" y="279"/>
                </a:cubicBezTo>
                <a:cubicBezTo>
                  <a:pt x="581" y="279"/>
                  <a:pt x="269" y="157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1483604" y="357309"/>
            <a:ext cx="135657" cy="218977"/>
          </a:xfrm>
          <a:custGeom>
            <a:avLst/>
            <a:gdLst/>
            <a:ahLst/>
            <a:cxnLst/>
            <a:rect l="l" t="t" r="r" b="b"/>
            <a:pathLst>
              <a:path w="1563" h="2523" extrusionOk="0">
                <a:moveTo>
                  <a:pt x="0" y="1"/>
                </a:moveTo>
                <a:lnTo>
                  <a:pt x="0" y="1"/>
                </a:lnTo>
                <a:cubicBezTo>
                  <a:pt x="56" y="179"/>
                  <a:pt x="123" y="347"/>
                  <a:pt x="168" y="536"/>
                </a:cubicBezTo>
                <a:cubicBezTo>
                  <a:pt x="212" y="637"/>
                  <a:pt x="235" y="760"/>
                  <a:pt x="257" y="871"/>
                </a:cubicBezTo>
                <a:lnTo>
                  <a:pt x="302" y="1050"/>
                </a:lnTo>
                <a:lnTo>
                  <a:pt x="313" y="1094"/>
                </a:lnTo>
                <a:lnTo>
                  <a:pt x="324" y="1139"/>
                </a:lnTo>
                <a:lnTo>
                  <a:pt x="335" y="1228"/>
                </a:lnTo>
                <a:cubicBezTo>
                  <a:pt x="357" y="1340"/>
                  <a:pt x="380" y="1452"/>
                  <a:pt x="391" y="1574"/>
                </a:cubicBezTo>
                <a:cubicBezTo>
                  <a:pt x="391" y="1630"/>
                  <a:pt x="413" y="1686"/>
                  <a:pt x="413" y="1742"/>
                </a:cubicBezTo>
                <a:cubicBezTo>
                  <a:pt x="714" y="2099"/>
                  <a:pt x="1094" y="2367"/>
                  <a:pt x="1529" y="2523"/>
                </a:cubicBezTo>
                <a:cubicBezTo>
                  <a:pt x="1563" y="1954"/>
                  <a:pt x="1418" y="1396"/>
                  <a:pt x="1127" y="905"/>
                </a:cubicBezTo>
                <a:cubicBezTo>
                  <a:pt x="826" y="726"/>
                  <a:pt x="547" y="514"/>
                  <a:pt x="290" y="280"/>
                </a:cubicBezTo>
                <a:cubicBezTo>
                  <a:pt x="179" y="191"/>
                  <a:pt x="90" y="101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457393" y="330230"/>
            <a:ext cx="62143" cy="179227"/>
          </a:xfrm>
          <a:custGeom>
            <a:avLst/>
            <a:gdLst/>
            <a:ahLst/>
            <a:cxnLst/>
            <a:rect l="l" t="t" r="r" b="b"/>
            <a:pathLst>
              <a:path w="716" h="2065" extrusionOk="0">
                <a:moveTo>
                  <a:pt x="1" y="0"/>
                </a:moveTo>
                <a:cubicBezTo>
                  <a:pt x="1" y="90"/>
                  <a:pt x="23" y="179"/>
                  <a:pt x="46" y="268"/>
                </a:cubicBezTo>
                <a:cubicBezTo>
                  <a:pt x="157" y="1127"/>
                  <a:pt x="414" y="1685"/>
                  <a:pt x="715" y="2065"/>
                </a:cubicBezTo>
                <a:cubicBezTo>
                  <a:pt x="715" y="2009"/>
                  <a:pt x="704" y="1953"/>
                  <a:pt x="693" y="1886"/>
                </a:cubicBezTo>
                <a:cubicBezTo>
                  <a:pt x="682" y="1775"/>
                  <a:pt x="659" y="1663"/>
                  <a:pt x="637" y="1552"/>
                </a:cubicBezTo>
                <a:lnTo>
                  <a:pt x="626" y="1462"/>
                </a:lnTo>
                <a:lnTo>
                  <a:pt x="615" y="1418"/>
                </a:lnTo>
                <a:lnTo>
                  <a:pt x="604" y="1373"/>
                </a:lnTo>
                <a:lnTo>
                  <a:pt x="559" y="1194"/>
                </a:lnTo>
                <a:cubicBezTo>
                  <a:pt x="537" y="1083"/>
                  <a:pt x="514" y="960"/>
                  <a:pt x="470" y="848"/>
                </a:cubicBezTo>
                <a:cubicBezTo>
                  <a:pt x="425" y="670"/>
                  <a:pt x="369" y="491"/>
                  <a:pt x="302" y="324"/>
                </a:cubicBezTo>
                <a:cubicBezTo>
                  <a:pt x="191" y="212"/>
                  <a:pt x="101" y="112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470065" y="324415"/>
            <a:ext cx="111442" cy="111442"/>
          </a:xfrm>
          <a:custGeom>
            <a:avLst/>
            <a:gdLst/>
            <a:ahLst/>
            <a:cxnLst/>
            <a:rect l="l" t="t" r="r" b="b"/>
            <a:pathLst>
              <a:path w="1284" h="1284" extrusionOk="0">
                <a:moveTo>
                  <a:pt x="0" y="0"/>
                </a:moveTo>
                <a:cubicBezTo>
                  <a:pt x="56" y="123"/>
                  <a:pt x="112" y="257"/>
                  <a:pt x="156" y="391"/>
                </a:cubicBezTo>
                <a:cubicBezTo>
                  <a:pt x="246" y="480"/>
                  <a:pt x="346" y="581"/>
                  <a:pt x="446" y="670"/>
                </a:cubicBezTo>
                <a:cubicBezTo>
                  <a:pt x="703" y="893"/>
                  <a:pt x="982" y="1105"/>
                  <a:pt x="1283" y="1284"/>
                </a:cubicBezTo>
                <a:cubicBezTo>
                  <a:pt x="1194" y="1139"/>
                  <a:pt x="1082" y="994"/>
                  <a:pt x="960" y="871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457393" y="316690"/>
            <a:ext cx="26298" cy="41660"/>
          </a:xfrm>
          <a:custGeom>
            <a:avLst/>
            <a:gdLst/>
            <a:ahLst/>
            <a:cxnLst/>
            <a:rect l="l" t="t" r="r" b="b"/>
            <a:pathLst>
              <a:path w="303" h="480" extrusionOk="0">
                <a:moveTo>
                  <a:pt x="46" y="0"/>
                </a:moveTo>
                <a:cubicBezTo>
                  <a:pt x="12" y="45"/>
                  <a:pt x="1" y="101"/>
                  <a:pt x="1" y="156"/>
                </a:cubicBezTo>
                <a:cubicBezTo>
                  <a:pt x="101" y="268"/>
                  <a:pt x="202" y="368"/>
                  <a:pt x="302" y="480"/>
                </a:cubicBezTo>
                <a:cubicBezTo>
                  <a:pt x="258" y="346"/>
                  <a:pt x="202" y="212"/>
                  <a:pt x="146" y="89"/>
                </a:cubicBezTo>
                <a:lnTo>
                  <a:pt x="46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2183846" y="-15"/>
            <a:ext cx="27253" cy="91045"/>
          </a:xfrm>
          <a:custGeom>
            <a:avLst/>
            <a:gdLst/>
            <a:ahLst/>
            <a:cxnLst/>
            <a:rect l="l" t="t" r="r" b="b"/>
            <a:pathLst>
              <a:path w="314" h="1049" extrusionOk="0">
                <a:moveTo>
                  <a:pt x="56" y="0"/>
                </a:moveTo>
                <a:cubicBezTo>
                  <a:pt x="101" y="324"/>
                  <a:pt x="90" y="658"/>
                  <a:pt x="1" y="982"/>
                </a:cubicBezTo>
                <a:cubicBezTo>
                  <a:pt x="1" y="1004"/>
                  <a:pt x="12" y="1027"/>
                  <a:pt x="23" y="1049"/>
                </a:cubicBezTo>
                <a:cubicBezTo>
                  <a:pt x="213" y="725"/>
                  <a:pt x="313" y="368"/>
                  <a:pt x="3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2180982" y="85215"/>
            <a:ext cx="4860" cy="12672"/>
          </a:xfrm>
          <a:custGeom>
            <a:avLst/>
            <a:gdLst/>
            <a:ahLst/>
            <a:cxnLst/>
            <a:rect l="l" t="t" r="r" b="b"/>
            <a:pathLst>
              <a:path w="56" h="146" extrusionOk="0">
                <a:moveTo>
                  <a:pt x="34" y="0"/>
                </a:moveTo>
                <a:cubicBezTo>
                  <a:pt x="22" y="45"/>
                  <a:pt x="11" y="100"/>
                  <a:pt x="0" y="145"/>
                </a:cubicBezTo>
                <a:cubicBezTo>
                  <a:pt x="0" y="145"/>
                  <a:pt x="22" y="123"/>
                  <a:pt x="56" y="67"/>
                </a:cubicBezTo>
                <a:cubicBezTo>
                  <a:pt x="56" y="45"/>
                  <a:pt x="45" y="22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173171" y="-15"/>
            <a:ext cx="133747" cy="246057"/>
          </a:xfrm>
          <a:custGeom>
            <a:avLst/>
            <a:gdLst/>
            <a:ahLst/>
            <a:cxnLst/>
            <a:rect l="l" t="t" r="r" b="b"/>
            <a:pathLst>
              <a:path w="1541" h="2835" extrusionOk="0">
                <a:moveTo>
                  <a:pt x="949" y="0"/>
                </a:moveTo>
                <a:cubicBezTo>
                  <a:pt x="525" y="268"/>
                  <a:pt x="291" y="1094"/>
                  <a:pt x="291" y="1094"/>
                </a:cubicBezTo>
                <a:cubicBezTo>
                  <a:pt x="470" y="937"/>
                  <a:pt x="670" y="792"/>
                  <a:pt x="871" y="658"/>
                </a:cubicBezTo>
                <a:lnTo>
                  <a:pt x="871" y="658"/>
                </a:lnTo>
                <a:cubicBezTo>
                  <a:pt x="949" y="1473"/>
                  <a:pt x="626" y="2277"/>
                  <a:pt x="12" y="2812"/>
                </a:cubicBezTo>
                <a:lnTo>
                  <a:pt x="1" y="2835"/>
                </a:lnTo>
                <a:cubicBezTo>
                  <a:pt x="246" y="2734"/>
                  <a:pt x="1541" y="2098"/>
                  <a:pt x="108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2170307" y="244045"/>
            <a:ext cx="3906" cy="3906"/>
          </a:xfrm>
          <a:custGeom>
            <a:avLst/>
            <a:gdLst/>
            <a:ahLst/>
            <a:cxnLst/>
            <a:rect l="l" t="t" r="r" b="b"/>
            <a:pathLst>
              <a:path w="45" h="45" extrusionOk="0">
                <a:moveTo>
                  <a:pt x="45" y="0"/>
                </a:moveTo>
                <a:lnTo>
                  <a:pt x="0" y="45"/>
                </a:lnTo>
                <a:lnTo>
                  <a:pt x="0" y="45"/>
                </a:lnTo>
                <a:lnTo>
                  <a:pt x="34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126737" y="184419"/>
            <a:ext cx="200577" cy="163951"/>
          </a:xfrm>
          <a:custGeom>
            <a:avLst/>
            <a:gdLst/>
            <a:ahLst/>
            <a:cxnLst/>
            <a:rect l="l" t="t" r="r" b="b"/>
            <a:pathLst>
              <a:path w="2311" h="1889" extrusionOk="0">
                <a:moveTo>
                  <a:pt x="2167" y="0"/>
                </a:moveTo>
                <a:cubicBezTo>
                  <a:pt x="1663" y="0"/>
                  <a:pt x="1016" y="564"/>
                  <a:pt x="1016" y="564"/>
                </a:cubicBezTo>
                <a:cubicBezTo>
                  <a:pt x="1261" y="531"/>
                  <a:pt x="1496" y="509"/>
                  <a:pt x="1741" y="509"/>
                </a:cubicBezTo>
                <a:cubicBezTo>
                  <a:pt x="1395" y="1167"/>
                  <a:pt x="770" y="1647"/>
                  <a:pt x="45" y="1814"/>
                </a:cubicBezTo>
                <a:lnTo>
                  <a:pt x="11" y="1859"/>
                </a:lnTo>
                <a:cubicBezTo>
                  <a:pt x="11" y="1870"/>
                  <a:pt x="0" y="1870"/>
                  <a:pt x="0" y="1881"/>
                </a:cubicBezTo>
                <a:cubicBezTo>
                  <a:pt x="46" y="1886"/>
                  <a:pt x="98" y="1888"/>
                  <a:pt x="155" y="1888"/>
                </a:cubicBezTo>
                <a:cubicBezTo>
                  <a:pt x="693" y="1888"/>
                  <a:pt x="1716" y="1640"/>
                  <a:pt x="2310" y="18"/>
                </a:cubicBezTo>
                <a:cubicBezTo>
                  <a:pt x="2264" y="6"/>
                  <a:pt x="2216" y="0"/>
                  <a:pt x="216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2108337" y="341860"/>
            <a:ext cx="22306" cy="5902"/>
          </a:xfrm>
          <a:custGeom>
            <a:avLst/>
            <a:gdLst/>
            <a:ahLst/>
            <a:cxnLst/>
            <a:rect l="l" t="t" r="r" b="b"/>
            <a:pathLst>
              <a:path w="257" h="68" extrusionOk="0">
                <a:moveTo>
                  <a:pt x="257" y="0"/>
                </a:moveTo>
                <a:cubicBezTo>
                  <a:pt x="168" y="11"/>
                  <a:pt x="89" y="34"/>
                  <a:pt x="0" y="34"/>
                </a:cubicBezTo>
                <a:cubicBezTo>
                  <a:pt x="67" y="56"/>
                  <a:pt x="134" y="67"/>
                  <a:pt x="212" y="67"/>
                </a:cubicBezTo>
                <a:cubicBezTo>
                  <a:pt x="212" y="56"/>
                  <a:pt x="223" y="56"/>
                  <a:pt x="223" y="45"/>
                </a:cubicBezTo>
                <a:lnTo>
                  <a:pt x="257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769736" y="753517"/>
            <a:ext cx="571529" cy="245449"/>
          </a:xfrm>
          <a:custGeom>
            <a:avLst/>
            <a:gdLst/>
            <a:ahLst/>
            <a:cxnLst/>
            <a:rect l="l" t="t" r="r" b="b"/>
            <a:pathLst>
              <a:path w="6585" h="2828" extrusionOk="0">
                <a:moveTo>
                  <a:pt x="3326" y="0"/>
                </a:moveTo>
                <a:lnTo>
                  <a:pt x="3326" y="0"/>
                </a:lnTo>
                <a:cubicBezTo>
                  <a:pt x="3237" y="670"/>
                  <a:pt x="2657" y="1384"/>
                  <a:pt x="1875" y="1417"/>
                </a:cubicBezTo>
                <a:cubicBezTo>
                  <a:pt x="1184" y="1417"/>
                  <a:pt x="559" y="993"/>
                  <a:pt x="313" y="357"/>
                </a:cubicBezTo>
                <a:lnTo>
                  <a:pt x="313" y="357"/>
                </a:lnTo>
                <a:cubicBezTo>
                  <a:pt x="313" y="357"/>
                  <a:pt x="1" y="2098"/>
                  <a:pt x="2121" y="2712"/>
                </a:cubicBezTo>
                <a:cubicBezTo>
                  <a:pt x="2401" y="2791"/>
                  <a:pt x="2681" y="2827"/>
                  <a:pt x="2957" y="2827"/>
                </a:cubicBezTo>
                <a:cubicBezTo>
                  <a:pt x="4766" y="2827"/>
                  <a:pt x="6381" y="1277"/>
                  <a:pt x="6585" y="357"/>
                </a:cubicBezTo>
                <a:lnTo>
                  <a:pt x="6585" y="357"/>
                </a:lnTo>
                <a:cubicBezTo>
                  <a:pt x="5831" y="1260"/>
                  <a:pt x="4526" y="2194"/>
                  <a:pt x="3168" y="2194"/>
                </a:cubicBezTo>
                <a:cubicBezTo>
                  <a:pt x="2898" y="2194"/>
                  <a:pt x="2626" y="2157"/>
                  <a:pt x="2355" y="2076"/>
                </a:cubicBezTo>
                <a:cubicBezTo>
                  <a:pt x="3058" y="2009"/>
                  <a:pt x="3973" y="893"/>
                  <a:pt x="33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284068" y="-15"/>
            <a:ext cx="190857" cy="26472"/>
          </a:xfrm>
          <a:custGeom>
            <a:avLst/>
            <a:gdLst/>
            <a:ahLst/>
            <a:cxnLst/>
            <a:rect l="l" t="t" r="r" b="b"/>
            <a:pathLst>
              <a:path w="2199" h="305" extrusionOk="0">
                <a:moveTo>
                  <a:pt x="1306" y="0"/>
                </a:moveTo>
                <a:cubicBezTo>
                  <a:pt x="1117" y="61"/>
                  <a:pt x="905" y="83"/>
                  <a:pt x="695" y="83"/>
                </a:cubicBezTo>
                <a:cubicBezTo>
                  <a:pt x="446" y="83"/>
                  <a:pt x="200" y="53"/>
                  <a:pt x="0" y="22"/>
                </a:cubicBezTo>
                <a:lnTo>
                  <a:pt x="0" y="22"/>
                </a:lnTo>
                <a:cubicBezTo>
                  <a:pt x="101" y="123"/>
                  <a:pt x="452" y="305"/>
                  <a:pt x="1027" y="305"/>
                </a:cubicBezTo>
                <a:cubicBezTo>
                  <a:pt x="1218" y="305"/>
                  <a:pt x="1434" y="285"/>
                  <a:pt x="1674" y="234"/>
                </a:cubicBezTo>
                <a:cubicBezTo>
                  <a:pt x="1864" y="190"/>
                  <a:pt x="2043" y="112"/>
                  <a:pt x="219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348989" y="-15"/>
            <a:ext cx="178272" cy="39317"/>
          </a:xfrm>
          <a:custGeom>
            <a:avLst/>
            <a:gdLst/>
            <a:ahLst/>
            <a:cxnLst/>
            <a:rect l="l" t="t" r="r" b="b"/>
            <a:pathLst>
              <a:path w="2054" h="453" extrusionOk="0">
                <a:moveTo>
                  <a:pt x="1696" y="0"/>
                </a:moveTo>
                <a:cubicBezTo>
                  <a:pt x="1256" y="338"/>
                  <a:pt x="748" y="422"/>
                  <a:pt x="378" y="422"/>
                </a:cubicBezTo>
                <a:cubicBezTo>
                  <a:pt x="223" y="422"/>
                  <a:pt x="92" y="407"/>
                  <a:pt x="0" y="391"/>
                </a:cubicBezTo>
                <a:lnTo>
                  <a:pt x="0" y="391"/>
                </a:lnTo>
                <a:cubicBezTo>
                  <a:pt x="225" y="433"/>
                  <a:pt x="434" y="452"/>
                  <a:pt x="627" y="452"/>
                </a:cubicBezTo>
                <a:cubicBezTo>
                  <a:pt x="1245" y="452"/>
                  <a:pt x="1705" y="255"/>
                  <a:pt x="205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1405144" y="-15"/>
            <a:ext cx="180181" cy="61276"/>
          </a:xfrm>
          <a:custGeom>
            <a:avLst/>
            <a:gdLst/>
            <a:ahLst/>
            <a:cxnLst/>
            <a:rect l="l" t="t" r="r" b="b"/>
            <a:pathLst>
              <a:path w="2076" h="706" extrusionOk="0">
                <a:moveTo>
                  <a:pt x="1730" y="0"/>
                </a:moveTo>
                <a:cubicBezTo>
                  <a:pt x="1295" y="446"/>
                  <a:pt x="480" y="614"/>
                  <a:pt x="0" y="703"/>
                </a:cubicBezTo>
                <a:cubicBezTo>
                  <a:pt x="45" y="705"/>
                  <a:pt x="88" y="705"/>
                  <a:pt x="131" y="705"/>
                </a:cubicBezTo>
                <a:cubicBezTo>
                  <a:pt x="993" y="705"/>
                  <a:pt x="1651" y="393"/>
                  <a:pt x="207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1335363" y="31924"/>
            <a:ext cx="13713" cy="1996"/>
          </a:xfrm>
          <a:custGeom>
            <a:avLst/>
            <a:gdLst/>
            <a:ahLst/>
            <a:cxnLst/>
            <a:rect l="l" t="t" r="r" b="b"/>
            <a:pathLst>
              <a:path w="158" h="23" extrusionOk="0">
                <a:moveTo>
                  <a:pt x="1" y="0"/>
                </a:moveTo>
                <a:lnTo>
                  <a:pt x="1" y="0"/>
                </a:lnTo>
                <a:cubicBezTo>
                  <a:pt x="57" y="11"/>
                  <a:pt x="101" y="23"/>
                  <a:pt x="157" y="23"/>
                </a:cubicBezTo>
                <a:cubicBezTo>
                  <a:pt x="57" y="12"/>
                  <a:pt x="2" y="0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1452619" y="-15"/>
            <a:ext cx="188947" cy="70736"/>
          </a:xfrm>
          <a:custGeom>
            <a:avLst/>
            <a:gdLst/>
            <a:ahLst/>
            <a:cxnLst/>
            <a:rect l="l" t="t" r="r" b="b"/>
            <a:pathLst>
              <a:path w="2177" h="815" extrusionOk="0">
                <a:moveTo>
                  <a:pt x="1841" y="0"/>
                </a:moveTo>
                <a:cubicBezTo>
                  <a:pt x="1272" y="636"/>
                  <a:pt x="290" y="781"/>
                  <a:pt x="0" y="815"/>
                </a:cubicBezTo>
                <a:cubicBezTo>
                  <a:pt x="1060" y="737"/>
                  <a:pt x="1741" y="368"/>
                  <a:pt x="217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1444808" y="70634"/>
            <a:ext cx="7898" cy="87"/>
          </a:xfrm>
          <a:custGeom>
            <a:avLst/>
            <a:gdLst/>
            <a:ahLst/>
            <a:cxnLst/>
            <a:rect l="l" t="t" r="r" b="b"/>
            <a:pathLst>
              <a:path w="91" h="1" extrusionOk="0">
                <a:moveTo>
                  <a:pt x="90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1497144" y="-15"/>
            <a:ext cx="201532" cy="86272"/>
          </a:xfrm>
          <a:custGeom>
            <a:avLst/>
            <a:gdLst/>
            <a:ahLst/>
            <a:cxnLst/>
            <a:rect l="l" t="t" r="r" b="b"/>
            <a:pathLst>
              <a:path w="2322" h="994" extrusionOk="0">
                <a:moveTo>
                  <a:pt x="1853" y="0"/>
                </a:moveTo>
                <a:cubicBezTo>
                  <a:pt x="1373" y="536"/>
                  <a:pt x="715" y="882"/>
                  <a:pt x="0" y="993"/>
                </a:cubicBezTo>
                <a:cubicBezTo>
                  <a:pt x="871" y="960"/>
                  <a:pt x="1697" y="603"/>
                  <a:pt x="23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007027" y="756381"/>
            <a:ext cx="786600" cy="803785"/>
          </a:xfrm>
          <a:custGeom>
            <a:avLst/>
            <a:gdLst/>
            <a:ahLst/>
            <a:cxnLst/>
            <a:rect l="l" t="t" r="r" b="b"/>
            <a:pathLst>
              <a:path w="9063" h="9261" extrusionOk="0">
                <a:moveTo>
                  <a:pt x="8471" y="1"/>
                </a:moveTo>
                <a:cubicBezTo>
                  <a:pt x="8482" y="45"/>
                  <a:pt x="8504" y="123"/>
                  <a:pt x="8527" y="224"/>
                </a:cubicBezTo>
                <a:cubicBezTo>
                  <a:pt x="8571" y="402"/>
                  <a:pt x="8627" y="670"/>
                  <a:pt x="8694" y="1005"/>
                </a:cubicBezTo>
                <a:cubicBezTo>
                  <a:pt x="8761" y="1395"/>
                  <a:pt x="8806" y="1808"/>
                  <a:pt x="8828" y="2210"/>
                </a:cubicBezTo>
                <a:cubicBezTo>
                  <a:pt x="8861" y="2735"/>
                  <a:pt x="8850" y="3259"/>
                  <a:pt x="8783" y="3784"/>
                </a:cubicBezTo>
                <a:cubicBezTo>
                  <a:pt x="8750" y="4085"/>
                  <a:pt x="8694" y="4375"/>
                  <a:pt x="8627" y="4665"/>
                </a:cubicBezTo>
                <a:cubicBezTo>
                  <a:pt x="8560" y="4966"/>
                  <a:pt x="8460" y="5279"/>
                  <a:pt x="8337" y="5569"/>
                </a:cubicBezTo>
                <a:cubicBezTo>
                  <a:pt x="8214" y="5882"/>
                  <a:pt x="8069" y="6172"/>
                  <a:pt x="7891" y="6462"/>
                </a:cubicBezTo>
                <a:cubicBezTo>
                  <a:pt x="7846" y="6529"/>
                  <a:pt x="7801" y="6596"/>
                  <a:pt x="7745" y="6674"/>
                </a:cubicBezTo>
                <a:lnTo>
                  <a:pt x="7679" y="6774"/>
                </a:lnTo>
                <a:lnTo>
                  <a:pt x="7656" y="6808"/>
                </a:lnTo>
                <a:cubicBezTo>
                  <a:pt x="7656" y="6808"/>
                  <a:pt x="7645" y="6819"/>
                  <a:pt x="7645" y="6830"/>
                </a:cubicBezTo>
                <a:lnTo>
                  <a:pt x="7600" y="6886"/>
                </a:lnTo>
                <a:cubicBezTo>
                  <a:pt x="7545" y="6953"/>
                  <a:pt x="7489" y="7020"/>
                  <a:pt x="7433" y="7098"/>
                </a:cubicBezTo>
                <a:lnTo>
                  <a:pt x="7266" y="7288"/>
                </a:lnTo>
                <a:cubicBezTo>
                  <a:pt x="6797" y="7834"/>
                  <a:pt x="6205" y="8270"/>
                  <a:pt x="5547" y="8549"/>
                </a:cubicBezTo>
                <a:cubicBezTo>
                  <a:pt x="5212" y="8683"/>
                  <a:pt x="4855" y="8761"/>
                  <a:pt x="4487" y="8794"/>
                </a:cubicBezTo>
                <a:cubicBezTo>
                  <a:pt x="4403" y="8799"/>
                  <a:pt x="4318" y="8802"/>
                  <a:pt x="4232" y="8802"/>
                </a:cubicBezTo>
                <a:cubicBezTo>
                  <a:pt x="3957" y="8802"/>
                  <a:pt x="3677" y="8773"/>
                  <a:pt x="3404" y="8705"/>
                </a:cubicBezTo>
                <a:cubicBezTo>
                  <a:pt x="3047" y="8616"/>
                  <a:pt x="2701" y="8482"/>
                  <a:pt x="2378" y="8303"/>
                </a:cubicBezTo>
                <a:cubicBezTo>
                  <a:pt x="1898" y="8035"/>
                  <a:pt x="1463" y="7678"/>
                  <a:pt x="1117" y="7265"/>
                </a:cubicBezTo>
                <a:lnTo>
                  <a:pt x="1027" y="7154"/>
                </a:lnTo>
                <a:lnTo>
                  <a:pt x="949" y="7053"/>
                </a:lnTo>
                <a:cubicBezTo>
                  <a:pt x="894" y="6986"/>
                  <a:pt x="849" y="6908"/>
                  <a:pt x="804" y="6830"/>
                </a:cubicBezTo>
                <a:cubicBezTo>
                  <a:pt x="715" y="6685"/>
                  <a:pt x="648" y="6529"/>
                  <a:pt x="592" y="6361"/>
                </a:cubicBezTo>
                <a:cubicBezTo>
                  <a:pt x="536" y="6205"/>
                  <a:pt x="503" y="6038"/>
                  <a:pt x="481" y="5870"/>
                </a:cubicBezTo>
                <a:cubicBezTo>
                  <a:pt x="447" y="5212"/>
                  <a:pt x="670" y="4565"/>
                  <a:pt x="1117" y="4085"/>
                </a:cubicBezTo>
                <a:cubicBezTo>
                  <a:pt x="1295" y="3851"/>
                  <a:pt x="1541" y="3672"/>
                  <a:pt x="1820" y="3560"/>
                </a:cubicBezTo>
                <a:cubicBezTo>
                  <a:pt x="1881" y="3549"/>
                  <a:pt x="1945" y="3544"/>
                  <a:pt x="2009" y="3544"/>
                </a:cubicBezTo>
                <a:cubicBezTo>
                  <a:pt x="2074" y="3544"/>
                  <a:pt x="2138" y="3549"/>
                  <a:pt x="2199" y="3560"/>
                </a:cubicBezTo>
                <a:cubicBezTo>
                  <a:pt x="2333" y="3583"/>
                  <a:pt x="2467" y="3627"/>
                  <a:pt x="2590" y="3694"/>
                </a:cubicBezTo>
                <a:cubicBezTo>
                  <a:pt x="3070" y="3929"/>
                  <a:pt x="3382" y="4409"/>
                  <a:pt x="3293" y="4844"/>
                </a:cubicBezTo>
                <a:cubicBezTo>
                  <a:pt x="3271" y="5056"/>
                  <a:pt x="3170" y="5234"/>
                  <a:pt x="3014" y="5379"/>
                </a:cubicBezTo>
                <a:cubicBezTo>
                  <a:pt x="2891" y="5502"/>
                  <a:pt x="2713" y="5569"/>
                  <a:pt x="2545" y="5580"/>
                </a:cubicBezTo>
                <a:cubicBezTo>
                  <a:pt x="2400" y="5580"/>
                  <a:pt x="2255" y="5547"/>
                  <a:pt x="2121" y="5480"/>
                </a:cubicBezTo>
                <a:cubicBezTo>
                  <a:pt x="2088" y="5458"/>
                  <a:pt x="2065" y="5435"/>
                  <a:pt x="2032" y="5413"/>
                </a:cubicBezTo>
                <a:cubicBezTo>
                  <a:pt x="2009" y="5402"/>
                  <a:pt x="1976" y="5379"/>
                  <a:pt x="1954" y="5346"/>
                </a:cubicBezTo>
                <a:cubicBezTo>
                  <a:pt x="1898" y="5290"/>
                  <a:pt x="1853" y="5212"/>
                  <a:pt x="1831" y="5123"/>
                </a:cubicBezTo>
                <a:lnTo>
                  <a:pt x="1831" y="5123"/>
                </a:lnTo>
                <a:cubicBezTo>
                  <a:pt x="1842" y="5179"/>
                  <a:pt x="1853" y="5223"/>
                  <a:pt x="1876" y="5268"/>
                </a:cubicBezTo>
                <a:cubicBezTo>
                  <a:pt x="1920" y="5368"/>
                  <a:pt x="1998" y="5469"/>
                  <a:pt x="2088" y="5536"/>
                </a:cubicBezTo>
                <a:cubicBezTo>
                  <a:pt x="2222" y="5625"/>
                  <a:pt x="2378" y="5670"/>
                  <a:pt x="2534" y="5670"/>
                </a:cubicBezTo>
                <a:cubicBezTo>
                  <a:pt x="2549" y="5670"/>
                  <a:pt x="2564" y="5671"/>
                  <a:pt x="2579" y="5671"/>
                </a:cubicBezTo>
                <a:cubicBezTo>
                  <a:pt x="2773" y="5671"/>
                  <a:pt x="2947" y="5604"/>
                  <a:pt x="3092" y="5480"/>
                </a:cubicBezTo>
                <a:cubicBezTo>
                  <a:pt x="3192" y="5413"/>
                  <a:pt x="3271" y="5324"/>
                  <a:pt x="3326" y="5223"/>
                </a:cubicBezTo>
                <a:cubicBezTo>
                  <a:pt x="3393" y="5123"/>
                  <a:pt x="3438" y="5011"/>
                  <a:pt x="3471" y="4888"/>
                </a:cubicBezTo>
                <a:cubicBezTo>
                  <a:pt x="3527" y="4609"/>
                  <a:pt x="3483" y="4330"/>
                  <a:pt x="3337" y="4085"/>
                </a:cubicBezTo>
                <a:cubicBezTo>
                  <a:pt x="3192" y="3817"/>
                  <a:pt x="2969" y="3605"/>
                  <a:pt x="2701" y="3460"/>
                </a:cubicBezTo>
                <a:cubicBezTo>
                  <a:pt x="2612" y="3404"/>
                  <a:pt x="2512" y="3360"/>
                  <a:pt x="2411" y="3326"/>
                </a:cubicBezTo>
                <a:cubicBezTo>
                  <a:pt x="2322" y="3360"/>
                  <a:pt x="2244" y="3393"/>
                  <a:pt x="2155" y="3415"/>
                </a:cubicBezTo>
                <a:cubicBezTo>
                  <a:pt x="1809" y="3516"/>
                  <a:pt x="1452" y="3594"/>
                  <a:pt x="1094" y="3639"/>
                </a:cubicBezTo>
                <a:cubicBezTo>
                  <a:pt x="1005" y="3705"/>
                  <a:pt x="927" y="3784"/>
                  <a:pt x="849" y="3862"/>
                </a:cubicBezTo>
                <a:cubicBezTo>
                  <a:pt x="603" y="4130"/>
                  <a:pt x="403" y="4442"/>
                  <a:pt x="257" y="4777"/>
                </a:cubicBezTo>
                <a:cubicBezTo>
                  <a:pt x="23" y="5324"/>
                  <a:pt x="1" y="5937"/>
                  <a:pt x="179" y="6506"/>
                </a:cubicBezTo>
                <a:cubicBezTo>
                  <a:pt x="246" y="6696"/>
                  <a:pt x="324" y="6886"/>
                  <a:pt x="425" y="7064"/>
                </a:cubicBezTo>
                <a:cubicBezTo>
                  <a:pt x="481" y="7143"/>
                  <a:pt x="525" y="7232"/>
                  <a:pt x="581" y="7321"/>
                </a:cubicBezTo>
                <a:lnTo>
                  <a:pt x="682" y="7444"/>
                </a:lnTo>
                <a:lnTo>
                  <a:pt x="771" y="7555"/>
                </a:lnTo>
                <a:cubicBezTo>
                  <a:pt x="894" y="7712"/>
                  <a:pt x="1027" y="7857"/>
                  <a:pt x="1173" y="7991"/>
                </a:cubicBezTo>
                <a:cubicBezTo>
                  <a:pt x="1474" y="8270"/>
                  <a:pt x="1797" y="8515"/>
                  <a:pt x="2155" y="8716"/>
                </a:cubicBezTo>
                <a:cubicBezTo>
                  <a:pt x="2378" y="8839"/>
                  <a:pt x="2601" y="8939"/>
                  <a:pt x="2835" y="9029"/>
                </a:cubicBezTo>
                <a:cubicBezTo>
                  <a:pt x="2941" y="8995"/>
                  <a:pt x="3050" y="8978"/>
                  <a:pt x="3159" y="8978"/>
                </a:cubicBezTo>
                <a:cubicBezTo>
                  <a:pt x="3268" y="8978"/>
                  <a:pt x="3377" y="8995"/>
                  <a:pt x="3483" y="9029"/>
                </a:cubicBezTo>
                <a:cubicBezTo>
                  <a:pt x="3616" y="9084"/>
                  <a:pt x="3739" y="9151"/>
                  <a:pt x="3851" y="9252"/>
                </a:cubicBezTo>
                <a:cubicBezTo>
                  <a:pt x="3962" y="9257"/>
                  <a:pt x="4074" y="9260"/>
                  <a:pt x="4186" y="9260"/>
                </a:cubicBezTo>
                <a:cubicBezTo>
                  <a:pt x="4297" y="9260"/>
                  <a:pt x="4409" y="9257"/>
                  <a:pt x="4520" y="9252"/>
                </a:cubicBezTo>
                <a:cubicBezTo>
                  <a:pt x="4922" y="9218"/>
                  <a:pt x="5324" y="9118"/>
                  <a:pt x="5703" y="8973"/>
                </a:cubicBezTo>
                <a:cubicBezTo>
                  <a:pt x="5982" y="8861"/>
                  <a:pt x="6239" y="8716"/>
                  <a:pt x="6484" y="8549"/>
                </a:cubicBezTo>
                <a:cubicBezTo>
                  <a:pt x="6808" y="8136"/>
                  <a:pt x="7187" y="7756"/>
                  <a:pt x="7612" y="7444"/>
                </a:cubicBezTo>
                <a:lnTo>
                  <a:pt x="7734" y="7355"/>
                </a:lnTo>
                <a:lnTo>
                  <a:pt x="7745" y="7343"/>
                </a:lnTo>
                <a:cubicBezTo>
                  <a:pt x="7801" y="7265"/>
                  <a:pt x="7846" y="7210"/>
                  <a:pt x="7902" y="7120"/>
                </a:cubicBezTo>
                <a:lnTo>
                  <a:pt x="7946" y="7076"/>
                </a:lnTo>
                <a:lnTo>
                  <a:pt x="7969" y="7042"/>
                </a:lnTo>
                <a:lnTo>
                  <a:pt x="7980" y="7009"/>
                </a:lnTo>
                <a:lnTo>
                  <a:pt x="8058" y="6897"/>
                </a:lnTo>
                <a:cubicBezTo>
                  <a:pt x="8103" y="6819"/>
                  <a:pt x="8158" y="6741"/>
                  <a:pt x="8203" y="6663"/>
                </a:cubicBezTo>
                <a:cubicBezTo>
                  <a:pt x="8370" y="6361"/>
                  <a:pt x="8527" y="6038"/>
                  <a:pt x="8649" y="5703"/>
                </a:cubicBezTo>
                <a:cubicBezTo>
                  <a:pt x="8806" y="5257"/>
                  <a:pt x="8917" y="4799"/>
                  <a:pt x="8984" y="4330"/>
                </a:cubicBezTo>
                <a:lnTo>
                  <a:pt x="8928" y="4275"/>
                </a:lnTo>
                <a:cubicBezTo>
                  <a:pt x="8928" y="4275"/>
                  <a:pt x="8828" y="4196"/>
                  <a:pt x="8928" y="3728"/>
                </a:cubicBezTo>
                <a:cubicBezTo>
                  <a:pt x="8962" y="3761"/>
                  <a:pt x="8995" y="3795"/>
                  <a:pt x="9040" y="3828"/>
                </a:cubicBezTo>
                <a:lnTo>
                  <a:pt x="9040" y="3806"/>
                </a:lnTo>
                <a:cubicBezTo>
                  <a:pt x="9062" y="3527"/>
                  <a:pt x="9062" y="3259"/>
                  <a:pt x="9051" y="2980"/>
                </a:cubicBezTo>
                <a:cubicBezTo>
                  <a:pt x="8973" y="2913"/>
                  <a:pt x="8928" y="2869"/>
                  <a:pt x="8928" y="2869"/>
                </a:cubicBezTo>
                <a:cubicBezTo>
                  <a:pt x="8884" y="1630"/>
                  <a:pt x="8750" y="893"/>
                  <a:pt x="8616" y="447"/>
                </a:cubicBezTo>
                <a:lnTo>
                  <a:pt x="8549" y="224"/>
                </a:lnTo>
                <a:cubicBezTo>
                  <a:pt x="8515" y="112"/>
                  <a:pt x="8482" y="45"/>
                  <a:pt x="84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1102932" y="1037936"/>
            <a:ext cx="114393" cy="33328"/>
          </a:xfrm>
          <a:custGeom>
            <a:avLst/>
            <a:gdLst/>
            <a:ahLst/>
            <a:cxnLst/>
            <a:rect l="l" t="t" r="r" b="b"/>
            <a:pathLst>
              <a:path w="1318" h="384" extrusionOk="0">
                <a:moveTo>
                  <a:pt x="882" y="1"/>
                </a:moveTo>
                <a:cubicBezTo>
                  <a:pt x="795" y="1"/>
                  <a:pt x="709" y="10"/>
                  <a:pt x="626" y="26"/>
                </a:cubicBezTo>
                <a:cubicBezTo>
                  <a:pt x="447" y="71"/>
                  <a:pt x="291" y="160"/>
                  <a:pt x="146" y="261"/>
                </a:cubicBezTo>
                <a:cubicBezTo>
                  <a:pt x="90" y="305"/>
                  <a:pt x="45" y="339"/>
                  <a:pt x="1" y="383"/>
                </a:cubicBezTo>
                <a:cubicBezTo>
                  <a:pt x="358" y="339"/>
                  <a:pt x="715" y="272"/>
                  <a:pt x="1061" y="160"/>
                </a:cubicBezTo>
                <a:cubicBezTo>
                  <a:pt x="1150" y="138"/>
                  <a:pt x="1239" y="104"/>
                  <a:pt x="1317" y="82"/>
                </a:cubicBezTo>
                <a:cubicBezTo>
                  <a:pt x="1177" y="26"/>
                  <a:pt x="1028" y="1"/>
                  <a:pt x="88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1740250" y="752476"/>
            <a:ext cx="1042" cy="3992"/>
          </a:xfrm>
          <a:custGeom>
            <a:avLst/>
            <a:gdLst/>
            <a:ahLst/>
            <a:cxnLst/>
            <a:rect l="l" t="t" r="r" b="b"/>
            <a:pathLst>
              <a:path w="12" h="46" extrusionOk="0">
                <a:moveTo>
                  <a:pt x="1" y="1"/>
                </a:moveTo>
                <a:cubicBezTo>
                  <a:pt x="1" y="1"/>
                  <a:pt x="1" y="12"/>
                  <a:pt x="12" y="46"/>
                </a:cubicBezTo>
                <a:cubicBezTo>
                  <a:pt x="12" y="12"/>
                  <a:pt x="1" y="1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164902" y="1146340"/>
            <a:ext cx="106494" cy="87400"/>
          </a:xfrm>
          <a:custGeom>
            <a:avLst/>
            <a:gdLst/>
            <a:ahLst/>
            <a:cxnLst/>
            <a:rect l="l" t="t" r="r" b="b"/>
            <a:pathLst>
              <a:path w="1227" h="1007" extrusionOk="0">
                <a:moveTo>
                  <a:pt x="1" y="496"/>
                </a:moveTo>
                <a:lnTo>
                  <a:pt x="1" y="563"/>
                </a:lnTo>
                <a:cubicBezTo>
                  <a:pt x="2" y="565"/>
                  <a:pt x="2" y="566"/>
                  <a:pt x="3" y="568"/>
                </a:cubicBezTo>
                <a:lnTo>
                  <a:pt x="3" y="568"/>
                </a:lnTo>
                <a:cubicBezTo>
                  <a:pt x="1" y="548"/>
                  <a:pt x="1" y="527"/>
                  <a:pt x="2" y="507"/>
                </a:cubicBezTo>
                <a:lnTo>
                  <a:pt x="2" y="507"/>
                </a:lnTo>
                <a:cubicBezTo>
                  <a:pt x="1" y="500"/>
                  <a:pt x="1" y="496"/>
                  <a:pt x="1" y="496"/>
                </a:cubicBezTo>
                <a:close/>
                <a:moveTo>
                  <a:pt x="3" y="568"/>
                </a:moveTo>
                <a:lnTo>
                  <a:pt x="3" y="568"/>
                </a:lnTo>
                <a:cubicBezTo>
                  <a:pt x="5" y="589"/>
                  <a:pt x="8" y="609"/>
                  <a:pt x="12" y="630"/>
                </a:cubicBezTo>
                <a:cubicBezTo>
                  <a:pt x="12" y="609"/>
                  <a:pt x="12" y="589"/>
                  <a:pt x="3" y="568"/>
                </a:cubicBezTo>
                <a:close/>
                <a:moveTo>
                  <a:pt x="508" y="0"/>
                </a:moveTo>
                <a:cubicBezTo>
                  <a:pt x="389" y="0"/>
                  <a:pt x="265" y="51"/>
                  <a:pt x="157" y="172"/>
                </a:cubicBezTo>
                <a:cubicBezTo>
                  <a:pt x="56" y="257"/>
                  <a:pt x="5" y="380"/>
                  <a:pt x="2" y="507"/>
                </a:cubicBezTo>
                <a:lnTo>
                  <a:pt x="2" y="507"/>
                </a:lnTo>
                <a:cubicBezTo>
                  <a:pt x="3" y="518"/>
                  <a:pt x="5" y="536"/>
                  <a:pt x="12" y="563"/>
                </a:cubicBezTo>
                <a:cubicBezTo>
                  <a:pt x="23" y="630"/>
                  <a:pt x="45" y="697"/>
                  <a:pt x="79" y="752"/>
                </a:cubicBezTo>
                <a:cubicBezTo>
                  <a:pt x="112" y="819"/>
                  <a:pt x="157" y="875"/>
                  <a:pt x="224" y="920"/>
                </a:cubicBezTo>
                <a:cubicBezTo>
                  <a:pt x="307" y="978"/>
                  <a:pt x="400" y="1007"/>
                  <a:pt x="492" y="1007"/>
                </a:cubicBezTo>
                <a:cubicBezTo>
                  <a:pt x="613" y="1007"/>
                  <a:pt x="732" y="959"/>
                  <a:pt x="827" y="864"/>
                </a:cubicBezTo>
                <a:cubicBezTo>
                  <a:pt x="1227" y="523"/>
                  <a:pt x="893" y="0"/>
                  <a:pt x="50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1165857" y="1188348"/>
            <a:ext cx="18487" cy="37842"/>
          </a:xfrm>
          <a:custGeom>
            <a:avLst/>
            <a:gdLst/>
            <a:ahLst/>
            <a:cxnLst/>
            <a:rect l="l" t="t" r="r" b="b"/>
            <a:pathLst>
              <a:path w="213" h="436" extrusionOk="0">
                <a:moveTo>
                  <a:pt x="1" y="1"/>
                </a:moveTo>
                <a:lnTo>
                  <a:pt x="1" y="79"/>
                </a:lnTo>
                <a:cubicBezTo>
                  <a:pt x="1" y="101"/>
                  <a:pt x="1" y="123"/>
                  <a:pt x="12" y="146"/>
                </a:cubicBezTo>
                <a:cubicBezTo>
                  <a:pt x="23" y="235"/>
                  <a:pt x="68" y="313"/>
                  <a:pt x="135" y="369"/>
                </a:cubicBezTo>
                <a:cubicBezTo>
                  <a:pt x="157" y="391"/>
                  <a:pt x="179" y="414"/>
                  <a:pt x="213" y="436"/>
                </a:cubicBezTo>
                <a:cubicBezTo>
                  <a:pt x="157" y="391"/>
                  <a:pt x="113" y="335"/>
                  <a:pt x="79" y="268"/>
                </a:cubicBezTo>
                <a:cubicBezTo>
                  <a:pt x="46" y="213"/>
                  <a:pt x="23" y="146"/>
                  <a:pt x="12" y="79"/>
                </a:cubicBezTo>
                <a:cubicBezTo>
                  <a:pt x="12" y="34"/>
                  <a:pt x="1" y="1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1517453" y="906532"/>
            <a:ext cx="251004" cy="208910"/>
          </a:xfrm>
          <a:custGeom>
            <a:avLst/>
            <a:gdLst/>
            <a:ahLst/>
            <a:cxnLst/>
            <a:rect l="l" t="t" r="r" b="b"/>
            <a:pathLst>
              <a:path w="2892" h="2407" extrusionOk="0">
                <a:moveTo>
                  <a:pt x="2791" y="0"/>
                </a:moveTo>
                <a:lnTo>
                  <a:pt x="2791" y="0"/>
                </a:lnTo>
                <a:cubicBezTo>
                  <a:pt x="2395" y="1475"/>
                  <a:pt x="1744" y="1843"/>
                  <a:pt x="1305" y="1843"/>
                </a:cubicBezTo>
                <a:cubicBezTo>
                  <a:pt x="1162" y="1843"/>
                  <a:pt x="1042" y="1804"/>
                  <a:pt x="961" y="1752"/>
                </a:cubicBezTo>
                <a:lnTo>
                  <a:pt x="961" y="1752"/>
                </a:lnTo>
                <a:cubicBezTo>
                  <a:pt x="1003" y="1760"/>
                  <a:pt x="1045" y="1763"/>
                  <a:pt x="1087" y="1763"/>
                </a:cubicBezTo>
                <a:cubicBezTo>
                  <a:pt x="1844" y="1763"/>
                  <a:pt x="2459" y="563"/>
                  <a:pt x="2512" y="34"/>
                </a:cubicBezTo>
                <a:lnTo>
                  <a:pt x="2512" y="34"/>
                </a:lnTo>
                <a:cubicBezTo>
                  <a:pt x="2166" y="1172"/>
                  <a:pt x="659" y="1362"/>
                  <a:pt x="1" y="1685"/>
                </a:cubicBezTo>
                <a:cubicBezTo>
                  <a:pt x="254" y="2028"/>
                  <a:pt x="637" y="2406"/>
                  <a:pt x="1137" y="2406"/>
                </a:cubicBezTo>
                <a:cubicBezTo>
                  <a:pt x="1385" y="2406"/>
                  <a:pt x="1661" y="2313"/>
                  <a:pt x="1965" y="2076"/>
                </a:cubicBezTo>
                <a:cubicBezTo>
                  <a:pt x="2891" y="1362"/>
                  <a:pt x="2791" y="1"/>
                  <a:pt x="27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1513201" y="1042102"/>
            <a:ext cx="231042" cy="204223"/>
          </a:xfrm>
          <a:custGeom>
            <a:avLst/>
            <a:gdLst/>
            <a:ahLst/>
            <a:cxnLst/>
            <a:rect l="l" t="t" r="r" b="b"/>
            <a:pathLst>
              <a:path w="2662" h="2353" extrusionOk="0">
                <a:moveTo>
                  <a:pt x="2661" y="1"/>
                </a:moveTo>
                <a:cubicBezTo>
                  <a:pt x="2661" y="1"/>
                  <a:pt x="1969" y="1172"/>
                  <a:pt x="1110" y="1250"/>
                </a:cubicBezTo>
                <a:cubicBezTo>
                  <a:pt x="262" y="1329"/>
                  <a:pt x="39" y="1440"/>
                  <a:pt x="16" y="1764"/>
                </a:cubicBezTo>
                <a:cubicBezTo>
                  <a:pt x="1" y="1980"/>
                  <a:pt x="446" y="2352"/>
                  <a:pt x="992" y="2352"/>
                </a:cubicBezTo>
                <a:cubicBezTo>
                  <a:pt x="1234" y="2352"/>
                  <a:pt x="1496" y="2279"/>
                  <a:pt x="1746" y="2087"/>
                </a:cubicBezTo>
                <a:cubicBezTo>
                  <a:pt x="2505" y="1507"/>
                  <a:pt x="2628" y="893"/>
                  <a:pt x="2617" y="692"/>
                </a:cubicBezTo>
                <a:lnTo>
                  <a:pt x="2617" y="692"/>
                </a:lnTo>
                <a:cubicBezTo>
                  <a:pt x="2351" y="1139"/>
                  <a:pt x="1899" y="1795"/>
                  <a:pt x="1302" y="1795"/>
                </a:cubicBezTo>
                <a:cubicBezTo>
                  <a:pt x="1198" y="1795"/>
                  <a:pt x="1089" y="1775"/>
                  <a:pt x="976" y="1730"/>
                </a:cubicBezTo>
                <a:cubicBezTo>
                  <a:pt x="1467" y="1552"/>
                  <a:pt x="2538" y="871"/>
                  <a:pt x="266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1407748" y="1172898"/>
            <a:ext cx="318095" cy="154057"/>
          </a:xfrm>
          <a:custGeom>
            <a:avLst/>
            <a:gdLst/>
            <a:ahLst/>
            <a:cxnLst/>
            <a:rect l="l" t="t" r="r" b="b"/>
            <a:pathLst>
              <a:path w="3665" h="1775" extrusionOk="0">
                <a:moveTo>
                  <a:pt x="3664" y="0"/>
                </a:moveTo>
                <a:cubicBezTo>
                  <a:pt x="3480" y="304"/>
                  <a:pt x="2958" y="1029"/>
                  <a:pt x="1997" y="1029"/>
                </a:cubicBezTo>
                <a:cubicBezTo>
                  <a:pt x="1969" y="1029"/>
                  <a:pt x="1941" y="1028"/>
                  <a:pt x="1912" y="1027"/>
                </a:cubicBezTo>
                <a:cubicBezTo>
                  <a:pt x="1432" y="1016"/>
                  <a:pt x="986" y="603"/>
                  <a:pt x="685" y="525"/>
                </a:cubicBezTo>
                <a:cubicBezTo>
                  <a:pt x="655" y="516"/>
                  <a:pt x="625" y="511"/>
                  <a:pt x="594" y="511"/>
                </a:cubicBezTo>
                <a:cubicBezTo>
                  <a:pt x="315" y="511"/>
                  <a:pt x="1" y="860"/>
                  <a:pt x="372" y="1362"/>
                </a:cubicBezTo>
                <a:cubicBezTo>
                  <a:pt x="553" y="1601"/>
                  <a:pt x="967" y="1774"/>
                  <a:pt x="1467" y="1774"/>
                </a:cubicBezTo>
                <a:cubicBezTo>
                  <a:pt x="2109" y="1774"/>
                  <a:pt x="2893" y="1489"/>
                  <a:pt x="3508" y="692"/>
                </a:cubicBezTo>
                <a:lnTo>
                  <a:pt x="3508" y="692"/>
                </a:lnTo>
                <a:cubicBezTo>
                  <a:pt x="3129" y="1012"/>
                  <a:pt x="2471" y="1510"/>
                  <a:pt x="1840" y="1510"/>
                </a:cubicBezTo>
                <a:cubicBezTo>
                  <a:pt x="1634" y="1510"/>
                  <a:pt x="1432" y="1457"/>
                  <a:pt x="1243" y="1328"/>
                </a:cubicBezTo>
                <a:lnTo>
                  <a:pt x="1243" y="1328"/>
                </a:lnTo>
                <a:cubicBezTo>
                  <a:pt x="1298" y="1330"/>
                  <a:pt x="1356" y="1331"/>
                  <a:pt x="1415" y="1331"/>
                </a:cubicBezTo>
                <a:cubicBezTo>
                  <a:pt x="2113" y="1331"/>
                  <a:pt x="3026" y="1173"/>
                  <a:pt x="366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1725755" y="1161268"/>
            <a:ext cx="5902" cy="11717"/>
          </a:xfrm>
          <a:custGeom>
            <a:avLst/>
            <a:gdLst/>
            <a:ahLst/>
            <a:cxnLst/>
            <a:rect l="l" t="t" r="r" b="b"/>
            <a:pathLst>
              <a:path w="68" h="135" extrusionOk="0">
                <a:moveTo>
                  <a:pt x="67" y="0"/>
                </a:moveTo>
                <a:cubicBezTo>
                  <a:pt x="67" y="1"/>
                  <a:pt x="58" y="22"/>
                  <a:pt x="42" y="56"/>
                </a:cubicBezTo>
                <a:lnTo>
                  <a:pt x="42" y="56"/>
                </a:lnTo>
                <a:cubicBezTo>
                  <a:pt x="50" y="40"/>
                  <a:pt x="59" y="22"/>
                  <a:pt x="67" y="0"/>
                </a:cubicBezTo>
                <a:close/>
                <a:moveTo>
                  <a:pt x="42" y="56"/>
                </a:moveTo>
                <a:lnTo>
                  <a:pt x="42" y="56"/>
                </a:lnTo>
                <a:cubicBezTo>
                  <a:pt x="28" y="83"/>
                  <a:pt x="14" y="107"/>
                  <a:pt x="0" y="134"/>
                </a:cubicBezTo>
                <a:cubicBezTo>
                  <a:pt x="17" y="104"/>
                  <a:pt x="31" y="78"/>
                  <a:pt x="42" y="56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309238" y="1271061"/>
            <a:ext cx="384578" cy="140604"/>
          </a:xfrm>
          <a:custGeom>
            <a:avLst/>
            <a:gdLst/>
            <a:ahLst/>
            <a:cxnLst/>
            <a:rect l="l" t="t" r="r" b="b"/>
            <a:pathLst>
              <a:path w="4431" h="1620" extrusionOk="0">
                <a:moveTo>
                  <a:pt x="4431" y="7"/>
                </a:moveTo>
                <a:lnTo>
                  <a:pt x="4431" y="7"/>
                </a:lnTo>
                <a:cubicBezTo>
                  <a:pt x="4407" y="33"/>
                  <a:pt x="4382" y="58"/>
                  <a:pt x="4358" y="82"/>
                </a:cubicBezTo>
                <a:lnTo>
                  <a:pt x="4358" y="82"/>
                </a:lnTo>
                <a:cubicBezTo>
                  <a:pt x="4393" y="49"/>
                  <a:pt x="4417" y="23"/>
                  <a:pt x="4431" y="7"/>
                </a:cubicBezTo>
                <a:close/>
                <a:moveTo>
                  <a:pt x="495" y="0"/>
                </a:moveTo>
                <a:cubicBezTo>
                  <a:pt x="468" y="0"/>
                  <a:pt x="441" y="3"/>
                  <a:pt x="413" y="7"/>
                </a:cubicBezTo>
                <a:cubicBezTo>
                  <a:pt x="23" y="85"/>
                  <a:pt x="1" y="911"/>
                  <a:pt x="692" y="1369"/>
                </a:cubicBezTo>
                <a:cubicBezTo>
                  <a:pt x="939" y="1529"/>
                  <a:pt x="1322" y="1620"/>
                  <a:pt x="1758" y="1620"/>
                </a:cubicBezTo>
                <a:cubicBezTo>
                  <a:pt x="2568" y="1620"/>
                  <a:pt x="3562" y="1308"/>
                  <a:pt x="4208" y="554"/>
                </a:cubicBezTo>
                <a:lnTo>
                  <a:pt x="4208" y="554"/>
                </a:lnTo>
                <a:cubicBezTo>
                  <a:pt x="3680" y="1019"/>
                  <a:pt x="3009" y="1266"/>
                  <a:pt x="2322" y="1266"/>
                </a:cubicBezTo>
                <a:cubicBezTo>
                  <a:pt x="2035" y="1266"/>
                  <a:pt x="1745" y="1223"/>
                  <a:pt x="1462" y="1134"/>
                </a:cubicBezTo>
                <a:lnTo>
                  <a:pt x="1462" y="1134"/>
                </a:lnTo>
                <a:cubicBezTo>
                  <a:pt x="1583" y="1143"/>
                  <a:pt x="1746" y="1158"/>
                  <a:pt x="1940" y="1158"/>
                </a:cubicBezTo>
                <a:cubicBezTo>
                  <a:pt x="2537" y="1158"/>
                  <a:pt x="3435" y="1015"/>
                  <a:pt x="4358" y="82"/>
                </a:cubicBezTo>
                <a:lnTo>
                  <a:pt x="4358" y="82"/>
                </a:lnTo>
                <a:cubicBezTo>
                  <a:pt x="4121" y="310"/>
                  <a:pt x="3418" y="879"/>
                  <a:pt x="2596" y="879"/>
                </a:cubicBezTo>
                <a:cubicBezTo>
                  <a:pt x="2356" y="879"/>
                  <a:pt x="2105" y="831"/>
                  <a:pt x="1853" y="710"/>
                </a:cubicBezTo>
                <a:cubicBezTo>
                  <a:pt x="1230" y="399"/>
                  <a:pt x="858" y="0"/>
                  <a:pt x="49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693729" y="1271668"/>
            <a:ext cx="2083" cy="1042"/>
          </a:xfrm>
          <a:custGeom>
            <a:avLst/>
            <a:gdLst/>
            <a:ahLst/>
            <a:cxnLst/>
            <a:rect l="l" t="t" r="r" b="b"/>
            <a:pathLst>
              <a:path w="24" h="12" extrusionOk="0">
                <a:moveTo>
                  <a:pt x="23" y="0"/>
                </a:moveTo>
                <a:cubicBezTo>
                  <a:pt x="12" y="0"/>
                  <a:pt x="12" y="0"/>
                  <a:pt x="1" y="12"/>
                </a:cubicBezTo>
                <a:lnTo>
                  <a:pt x="2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031242" y="1144778"/>
            <a:ext cx="391434" cy="323215"/>
          </a:xfrm>
          <a:custGeom>
            <a:avLst/>
            <a:gdLst/>
            <a:ahLst/>
            <a:cxnLst/>
            <a:rect l="l" t="t" r="r" b="b"/>
            <a:pathLst>
              <a:path w="4510" h="3724" extrusionOk="0">
                <a:moveTo>
                  <a:pt x="1139" y="0"/>
                </a:moveTo>
                <a:lnTo>
                  <a:pt x="1139" y="0"/>
                </a:lnTo>
                <a:cubicBezTo>
                  <a:pt x="1139" y="1"/>
                  <a:pt x="1" y="759"/>
                  <a:pt x="793" y="2277"/>
                </a:cubicBezTo>
                <a:cubicBezTo>
                  <a:pt x="1348" y="3324"/>
                  <a:pt x="2566" y="3723"/>
                  <a:pt x="3503" y="3723"/>
                </a:cubicBezTo>
                <a:cubicBezTo>
                  <a:pt x="3924" y="3723"/>
                  <a:pt x="4288" y="3643"/>
                  <a:pt x="4509" y="3505"/>
                </a:cubicBezTo>
                <a:lnTo>
                  <a:pt x="4509" y="3505"/>
                </a:lnTo>
                <a:cubicBezTo>
                  <a:pt x="4410" y="3512"/>
                  <a:pt x="4308" y="3515"/>
                  <a:pt x="4203" y="3515"/>
                </a:cubicBezTo>
                <a:cubicBezTo>
                  <a:pt x="3145" y="3515"/>
                  <a:pt x="1822" y="3142"/>
                  <a:pt x="1284" y="2076"/>
                </a:cubicBezTo>
                <a:lnTo>
                  <a:pt x="1284" y="2076"/>
                </a:lnTo>
                <a:cubicBezTo>
                  <a:pt x="1427" y="2203"/>
                  <a:pt x="1660" y="2274"/>
                  <a:pt x="1909" y="2274"/>
                </a:cubicBezTo>
                <a:cubicBezTo>
                  <a:pt x="2358" y="2274"/>
                  <a:pt x="2857" y="2042"/>
                  <a:pt x="2958" y="1496"/>
                </a:cubicBezTo>
                <a:lnTo>
                  <a:pt x="2958" y="1496"/>
                </a:lnTo>
                <a:cubicBezTo>
                  <a:pt x="2744" y="1653"/>
                  <a:pt x="2457" y="1746"/>
                  <a:pt x="2169" y="1746"/>
                </a:cubicBezTo>
                <a:cubicBezTo>
                  <a:pt x="1885" y="1746"/>
                  <a:pt x="1600" y="1656"/>
                  <a:pt x="1385" y="1451"/>
                </a:cubicBezTo>
                <a:cubicBezTo>
                  <a:pt x="1005" y="1061"/>
                  <a:pt x="916" y="491"/>
                  <a:pt x="113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49970" y="338562"/>
            <a:ext cx="807865" cy="613797"/>
          </a:xfrm>
          <a:custGeom>
            <a:avLst/>
            <a:gdLst/>
            <a:ahLst/>
            <a:cxnLst/>
            <a:rect l="l" t="t" r="r" b="b"/>
            <a:pathLst>
              <a:path w="9308" h="7072" extrusionOk="0">
                <a:moveTo>
                  <a:pt x="6721" y="1"/>
                </a:moveTo>
                <a:cubicBezTo>
                  <a:pt x="6490" y="1"/>
                  <a:pt x="6264" y="28"/>
                  <a:pt x="6037" y="83"/>
                </a:cubicBezTo>
                <a:cubicBezTo>
                  <a:pt x="5881" y="128"/>
                  <a:pt x="5736" y="172"/>
                  <a:pt x="5591" y="250"/>
                </a:cubicBezTo>
                <a:cubicBezTo>
                  <a:pt x="5446" y="306"/>
                  <a:pt x="5312" y="407"/>
                  <a:pt x="5200" y="529"/>
                </a:cubicBezTo>
                <a:cubicBezTo>
                  <a:pt x="5111" y="619"/>
                  <a:pt x="5044" y="730"/>
                  <a:pt x="5000" y="853"/>
                </a:cubicBezTo>
                <a:cubicBezTo>
                  <a:pt x="5067" y="976"/>
                  <a:pt x="5089" y="1121"/>
                  <a:pt x="5089" y="1266"/>
                </a:cubicBezTo>
                <a:cubicBezTo>
                  <a:pt x="5078" y="1444"/>
                  <a:pt x="5033" y="1634"/>
                  <a:pt x="4977" y="1801"/>
                </a:cubicBezTo>
                <a:cubicBezTo>
                  <a:pt x="5011" y="1924"/>
                  <a:pt x="5067" y="2036"/>
                  <a:pt x="5133" y="2147"/>
                </a:cubicBezTo>
                <a:cubicBezTo>
                  <a:pt x="5256" y="2359"/>
                  <a:pt x="5468" y="2527"/>
                  <a:pt x="5703" y="2594"/>
                </a:cubicBezTo>
                <a:cubicBezTo>
                  <a:pt x="5786" y="2619"/>
                  <a:pt x="5870" y="2631"/>
                  <a:pt x="5954" y="2631"/>
                </a:cubicBezTo>
                <a:cubicBezTo>
                  <a:pt x="5982" y="2631"/>
                  <a:pt x="6010" y="2630"/>
                  <a:pt x="6037" y="2627"/>
                </a:cubicBezTo>
                <a:cubicBezTo>
                  <a:pt x="6138" y="2627"/>
                  <a:pt x="6238" y="2605"/>
                  <a:pt x="6339" y="2560"/>
                </a:cubicBezTo>
                <a:cubicBezTo>
                  <a:pt x="6506" y="2493"/>
                  <a:pt x="6640" y="2359"/>
                  <a:pt x="6729" y="2203"/>
                </a:cubicBezTo>
                <a:cubicBezTo>
                  <a:pt x="6796" y="2080"/>
                  <a:pt x="6830" y="1924"/>
                  <a:pt x="6819" y="1790"/>
                </a:cubicBezTo>
                <a:cubicBezTo>
                  <a:pt x="6807" y="1679"/>
                  <a:pt x="6763" y="1578"/>
                  <a:pt x="6696" y="1500"/>
                </a:cubicBezTo>
                <a:cubicBezTo>
                  <a:pt x="6673" y="1467"/>
                  <a:pt x="6640" y="1433"/>
                  <a:pt x="6607" y="1411"/>
                </a:cubicBezTo>
                <a:lnTo>
                  <a:pt x="6607" y="1411"/>
                </a:lnTo>
                <a:cubicBezTo>
                  <a:pt x="6662" y="1456"/>
                  <a:pt x="6707" y="1522"/>
                  <a:pt x="6729" y="1601"/>
                </a:cubicBezTo>
                <a:cubicBezTo>
                  <a:pt x="6740" y="1634"/>
                  <a:pt x="6752" y="1656"/>
                  <a:pt x="6752" y="1690"/>
                </a:cubicBezTo>
                <a:cubicBezTo>
                  <a:pt x="6763" y="1723"/>
                  <a:pt x="6763" y="1757"/>
                  <a:pt x="6763" y="1790"/>
                </a:cubicBezTo>
                <a:cubicBezTo>
                  <a:pt x="6763" y="1924"/>
                  <a:pt x="6729" y="2047"/>
                  <a:pt x="6662" y="2159"/>
                </a:cubicBezTo>
                <a:cubicBezTo>
                  <a:pt x="6573" y="2292"/>
                  <a:pt x="6450" y="2393"/>
                  <a:pt x="6294" y="2449"/>
                </a:cubicBezTo>
                <a:cubicBezTo>
                  <a:pt x="6209" y="2475"/>
                  <a:pt x="6121" y="2489"/>
                  <a:pt x="6034" y="2489"/>
                </a:cubicBezTo>
                <a:cubicBezTo>
                  <a:pt x="5940" y="2489"/>
                  <a:pt x="5846" y="2473"/>
                  <a:pt x="5758" y="2438"/>
                </a:cubicBezTo>
                <a:cubicBezTo>
                  <a:pt x="5379" y="2315"/>
                  <a:pt x="5133" y="1857"/>
                  <a:pt x="5156" y="1377"/>
                </a:cubicBezTo>
                <a:cubicBezTo>
                  <a:pt x="5156" y="1255"/>
                  <a:pt x="5178" y="1132"/>
                  <a:pt x="5212" y="1009"/>
                </a:cubicBezTo>
                <a:cubicBezTo>
                  <a:pt x="5256" y="898"/>
                  <a:pt x="5312" y="797"/>
                  <a:pt x="5390" y="708"/>
                </a:cubicBezTo>
                <a:cubicBezTo>
                  <a:pt x="5602" y="540"/>
                  <a:pt x="5848" y="429"/>
                  <a:pt x="6104" y="384"/>
                </a:cubicBezTo>
                <a:cubicBezTo>
                  <a:pt x="6278" y="341"/>
                  <a:pt x="6455" y="319"/>
                  <a:pt x="6631" y="319"/>
                </a:cubicBezTo>
                <a:cubicBezTo>
                  <a:pt x="7041" y="319"/>
                  <a:pt x="7445" y="437"/>
                  <a:pt x="7789" y="663"/>
                </a:cubicBezTo>
                <a:cubicBezTo>
                  <a:pt x="7923" y="741"/>
                  <a:pt x="8035" y="842"/>
                  <a:pt x="8135" y="953"/>
                </a:cubicBezTo>
                <a:cubicBezTo>
                  <a:pt x="8247" y="1076"/>
                  <a:pt x="8336" y="1199"/>
                  <a:pt x="8414" y="1333"/>
                </a:cubicBezTo>
                <a:cubicBezTo>
                  <a:pt x="8448" y="1400"/>
                  <a:pt x="8492" y="1467"/>
                  <a:pt x="8526" y="1545"/>
                </a:cubicBezTo>
                <a:lnTo>
                  <a:pt x="8571" y="1645"/>
                </a:lnTo>
                <a:lnTo>
                  <a:pt x="8615" y="1768"/>
                </a:lnTo>
                <a:cubicBezTo>
                  <a:pt x="8682" y="1913"/>
                  <a:pt x="8727" y="2069"/>
                  <a:pt x="8771" y="2226"/>
                </a:cubicBezTo>
                <a:cubicBezTo>
                  <a:pt x="8850" y="2549"/>
                  <a:pt x="8894" y="2873"/>
                  <a:pt x="8894" y="3208"/>
                </a:cubicBezTo>
                <a:cubicBezTo>
                  <a:pt x="8894" y="3531"/>
                  <a:pt x="8850" y="3866"/>
                  <a:pt x="8760" y="4178"/>
                </a:cubicBezTo>
                <a:cubicBezTo>
                  <a:pt x="8671" y="4502"/>
                  <a:pt x="8537" y="4803"/>
                  <a:pt x="8359" y="5082"/>
                </a:cubicBezTo>
                <a:cubicBezTo>
                  <a:pt x="8180" y="5350"/>
                  <a:pt x="7957" y="5596"/>
                  <a:pt x="7711" y="5808"/>
                </a:cubicBezTo>
                <a:cubicBezTo>
                  <a:pt x="7198" y="6198"/>
                  <a:pt x="6607" y="6477"/>
                  <a:pt x="5970" y="6611"/>
                </a:cubicBezTo>
                <a:lnTo>
                  <a:pt x="5736" y="6656"/>
                </a:lnTo>
                <a:cubicBezTo>
                  <a:pt x="5658" y="6678"/>
                  <a:pt x="5580" y="6689"/>
                  <a:pt x="5502" y="6700"/>
                </a:cubicBezTo>
                <a:lnTo>
                  <a:pt x="5390" y="6700"/>
                </a:lnTo>
                <a:lnTo>
                  <a:pt x="5267" y="6712"/>
                </a:lnTo>
                <a:cubicBezTo>
                  <a:pt x="5189" y="6712"/>
                  <a:pt x="5111" y="6734"/>
                  <a:pt x="5044" y="6734"/>
                </a:cubicBezTo>
                <a:cubicBezTo>
                  <a:pt x="4944" y="6741"/>
                  <a:pt x="4843" y="6745"/>
                  <a:pt x="4743" y="6745"/>
                </a:cubicBezTo>
                <a:cubicBezTo>
                  <a:pt x="4542" y="6745"/>
                  <a:pt x="4341" y="6730"/>
                  <a:pt x="4140" y="6700"/>
                </a:cubicBezTo>
                <a:cubicBezTo>
                  <a:pt x="3861" y="6667"/>
                  <a:pt x="3582" y="6611"/>
                  <a:pt x="3303" y="6544"/>
                </a:cubicBezTo>
                <a:cubicBezTo>
                  <a:pt x="3047" y="6466"/>
                  <a:pt x="2790" y="6388"/>
                  <a:pt x="2544" y="6288"/>
                </a:cubicBezTo>
                <a:cubicBezTo>
                  <a:pt x="2109" y="6098"/>
                  <a:pt x="1685" y="5886"/>
                  <a:pt x="1283" y="5640"/>
                </a:cubicBezTo>
                <a:cubicBezTo>
                  <a:pt x="982" y="5439"/>
                  <a:pt x="681" y="5227"/>
                  <a:pt x="391" y="5004"/>
                </a:cubicBezTo>
                <a:cubicBezTo>
                  <a:pt x="234" y="4870"/>
                  <a:pt x="101" y="4759"/>
                  <a:pt x="0" y="4669"/>
                </a:cubicBezTo>
                <a:lnTo>
                  <a:pt x="0" y="4703"/>
                </a:lnTo>
                <a:cubicBezTo>
                  <a:pt x="435" y="5127"/>
                  <a:pt x="1071" y="5506"/>
                  <a:pt x="1495" y="5852"/>
                </a:cubicBezTo>
                <a:cubicBezTo>
                  <a:pt x="1596" y="5930"/>
                  <a:pt x="1685" y="6031"/>
                  <a:pt x="1763" y="6131"/>
                </a:cubicBezTo>
                <a:cubicBezTo>
                  <a:pt x="1987" y="6265"/>
                  <a:pt x="2221" y="6388"/>
                  <a:pt x="2466" y="6500"/>
                </a:cubicBezTo>
                <a:cubicBezTo>
                  <a:pt x="2422" y="6422"/>
                  <a:pt x="2399" y="6388"/>
                  <a:pt x="2399" y="6388"/>
                </a:cubicBezTo>
                <a:lnTo>
                  <a:pt x="2399" y="6388"/>
                </a:lnTo>
                <a:lnTo>
                  <a:pt x="3181" y="6667"/>
                </a:lnTo>
                <a:cubicBezTo>
                  <a:pt x="3181" y="6667"/>
                  <a:pt x="3203" y="6712"/>
                  <a:pt x="3248" y="6812"/>
                </a:cubicBezTo>
                <a:cubicBezTo>
                  <a:pt x="3538" y="6901"/>
                  <a:pt x="3817" y="6968"/>
                  <a:pt x="4118" y="7013"/>
                </a:cubicBezTo>
                <a:cubicBezTo>
                  <a:pt x="4377" y="7050"/>
                  <a:pt x="4636" y="7072"/>
                  <a:pt x="4901" y="7072"/>
                </a:cubicBezTo>
                <a:cubicBezTo>
                  <a:pt x="4956" y="7072"/>
                  <a:pt x="5011" y="7071"/>
                  <a:pt x="5067" y="7069"/>
                </a:cubicBezTo>
                <a:cubicBezTo>
                  <a:pt x="5145" y="7069"/>
                  <a:pt x="5234" y="7069"/>
                  <a:pt x="5312" y="7058"/>
                </a:cubicBezTo>
                <a:lnTo>
                  <a:pt x="5558" y="7058"/>
                </a:lnTo>
                <a:cubicBezTo>
                  <a:pt x="5636" y="7046"/>
                  <a:pt x="5714" y="7035"/>
                  <a:pt x="5803" y="7024"/>
                </a:cubicBezTo>
                <a:lnTo>
                  <a:pt x="6049" y="6979"/>
                </a:lnTo>
                <a:cubicBezTo>
                  <a:pt x="6752" y="6846"/>
                  <a:pt x="7410" y="6555"/>
                  <a:pt x="7968" y="6120"/>
                </a:cubicBezTo>
                <a:cubicBezTo>
                  <a:pt x="8548" y="5651"/>
                  <a:pt x="8961" y="5027"/>
                  <a:pt x="9162" y="4312"/>
                </a:cubicBezTo>
                <a:cubicBezTo>
                  <a:pt x="9262" y="3955"/>
                  <a:pt x="9307" y="3587"/>
                  <a:pt x="9307" y="3219"/>
                </a:cubicBezTo>
                <a:cubicBezTo>
                  <a:pt x="9307" y="2850"/>
                  <a:pt x="9251" y="2493"/>
                  <a:pt x="9162" y="2136"/>
                </a:cubicBezTo>
                <a:cubicBezTo>
                  <a:pt x="9117" y="1969"/>
                  <a:pt x="9062" y="1790"/>
                  <a:pt x="8995" y="1623"/>
                </a:cubicBezTo>
                <a:lnTo>
                  <a:pt x="8950" y="1511"/>
                </a:lnTo>
                <a:lnTo>
                  <a:pt x="8905" y="1411"/>
                </a:lnTo>
                <a:cubicBezTo>
                  <a:pt x="8794" y="1333"/>
                  <a:pt x="8705" y="1244"/>
                  <a:pt x="8615" y="1143"/>
                </a:cubicBezTo>
                <a:cubicBezTo>
                  <a:pt x="8504" y="1031"/>
                  <a:pt x="8426" y="886"/>
                  <a:pt x="8359" y="741"/>
                </a:cubicBezTo>
                <a:cubicBezTo>
                  <a:pt x="8359" y="708"/>
                  <a:pt x="8347" y="674"/>
                  <a:pt x="8336" y="641"/>
                </a:cubicBezTo>
                <a:cubicBezTo>
                  <a:pt x="8236" y="540"/>
                  <a:pt x="8113" y="440"/>
                  <a:pt x="7990" y="362"/>
                </a:cubicBezTo>
                <a:cubicBezTo>
                  <a:pt x="7700" y="172"/>
                  <a:pt x="7365" y="61"/>
                  <a:pt x="7019" y="16"/>
                </a:cubicBezTo>
                <a:cubicBezTo>
                  <a:pt x="6919" y="6"/>
                  <a:pt x="6820" y="1"/>
                  <a:pt x="672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2176122" y="411555"/>
            <a:ext cx="15536" cy="83408"/>
          </a:xfrm>
          <a:custGeom>
            <a:avLst/>
            <a:gdLst/>
            <a:ahLst/>
            <a:cxnLst/>
            <a:rect l="l" t="t" r="r" b="b"/>
            <a:pathLst>
              <a:path w="179" h="961" extrusionOk="0">
                <a:moveTo>
                  <a:pt x="90" y="1"/>
                </a:moveTo>
                <a:cubicBezTo>
                  <a:pt x="34" y="168"/>
                  <a:pt x="0" y="347"/>
                  <a:pt x="0" y="525"/>
                </a:cubicBezTo>
                <a:cubicBezTo>
                  <a:pt x="0" y="670"/>
                  <a:pt x="23" y="815"/>
                  <a:pt x="67" y="960"/>
                </a:cubicBezTo>
                <a:cubicBezTo>
                  <a:pt x="123" y="782"/>
                  <a:pt x="157" y="603"/>
                  <a:pt x="168" y="425"/>
                </a:cubicBezTo>
                <a:cubicBezTo>
                  <a:pt x="179" y="280"/>
                  <a:pt x="145" y="135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720895" y="718627"/>
            <a:ext cx="27166" cy="30117"/>
          </a:xfrm>
          <a:custGeom>
            <a:avLst/>
            <a:gdLst/>
            <a:ahLst/>
            <a:cxnLst/>
            <a:rect l="l" t="t" r="r" b="b"/>
            <a:pathLst>
              <a:path w="313" h="347" extrusionOk="0">
                <a:moveTo>
                  <a:pt x="0" y="0"/>
                </a:moveTo>
                <a:cubicBezTo>
                  <a:pt x="0" y="0"/>
                  <a:pt x="56" y="67"/>
                  <a:pt x="168" y="190"/>
                </a:cubicBezTo>
                <a:cubicBezTo>
                  <a:pt x="212" y="246"/>
                  <a:pt x="257" y="290"/>
                  <a:pt x="313" y="346"/>
                </a:cubicBezTo>
                <a:lnTo>
                  <a:pt x="313" y="302"/>
                </a:lnTo>
                <a:cubicBezTo>
                  <a:pt x="257" y="257"/>
                  <a:pt x="212" y="212"/>
                  <a:pt x="179" y="168"/>
                </a:cubicBezTo>
                <a:cubicBezTo>
                  <a:pt x="56" y="56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249722" y="449917"/>
            <a:ext cx="87660" cy="76117"/>
          </a:xfrm>
          <a:custGeom>
            <a:avLst/>
            <a:gdLst/>
            <a:ahLst/>
            <a:cxnLst/>
            <a:rect l="l" t="t" r="r" b="b"/>
            <a:pathLst>
              <a:path w="1010" h="877" extrusionOk="0">
                <a:moveTo>
                  <a:pt x="560" y="1"/>
                </a:moveTo>
                <a:cubicBezTo>
                  <a:pt x="266" y="1"/>
                  <a:pt x="0" y="315"/>
                  <a:pt x="168" y="641"/>
                </a:cubicBezTo>
                <a:cubicBezTo>
                  <a:pt x="249" y="804"/>
                  <a:pt x="395" y="877"/>
                  <a:pt x="541" y="877"/>
                </a:cubicBezTo>
                <a:cubicBezTo>
                  <a:pt x="775" y="877"/>
                  <a:pt x="1010" y="691"/>
                  <a:pt x="982" y="396"/>
                </a:cubicBezTo>
                <a:cubicBezTo>
                  <a:pt x="971" y="340"/>
                  <a:pt x="949" y="273"/>
                  <a:pt x="915" y="217"/>
                </a:cubicBezTo>
                <a:cubicBezTo>
                  <a:pt x="882" y="173"/>
                  <a:pt x="837" y="128"/>
                  <a:pt x="793" y="94"/>
                </a:cubicBezTo>
                <a:lnTo>
                  <a:pt x="737" y="50"/>
                </a:lnTo>
                <a:lnTo>
                  <a:pt x="804" y="83"/>
                </a:lnTo>
                <a:lnTo>
                  <a:pt x="849" y="117"/>
                </a:lnTo>
                <a:cubicBezTo>
                  <a:pt x="759" y="36"/>
                  <a:pt x="658" y="1"/>
                  <a:pt x="56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2313601" y="454170"/>
            <a:ext cx="22392" cy="31072"/>
          </a:xfrm>
          <a:custGeom>
            <a:avLst/>
            <a:gdLst/>
            <a:ahLst/>
            <a:cxnLst/>
            <a:rect l="l" t="t" r="r" b="b"/>
            <a:pathLst>
              <a:path w="258" h="358" extrusionOk="0">
                <a:moveTo>
                  <a:pt x="1" y="1"/>
                </a:moveTo>
                <a:lnTo>
                  <a:pt x="57" y="34"/>
                </a:lnTo>
                <a:cubicBezTo>
                  <a:pt x="101" y="79"/>
                  <a:pt x="146" y="124"/>
                  <a:pt x="179" y="179"/>
                </a:cubicBezTo>
                <a:cubicBezTo>
                  <a:pt x="213" y="235"/>
                  <a:pt x="235" y="291"/>
                  <a:pt x="258" y="358"/>
                </a:cubicBezTo>
                <a:cubicBezTo>
                  <a:pt x="246" y="324"/>
                  <a:pt x="246" y="291"/>
                  <a:pt x="235" y="269"/>
                </a:cubicBezTo>
                <a:cubicBezTo>
                  <a:pt x="213" y="190"/>
                  <a:pt x="168" y="124"/>
                  <a:pt x="113" y="68"/>
                </a:cubicBezTo>
                <a:lnTo>
                  <a:pt x="68" y="34"/>
                </a:ln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833205" y="706042"/>
            <a:ext cx="256819" cy="127932"/>
          </a:xfrm>
          <a:custGeom>
            <a:avLst/>
            <a:gdLst/>
            <a:ahLst/>
            <a:cxnLst/>
            <a:rect l="l" t="t" r="r" b="b"/>
            <a:pathLst>
              <a:path w="2959" h="1474" extrusionOk="0">
                <a:moveTo>
                  <a:pt x="2679" y="0"/>
                </a:moveTo>
                <a:lnTo>
                  <a:pt x="2679" y="0"/>
                </a:lnTo>
                <a:cubicBezTo>
                  <a:pt x="2213" y="331"/>
                  <a:pt x="1441" y="924"/>
                  <a:pt x="549" y="924"/>
                </a:cubicBezTo>
                <a:cubicBezTo>
                  <a:pt x="417" y="924"/>
                  <a:pt x="283" y="911"/>
                  <a:pt x="146" y="882"/>
                </a:cubicBezTo>
                <a:lnTo>
                  <a:pt x="146" y="882"/>
                </a:lnTo>
                <a:cubicBezTo>
                  <a:pt x="396" y="968"/>
                  <a:pt x="653" y="1010"/>
                  <a:pt x="909" y="1010"/>
                </a:cubicBezTo>
                <a:cubicBezTo>
                  <a:pt x="1386" y="1010"/>
                  <a:pt x="1856" y="864"/>
                  <a:pt x="2255" y="581"/>
                </a:cubicBezTo>
                <a:lnTo>
                  <a:pt x="2255" y="581"/>
                </a:lnTo>
                <a:cubicBezTo>
                  <a:pt x="2272" y="847"/>
                  <a:pt x="1548" y="1238"/>
                  <a:pt x="777" y="1238"/>
                </a:cubicBezTo>
                <a:cubicBezTo>
                  <a:pt x="515" y="1238"/>
                  <a:pt x="247" y="1193"/>
                  <a:pt x="1" y="1083"/>
                </a:cubicBezTo>
                <a:lnTo>
                  <a:pt x="1" y="1083"/>
                </a:lnTo>
                <a:cubicBezTo>
                  <a:pt x="1" y="1083"/>
                  <a:pt x="607" y="1474"/>
                  <a:pt x="1321" y="1474"/>
                </a:cubicBezTo>
                <a:cubicBezTo>
                  <a:pt x="1542" y="1474"/>
                  <a:pt x="1772" y="1437"/>
                  <a:pt x="1998" y="1339"/>
                </a:cubicBezTo>
                <a:cubicBezTo>
                  <a:pt x="2958" y="926"/>
                  <a:pt x="2925" y="514"/>
                  <a:pt x="26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1948465" y="728955"/>
            <a:ext cx="249008" cy="152147"/>
          </a:xfrm>
          <a:custGeom>
            <a:avLst/>
            <a:gdLst/>
            <a:ahLst/>
            <a:cxnLst/>
            <a:rect l="l" t="t" r="r" b="b"/>
            <a:pathLst>
              <a:path w="2869" h="1753" extrusionOk="0">
                <a:moveTo>
                  <a:pt x="2373" y="1"/>
                </a:moveTo>
                <a:cubicBezTo>
                  <a:pt x="2179" y="1"/>
                  <a:pt x="1996" y="183"/>
                  <a:pt x="1652" y="685"/>
                </a:cubicBezTo>
                <a:cubicBezTo>
                  <a:pt x="1228" y="1321"/>
                  <a:pt x="1" y="1366"/>
                  <a:pt x="1" y="1366"/>
                </a:cubicBezTo>
                <a:cubicBezTo>
                  <a:pt x="143" y="1419"/>
                  <a:pt x="295" y="1442"/>
                  <a:pt x="450" y="1442"/>
                </a:cubicBezTo>
                <a:cubicBezTo>
                  <a:pt x="1101" y="1442"/>
                  <a:pt x="1811" y="1037"/>
                  <a:pt x="2099" y="785"/>
                </a:cubicBezTo>
                <a:lnTo>
                  <a:pt x="2099" y="785"/>
                </a:lnTo>
                <a:cubicBezTo>
                  <a:pt x="1998" y="1511"/>
                  <a:pt x="1106" y="1611"/>
                  <a:pt x="559" y="1622"/>
                </a:cubicBezTo>
                <a:cubicBezTo>
                  <a:pt x="638" y="1677"/>
                  <a:pt x="841" y="1752"/>
                  <a:pt x="1135" y="1752"/>
                </a:cubicBezTo>
                <a:cubicBezTo>
                  <a:pt x="1378" y="1752"/>
                  <a:pt x="1683" y="1701"/>
                  <a:pt x="2032" y="1544"/>
                </a:cubicBezTo>
                <a:cubicBezTo>
                  <a:pt x="2869" y="1176"/>
                  <a:pt x="2802" y="160"/>
                  <a:pt x="2534" y="38"/>
                </a:cubicBezTo>
                <a:cubicBezTo>
                  <a:pt x="2477" y="14"/>
                  <a:pt x="2425" y="1"/>
                  <a:pt x="237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2047322" y="889087"/>
            <a:ext cx="11630" cy="87"/>
          </a:xfrm>
          <a:custGeom>
            <a:avLst/>
            <a:gdLst/>
            <a:ahLst/>
            <a:cxnLst/>
            <a:rect l="l" t="t" r="r" b="b"/>
            <a:pathLst>
              <a:path w="134" h="1" extrusionOk="0">
                <a:moveTo>
                  <a:pt x="134" y="0"/>
                </a:moveTo>
                <a:lnTo>
                  <a:pt x="0" y="0"/>
                </a:lnTo>
                <a:cubicBezTo>
                  <a:pt x="45" y="0"/>
                  <a:pt x="89" y="0"/>
                  <a:pt x="1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058865" y="682608"/>
            <a:ext cx="239374" cy="222015"/>
          </a:xfrm>
          <a:custGeom>
            <a:avLst/>
            <a:gdLst/>
            <a:ahLst/>
            <a:cxnLst/>
            <a:rect l="l" t="t" r="r" b="b"/>
            <a:pathLst>
              <a:path w="2758" h="2558" extrusionOk="0">
                <a:moveTo>
                  <a:pt x="2050" y="0"/>
                </a:moveTo>
                <a:cubicBezTo>
                  <a:pt x="1880" y="0"/>
                  <a:pt x="1732" y="119"/>
                  <a:pt x="1697" y="259"/>
                </a:cubicBezTo>
                <a:cubicBezTo>
                  <a:pt x="1630" y="527"/>
                  <a:pt x="1764" y="1051"/>
                  <a:pt x="1563" y="1442"/>
                </a:cubicBezTo>
                <a:cubicBezTo>
                  <a:pt x="1162" y="2257"/>
                  <a:pt x="325" y="2368"/>
                  <a:pt x="1" y="2379"/>
                </a:cubicBezTo>
                <a:cubicBezTo>
                  <a:pt x="1307" y="2379"/>
                  <a:pt x="1809" y="1621"/>
                  <a:pt x="2099" y="1051"/>
                </a:cubicBezTo>
                <a:lnTo>
                  <a:pt x="2099" y="1051"/>
                </a:lnTo>
                <a:cubicBezTo>
                  <a:pt x="2177" y="1888"/>
                  <a:pt x="1150" y="2346"/>
                  <a:pt x="615" y="2558"/>
                </a:cubicBezTo>
                <a:cubicBezTo>
                  <a:pt x="2199" y="2312"/>
                  <a:pt x="2757" y="940"/>
                  <a:pt x="2501" y="371"/>
                </a:cubicBezTo>
                <a:cubicBezTo>
                  <a:pt x="2378" y="99"/>
                  <a:pt x="2205" y="0"/>
                  <a:pt x="205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2154771" y="623936"/>
            <a:ext cx="234513" cy="288498"/>
          </a:xfrm>
          <a:custGeom>
            <a:avLst/>
            <a:gdLst/>
            <a:ahLst/>
            <a:cxnLst/>
            <a:rect l="l" t="t" r="r" b="b"/>
            <a:pathLst>
              <a:path w="2702" h="3324" extrusionOk="0">
                <a:moveTo>
                  <a:pt x="1915" y="1"/>
                </a:moveTo>
                <a:cubicBezTo>
                  <a:pt x="1827" y="1"/>
                  <a:pt x="1750" y="32"/>
                  <a:pt x="1697" y="98"/>
                </a:cubicBezTo>
                <a:cubicBezTo>
                  <a:pt x="1474" y="366"/>
                  <a:pt x="1641" y="857"/>
                  <a:pt x="1619" y="1527"/>
                </a:cubicBezTo>
                <a:cubicBezTo>
                  <a:pt x="1552" y="2676"/>
                  <a:pt x="313" y="3145"/>
                  <a:pt x="1" y="3245"/>
                </a:cubicBezTo>
                <a:cubicBezTo>
                  <a:pt x="1541" y="2821"/>
                  <a:pt x="1943" y="1806"/>
                  <a:pt x="2132" y="1404"/>
                </a:cubicBezTo>
                <a:lnTo>
                  <a:pt x="2132" y="1404"/>
                </a:lnTo>
                <a:cubicBezTo>
                  <a:pt x="1943" y="2285"/>
                  <a:pt x="1318" y="3011"/>
                  <a:pt x="469" y="3323"/>
                </a:cubicBezTo>
                <a:cubicBezTo>
                  <a:pt x="1820" y="3044"/>
                  <a:pt x="2701" y="1649"/>
                  <a:pt x="2646" y="902"/>
                </a:cubicBezTo>
                <a:cubicBezTo>
                  <a:pt x="2594" y="331"/>
                  <a:pt x="2198" y="1"/>
                  <a:pt x="191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2148001" y="905578"/>
            <a:ext cx="6857" cy="1996"/>
          </a:xfrm>
          <a:custGeom>
            <a:avLst/>
            <a:gdLst/>
            <a:ahLst/>
            <a:cxnLst/>
            <a:rect l="l" t="t" r="r" b="b"/>
            <a:pathLst>
              <a:path w="79" h="23" extrusionOk="0">
                <a:moveTo>
                  <a:pt x="79" y="0"/>
                </a:moveTo>
                <a:lnTo>
                  <a:pt x="1" y="22"/>
                </a:lnTo>
                <a:cubicBezTo>
                  <a:pt x="23" y="22"/>
                  <a:pt x="45" y="11"/>
                  <a:pt x="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2295201" y="396453"/>
            <a:ext cx="242238" cy="373555"/>
          </a:xfrm>
          <a:custGeom>
            <a:avLst/>
            <a:gdLst/>
            <a:ahLst/>
            <a:cxnLst/>
            <a:rect l="l" t="t" r="r" b="b"/>
            <a:pathLst>
              <a:path w="2791" h="4304" extrusionOk="0">
                <a:moveTo>
                  <a:pt x="593" y="0"/>
                </a:moveTo>
                <a:cubicBezTo>
                  <a:pt x="245" y="0"/>
                  <a:pt x="1" y="130"/>
                  <a:pt x="1" y="130"/>
                </a:cubicBezTo>
                <a:cubicBezTo>
                  <a:pt x="481" y="164"/>
                  <a:pt x="894" y="487"/>
                  <a:pt x="1028" y="945"/>
                </a:cubicBezTo>
                <a:cubicBezTo>
                  <a:pt x="1161" y="1469"/>
                  <a:pt x="816" y="2005"/>
                  <a:pt x="391" y="2206"/>
                </a:cubicBezTo>
                <a:cubicBezTo>
                  <a:pt x="481" y="2236"/>
                  <a:pt x="568" y="2250"/>
                  <a:pt x="652" y="2250"/>
                </a:cubicBezTo>
                <a:cubicBezTo>
                  <a:pt x="1245" y="2250"/>
                  <a:pt x="1661" y="1555"/>
                  <a:pt x="1563" y="1134"/>
                </a:cubicBezTo>
                <a:lnTo>
                  <a:pt x="1563" y="1134"/>
                </a:lnTo>
                <a:cubicBezTo>
                  <a:pt x="2233" y="2117"/>
                  <a:pt x="1831" y="3478"/>
                  <a:pt x="1295" y="4304"/>
                </a:cubicBezTo>
                <a:cubicBezTo>
                  <a:pt x="1954" y="3924"/>
                  <a:pt x="2791" y="2128"/>
                  <a:pt x="1943" y="844"/>
                </a:cubicBezTo>
                <a:cubicBezTo>
                  <a:pt x="1495" y="162"/>
                  <a:pt x="980" y="0"/>
                  <a:pt x="5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1471974" y="706996"/>
            <a:ext cx="221842" cy="289713"/>
          </a:xfrm>
          <a:custGeom>
            <a:avLst/>
            <a:gdLst/>
            <a:ahLst/>
            <a:cxnLst/>
            <a:rect l="l" t="t" r="r" b="b"/>
            <a:pathLst>
              <a:path w="2556" h="3338" extrusionOk="0">
                <a:moveTo>
                  <a:pt x="1574" y="0"/>
                </a:moveTo>
                <a:cubicBezTo>
                  <a:pt x="1674" y="581"/>
                  <a:pt x="1395" y="1552"/>
                  <a:pt x="994" y="2009"/>
                </a:cubicBezTo>
                <a:cubicBezTo>
                  <a:pt x="547" y="1775"/>
                  <a:pt x="357" y="1172"/>
                  <a:pt x="279" y="737"/>
                </a:cubicBezTo>
                <a:cubicBezTo>
                  <a:pt x="268" y="793"/>
                  <a:pt x="246" y="849"/>
                  <a:pt x="224" y="904"/>
                </a:cubicBezTo>
                <a:cubicBezTo>
                  <a:pt x="157" y="1061"/>
                  <a:pt x="90" y="1228"/>
                  <a:pt x="0" y="1384"/>
                </a:cubicBezTo>
                <a:cubicBezTo>
                  <a:pt x="45" y="1875"/>
                  <a:pt x="235" y="2534"/>
                  <a:pt x="748" y="3337"/>
                </a:cubicBezTo>
                <a:cubicBezTo>
                  <a:pt x="2556" y="1964"/>
                  <a:pt x="2188" y="692"/>
                  <a:pt x="1942" y="201"/>
                </a:cubicBezTo>
                <a:cubicBezTo>
                  <a:pt x="1808" y="145"/>
                  <a:pt x="1685" y="67"/>
                  <a:pt x="157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1470065" y="733121"/>
            <a:ext cx="26211" cy="94083"/>
          </a:xfrm>
          <a:custGeom>
            <a:avLst/>
            <a:gdLst/>
            <a:ahLst/>
            <a:cxnLst/>
            <a:rect l="l" t="t" r="r" b="b"/>
            <a:pathLst>
              <a:path w="302" h="1084" extrusionOk="0">
                <a:moveTo>
                  <a:pt x="257" y="1"/>
                </a:moveTo>
                <a:cubicBezTo>
                  <a:pt x="257" y="1"/>
                  <a:pt x="145" y="90"/>
                  <a:pt x="56" y="514"/>
                </a:cubicBezTo>
                <a:cubicBezTo>
                  <a:pt x="11" y="693"/>
                  <a:pt x="0" y="893"/>
                  <a:pt x="22" y="1083"/>
                </a:cubicBezTo>
                <a:cubicBezTo>
                  <a:pt x="100" y="927"/>
                  <a:pt x="179" y="760"/>
                  <a:pt x="246" y="603"/>
                </a:cubicBezTo>
                <a:cubicBezTo>
                  <a:pt x="268" y="548"/>
                  <a:pt x="290" y="492"/>
                  <a:pt x="301" y="436"/>
                </a:cubicBezTo>
                <a:cubicBezTo>
                  <a:pt x="279" y="291"/>
                  <a:pt x="257" y="146"/>
                  <a:pt x="2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1601729" y="684343"/>
            <a:ext cx="38883" cy="4018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64" y="1"/>
                </a:moveTo>
                <a:cubicBezTo>
                  <a:pt x="42" y="1"/>
                  <a:pt x="21" y="9"/>
                  <a:pt x="1" y="27"/>
                </a:cubicBezTo>
                <a:cubicBezTo>
                  <a:pt x="34" y="105"/>
                  <a:pt x="57" y="183"/>
                  <a:pt x="79" y="261"/>
                </a:cubicBezTo>
                <a:cubicBezTo>
                  <a:pt x="190" y="328"/>
                  <a:pt x="313" y="406"/>
                  <a:pt x="447" y="462"/>
                </a:cubicBezTo>
                <a:cubicBezTo>
                  <a:pt x="414" y="384"/>
                  <a:pt x="369" y="317"/>
                  <a:pt x="313" y="250"/>
                </a:cubicBezTo>
                <a:cubicBezTo>
                  <a:pt x="313" y="250"/>
                  <a:pt x="184" y="1"/>
                  <a:pt x="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1773144" y="1079857"/>
            <a:ext cx="18487" cy="51468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101" y="1"/>
                </a:moveTo>
                <a:cubicBezTo>
                  <a:pt x="1" y="469"/>
                  <a:pt x="101" y="536"/>
                  <a:pt x="101" y="536"/>
                </a:cubicBezTo>
                <a:lnTo>
                  <a:pt x="157" y="592"/>
                </a:lnTo>
                <a:cubicBezTo>
                  <a:pt x="179" y="425"/>
                  <a:pt x="202" y="257"/>
                  <a:pt x="213" y="101"/>
                </a:cubicBezTo>
                <a:cubicBezTo>
                  <a:pt x="168" y="68"/>
                  <a:pt x="135" y="34"/>
                  <a:pt x="10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1956276" y="894902"/>
            <a:ext cx="74642" cy="35932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0" y="0"/>
                </a:moveTo>
                <a:cubicBezTo>
                  <a:pt x="0" y="0"/>
                  <a:pt x="34" y="34"/>
                  <a:pt x="78" y="101"/>
                </a:cubicBezTo>
                <a:cubicBezTo>
                  <a:pt x="324" y="224"/>
                  <a:pt x="592" y="324"/>
                  <a:pt x="859" y="413"/>
                </a:cubicBezTo>
                <a:cubicBezTo>
                  <a:pt x="815" y="324"/>
                  <a:pt x="781" y="268"/>
                  <a:pt x="781" y="268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1735389" y="735117"/>
            <a:ext cx="12672" cy="22306"/>
          </a:xfrm>
          <a:custGeom>
            <a:avLst/>
            <a:gdLst/>
            <a:ahLst/>
            <a:cxnLst/>
            <a:rect l="l" t="t" r="r" b="b"/>
            <a:pathLst>
              <a:path w="146" h="257" extrusionOk="0">
                <a:moveTo>
                  <a:pt x="1" y="0"/>
                </a:moveTo>
                <a:lnTo>
                  <a:pt x="1" y="0"/>
                </a:lnTo>
                <a:cubicBezTo>
                  <a:pt x="12" y="89"/>
                  <a:pt x="45" y="167"/>
                  <a:pt x="79" y="246"/>
                </a:cubicBezTo>
                <a:lnTo>
                  <a:pt x="135" y="257"/>
                </a:lnTo>
                <a:cubicBezTo>
                  <a:pt x="135" y="223"/>
                  <a:pt x="146" y="190"/>
                  <a:pt x="146" y="156"/>
                </a:cubicBezTo>
                <a:cubicBezTo>
                  <a:pt x="90" y="100"/>
                  <a:pt x="34" y="45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1755786" y="795091"/>
            <a:ext cx="36887" cy="220019"/>
          </a:xfrm>
          <a:custGeom>
            <a:avLst/>
            <a:gdLst/>
            <a:ahLst/>
            <a:cxnLst/>
            <a:rect l="l" t="t" r="r" b="b"/>
            <a:pathLst>
              <a:path w="425" h="2535" extrusionOk="0">
                <a:moveTo>
                  <a:pt x="0" y="1"/>
                </a:moveTo>
                <a:lnTo>
                  <a:pt x="0" y="1"/>
                </a:lnTo>
                <a:cubicBezTo>
                  <a:pt x="123" y="447"/>
                  <a:pt x="257" y="1184"/>
                  <a:pt x="301" y="2423"/>
                </a:cubicBezTo>
                <a:cubicBezTo>
                  <a:pt x="301" y="2423"/>
                  <a:pt x="346" y="2467"/>
                  <a:pt x="424" y="2534"/>
                </a:cubicBezTo>
                <a:cubicBezTo>
                  <a:pt x="424" y="2255"/>
                  <a:pt x="402" y="1987"/>
                  <a:pt x="368" y="1753"/>
                </a:cubicBezTo>
                <a:cubicBezTo>
                  <a:pt x="324" y="1340"/>
                  <a:pt x="246" y="938"/>
                  <a:pt x="145" y="537"/>
                </a:cubicBezTo>
                <a:cubicBezTo>
                  <a:pt x="101" y="325"/>
                  <a:pt x="45" y="146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1748929" y="747702"/>
            <a:ext cx="153189" cy="123072"/>
          </a:xfrm>
          <a:custGeom>
            <a:avLst/>
            <a:gdLst/>
            <a:ahLst/>
            <a:cxnLst/>
            <a:rect l="l" t="t" r="r" b="b"/>
            <a:pathLst>
              <a:path w="1765" h="1418" extrusionOk="0">
                <a:moveTo>
                  <a:pt x="1" y="0"/>
                </a:moveTo>
                <a:cubicBezTo>
                  <a:pt x="90" y="112"/>
                  <a:pt x="213" y="234"/>
                  <a:pt x="347" y="357"/>
                </a:cubicBezTo>
                <a:cubicBezTo>
                  <a:pt x="626" y="614"/>
                  <a:pt x="905" y="848"/>
                  <a:pt x="1206" y="1060"/>
                </a:cubicBezTo>
                <a:cubicBezTo>
                  <a:pt x="1385" y="1183"/>
                  <a:pt x="1563" y="1306"/>
                  <a:pt x="1764" y="1417"/>
                </a:cubicBezTo>
                <a:cubicBezTo>
                  <a:pt x="1686" y="1317"/>
                  <a:pt x="1597" y="1228"/>
                  <a:pt x="1496" y="1138"/>
                </a:cubicBezTo>
                <a:cubicBezTo>
                  <a:pt x="1083" y="792"/>
                  <a:pt x="447" y="424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1734435" y="736072"/>
            <a:ext cx="13626" cy="12672"/>
          </a:xfrm>
          <a:custGeom>
            <a:avLst/>
            <a:gdLst/>
            <a:ahLst/>
            <a:cxnLst/>
            <a:rect l="l" t="t" r="r" b="b"/>
            <a:pathLst>
              <a:path w="157" h="146" extrusionOk="0">
                <a:moveTo>
                  <a:pt x="1" y="0"/>
                </a:moveTo>
                <a:cubicBezTo>
                  <a:pt x="56" y="45"/>
                  <a:pt x="101" y="101"/>
                  <a:pt x="157" y="145"/>
                </a:cubicBezTo>
                <a:cubicBezTo>
                  <a:pt x="101" y="89"/>
                  <a:pt x="45" y="34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2469567" y="-15"/>
            <a:ext cx="460174" cy="513812"/>
          </a:xfrm>
          <a:custGeom>
            <a:avLst/>
            <a:gdLst/>
            <a:ahLst/>
            <a:cxnLst/>
            <a:rect l="l" t="t" r="r" b="b"/>
            <a:pathLst>
              <a:path w="5302" h="5920" extrusionOk="0">
                <a:moveTo>
                  <a:pt x="3940" y="0"/>
                </a:moveTo>
                <a:cubicBezTo>
                  <a:pt x="4152" y="234"/>
                  <a:pt x="4331" y="491"/>
                  <a:pt x="4476" y="770"/>
                </a:cubicBezTo>
                <a:cubicBezTo>
                  <a:pt x="4632" y="1060"/>
                  <a:pt x="4732" y="1373"/>
                  <a:pt x="4788" y="1696"/>
                </a:cubicBezTo>
                <a:cubicBezTo>
                  <a:pt x="4844" y="2020"/>
                  <a:pt x="4844" y="2355"/>
                  <a:pt x="4799" y="2678"/>
                </a:cubicBezTo>
                <a:cubicBezTo>
                  <a:pt x="4755" y="3002"/>
                  <a:pt x="4665" y="3326"/>
                  <a:pt x="4531" y="3627"/>
                </a:cubicBezTo>
                <a:cubicBezTo>
                  <a:pt x="4397" y="3928"/>
                  <a:pt x="4230" y="4218"/>
                  <a:pt x="4029" y="4486"/>
                </a:cubicBezTo>
                <a:cubicBezTo>
                  <a:pt x="3929" y="4609"/>
                  <a:pt x="3817" y="4732"/>
                  <a:pt x="3706" y="4854"/>
                </a:cubicBezTo>
                <a:lnTo>
                  <a:pt x="3616" y="4944"/>
                </a:lnTo>
                <a:lnTo>
                  <a:pt x="3527" y="5011"/>
                </a:lnTo>
                <a:cubicBezTo>
                  <a:pt x="3471" y="5066"/>
                  <a:pt x="3404" y="5111"/>
                  <a:pt x="3337" y="5167"/>
                </a:cubicBezTo>
                <a:cubicBezTo>
                  <a:pt x="3215" y="5256"/>
                  <a:pt x="3081" y="5334"/>
                  <a:pt x="2947" y="5401"/>
                </a:cubicBezTo>
                <a:cubicBezTo>
                  <a:pt x="2802" y="5457"/>
                  <a:pt x="2657" y="5513"/>
                  <a:pt x="2512" y="5535"/>
                </a:cubicBezTo>
                <a:cubicBezTo>
                  <a:pt x="2398" y="5552"/>
                  <a:pt x="2284" y="5561"/>
                  <a:pt x="2171" y="5561"/>
                </a:cubicBezTo>
                <a:cubicBezTo>
                  <a:pt x="1697" y="5561"/>
                  <a:pt x="1236" y="5411"/>
                  <a:pt x="849" y="5122"/>
                </a:cubicBezTo>
                <a:cubicBezTo>
                  <a:pt x="626" y="4977"/>
                  <a:pt x="447" y="4776"/>
                  <a:pt x="324" y="4531"/>
                </a:cubicBezTo>
                <a:cubicBezTo>
                  <a:pt x="291" y="4419"/>
                  <a:pt x="280" y="4308"/>
                  <a:pt x="291" y="4185"/>
                </a:cubicBezTo>
                <a:cubicBezTo>
                  <a:pt x="302" y="4062"/>
                  <a:pt x="324" y="3950"/>
                  <a:pt x="369" y="3828"/>
                </a:cubicBezTo>
                <a:cubicBezTo>
                  <a:pt x="539" y="3403"/>
                  <a:pt x="911" y="3089"/>
                  <a:pt x="1294" y="3089"/>
                </a:cubicBezTo>
                <a:cubicBezTo>
                  <a:pt x="1313" y="3089"/>
                  <a:pt x="1332" y="3090"/>
                  <a:pt x="1351" y="3091"/>
                </a:cubicBezTo>
                <a:cubicBezTo>
                  <a:pt x="1529" y="3102"/>
                  <a:pt x="1708" y="3180"/>
                  <a:pt x="1853" y="3303"/>
                </a:cubicBezTo>
                <a:cubicBezTo>
                  <a:pt x="2065" y="3504"/>
                  <a:pt x="2132" y="3817"/>
                  <a:pt x="2009" y="4096"/>
                </a:cubicBezTo>
                <a:cubicBezTo>
                  <a:pt x="1998" y="4118"/>
                  <a:pt x="1987" y="4151"/>
                  <a:pt x="1965" y="4174"/>
                </a:cubicBezTo>
                <a:cubicBezTo>
                  <a:pt x="1954" y="4207"/>
                  <a:pt x="1931" y="4229"/>
                  <a:pt x="1909" y="4252"/>
                </a:cubicBezTo>
                <a:cubicBezTo>
                  <a:pt x="1864" y="4308"/>
                  <a:pt x="1797" y="4352"/>
                  <a:pt x="1719" y="4375"/>
                </a:cubicBezTo>
                <a:cubicBezTo>
                  <a:pt x="1764" y="4363"/>
                  <a:pt x="1808" y="4352"/>
                  <a:pt x="1842" y="4330"/>
                </a:cubicBezTo>
                <a:cubicBezTo>
                  <a:pt x="1931" y="4285"/>
                  <a:pt x="2009" y="4207"/>
                  <a:pt x="2065" y="4118"/>
                </a:cubicBezTo>
                <a:cubicBezTo>
                  <a:pt x="2132" y="3984"/>
                  <a:pt x="2166" y="3839"/>
                  <a:pt x="2143" y="3694"/>
                </a:cubicBezTo>
                <a:cubicBezTo>
                  <a:pt x="2132" y="3515"/>
                  <a:pt x="2054" y="3348"/>
                  <a:pt x="1931" y="3214"/>
                </a:cubicBezTo>
                <a:cubicBezTo>
                  <a:pt x="1864" y="3136"/>
                  <a:pt x="1775" y="3069"/>
                  <a:pt x="1686" y="3024"/>
                </a:cubicBezTo>
                <a:cubicBezTo>
                  <a:pt x="1541" y="2957"/>
                  <a:pt x="1386" y="2923"/>
                  <a:pt x="1233" y="2923"/>
                </a:cubicBezTo>
                <a:cubicBezTo>
                  <a:pt x="1030" y="2923"/>
                  <a:pt x="830" y="2982"/>
                  <a:pt x="659" y="3102"/>
                </a:cubicBezTo>
                <a:cubicBezTo>
                  <a:pt x="436" y="3270"/>
                  <a:pt x="257" y="3482"/>
                  <a:pt x="146" y="3738"/>
                </a:cubicBezTo>
                <a:cubicBezTo>
                  <a:pt x="34" y="3984"/>
                  <a:pt x="1" y="4263"/>
                  <a:pt x="45" y="4531"/>
                </a:cubicBezTo>
                <a:cubicBezTo>
                  <a:pt x="68" y="4553"/>
                  <a:pt x="90" y="4575"/>
                  <a:pt x="112" y="4598"/>
                </a:cubicBezTo>
                <a:cubicBezTo>
                  <a:pt x="235" y="4732"/>
                  <a:pt x="347" y="4877"/>
                  <a:pt x="447" y="5022"/>
                </a:cubicBezTo>
                <a:cubicBezTo>
                  <a:pt x="480" y="5100"/>
                  <a:pt x="536" y="5178"/>
                  <a:pt x="570" y="5267"/>
                </a:cubicBezTo>
                <a:lnTo>
                  <a:pt x="581" y="5290"/>
                </a:lnTo>
                <a:cubicBezTo>
                  <a:pt x="614" y="5312"/>
                  <a:pt x="637" y="5334"/>
                  <a:pt x="670" y="5357"/>
                </a:cubicBezTo>
                <a:cubicBezTo>
                  <a:pt x="927" y="5569"/>
                  <a:pt x="1228" y="5714"/>
                  <a:pt x="1541" y="5814"/>
                </a:cubicBezTo>
                <a:cubicBezTo>
                  <a:pt x="1766" y="5882"/>
                  <a:pt x="2002" y="5919"/>
                  <a:pt x="2235" y="5919"/>
                </a:cubicBezTo>
                <a:cubicBezTo>
                  <a:pt x="2347" y="5919"/>
                  <a:pt x="2458" y="5910"/>
                  <a:pt x="2567" y="5892"/>
                </a:cubicBezTo>
                <a:cubicBezTo>
                  <a:pt x="2746" y="5859"/>
                  <a:pt x="2924" y="5803"/>
                  <a:pt x="3092" y="5736"/>
                </a:cubicBezTo>
                <a:cubicBezTo>
                  <a:pt x="3259" y="5669"/>
                  <a:pt x="3415" y="5580"/>
                  <a:pt x="3560" y="5479"/>
                </a:cubicBezTo>
                <a:cubicBezTo>
                  <a:pt x="3639" y="5423"/>
                  <a:pt x="3706" y="5368"/>
                  <a:pt x="3784" y="5301"/>
                </a:cubicBezTo>
                <a:lnTo>
                  <a:pt x="3884" y="5211"/>
                </a:lnTo>
                <a:lnTo>
                  <a:pt x="3973" y="5122"/>
                </a:lnTo>
                <a:cubicBezTo>
                  <a:pt x="4107" y="4999"/>
                  <a:pt x="4230" y="4866"/>
                  <a:pt x="4331" y="4720"/>
                </a:cubicBezTo>
                <a:cubicBezTo>
                  <a:pt x="4554" y="4430"/>
                  <a:pt x="4743" y="4118"/>
                  <a:pt x="4888" y="3794"/>
                </a:cubicBezTo>
                <a:cubicBezTo>
                  <a:pt x="5045" y="3448"/>
                  <a:pt x="5145" y="3102"/>
                  <a:pt x="5201" y="2734"/>
                </a:cubicBezTo>
                <a:cubicBezTo>
                  <a:pt x="5301" y="1998"/>
                  <a:pt x="5167" y="1250"/>
                  <a:pt x="4822" y="580"/>
                </a:cubicBezTo>
                <a:cubicBezTo>
                  <a:pt x="4710" y="379"/>
                  <a:pt x="4587" y="179"/>
                  <a:pt x="444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2473473" y="394109"/>
            <a:ext cx="47562" cy="65962"/>
          </a:xfrm>
          <a:custGeom>
            <a:avLst/>
            <a:gdLst/>
            <a:ahLst/>
            <a:cxnLst/>
            <a:rect l="l" t="t" r="r" b="b"/>
            <a:pathLst>
              <a:path w="548" h="760" extrusionOk="0">
                <a:moveTo>
                  <a:pt x="0" y="1"/>
                </a:moveTo>
                <a:cubicBezTo>
                  <a:pt x="11" y="34"/>
                  <a:pt x="23" y="68"/>
                  <a:pt x="23" y="101"/>
                </a:cubicBezTo>
                <a:cubicBezTo>
                  <a:pt x="90" y="246"/>
                  <a:pt x="168" y="391"/>
                  <a:pt x="279" y="503"/>
                </a:cubicBezTo>
                <a:cubicBezTo>
                  <a:pt x="357" y="592"/>
                  <a:pt x="447" y="682"/>
                  <a:pt x="547" y="760"/>
                </a:cubicBezTo>
                <a:lnTo>
                  <a:pt x="525" y="726"/>
                </a:lnTo>
                <a:cubicBezTo>
                  <a:pt x="491" y="648"/>
                  <a:pt x="447" y="570"/>
                  <a:pt x="402" y="492"/>
                </a:cubicBezTo>
                <a:cubicBezTo>
                  <a:pt x="302" y="336"/>
                  <a:pt x="190" y="191"/>
                  <a:pt x="67" y="57"/>
                </a:cubicBezTo>
                <a:cubicBezTo>
                  <a:pt x="45" y="34"/>
                  <a:pt x="23" y="23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2553756" y="305494"/>
            <a:ext cx="101894" cy="76725"/>
          </a:xfrm>
          <a:custGeom>
            <a:avLst/>
            <a:gdLst/>
            <a:ahLst/>
            <a:cxnLst/>
            <a:rect l="l" t="t" r="r" b="b"/>
            <a:pathLst>
              <a:path w="1174" h="884" extrusionOk="0">
                <a:moveTo>
                  <a:pt x="608" y="1"/>
                </a:moveTo>
                <a:cubicBezTo>
                  <a:pt x="514" y="1"/>
                  <a:pt x="415" y="33"/>
                  <a:pt x="325" y="107"/>
                </a:cubicBezTo>
                <a:cubicBezTo>
                  <a:pt x="0" y="382"/>
                  <a:pt x="222" y="883"/>
                  <a:pt x="601" y="883"/>
                </a:cubicBezTo>
                <a:cubicBezTo>
                  <a:pt x="651" y="883"/>
                  <a:pt x="705" y="874"/>
                  <a:pt x="760" y="855"/>
                </a:cubicBezTo>
                <a:lnTo>
                  <a:pt x="760" y="855"/>
                </a:lnTo>
                <a:lnTo>
                  <a:pt x="693" y="866"/>
                </a:lnTo>
                <a:cubicBezTo>
                  <a:pt x="749" y="855"/>
                  <a:pt x="805" y="832"/>
                  <a:pt x="861" y="799"/>
                </a:cubicBezTo>
                <a:cubicBezTo>
                  <a:pt x="917" y="754"/>
                  <a:pt x="961" y="709"/>
                  <a:pt x="995" y="654"/>
                </a:cubicBezTo>
                <a:cubicBezTo>
                  <a:pt x="1173" y="330"/>
                  <a:pt x="911" y="1"/>
                  <a:pt x="60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2608088" y="363124"/>
            <a:ext cx="32026" cy="20483"/>
          </a:xfrm>
          <a:custGeom>
            <a:avLst/>
            <a:gdLst/>
            <a:ahLst/>
            <a:cxnLst/>
            <a:rect l="l" t="t" r="r" b="b"/>
            <a:pathLst>
              <a:path w="369" h="236" extrusionOk="0">
                <a:moveTo>
                  <a:pt x="369" y="1"/>
                </a:moveTo>
                <a:cubicBezTo>
                  <a:pt x="335" y="57"/>
                  <a:pt x="279" y="101"/>
                  <a:pt x="235" y="146"/>
                </a:cubicBezTo>
                <a:cubicBezTo>
                  <a:pt x="179" y="179"/>
                  <a:pt x="123" y="202"/>
                  <a:pt x="56" y="213"/>
                </a:cubicBezTo>
                <a:lnTo>
                  <a:pt x="0" y="235"/>
                </a:lnTo>
                <a:lnTo>
                  <a:pt x="56" y="235"/>
                </a:lnTo>
                <a:lnTo>
                  <a:pt x="123" y="213"/>
                </a:lnTo>
                <a:cubicBezTo>
                  <a:pt x="201" y="191"/>
                  <a:pt x="268" y="146"/>
                  <a:pt x="313" y="90"/>
                </a:cubicBezTo>
                <a:cubicBezTo>
                  <a:pt x="335" y="57"/>
                  <a:pt x="358" y="34"/>
                  <a:pt x="36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447261" y="-15"/>
            <a:ext cx="66917" cy="53291"/>
          </a:xfrm>
          <a:custGeom>
            <a:avLst/>
            <a:gdLst/>
            <a:ahLst/>
            <a:cxnLst/>
            <a:rect l="l" t="t" r="r" b="b"/>
            <a:pathLst>
              <a:path w="771" h="614" extrusionOk="0">
                <a:moveTo>
                  <a:pt x="1" y="0"/>
                </a:moveTo>
                <a:cubicBezTo>
                  <a:pt x="157" y="223"/>
                  <a:pt x="280" y="435"/>
                  <a:pt x="392" y="614"/>
                </a:cubicBezTo>
                <a:cubicBezTo>
                  <a:pt x="604" y="424"/>
                  <a:pt x="760" y="234"/>
                  <a:pt x="7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2539348" y="-15"/>
            <a:ext cx="84276" cy="68826"/>
          </a:xfrm>
          <a:custGeom>
            <a:avLst/>
            <a:gdLst/>
            <a:ahLst/>
            <a:cxnLst/>
            <a:rect l="l" t="t" r="r" b="b"/>
            <a:pathLst>
              <a:path w="971" h="793" extrusionOk="0">
                <a:moveTo>
                  <a:pt x="0" y="0"/>
                </a:moveTo>
                <a:cubicBezTo>
                  <a:pt x="130" y="617"/>
                  <a:pt x="249" y="793"/>
                  <a:pt x="500" y="793"/>
                </a:cubicBezTo>
                <a:cubicBezTo>
                  <a:pt x="508" y="793"/>
                  <a:pt x="516" y="793"/>
                  <a:pt x="525" y="792"/>
                </a:cubicBezTo>
                <a:cubicBezTo>
                  <a:pt x="714" y="792"/>
                  <a:pt x="960" y="435"/>
                  <a:pt x="9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2606439" y="-15"/>
            <a:ext cx="104411" cy="144423"/>
          </a:xfrm>
          <a:custGeom>
            <a:avLst/>
            <a:gdLst/>
            <a:ahLst/>
            <a:cxnLst/>
            <a:rect l="l" t="t" r="r" b="b"/>
            <a:pathLst>
              <a:path w="1203" h="1664" extrusionOk="0">
                <a:moveTo>
                  <a:pt x="377" y="0"/>
                </a:moveTo>
                <a:cubicBezTo>
                  <a:pt x="377" y="33"/>
                  <a:pt x="388" y="78"/>
                  <a:pt x="388" y="123"/>
                </a:cubicBezTo>
                <a:cubicBezTo>
                  <a:pt x="410" y="558"/>
                  <a:pt x="75" y="982"/>
                  <a:pt x="31" y="1261"/>
                </a:cubicBezTo>
                <a:cubicBezTo>
                  <a:pt x="1" y="1447"/>
                  <a:pt x="150" y="1664"/>
                  <a:pt x="392" y="1664"/>
                </a:cubicBezTo>
                <a:cubicBezTo>
                  <a:pt x="513" y="1664"/>
                  <a:pt x="656" y="1610"/>
                  <a:pt x="812" y="1473"/>
                </a:cubicBezTo>
                <a:cubicBezTo>
                  <a:pt x="1080" y="1228"/>
                  <a:pt x="1202" y="625"/>
                  <a:pt x="990" y="0"/>
                </a:cubicBezTo>
                <a:lnTo>
                  <a:pt x="789" y="0"/>
                </a:lnTo>
                <a:cubicBezTo>
                  <a:pt x="845" y="234"/>
                  <a:pt x="823" y="480"/>
                  <a:pt x="700" y="692"/>
                </a:cubicBezTo>
                <a:cubicBezTo>
                  <a:pt x="689" y="458"/>
                  <a:pt x="656" y="223"/>
                  <a:pt x="5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2658428" y="-15"/>
            <a:ext cx="132793" cy="232604"/>
          </a:xfrm>
          <a:custGeom>
            <a:avLst/>
            <a:gdLst/>
            <a:ahLst/>
            <a:cxnLst/>
            <a:rect l="l" t="t" r="r" b="b"/>
            <a:pathLst>
              <a:path w="1530" h="2680" extrusionOk="0">
                <a:moveTo>
                  <a:pt x="592" y="0"/>
                </a:moveTo>
                <a:cubicBezTo>
                  <a:pt x="737" y="357"/>
                  <a:pt x="737" y="759"/>
                  <a:pt x="614" y="1127"/>
                </a:cubicBezTo>
                <a:cubicBezTo>
                  <a:pt x="369" y="1752"/>
                  <a:pt x="1" y="2131"/>
                  <a:pt x="101" y="2466"/>
                </a:cubicBezTo>
                <a:cubicBezTo>
                  <a:pt x="141" y="2604"/>
                  <a:pt x="282" y="2680"/>
                  <a:pt x="459" y="2680"/>
                </a:cubicBezTo>
                <a:cubicBezTo>
                  <a:pt x="727" y="2680"/>
                  <a:pt x="1080" y="2506"/>
                  <a:pt x="1295" y="2109"/>
                </a:cubicBezTo>
                <a:cubicBezTo>
                  <a:pt x="1530" y="1663"/>
                  <a:pt x="1496" y="770"/>
                  <a:pt x="1106" y="0"/>
                </a:cubicBezTo>
                <a:lnTo>
                  <a:pt x="916" y="0"/>
                </a:lnTo>
                <a:cubicBezTo>
                  <a:pt x="1083" y="458"/>
                  <a:pt x="1128" y="960"/>
                  <a:pt x="1027" y="1440"/>
                </a:cubicBezTo>
                <a:cubicBezTo>
                  <a:pt x="1039" y="937"/>
                  <a:pt x="938" y="446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2572243" y="130694"/>
            <a:ext cx="290668" cy="327208"/>
          </a:xfrm>
          <a:custGeom>
            <a:avLst/>
            <a:gdLst/>
            <a:ahLst/>
            <a:cxnLst/>
            <a:rect l="l" t="t" r="r" b="b"/>
            <a:pathLst>
              <a:path w="3349" h="3770" extrusionOk="0">
                <a:moveTo>
                  <a:pt x="2846" y="1"/>
                </a:moveTo>
                <a:cubicBezTo>
                  <a:pt x="3014" y="971"/>
                  <a:pt x="2835" y="2366"/>
                  <a:pt x="1842" y="3014"/>
                </a:cubicBezTo>
                <a:cubicBezTo>
                  <a:pt x="2121" y="2612"/>
                  <a:pt x="1953" y="1630"/>
                  <a:pt x="1183" y="1563"/>
                </a:cubicBezTo>
                <a:lnTo>
                  <a:pt x="1183" y="1563"/>
                </a:lnTo>
                <a:cubicBezTo>
                  <a:pt x="1496" y="1909"/>
                  <a:pt x="1607" y="2545"/>
                  <a:pt x="1273" y="2969"/>
                </a:cubicBezTo>
                <a:cubicBezTo>
                  <a:pt x="1050" y="3232"/>
                  <a:pt x="725" y="3375"/>
                  <a:pt x="395" y="3375"/>
                </a:cubicBezTo>
                <a:cubicBezTo>
                  <a:pt x="262" y="3375"/>
                  <a:pt x="129" y="3352"/>
                  <a:pt x="1" y="3304"/>
                </a:cubicBezTo>
                <a:lnTo>
                  <a:pt x="1" y="3304"/>
                </a:lnTo>
                <a:cubicBezTo>
                  <a:pt x="1" y="3304"/>
                  <a:pt x="374" y="3769"/>
                  <a:pt x="1038" y="3769"/>
                </a:cubicBezTo>
                <a:cubicBezTo>
                  <a:pt x="1327" y="3769"/>
                  <a:pt x="1672" y="3681"/>
                  <a:pt x="2065" y="3426"/>
                </a:cubicBezTo>
                <a:cubicBezTo>
                  <a:pt x="3348" y="2578"/>
                  <a:pt x="3304" y="603"/>
                  <a:pt x="28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878227" y="-15"/>
            <a:ext cx="157008" cy="103804"/>
          </a:xfrm>
          <a:custGeom>
            <a:avLst/>
            <a:gdLst/>
            <a:ahLst/>
            <a:cxnLst/>
            <a:rect l="l" t="t" r="r" b="b"/>
            <a:pathLst>
              <a:path w="1809" h="1196" extrusionOk="0">
                <a:moveTo>
                  <a:pt x="1" y="0"/>
                </a:moveTo>
                <a:cubicBezTo>
                  <a:pt x="157" y="958"/>
                  <a:pt x="762" y="1195"/>
                  <a:pt x="1338" y="1195"/>
                </a:cubicBezTo>
                <a:cubicBezTo>
                  <a:pt x="1501" y="1195"/>
                  <a:pt x="1661" y="1176"/>
                  <a:pt x="1808" y="1149"/>
                </a:cubicBezTo>
                <a:cubicBezTo>
                  <a:pt x="1697" y="848"/>
                  <a:pt x="1451" y="446"/>
                  <a:pt x="1250" y="0"/>
                </a:cubicBezTo>
                <a:lnTo>
                  <a:pt x="681" y="0"/>
                </a:lnTo>
                <a:cubicBezTo>
                  <a:pt x="726" y="201"/>
                  <a:pt x="849" y="368"/>
                  <a:pt x="1016" y="491"/>
                </a:cubicBezTo>
                <a:cubicBezTo>
                  <a:pt x="771" y="424"/>
                  <a:pt x="570" y="246"/>
                  <a:pt x="4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>
            <a:off x="786227" y="-15"/>
            <a:ext cx="164732" cy="222102"/>
          </a:xfrm>
          <a:custGeom>
            <a:avLst/>
            <a:gdLst/>
            <a:ahLst/>
            <a:cxnLst/>
            <a:rect l="l" t="t" r="r" b="b"/>
            <a:pathLst>
              <a:path w="1898" h="2559" extrusionOk="0">
                <a:moveTo>
                  <a:pt x="257" y="0"/>
                </a:moveTo>
                <a:cubicBezTo>
                  <a:pt x="56" y="446"/>
                  <a:pt x="0" y="937"/>
                  <a:pt x="101" y="1417"/>
                </a:cubicBezTo>
                <a:cubicBezTo>
                  <a:pt x="226" y="2230"/>
                  <a:pt x="931" y="2558"/>
                  <a:pt x="1364" y="2558"/>
                </a:cubicBezTo>
                <a:cubicBezTo>
                  <a:pt x="1507" y="2558"/>
                  <a:pt x="1621" y="2522"/>
                  <a:pt x="1674" y="2455"/>
                </a:cubicBezTo>
                <a:cubicBezTo>
                  <a:pt x="1898" y="2187"/>
                  <a:pt x="1808" y="1942"/>
                  <a:pt x="1206" y="1250"/>
                </a:cubicBezTo>
                <a:cubicBezTo>
                  <a:pt x="927" y="915"/>
                  <a:pt x="849" y="424"/>
                  <a:pt x="849" y="0"/>
                </a:cubicBezTo>
                <a:lnTo>
                  <a:pt x="637" y="0"/>
                </a:lnTo>
                <a:cubicBezTo>
                  <a:pt x="603" y="591"/>
                  <a:pt x="715" y="1183"/>
                  <a:pt x="949" y="1730"/>
                </a:cubicBezTo>
                <a:cubicBezTo>
                  <a:pt x="257" y="1451"/>
                  <a:pt x="279" y="625"/>
                  <a:pt x="3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785272" y="25154"/>
            <a:ext cx="3906" cy="14581"/>
          </a:xfrm>
          <a:custGeom>
            <a:avLst/>
            <a:gdLst/>
            <a:ahLst/>
            <a:cxnLst/>
            <a:rect l="l" t="t" r="r" b="b"/>
            <a:pathLst>
              <a:path w="45" h="168" extrusionOk="0">
                <a:moveTo>
                  <a:pt x="45" y="0"/>
                </a:moveTo>
                <a:cubicBezTo>
                  <a:pt x="23" y="56"/>
                  <a:pt x="11" y="112"/>
                  <a:pt x="0" y="168"/>
                </a:cubicBezTo>
                <a:cubicBezTo>
                  <a:pt x="23" y="67"/>
                  <a:pt x="45" y="0"/>
                  <a:pt x="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733891" y="39649"/>
            <a:ext cx="249962" cy="304121"/>
          </a:xfrm>
          <a:custGeom>
            <a:avLst/>
            <a:gdLst/>
            <a:ahLst/>
            <a:cxnLst/>
            <a:rect l="l" t="t" r="r" b="b"/>
            <a:pathLst>
              <a:path w="2880" h="3504" extrusionOk="0">
                <a:moveTo>
                  <a:pt x="592" y="1"/>
                </a:moveTo>
                <a:lnTo>
                  <a:pt x="592" y="1"/>
                </a:lnTo>
                <a:cubicBezTo>
                  <a:pt x="191" y="1496"/>
                  <a:pt x="916" y="2311"/>
                  <a:pt x="1485" y="2813"/>
                </a:cubicBezTo>
                <a:cubicBezTo>
                  <a:pt x="503" y="2656"/>
                  <a:pt x="280" y="1340"/>
                  <a:pt x="202" y="648"/>
                </a:cubicBezTo>
                <a:lnTo>
                  <a:pt x="202" y="648"/>
                </a:lnTo>
                <a:cubicBezTo>
                  <a:pt x="1" y="2456"/>
                  <a:pt x="1253" y="3503"/>
                  <a:pt x="2021" y="3503"/>
                </a:cubicBezTo>
                <a:cubicBezTo>
                  <a:pt x="2063" y="3503"/>
                  <a:pt x="2104" y="3500"/>
                  <a:pt x="2143" y="3493"/>
                </a:cubicBezTo>
                <a:cubicBezTo>
                  <a:pt x="2880" y="3371"/>
                  <a:pt x="2813" y="2757"/>
                  <a:pt x="2512" y="2601"/>
                </a:cubicBezTo>
                <a:cubicBezTo>
                  <a:pt x="2222" y="2444"/>
                  <a:pt x="1574" y="2433"/>
                  <a:pt x="1195" y="2087"/>
                </a:cubicBezTo>
                <a:cubicBezTo>
                  <a:pt x="380" y="1384"/>
                  <a:pt x="503" y="391"/>
                  <a:pt x="59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735887" y="136509"/>
            <a:ext cx="87" cy="7811"/>
          </a:xfrm>
          <a:custGeom>
            <a:avLst/>
            <a:gdLst/>
            <a:ahLst/>
            <a:cxnLst/>
            <a:rect l="l" t="t" r="r" b="b"/>
            <a:pathLst>
              <a:path w="1" h="90" extrusionOk="0">
                <a:moveTo>
                  <a:pt x="0" y="90"/>
                </a:moveTo>
                <a:lnTo>
                  <a:pt x="0" y="0"/>
                </a:lnTo>
                <a:cubicBezTo>
                  <a:pt x="0" y="0"/>
                  <a:pt x="0" y="34"/>
                  <a:pt x="0" y="9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>
            <a:off x="707766" y="144234"/>
            <a:ext cx="318442" cy="329551"/>
          </a:xfrm>
          <a:custGeom>
            <a:avLst/>
            <a:gdLst/>
            <a:ahLst/>
            <a:cxnLst/>
            <a:rect l="l" t="t" r="r" b="b"/>
            <a:pathLst>
              <a:path w="3669" h="3797" extrusionOk="0">
                <a:moveTo>
                  <a:pt x="324" y="1"/>
                </a:moveTo>
                <a:cubicBezTo>
                  <a:pt x="346" y="1909"/>
                  <a:pt x="1395" y="2679"/>
                  <a:pt x="1797" y="3025"/>
                </a:cubicBezTo>
                <a:cubicBezTo>
                  <a:pt x="837" y="2545"/>
                  <a:pt x="190" y="1597"/>
                  <a:pt x="101" y="525"/>
                </a:cubicBezTo>
                <a:lnTo>
                  <a:pt x="101" y="525"/>
                </a:lnTo>
                <a:cubicBezTo>
                  <a:pt x="0" y="2166"/>
                  <a:pt x="1340" y="3605"/>
                  <a:pt x="2221" y="3773"/>
                </a:cubicBezTo>
                <a:cubicBezTo>
                  <a:pt x="2312" y="3789"/>
                  <a:pt x="2400" y="3796"/>
                  <a:pt x="2484" y="3796"/>
                </a:cubicBezTo>
                <a:cubicBezTo>
                  <a:pt x="3216" y="3796"/>
                  <a:pt x="3669" y="3235"/>
                  <a:pt x="3449" y="2925"/>
                </a:cubicBezTo>
                <a:cubicBezTo>
                  <a:pt x="3203" y="2579"/>
                  <a:pt x="2578" y="2634"/>
                  <a:pt x="1819" y="2400"/>
                </a:cubicBezTo>
                <a:cubicBezTo>
                  <a:pt x="503" y="1965"/>
                  <a:pt x="346" y="391"/>
                  <a:pt x="3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734845" y="1231917"/>
            <a:ext cx="687831" cy="755095"/>
          </a:xfrm>
          <a:custGeom>
            <a:avLst/>
            <a:gdLst/>
            <a:ahLst/>
            <a:cxnLst/>
            <a:rect l="l" t="t" r="r" b="b"/>
            <a:pathLst>
              <a:path w="7925" h="8700" extrusionOk="0">
                <a:moveTo>
                  <a:pt x="871" y="1"/>
                </a:moveTo>
                <a:lnTo>
                  <a:pt x="871" y="1"/>
                </a:lnTo>
                <a:cubicBezTo>
                  <a:pt x="871" y="1"/>
                  <a:pt x="827" y="79"/>
                  <a:pt x="760" y="224"/>
                </a:cubicBezTo>
                <a:cubicBezTo>
                  <a:pt x="693" y="369"/>
                  <a:pt x="592" y="592"/>
                  <a:pt x="492" y="882"/>
                </a:cubicBezTo>
                <a:cubicBezTo>
                  <a:pt x="369" y="1240"/>
                  <a:pt x="269" y="1597"/>
                  <a:pt x="191" y="1954"/>
                </a:cubicBezTo>
                <a:cubicBezTo>
                  <a:pt x="90" y="2434"/>
                  <a:pt x="34" y="2913"/>
                  <a:pt x="23" y="3393"/>
                </a:cubicBezTo>
                <a:cubicBezTo>
                  <a:pt x="1" y="3974"/>
                  <a:pt x="68" y="4554"/>
                  <a:pt x="213" y="5112"/>
                </a:cubicBezTo>
                <a:cubicBezTo>
                  <a:pt x="291" y="5424"/>
                  <a:pt x="392" y="5726"/>
                  <a:pt x="525" y="6016"/>
                </a:cubicBezTo>
                <a:cubicBezTo>
                  <a:pt x="559" y="6094"/>
                  <a:pt x="604" y="6161"/>
                  <a:pt x="637" y="6239"/>
                </a:cubicBezTo>
                <a:lnTo>
                  <a:pt x="693" y="6339"/>
                </a:lnTo>
                <a:lnTo>
                  <a:pt x="715" y="6373"/>
                </a:lnTo>
                <a:lnTo>
                  <a:pt x="726" y="6406"/>
                </a:lnTo>
                <a:lnTo>
                  <a:pt x="760" y="6451"/>
                </a:lnTo>
                <a:cubicBezTo>
                  <a:pt x="804" y="6518"/>
                  <a:pt x="838" y="6596"/>
                  <a:pt x="883" y="6663"/>
                </a:cubicBezTo>
                <a:lnTo>
                  <a:pt x="1028" y="6875"/>
                </a:lnTo>
                <a:cubicBezTo>
                  <a:pt x="1418" y="7467"/>
                  <a:pt x="1943" y="7946"/>
                  <a:pt x="2568" y="8292"/>
                </a:cubicBezTo>
                <a:cubicBezTo>
                  <a:pt x="2891" y="8460"/>
                  <a:pt x="3248" y="8582"/>
                  <a:pt x="3605" y="8649"/>
                </a:cubicBezTo>
                <a:cubicBezTo>
                  <a:pt x="3820" y="8682"/>
                  <a:pt x="4035" y="8699"/>
                  <a:pt x="4249" y="8699"/>
                </a:cubicBezTo>
                <a:cubicBezTo>
                  <a:pt x="4403" y="8699"/>
                  <a:pt x="4557" y="8690"/>
                  <a:pt x="4710" y="8672"/>
                </a:cubicBezTo>
                <a:cubicBezTo>
                  <a:pt x="5079" y="8616"/>
                  <a:pt x="5436" y="8504"/>
                  <a:pt x="5770" y="8359"/>
                </a:cubicBezTo>
                <a:cubicBezTo>
                  <a:pt x="6273" y="8136"/>
                  <a:pt x="6719" y="7824"/>
                  <a:pt x="7110" y="7444"/>
                </a:cubicBezTo>
                <a:lnTo>
                  <a:pt x="7199" y="7344"/>
                </a:lnTo>
                <a:lnTo>
                  <a:pt x="7243" y="7299"/>
                </a:lnTo>
                <a:cubicBezTo>
                  <a:pt x="7243" y="7266"/>
                  <a:pt x="7255" y="7221"/>
                  <a:pt x="7266" y="7188"/>
                </a:cubicBezTo>
                <a:cubicBezTo>
                  <a:pt x="7333" y="7009"/>
                  <a:pt x="7444" y="6853"/>
                  <a:pt x="7578" y="6708"/>
                </a:cubicBezTo>
                <a:cubicBezTo>
                  <a:pt x="7623" y="6652"/>
                  <a:pt x="7679" y="6607"/>
                  <a:pt x="7734" y="6551"/>
                </a:cubicBezTo>
                <a:cubicBezTo>
                  <a:pt x="7801" y="6384"/>
                  <a:pt x="7846" y="6217"/>
                  <a:pt x="7868" y="6038"/>
                </a:cubicBezTo>
                <a:cubicBezTo>
                  <a:pt x="7924" y="5692"/>
                  <a:pt x="7902" y="5335"/>
                  <a:pt x="7801" y="5011"/>
                </a:cubicBezTo>
                <a:cubicBezTo>
                  <a:pt x="7701" y="4688"/>
                  <a:pt x="7545" y="4398"/>
                  <a:pt x="7344" y="4141"/>
                </a:cubicBezTo>
                <a:cubicBezTo>
                  <a:pt x="7243" y="4007"/>
                  <a:pt x="7143" y="3895"/>
                  <a:pt x="7020" y="3795"/>
                </a:cubicBezTo>
                <a:lnTo>
                  <a:pt x="6976" y="3762"/>
                </a:lnTo>
                <a:cubicBezTo>
                  <a:pt x="6797" y="3739"/>
                  <a:pt x="6607" y="3706"/>
                  <a:pt x="6418" y="3672"/>
                </a:cubicBezTo>
                <a:cubicBezTo>
                  <a:pt x="6273" y="3628"/>
                  <a:pt x="6116" y="3583"/>
                  <a:pt x="5971" y="3527"/>
                </a:cubicBezTo>
                <a:cubicBezTo>
                  <a:pt x="5882" y="3550"/>
                  <a:pt x="5793" y="3583"/>
                  <a:pt x="5715" y="3616"/>
                </a:cubicBezTo>
                <a:cubicBezTo>
                  <a:pt x="5469" y="3728"/>
                  <a:pt x="5246" y="3895"/>
                  <a:pt x="5090" y="4119"/>
                </a:cubicBezTo>
                <a:cubicBezTo>
                  <a:pt x="4945" y="4331"/>
                  <a:pt x="4878" y="4576"/>
                  <a:pt x="4911" y="4833"/>
                </a:cubicBezTo>
                <a:cubicBezTo>
                  <a:pt x="4933" y="4944"/>
                  <a:pt x="4956" y="5045"/>
                  <a:pt x="5012" y="5145"/>
                </a:cubicBezTo>
                <a:cubicBezTo>
                  <a:pt x="5056" y="5246"/>
                  <a:pt x="5112" y="5324"/>
                  <a:pt x="5190" y="5402"/>
                </a:cubicBezTo>
                <a:cubicBezTo>
                  <a:pt x="5324" y="5525"/>
                  <a:pt x="5491" y="5603"/>
                  <a:pt x="5681" y="5614"/>
                </a:cubicBezTo>
                <a:cubicBezTo>
                  <a:pt x="5700" y="5615"/>
                  <a:pt x="5718" y="5616"/>
                  <a:pt x="5736" y="5616"/>
                </a:cubicBezTo>
                <a:cubicBezTo>
                  <a:pt x="5863" y="5616"/>
                  <a:pt x="5987" y="5583"/>
                  <a:pt x="6094" y="5525"/>
                </a:cubicBezTo>
                <a:cubicBezTo>
                  <a:pt x="6228" y="5458"/>
                  <a:pt x="6317" y="5335"/>
                  <a:pt x="6362" y="5190"/>
                </a:cubicBezTo>
                <a:lnTo>
                  <a:pt x="6362" y="5190"/>
                </a:lnTo>
                <a:cubicBezTo>
                  <a:pt x="6340" y="5257"/>
                  <a:pt x="6295" y="5324"/>
                  <a:pt x="6239" y="5380"/>
                </a:cubicBezTo>
                <a:cubicBezTo>
                  <a:pt x="6217" y="5402"/>
                  <a:pt x="6183" y="5413"/>
                  <a:pt x="6161" y="5435"/>
                </a:cubicBezTo>
                <a:cubicBezTo>
                  <a:pt x="6128" y="5447"/>
                  <a:pt x="6105" y="5469"/>
                  <a:pt x="6072" y="5480"/>
                </a:cubicBezTo>
                <a:cubicBezTo>
                  <a:pt x="5977" y="5523"/>
                  <a:pt x="5881" y="5540"/>
                  <a:pt x="5781" y="5540"/>
                </a:cubicBezTo>
                <a:cubicBezTo>
                  <a:pt x="5752" y="5540"/>
                  <a:pt x="5722" y="5538"/>
                  <a:pt x="5692" y="5536"/>
                </a:cubicBezTo>
                <a:cubicBezTo>
                  <a:pt x="5536" y="5502"/>
                  <a:pt x="5391" y="5435"/>
                  <a:pt x="5279" y="5313"/>
                </a:cubicBezTo>
                <a:cubicBezTo>
                  <a:pt x="5157" y="5179"/>
                  <a:pt x="5090" y="5000"/>
                  <a:pt x="5079" y="4811"/>
                </a:cubicBezTo>
                <a:cubicBezTo>
                  <a:pt x="5045" y="4420"/>
                  <a:pt x="5358" y="4007"/>
                  <a:pt x="5815" y="3840"/>
                </a:cubicBezTo>
                <a:cubicBezTo>
                  <a:pt x="5927" y="3795"/>
                  <a:pt x="6049" y="3762"/>
                  <a:pt x="6172" y="3750"/>
                </a:cubicBezTo>
                <a:cubicBezTo>
                  <a:pt x="6192" y="3748"/>
                  <a:pt x="6212" y="3747"/>
                  <a:pt x="6232" y="3747"/>
                </a:cubicBezTo>
                <a:cubicBezTo>
                  <a:pt x="6327" y="3747"/>
                  <a:pt x="6426" y="3767"/>
                  <a:pt x="6518" y="3795"/>
                </a:cubicBezTo>
                <a:cubicBezTo>
                  <a:pt x="6752" y="3918"/>
                  <a:pt x="6953" y="4096"/>
                  <a:pt x="7098" y="4320"/>
                </a:cubicBezTo>
                <a:cubicBezTo>
                  <a:pt x="7456" y="4799"/>
                  <a:pt x="7612" y="5391"/>
                  <a:pt x="7522" y="5982"/>
                </a:cubicBezTo>
                <a:cubicBezTo>
                  <a:pt x="7489" y="6127"/>
                  <a:pt x="7444" y="6272"/>
                  <a:pt x="7377" y="6406"/>
                </a:cubicBezTo>
                <a:cubicBezTo>
                  <a:pt x="7322" y="6551"/>
                  <a:pt x="7243" y="6685"/>
                  <a:pt x="7154" y="6808"/>
                </a:cubicBezTo>
                <a:cubicBezTo>
                  <a:pt x="7098" y="6875"/>
                  <a:pt x="7054" y="6942"/>
                  <a:pt x="6998" y="6998"/>
                </a:cubicBezTo>
                <a:lnTo>
                  <a:pt x="6920" y="7076"/>
                </a:lnTo>
                <a:lnTo>
                  <a:pt x="6831" y="7165"/>
                </a:lnTo>
                <a:cubicBezTo>
                  <a:pt x="6719" y="7288"/>
                  <a:pt x="6596" y="7388"/>
                  <a:pt x="6462" y="7489"/>
                </a:cubicBezTo>
                <a:cubicBezTo>
                  <a:pt x="6206" y="7690"/>
                  <a:pt x="5915" y="7857"/>
                  <a:pt x="5614" y="8002"/>
                </a:cubicBezTo>
                <a:cubicBezTo>
                  <a:pt x="5313" y="8125"/>
                  <a:pt x="4989" y="8225"/>
                  <a:pt x="4666" y="8270"/>
                </a:cubicBezTo>
                <a:cubicBezTo>
                  <a:pt x="4508" y="8291"/>
                  <a:pt x="4352" y="8302"/>
                  <a:pt x="4198" y="8302"/>
                </a:cubicBezTo>
                <a:cubicBezTo>
                  <a:pt x="4025" y="8302"/>
                  <a:pt x="3854" y="8288"/>
                  <a:pt x="3684" y="8259"/>
                </a:cubicBezTo>
                <a:cubicBezTo>
                  <a:pt x="3360" y="8203"/>
                  <a:pt x="3048" y="8091"/>
                  <a:pt x="2757" y="7946"/>
                </a:cubicBezTo>
                <a:cubicBezTo>
                  <a:pt x="2188" y="7634"/>
                  <a:pt x="1697" y="7199"/>
                  <a:pt x="1329" y="6674"/>
                </a:cubicBezTo>
                <a:lnTo>
                  <a:pt x="1184" y="6484"/>
                </a:lnTo>
                <a:cubicBezTo>
                  <a:pt x="1139" y="6418"/>
                  <a:pt x="1095" y="6339"/>
                  <a:pt x="1061" y="6272"/>
                </a:cubicBezTo>
                <a:lnTo>
                  <a:pt x="1028" y="6228"/>
                </a:lnTo>
                <a:cubicBezTo>
                  <a:pt x="1028" y="6217"/>
                  <a:pt x="1005" y="6205"/>
                  <a:pt x="1005" y="6205"/>
                </a:cubicBezTo>
                <a:lnTo>
                  <a:pt x="994" y="6172"/>
                </a:lnTo>
                <a:lnTo>
                  <a:pt x="938" y="6072"/>
                </a:lnTo>
                <a:cubicBezTo>
                  <a:pt x="905" y="6005"/>
                  <a:pt x="860" y="5938"/>
                  <a:pt x="827" y="5871"/>
                </a:cubicBezTo>
                <a:cubicBezTo>
                  <a:pt x="693" y="5603"/>
                  <a:pt x="581" y="5324"/>
                  <a:pt x="503" y="5034"/>
                </a:cubicBezTo>
                <a:cubicBezTo>
                  <a:pt x="414" y="4766"/>
                  <a:pt x="358" y="4487"/>
                  <a:pt x="325" y="4197"/>
                </a:cubicBezTo>
                <a:cubicBezTo>
                  <a:pt x="280" y="3929"/>
                  <a:pt x="258" y="3661"/>
                  <a:pt x="258" y="3393"/>
                </a:cubicBezTo>
                <a:cubicBezTo>
                  <a:pt x="246" y="2925"/>
                  <a:pt x="269" y="2456"/>
                  <a:pt x="347" y="1987"/>
                </a:cubicBezTo>
                <a:cubicBezTo>
                  <a:pt x="403" y="1619"/>
                  <a:pt x="470" y="1262"/>
                  <a:pt x="570" y="916"/>
                </a:cubicBezTo>
                <a:cubicBezTo>
                  <a:pt x="648" y="615"/>
                  <a:pt x="726" y="391"/>
                  <a:pt x="782" y="235"/>
                </a:cubicBezTo>
                <a:cubicBezTo>
                  <a:pt x="838" y="79"/>
                  <a:pt x="871" y="1"/>
                  <a:pt x="8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1254038" y="1534476"/>
            <a:ext cx="87226" cy="23955"/>
          </a:xfrm>
          <a:custGeom>
            <a:avLst/>
            <a:gdLst/>
            <a:ahLst/>
            <a:cxnLst/>
            <a:rect l="l" t="t" r="r" b="b"/>
            <a:pathLst>
              <a:path w="1005" h="276" extrusionOk="0">
                <a:moveTo>
                  <a:pt x="304" y="1"/>
                </a:moveTo>
                <a:cubicBezTo>
                  <a:pt x="200" y="1"/>
                  <a:pt x="96" y="15"/>
                  <a:pt x="0" y="41"/>
                </a:cubicBezTo>
                <a:cubicBezTo>
                  <a:pt x="146" y="97"/>
                  <a:pt x="291" y="142"/>
                  <a:pt x="447" y="186"/>
                </a:cubicBezTo>
                <a:cubicBezTo>
                  <a:pt x="637" y="231"/>
                  <a:pt x="815" y="253"/>
                  <a:pt x="1005" y="276"/>
                </a:cubicBezTo>
                <a:cubicBezTo>
                  <a:pt x="893" y="175"/>
                  <a:pt x="770" y="97"/>
                  <a:pt x="637" y="52"/>
                </a:cubicBezTo>
                <a:cubicBezTo>
                  <a:pt x="532" y="17"/>
                  <a:pt x="417" y="1"/>
                  <a:pt x="30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1200400" y="1631857"/>
            <a:ext cx="97121" cy="76464"/>
          </a:xfrm>
          <a:custGeom>
            <a:avLst/>
            <a:gdLst/>
            <a:ahLst/>
            <a:cxnLst/>
            <a:rect l="l" t="t" r="r" b="b"/>
            <a:pathLst>
              <a:path w="1119" h="881" extrusionOk="0">
                <a:moveTo>
                  <a:pt x="589" y="1"/>
                </a:moveTo>
                <a:cubicBezTo>
                  <a:pt x="473" y="1"/>
                  <a:pt x="355" y="48"/>
                  <a:pt x="261" y="158"/>
                </a:cubicBezTo>
                <a:cubicBezTo>
                  <a:pt x="1" y="465"/>
                  <a:pt x="260" y="881"/>
                  <a:pt x="600" y="881"/>
                </a:cubicBezTo>
                <a:cubicBezTo>
                  <a:pt x="667" y="881"/>
                  <a:pt x="738" y="865"/>
                  <a:pt x="808" y="827"/>
                </a:cubicBezTo>
                <a:cubicBezTo>
                  <a:pt x="853" y="783"/>
                  <a:pt x="897" y="738"/>
                  <a:pt x="931" y="682"/>
                </a:cubicBezTo>
                <a:cubicBezTo>
                  <a:pt x="964" y="638"/>
                  <a:pt x="987" y="582"/>
                  <a:pt x="1009" y="515"/>
                </a:cubicBezTo>
                <a:lnTo>
                  <a:pt x="1020" y="459"/>
                </a:lnTo>
                <a:lnTo>
                  <a:pt x="1020" y="515"/>
                </a:lnTo>
                <a:cubicBezTo>
                  <a:pt x="1020" y="537"/>
                  <a:pt x="1009" y="560"/>
                  <a:pt x="1009" y="582"/>
                </a:cubicBezTo>
                <a:cubicBezTo>
                  <a:pt x="1119" y="261"/>
                  <a:pt x="860" y="1"/>
                  <a:pt x="58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1268532" y="1671695"/>
            <a:ext cx="20483" cy="32981"/>
          </a:xfrm>
          <a:custGeom>
            <a:avLst/>
            <a:gdLst/>
            <a:ahLst/>
            <a:cxnLst/>
            <a:rect l="l" t="t" r="r" b="b"/>
            <a:pathLst>
              <a:path w="236" h="380" extrusionOk="0">
                <a:moveTo>
                  <a:pt x="235" y="0"/>
                </a:moveTo>
                <a:lnTo>
                  <a:pt x="213" y="67"/>
                </a:lnTo>
                <a:cubicBezTo>
                  <a:pt x="202" y="123"/>
                  <a:pt x="179" y="179"/>
                  <a:pt x="146" y="235"/>
                </a:cubicBezTo>
                <a:cubicBezTo>
                  <a:pt x="101" y="290"/>
                  <a:pt x="57" y="335"/>
                  <a:pt x="1" y="380"/>
                </a:cubicBezTo>
                <a:cubicBezTo>
                  <a:pt x="34" y="357"/>
                  <a:pt x="57" y="346"/>
                  <a:pt x="79" y="324"/>
                </a:cubicBezTo>
                <a:cubicBezTo>
                  <a:pt x="146" y="268"/>
                  <a:pt x="191" y="201"/>
                  <a:pt x="213" y="134"/>
                </a:cubicBezTo>
                <a:cubicBezTo>
                  <a:pt x="213" y="112"/>
                  <a:pt x="224" y="89"/>
                  <a:pt x="235" y="67"/>
                </a:cubicBezTo>
                <a:lnTo>
                  <a:pt x="235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762966" y="1368529"/>
            <a:ext cx="197713" cy="208476"/>
          </a:xfrm>
          <a:custGeom>
            <a:avLst/>
            <a:gdLst/>
            <a:ahLst/>
            <a:cxnLst/>
            <a:rect l="l" t="t" r="r" b="b"/>
            <a:pathLst>
              <a:path w="2278" h="2402" extrusionOk="0">
                <a:moveTo>
                  <a:pt x="213" y="0"/>
                </a:moveTo>
                <a:lnTo>
                  <a:pt x="213" y="0"/>
                </a:lnTo>
                <a:cubicBezTo>
                  <a:pt x="213" y="1"/>
                  <a:pt x="1" y="1206"/>
                  <a:pt x="771" y="1920"/>
                </a:cubicBezTo>
                <a:cubicBezTo>
                  <a:pt x="1143" y="2265"/>
                  <a:pt x="1418" y="2401"/>
                  <a:pt x="1647" y="2401"/>
                </a:cubicBezTo>
                <a:cubicBezTo>
                  <a:pt x="1891" y="2401"/>
                  <a:pt x="2081" y="2245"/>
                  <a:pt x="2277" y="2020"/>
                </a:cubicBezTo>
                <a:cubicBezTo>
                  <a:pt x="1719" y="1674"/>
                  <a:pt x="670" y="1105"/>
                  <a:pt x="458" y="45"/>
                </a:cubicBezTo>
                <a:lnTo>
                  <a:pt x="458" y="45"/>
                </a:lnTo>
                <a:cubicBezTo>
                  <a:pt x="503" y="793"/>
                  <a:pt x="916" y="1473"/>
                  <a:pt x="1563" y="1864"/>
                </a:cubicBezTo>
                <a:cubicBezTo>
                  <a:pt x="1540" y="1875"/>
                  <a:pt x="1513" y="1881"/>
                  <a:pt x="1483" y="1881"/>
                </a:cubicBezTo>
                <a:cubicBezTo>
                  <a:pt x="1096" y="1881"/>
                  <a:pt x="202" y="974"/>
                  <a:pt x="2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779457" y="1492468"/>
            <a:ext cx="196672" cy="194502"/>
          </a:xfrm>
          <a:custGeom>
            <a:avLst/>
            <a:gdLst/>
            <a:ahLst/>
            <a:cxnLst/>
            <a:rect l="l" t="t" r="r" b="b"/>
            <a:pathLst>
              <a:path w="2266" h="2241" extrusionOk="0">
                <a:moveTo>
                  <a:pt x="45" y="1"/>
                </a:moveTo>
                <a:lnTo>
                  <a:pt x="45" y="1"/>
                </a:lnTo>
                <a:cubicBezTo>
                  <a:pt x="78" y="793"/>
                  <a:pt x="982" y="1485"/>
                  <a:pt x="1406" y="1697"/>
                </a:cubicBezTo>
                <a:cubicBezTo>
                  <a:pt x="1329" y="1719"/>
                  <a:pt x="1255" y="1729"/>
                  <a:pt x="1184" y="1729"/>
                </a:cubicBezTo>
                <a:cubicBezTo>
                  <a:pt x="608" y="1729"/>
                  <a:pt x="232" y="1061"/>
                  <a:pt x="34" y="614"/>
                </a:cubicBezTo>
                <a:lnTo>
                  <a:pt x="34" y="614"/>
                </a:lnTo>
                <a:cubicBezTo>
                  <a:pt x="0" y="793"/>
                  <a:pt x="56" y="1351"/>
                  <a:pt x="681" y="1931"/>
                </a:cubicBezTo>
                <a:cubicBezTo>
                  <a:pt x="927" y="2157"/>
                  <a:pt x="1203" y="2240"/>
                  <a:pt x="1454" y="2240"/>
                </a:cubicBezTo>
                <a:cubicBezTo>
                  <a:pt x="1898" y="2240"/>
                  <a:pt x="2266" y="1983"/>
                  <a:pt x="2266" y="1797"/>
                </a:cubicBezTo>
                <a:cubicBezTo>
                  <a:pt x="2266" y="1496"/>
                  <a:pt x="2076" y="1384"/>
                  <a:pt x="1328" y="1239"/>
                </a:cubicBezTo>
                <a:cubicBezTo>
                  <a:pt x="570" y="1083"/>
                  <a:pt x="45" y="1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>
            <a:off x="789091" y="1610680"/>
            <a:ext cx="279906" cy="154577"/>
          </a:xfrm>
          <a:custGeom>
            <a:avLst/>
            <a:gdLst/>
            <a:ahLst/>
            <a:cxnLst/>
            <a:rect l="l" t="t" r="r" b="b"/>
            <a:pathLst>
              <a:path w="3225" h="1781" extrusionOk="0">
                <a:moveTo>
                  <a:pt x="1" y="0"/>
                </a:moveTo>
                <a:lnTo>
                  <a:pt x="1" y="0"/>
                </a:lnTo>
                <a:cubicBezTo>
                  <a:pt x="514" y="1194"/>
                  <a:pt x="1418" y="1350"/>
                  <a:pt x="2054" y="1395"/>
                </a:cubicBezTo>
                <a:cubicBezTo>
                  <a:pt x="1908" y="1475"/>
                  <a:pt x="1758" y="1509"/>
                  <a:pt x="1608" y="1509"/>
                </a:cubicBezTo>
                <a:cubicBezTo>
                  <a:pt x="1005" y="1509"/>
                  <a:pt x="410" y="958"/>
                  <a:pt x="79" y="636"/>
                </a:cubicBezTo>
                <a:lnTo>
                  <a:pt x="79" y="636"/>
                </a:lnTo>
                <a:cubicBezTo>
                  <a:pt x="614" y="1476"/>
                  <a:pt x="1386" y="1781"/>
                  <a:pt x="1995" y="1781"/>
                </a:cubicBezTo>
                <a:cubicBezTo>
                  <a:pt x="2365" y="1781"/>
                  <a:pt x="2675" y="1668"/>
                  <a:pt x="2835" y="1496"/>
                </a:cubicBezTo>
                <a:cubicBezTo>
                  <a:pt x="3225" y="1053"/>
                  <a:pt x="2929" y="711"/>
                  <a:pt x="2660" y="711"/>
                </a:cubicBezTo>
                <a:cubicBezTo>
                  <a:pt x="2644" y="711"/>
                  <a:pt x="2628" y="712"/>
                  <a:pt x="2612" y="714"/>
                </a:cubicBezTo>
                <a:cubicBezTo>
                  <a:pt x="2357" y="757"/>
                  <a:pt x="1960" y="1063"/>
                  <a:pt x="1547" y="1063"/>
                </a:cubicBezTo>
                <a:cubicBezTo>
                  <a:pt x="1526" y="1063"/>
                  <a:pt x="1506" y="1062"/>
                  <a:pt x="1485" y="1060"/>
                </a:cubicBezTo>
                <a:cubicBezTo>
                  <a:pt x="570" y="1016"/>
                  <a:pt x="135" y="290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784317" y="1599050"/>
            <a:ext cx="4860" cy="11717"/>
          </a:xfrm>
          <a:custGeom>
            <a:avLst/>
            <a:gdLst/>
            <a:ahLst/>
            <a:cxnLst/>
            <a:rect l="l" t="t" r="r" b="b"/>
            <a:pathLst>
              <a:path w="56" h="135" extrusionOk="0">
                <a:moveTo>
                  <a:pt x="0" y="0"/>
                </a:moveTo>
                <a:cubicBezTo>
                  <a:pt x="0" y="0"/>
                  <a:pt x="12" y="30"/>
                  <a:pt x="32" y="77"/>
                </a:cubicBezTo>
                <a:lnTo>
                  <a:pt x="32" y="77"/>
                </a:lnTo>
                <a:cubicBezTo>
                  <a:pt x="22" y="51"/>
                  <a:pt x="13" y="26"/>
                  <a:pt x="0" y="0"/>
                </a:cubicBezTo>
                <a:close/>
                <a:moveTo>
                  <a:pt x="32" y="77"/>
                </a:moveTo>
                <a:lnTo>
                  <a:pt x="32" y="77"/>
                </a:lnTo>
                <a:cubicBezTo>
                  <a:pt x="39" y="96"/>
                  <a:pt x="46" y="115"/>
                  <a:pt x="56" y="134"/>
                </a:cubicBezTo>
                <a:cubicBezTo>
                  <a:pt x="47" y="113"/>
                  <a:pt x="39" y="94"/>
                  <a:pt x="32" y="7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811396" y="1704589"/>
            <a:ext cx="340053" cy="142513"/>
          </a:xfrm>
          <a:custGeom>
            <a:avLst/>
            <a:gdLst/>
            <a:ahLst/>
            <a:cxnLst/>
            <a:rect l="l" t="t" r="r" b="b"/>
            <a:pathLst>
              <a:path w="3918" h="1642" extrusionOk="0">
                <a:moveTo>
                  <a:pt x="1" y="1"/>
                </a:moveTo>
                <a:lnTo>
                  <a:pt x="1" y="1"/>
                </a:lnTo>
                <a:cubicBezTo>
                  <a:pt x="1005" y="1239"/>
                  <a:pt x="2099" y="1206"/>
                  <a:pt x="2534" y="1228"/>
                </a:cubicBezTo>
                <a:cubicBezTo>
                  <a:pt x="2362" y="1263"/>
                  <a:pt x="2189" y="1280"/>
                  <a:pt x="2018" y="1280"/>
                </a:cubicBezTo>
                <a:cubicBezTo>
                  <a:pt x="1310" y="1280"/>
                  <a:pt x="626" y="990"/>
                  <a:pt x="123" y="469"/>
                </a:cubicBezTo>
                <a:lnTo>
                  <a:pt x="123" y="469"/>
                </a:lnTo>
                <a:cubicBezTo>
                  <a:pt x="699" y="1288"/>
                  <a:pt x="1715" y="1641"/>
                  <a:pt x="2481" y="1641"/>
                </a:cubicBezTo>
                <a:cubicBezTo>
                  <a:pt x="2770" y="1641"/>
                  <a:pt x="3023" y="1591"/>
                  <a:pt x="3203" y="1496"/>
                </a:cubicBezTo>
                <a:cubicBezTo>
                  <a:pt x="3873" y="1139"/>
                  <a:pt x="3918" y="402"/>
                  <a:pt x="3572" y="302"/>
                </a:cubicBezTo>
                <a:cubicBezTo>
                  <a:pt x="3531" y="290"/>
                  <a:pt x="3489" y="285"/>
                  <a:pt x="3447" y="285"/>
                </a:cubicBezTo>
                <a:cubicBezTo>
                  <a:pt x="3135" y="285"/>
                  <a:pt x="2783" y="588"/>
                  <a:pt x="2232" y="804"/>
                </a:cubicBezTo>
                <a:cubicBezTo>
                  <a:pt x="2047" y="872"/>
                  <a:pt x="1867" y="901"/>
                  <a:pt x="1694" y="901"/>
                </a:cubicBezTo>
                <a:cubicBezTo>
                  <a:pt x="849" y="901"/>
                  <a:pt x="186" y="205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807491" y="1699729"/>
            <a:ext cx="3992" cy="4947"/>
          </a:xfrm>
          <a:custGeom>
            <a:avLst/>
            <a:gdLst/>
            <a:ahLst/>
            <a:cxnLst/>
            <a:rect l="l" t="t" r="r" b="b"/>
            <a:pathLst>
              <a:path w="46" h="57" extrusionOk="0">
                <a:moveTo>
                  <a:pt x="1" y="1"/>
                </a:moveTo>
                <a:cubicBezTo>
                  <a:pt x="12" y="23"/>
                  <a:pt x="34" y="45"/>
                  <a:pt x="46" y="57"/>
                </a:cubicBez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1037057" y="1634895"/>
            <a:ext cx="371038" cy="273310"/>
          </a:xfrm>
          <a:custGeom>
            <a:avLst/>
            <a:gdLst/>
            <a:ahLst/>
            <a:cxnLst/>
            <a:rect l="l" t="t" r="r" b="b"/>
            <a:pathLst>
              <a:path w="4275" h="3149" extrusionOk="0">
                <a:moveTo>
                  <a:pt x="3315" y="0"/>
                </a:moveTo>
                <a:cubicBezTo>
                  <a:pt x="3482" y="458"/>
                  <a:pt x="3337" y="960"/>
                  <a:pt x="2969" y="1272"/>
                </a:cubicBezTo>
                <a:cubicBezTo>
                  <a:pt x="2793" y="1420"/>
                  <a:pt x="2576" y="1484"/>
                  <a:pt x="2357" y="1484"/>
                </a:cubicBezTo>
                <a:cubicBezTo>
                  <a:pt x="2064" y="1484"/>
                  <a:pt x="1768" y="1369"/>
                  <a:pt x="1563" y="1183"/>
                </a:cubicBezTo>
                <a:lnTo>
                  <a:pt x="1563" y="1183"/>
                </a:lnTo>
                <a:cubicBezTo>
                  <a:pt x="1610" y="1724"/>
                  <a:pt x="2108" y="1973"/>
                  <a:pt x="2540" y="1973"/>
                </a:cubicBezTo>
                <a:cubicBezTo>
                  <a:pt x="2723" y="1973"/>
                  <a:pt x="2894" y="1928"/>
                  <a:pt x="3014" y="1841"/>
                </a:cubicBezTo>
                <a:lnTo>
                  <a:pt x="3014" y="1841"/>
                </a:lnTo>
                <a:cubicBezTo>
                  <a:pt x="2512" y="2634"/>
                  <a:pt x="1531" y="2912"/>
                  <a:pt x="662" y="2912"/>
                </a:cubicBezTo>
                <a:cubicBezTo>
                  <a:pt x="430" y="2912"/>
                  <a:pt x="206" y="2892"/>
                  <a:pt x="1" y="2857"/>
                </a:cubicBezTo>
                <a:lnTo>
                  <a:pt x="1" y="2857"/>
                </a:lnTo>
                <a:cubicBezTo>
                  <a:pt x="234" y="3034"/>
                  <a:pt x="673" y="3149"/>
                  <a:pt x="1174" y="3149"/>
                </a:cubicBezTo>
                <a:cubicBezTo>
                  <a:pt x="1969" y="3149"/>
                  <a:pt x="2918" y="2859"/>
                  <a:pt x="3438" y="2065"/>
                </a:cubicBezTo>
                <a:cubicBezTo>
                  <a:pt x="4275" y="781"/>
                  <a:pt x="3315" y="0"/>
                  <a:pt x="33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19154" y="1231917"/>
            <a:ext cx="673163" cy="755095"/>
          </a:xfrm>
          <a:custGeom>
            <a:avLst/>
            <a:gdLst/>
            <a:ahLst/>
            <a:cxnLst/>
            <a:rect l="l" t="t" r="r" b="b"/>
            <a:pathLst>
              <a:path w="7756" h="8700" extrusionOk="0">
                <a:moveTo>
                  <a:pt x="6886" y="1"/>
                </a:moveTo>
                <a:cubicBezTo>
                  <a:pt x="6886" y="2"/>
                  <a:pt x="6919" y="80"/>
                  <a:pt x="6975" y="235"/>
                </a:cubicBezTo>
                <a:cubicBezTo>
                  <a:pt x="7031" y="380"/>
                  <a:pt x="7098" y="615"/>
                  <a:pt x="7187" y="905"/>
                </a:cubicBezTo>
                <a:cubicBezTo>
                  <a:pt x="7276" y="1262"/>
                  <a:pt x="7354" y="1619"/>
                  <a:pt x="7410" y="1987"/>
                </a:cubicBezTo>
                <a:cubicBezTo>
                  <a:pt x="7477" y="2456"/>
                  <a:pt x="7510" y="2925"/>
                  <a:pt x="7499" y="3393"/>
                </a:cubicBezTo>
                <a:cubicBezTo>
                  <a:pt x="7499" y="3661"/>
                  <a:pt x="7477" y="3929"/>
                  <a:pt x="7432" y="4197"/>
                </a:cubicBezTo>
                <a:cubicBezTo>
                  <a:pt x="7399" y="4487"/>
                  <a:pt x="7332" y="4766"/>
                  <a:pt x="7254" y="5034"/>
                </a:cubicBezTo>
                <a:cubicBezTo>
                  <a:pt x="7164" y="5324"/>
                  <a:pt x="7053" y="5603"/>
                  <a:pt x="6919" y="5871"/>
                </a:cubicBezTo>
                <a:cubicBezTo>
                  <a:pt x="6897" y="5938"/>
                  <a:pt x="6852" y="6016"/>
                  <a:pt x="6819" y="6072"/>
                </a:cubicBezTo>
                <a:lnTo>
                  <a:pt x="6763" y="6172"/>
                </a:lnTo>
                <a:lnTo>
                  <a:pt x="6740" y="6205"/>
                </a:lnTo>
                <a:lnTo>
                  <a:pt x="6729" y="6228"/>
                </a:lnTo>
                <a:lnTo>
                  <a:pt x="6696" y="6272"/>
                </a:lnTo>
                <a:cubicBezTo>
                  <a:pt x="6651" y="6339"/>
                  <a:pt x="6618" y="6418"/>
                  <a:pt x="6573" y="6484"/>
                </a:cubicBezTo>
                <a:lnTo>
                  <a:pt x="6428" y="6674"/>
                </a:lnTo>
                <a:cubicBezTo>
                  <a:pt x="6060" y="7199"/>
                  <a:pt x="5569" y="7634"/>
                  <a:pt x="5000" y="7946"/>
                </a:cubicBezTo>
                <a:cubicBezTo>
                  <a:pt x="4540" y="8180"/>
                  <a:pt x="4034" y="8300"/>
                  <a:pt x="3528" y="8300"/>
                </a:cubicBezTo>
                <a:cubicBezTo>
                  <a:pt x="3382" y="8300"/>
                  <a:pt x="3236" y="8290"/>
                  <a:pt x="3091" y="8270"/>
                </a:cubicBezTo>
                <a:cubicBezTo>
                  <a:pt x="2756" y="8225"/>
                  <a:pt x="2433" y="8125"/>
                  <a:pt x="2132" y="7991"/>
                </a:cubicBezTo>
                <a:cubicBezTo>
                  <a:pt x="1830" y="7857"/>
                  <a:pt x="1551" y="7690"/>
                  <a:pt x="1283" y="7489"/>
                </a:cubicBezTo>
                <a:cubicBezTo>
                  <a:pt x="1150" y="7388"/>
                  <a:pt x="1027" y="7288"/>
                  <a:pt x="915" y="7165"/>
                </a:cubicBezTo>
                <a:lnTo>
                  <a:pt x="826" y="7076"/>
                </a:lnTo>
                <a:lnTo>
                  <a:pt x="748" y="6998"/>
                </a:lnTo>
                <a:cubicBezTo>
                  <a:pt x="692" y="6942"/>
                  <a:pt x="647" y="6875"/>
                  <a:pt x="603" y="6808"/>
                </a:cubicBezTo>
                <a:cubicBezTo>
                  <a:pt x="513" y="6685"/>
                  <a:pt x="435" y="6551"/>
                  <a:pt x="368" y="6406"/>
                </a:cubicBezTo>
                <a:cubicBezTo>
                  <a:pt x="301" y="6272"/>
                  <a:pt x="257" y="6127"/>
                  <a:pt x="223" y="5982"/>
                </a:cubicBezTo>
                <a:cubicBezTo>
                  <a:pt x="134" y="5391"/>
                  <a:pt x="290" y="4799"/>
                  <a:pt x="647" y="4320"/>
                </a:cubicBezTo>
                <a:cubicBezTo>
                  <a:pt x="792" y="4096"/>
                  <a:pt x="993" y="3918"/>
                  <a:pt x="1228" y="3795"/>
                </a:cubicBezTo>
                <a:cubicBezTo>
                  <a:pt x="1319" y="3767"/>
                  <a:pt x="1419" y="3747"/>
                  <a:pt x="1520" y="3747"/>
                </a:cubicBezTo>
                <a:cubicBezTo>
                  <a:pt x="1541" y="3747"/>
                  <a:pt x="1563" y="3748"/>
                  <a:pt x="1585" y="3750"/>
                </a:cubicBezTo>
                <a:cubicBezTo>
                  <a:pt x="1696" y="3762"/>
                  <a:pt x="1819" y="3795"/>
                  <a:pt x="1931" y="3840"/>
                </a:cubicBezTo>
                <a:cubicBezTo>
                  <a:pt x="2388" y="4007"/>
                  <a:pt x="2712" y="4420"/>
                  <a:pt x="2667" y="4811"/>
                </a:cubicBezTo>
                <a:cubicBezTo>
                  <a:pt x="2656" y="5000"/>
                  <a:pt x="2589" y="5179"/>
                  <a:pt x="2466" y="5313"/>
                </a:cubicBezTo>
                <a:cubicBezTo>
                  <a:pt x="2355" y="5435"/>
                  <a:pt x="2210" y="5502"/>
                  <a:pt x="2053" y="5525"/>
                </a:cubicBezTo>
                <a:cubicBezTo>
                  <a:pt x="2015" y="5532"/>
                  <a:pt x="1975" y="5536"/>
                  <a:pt x="1934" y="5536"/>
                </a:cubicBezTo>
                <a:cubicBezTo>
                  <a:pt x="1847" y="5536"/>
                  <a:pt x="1758" y="5518"/>
                  <a:pt x="1674" y="5480"/>
                </a:cubicBezTo>
                <a:cubicBezTo>
                  <a:pt x="1641" y="5469"/>
                  <a:pt x="1618" y="5447"/>
                  <a:pt x="1596" y="5424"/>
                </a:cubicBezTo>
                <a:cubicBezTo>
                  <a:pt x="1562" y="5413"/>
                  <a:pt x="1540" y="5402"/>
                  <a:pt x="1518" y="5380"/>
                </a:cubicBezTo>
                <a:cubicBezTo>
                  <a:pt x="1451" y="5324"/>
                  <a:pt x="1406" y="5257"/>
                  <a:pt x="1384" y="5190"/>
                </a:cubicBezTo>
                <a:lnTo>
                  <a:pt x="1384" y="5190"/>
                </a:lnTo>
                <a:cubicBezTo>
                  <a:pt x="1395" y="5235"/>
                  <a:pt x="1417" y="5268"/>
                  <a:pt x="1429" y="5302"/>
                </a:cubicBezTo>
                <a:cubicBezTo>
                  <a:pt x="1484" y="5402"/>
                  <a:pt x="1562" y="5469"/>
                  <a:pt x="1652" y="5525"/>
                </a:cubicBezTo>
                <a:cubicBezTo>
                  <a:pt x="1759" y="5583"/>
                  <a:pt x="1883" y="5616"/>
                  <a:pt x="2009" y="5616"/>
                </a:cubicBezTo>
                <a:cubicBezTo>
                  <a:pt x="2028" y="5616"/>
                  <a:pt x="2046" y="5615"/>
                  <a:pt x="2065" y="5614"/>
                </a:cubicBezTo>
                <a:cubicBezTo>
                  <a:pt x="2254" y="5603"/>
                  <a:pt x="2422" y="5525"/>
                  <a:pt x="2556" y="5402"/>
                </a:cubicBezTo>
                <a:cubicBezTo>
                  <a:pt x="2634" y="5324"/>
                  <a:pt x="2690" y="5246"/>
                  <a:pt x="2734" y="5145"/>
                </a:cubicBezTo>
                <a:cubicBezTo>
                  <a:pt x="2902" y="4822"/>
                  <a:pt x="2868" y="4420"/>
                  <a:pt x="2656" y="4119"/>
                </a:cubicBezTo>
                <a:cubicBezTo>
                  <a:pt x="2500" y="3895"/>
                  <a:pt x="2277" y="3728"/>
                  <a:pt x="2031" y="3616"/>
                </a:cubicBezTo>
                <a:cubicBezTo>
                  <a:pt x="1953" y="3583"/>
                  <a:pt x="1864" y="3550"/>
                  <a:pt x="1774" y="3527"/>
                </a:cubicBezTo>
                <a:cubicBezTo>
                  <a:pt x="1451" y="3650"/>
                  <a:pt x="1116" y="3728"/>
                  <a:pt x="770" y="3750"/>
                </a:cubicBezTo>
                <a:lnTo>
                  <a:pt x="725" y="3784"/>
                </a:lnTo>
                <a:cubicBezTo>
                  <a:pt x="603" y="3895"/>
                  <a:pt x="502" y="4007"/>
                  <a:pt x="402" y="4130"/>
                </a:cubicBezTo>
                <a:cubicBezTo>
                  <a:pt x="234" y="4353"/>
                  <a:pt x="89" y="4610"/>
                  <a:pt x="0" y="4866"/>
                </a:cubicBezTo>
                <a:lnTo>
                  <a:pt x="0" y="6473"/>
                </a:lnTo>
                <a:cubicBezTo>
                  <a:pt x="11" y="6496"/>
                  <a:pt x="11" y="6529"/>
                  <a:pt x="22" y="6551"/>
                </a:cubicBezTo>
                <a:cubicBezTo>
                  <a:pt x="101" y="6719"/>
                  <a:pt x="190" y="6886"/>
                  <a:pt x="301" y="7031"/>
                </a:cubicBezTo>
                <a:cubicBezTo>
                  <a:pt x="357" y="7109"/>
                  <a:pt x="402" y="7176"/>
                  <a:pt x="469" y="7243"/>
                </a:cubicBezTo>
                <a:lnTo>
                  <a:pt x="558" y="7355"/>
                </a:lnTo>
                <a:lnTo>
                  <a:pt x="647" y="7444"/>
                </a:lnTo>
                <a:cubicBezTo>
                  <a:pt x="770" y="7567"/>
                  <a:pt x="904" y="7690"/>
                  <a:pt x="1049" y="7801"/>
                </a:cubicBezTo>
                <a:cubicBezTo>
                  <a:pt x="1339" y="8024"/>
                  <a:pt x="1652" y="8214"/>
                  <a:pt x="1986" y="8359"/>
                </a:cubicBezTo>
                <a:cubicBezTo>
                  <a:pt x="2321" y="8504"/>
                  <a:pt x="2678" y="8616"/>
                  <a:pt x="3035" y="8672"/>
                </a:cubicBezTo>
                <a:cubicBezTo>
                  <a:pt x="3189" y="8690"/>
                  <a:pt x="3345" y="8699"/>
                  <a:pt x="3501" y="8699"/>
                </a:cubicBezTo>
                <a:cubicBezTo>
                  <a:pt x="3719" y="8699"/>
                  <a:pt x="3937" y="8682"/>
                  <a:pt x="4151" y="8649"/>
                </a:cubicBezTo>
                <a:cubicBezTo>
                  <a:pt x="4509" y="8582"/>
                  <a:pt x="4854" y="8460"/>
                  <a:pt x="5189" y="8292"/>
                </a:cubicBezTo>
                <a:cubicBezTo>
                  <a:pt x="5803" y="7946"/>
                  <a:pt x="6339" y="7467"/>
                  <a:pt x="6729" y="6875"/>
                </a:cubicBezTo>
                <a:lnTo>
                  <a:pt x="6874" y="6663"/>
                </a:lnTo>
                <a:cubicBezTo>
                  <a:pt x="6919" y="6596"/>
                  <a:pt x="6952" y="6518"/>
                  <a:pt x="6997" y="6451"/>
                </a:cubicBezTo>
                <a:lnTo>
                  <a:pt x="7031" y="6395"/>
                </a:lnTo>
                <a:lnTo>
                  <a:pt x="7042" y="6373"/>
                </a:lnTo>
                <a:lnTo>
                  <a:pt x="7053" y="6339"/>
                </a:lnTo>
                <a:lnTo>
                  <a:pt x="7120" y="6228"/>
                </a:lnTo>
                <a:cubicBezTo>
                  <a:pt x="7153" y="6161"/>
                  <a:pt x="7198" y="6094"/>
                  <a:pt x="7220" y="6016"/>
                </a:cubicBezTo>
                <a:cubicBezTo>
                  <a:pt x="7354" y="5726"/>
                  <a:pt x="7466" y="5424"/>
                  <a:pt x="7544" y="5112"/>
                </a:cubicBezTo>
                <a:cubicBezTo>
                  <a:pt x="7689" y="4554"/>
                  <a:pt x="7756" y="3974"/>
                  <a:pt x="7734" y="3393"/>
                </a:cubicBezTo>
                <a:cubicBezTo>
                  <a:pt x="7722" y="2913"/>
                  <a:pt x="7667" y="2434"/>
                  <a:pt x="7555" y="1954"/>
                </a:cubicBezTo>
                <a:cubicBezTo>
                  <a:pt x="7477" y="1597"/>
                  <a:pt x="7377" y="1240"/>
                  <a:pt x="7254" y="882"/>
                </a:cubicBezTo>
                <a:cubicBezTo>
                  <a:pt x="7176" y="659"/>
                  <a:pt x="7086" y="436"/>
                  <a:pt x="6997" y="224"/>
                </a:cubicBezTo>
                <a:cubicBezTo>
                  <a:pt x="6920" y="80"/>
                  <a:pt x="6886" y="2"/>
                  <a:pt x="688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85985" y="1534476"/>
            <a:ext cx="88181" cy="23955"/>
          </a:xfrm>
          <a:custGeom>
            <a:avLst/>
            <a:gdLst/>
            <a:ahLst/>
            <a:cxnLst/>
            <a:rect l="l" t="t" r="r" b="b"/>
            <a:pathLst>
              <a:path w="1016" h="276" extrusionOk="0">
                <a:moveTo>
                  <a:pt x="707" y="1"/>
                </a:moveTo>
                <a:cubicBezTo>
                  <a:pt x="593" y="1"/>
                  <a:pt x="479" y="17"/>
                  <a:pt x="368" y="52"/>
                </a:cubicBezTo>
                <a:cubicBezTo>
                  <a:pt x="234" y="97"/>
                  <a:pt x="112" y="175"/>
                  <a:pt x="0" y="276"/>
                </a:cubicBezTo>
                <a:cubicBezTo>
                  <a:pt x="346" y="242"/>
                  <a:pt x="692" y="164"/>
                  <a:pt x="1016" y="41"/>
                </a:cubicBezTo>
                <a:cubicBezTo>
                  <a:pt x="914" y="15"/>
                  <a:pt x="811" y="1"/>
                  <a:pt x="70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130683" y="1631857"/>
            <a:ext cx="97989" cy="76811"/>
          </a:xfrm>
          <a:custGeom>
            <a:avLst/>
            <a:gdLst/>
            <a:ahLst/>
            <a:cxnLst/>
            <a:rect l="l" t="t" r="r" b="b"/>
            <a:pathLst>
              <a:path w="1129" h="885" extrusionOk="0">
                <a:moveTo>
                  <a:pt x="539" y="1"/>
                </a:moveTo>
                <a:cubicBezTo>
                  <a:pt x="264" y="1"/>
                  <a:pt x="0" y="261"/>
                  <a:pt x="110" y="582"/>
                </a:cubicBezTo>
                <a:cubicBezTo>
                  <a:pt x="110" y="560"/>
                  <a:pt x="110" y="548"/>
                  <a:pt x="99" y="526"/>
                </a:cubicBezTo>
                <a:lnTo>
                  <a:pt x="95" y="501"/>
                </a:lnTo>
                <a:lnTo>
                  <a:pt x="95" y="501"/>
                </a:lnTo>
                <a:cubicBezTo>
                  <a:pt x="96" y="506"/>
                  <a:pt x="97" y="510"/>
                  <a:pt x="99" y="515"/>
                </a:cubicBezTo>
                <a:cubicBezTo>
                  <a:pt x="121" y="582"/>
                  <a:pt x="144" y="638"/>
                  <a:pt x="177" y="682"/>
                </a:cubicBezTo>
                <a:cubicBezTo>
                  <a:pt x="222" y="738"/>
                  <a:pt x="266" y="794"/>
                  <a:pt x="322" y="827"/>
                </a:cubicBezTo>
                <a:cubicBezTo>
                  <a:pt x="394" y="867"/>
                  <a:pt x="466" y="885"/>
                  <a:pt x="535" y="885"/>
                </a:cubicBezTo>
                <a:cubicBezTo>
                  <a:pt x="872" y="885"/>
                  <a:pt x="1128" y="464"/>
                  <a:pt x="869" y="158"/>
                </a:cubicBezTo>
                <a:cubicBezTo>
                  <a:pt x="776" y="48"/>
                  <a:pt x="656" y="1"/>
                  <a:pt x="53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138234" y="1670740"/>
            <a:ext cx="19442" cy="32981"/>
          </a:xfrm>
          <a:custGeom>
            <a:avLst/>
            <a:gdLst/>
            <a:ahLst/>
            <a:cxnLst/>
            <a:rect l="l" t="t" r="r" b="b"/>
            <a:pathLst>
              <a:path w="224" h="380" extrusionOk="0">
                <a:moveTo>
                  <a:pt x="1" y="0"/>
                </a:moveTo>
                <a:cubicBezTo>
                  <a:pt x="1" y="0"/>
                  <a:pt x="1" y="22"/>
                  <a:pt x="12" y="67"/>
                </a:cubicBezTo>
                <a:lnTo>
                  <a:pt x="1" y="0"/>
                </a:lnTo>
                <a:close/>
                <a:moveTo>
                  <a:pt x="12" y="67"/>
                </a:moveTo>
                <a:cubicBezTo>
                  <a:pt x="12" y="89"/>
                  <a:pt x="12" y="112"/>
                  <a:pt x="23" y="134"/>
                </a:cubicBezTo>
                <a:cubicBezTo>
                  <a:pt x="45" y="201"/>
                  <a:pt x="90" y="268"/>
                  <a:pt x="146" y="324"/>
                </a:cubicBezTo>
                <a:cubicBezTo>
                  <a:pt x="168" y="346"/>
                  <a:pt x="202" y="357"/>
                  <a:pt x="224" y="379"/>
                </a:cubicBezTo>
                <a:cubicBezTo>
                  <a:pt x="179" y="335"/>
                  <a:pt x="123" y="290"/>
                  <a:pt x="90" y="234"/>
                </a:cubicBezTo>
                <a:cubicBezTo>
                  <a:pt x="57" y="179"/>
                  <a:pt x="34" y="123"/>
                  <a:pt x="12" y="6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467525" y="1368529"/>
            <a:ext cx="197713" cy="208823"/>
          </a:xfrm>
          <a:custGeom>
            <a:avLst/>
            <a:gdLst/>
            <a:ahLst/>
            <a:cxnLst/>
            <a:rect l="l" t="t" r="r" b="b"/>
            <a:pathLst>
              <a:path w="2278" h="2406" extrusionOk="0">
                <a:moveTo>
                  <a:pt x="2065" y="0"/>
                </a:moveTo>
                <a:lnTo>
                  <a:pt x="2065" y="0"/>
                </a:lnTo>
                <a:cubicBezTo>
                  <a:pt x="2076" y="974"/>
                  <a:pt x="1173" y="1881"/>
                  <a:pt x="793" y="1881"/>
                </a:cubicBezTo>
                <a:cubicBezTo>
                  <a:pt x="764" y="1881"/>
                  <a:pt x="738" y="1875"/>
                  <a:pt x="715" y="1864"/>
                </a:cubicBezTo>
                <a:cubicBezTo>
                  <a:pt x="1362" y="1473"/>
                  <a:pt x="1775" y="793"/>
                  <a:pt x="1831" y="45"/>
                </a:cubicBezTo>
                <a:lnTo>
                  <a:pt x="1831" y="45"/>
                </a:lnTo>
                <a:cubicBezTo>
                  <a:pt x="1608" y="1116"/>
                  <a:pt x="559" y="1674"/>
                  <a:pt x="1" y="2020"/>
                </a:cubicBezTo>
                <a:cubicBezTo>
                  <a:pt x="198" y="2246"/>
                  <a:pt x="389" y="2406"/>
                  <a:pt x="635" y="2406"/>
                </a:cubicBezTo>
                <a:cubicBezTo>
                  <a:pt x="862" y="2406"/>
                  <a:pt x="1137" y="2269"/>
                  <a:pt x="1507" y="1920"/>
                </a:cubicBezTo>
                <a:cubicBezTo>
                  <a:pt x="2277" y="1206"/>
                  <a:pt x="2066" y="1"/>
                  <a:pt x="20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451121" y="1492468"/>
            <a:ext cx="197627" cy="195457"/>
          </a:xfrm>
          <a:custGeom>
            <a:avLst/>
            <a:gdLst/>
            <a:ahLst/>
            <a:cxnLst/>
            <a:rect l="l" t="t" r="r" b="b"/>
            <a:pathLst>
              <a:path w="2277" h="2252" extrusionOk="0">
                <a:moveTo>
                  <a:pt x="2232" y="1"/>
                </a:moveTo>
                <a:lnTo>
                  <a:pt x="2232" y="1"/>
                </a:lnTo>
                <a:cubicBezTo>
                  <a:pt x="2232" y="1"/>
                  <a:pt x="1696" y="1106"/>
                  <a:pt x="949" y="1239"/>
                </a:cubicBezTo>
                <a:cubicBezTo>
                  <a:pt x="190" y="1384"/>
                  <a:pt x="0" y="1507"/>
                  <a:pt x="11" y="1797"/>
                </a:cubicBezTo>
                <a:cubicBezTo>
                  <a:pt x="11" y="1990"/>
                  <a:pt x="376" y="2251"/>
                  <a:pt x="817" y="2251"/>
                </a:cubicBezTo>
                <a:cubicBezTo>
                  <a:pt x="1066" y="2251"/>
                  <a:pt x="1339" y="2168"/>
                  <a:pt x="1585" y="1942"/>
                </a:cubicBezTo>
                <a:cubicBezTo>
                  <a:pt x="2210" y="1362"/>
                  <a:pt x="2277" y="793"/>
                  <a:pt x="2243" y="626"/>
                </a:cubicBezTo>
                <a:lnTo>
                  <a:pt x="2243" y="626"/>
                </a:lnTo>
                <a:cubicBezTo>
                  <a:pt x="2045" y="1063"/>
                  <a:pt x="1669" y="1729"/>
                  <a:pt x="1086" y="1729"/>
                </a:cubicBezTo>
                <a:cubicBezTo>
                  <a:pt x="1014" y="1729"/>
                  <a:pt x="938" y="1719"/>
                  <a:pt x="860" y="1697"/>
                </a:cubicBezTo>
                <a:cubicBezTo>
                  <a:pt x="1295" y="1485"/>
                  <a:pt x="2187" y="793"/>
                  <a:pt x="22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358253" y="1610680"/>
            <a:ext cx="280861" cy="154317"/>
          </a:xfrm>
          <a:custGeom>
            <a:avLst/>
            <a:gdLst/>
            <a:ahLst/>
            <a:cxnLst/>
            <a:rect l="l" t="t" r="r" b="b"/>
            <a:pathLst>
              <a:path w="3236" h="1778" extrusionOk="0">
                <a:moveTo>
                  <a:pt x="3235" y="0"/>
                </a:moveTo>
                <a:cubicBezTo>
                  <a:pt x="3090" y="290"/>
                  <a:pt x="2655" y="1016"/>
                  <a:pt x="1751" y="1060"/>
                </a:cubicBezTo>
                <a:cubicBezTo>
                  <a:pt x="1731" y="1062"/>
                  <a:pt x="1711" y="1063"/>
                  <a:pt x="1691" y="1063"/>
                </a:cubicBezTo>
                <a:cubicBezTo>
                  <a:pt x="1276" y="1063"/>
                  <a:pt x="868" y="746"/>
                  <a:pt x="613" y="703"/>
                </a:cubicBezTo>
                <a:cubicBezTo>
                  <a:pt x="597" y="701"/>
                  <a:pt x="582" y="700"/>
                  <a:pt x="566" y="700"/>
                </a:cubicBezTo>
                <a:cubicBezTo>
                  <a:pt x="297" y="700"/>
                  <a:pt x="0" y="1052"/>
                  <a:pt x="401" y="1484"/>
                </a:cubicBezTo>
                <a:cubicBezTo>
                  <a:pt x="557" y="1662"/>
                  <a:pt x="867" y="1777"/>
                  <a:pt x="1238" y="1777"/>
                </a:cubicBezTo>
                <a:cubicBezTo>
                  <a:pt x="1843" y="1777"/>
                  <a:pt x="2613" y="1470"/>
                  <a:pt x="3146" y="625"/>
                </a:cubicBezTo>
                <a:lnTo>
                  <a:pt x="3146" y="625"/>
                </a:lnTo>
                <a:cubicBezTo>
                  <a:pt x="2826" y="954"/>
                  <a:pt x="2229" y="1503"/>
                  <a:pt x="1632" y="1503"/>
                </a:cubicBezTo>
                <a:cubicBezTo>
                  <a:pt x="1481" y="1503"/>
                  <a:pt x="1329" y="1468"/>
                  <a:pt x="1182" y="1384"/>
                </a:cubicBezTo>
                <a:cubicBezTo>
                  <a:pt x="1818" y="1350"/>
                  <a:pt x="2711" y="1194"/>
                  <a:pt x="323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639026" y="1599050"/>
            <a:ext cx="4860" cy="11717"/>
          </a:xfrm>
          <a:custGeom>
            <a:avLst/>
            <a:gdLst/>
            <a:ahLst/>
            <a:cxnLst/>
            <a:rect l="l" t="t" r="r" b="b"/>
            <a:pathLst>
              <a:path w="56" h="135" extrusionOk="0">
                <a:moveTo>
                  <a:pt x="56" y="0"/>
                </a:moveTo>
                <a:cubicBezTo>
                  <a:pt x="34" y="45"/>
                  <a:pt x="11" y="90"/>
                  <a:pt x="0" y="134"/>
                </a:cubicBezTo>
                <a:cubicBezTo>
                  <a:pt x="34" y="56"/>
                  <a:pt x="56" y="0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276755" y="1704589"/>
            <a:ext cx="339098" cy="142947"/>
          </a:xfrm>
          <a:custGeom>
            <a:avLst/>
            <a:gdLst/>
            <a:ahLst/>
            <a:cxnLst/>
            <a:rect l="l" t="t" r="r" b="b"/>
            <a:pathLst>
              <a:path w="3907" h="1647" extrusionOk="0">
                <a:moveTo>
                  <a:pt x="3906" y="1"/>
                </a:moveTo>
                <a:cubicBezTo>
                  <a:pt x="3731" y="213"/>
                  <a:pt x="3064" y="902"/>
                  <a:pt x="2224" y="902"/>
                </a:cubicBezTo>
                <a:cubicBezTo>
                  <a:pt x="2051" y="902"/>
                  <a:pt x="1871" y="873"/>
                  <a:pt x="1686" y="804"/>
                </a:cubicBezTo>
                <a:cubicBezTo>
                  <a:pt x="1135" y="588"/>
                  <a:pt x="775" y="285"/>
                  <a:pt x="468" y="285"/>
                </a:cubicBezTo>
                <a:cubicBezTo>
                  <a:pt x="426" y="285"/>
                  <a:pt x="386" y="290"/>
                  <a:pt x="346" y="302"/>
                </a:cubicBezTo>
                <a:cubicBezTo>
                  <a:pt x="1" y="402"/>
                  <a:pt x="45" y="1139"/>
                  <a:pt x="704" y="1496"/>
                </a:cubicBezTo>
                <a:cubicBezTo>
                  <a:pt x="888" y="1594"/>
                  <a:pt x="1145" y="1646"/>
                  <a:pt x="1437" y="1646"/>
                </a:cubicBezTo>
                <a:cubicBezTo>
                  <a:pt x="2206" y="1646"/>
                  <a:pt x="3220" y="1286"/>
                  <a:pt x="3795" y="469"/>
                </a:cubicBezTo>
                <a:lnTo>
                  <a:pt x="3795" y="469"/>
                </a:lnTo>
                <a:cubicBezTo>
                  <a:pt x="3292" y="990"/>
                  <a:pt x="2601" y="1280"/>
                  <a:pt x="1890" y="1280"/>
                </a:cubicBezTo>
                <a:cubicBezTo>
                  <a:pt x="1718" y="1280"/>
                  <a:pt x="1545" y="1263"/>
                  <a:pt x="1373" y="1228"/>
                </a:cubicBezTo>
                <a:cubicBezTo>
                  <a:pt x="1820" y="1206"/>
                  <a:pt x="2913" y="1239"/>
                  <a:pt x="390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615766" y="1699729"/>
            <a:ext cx="3906" cy="4947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45" y="1"/>
                </a:moveTo>
                <a:lnTo>
                  <a:pt x="0" y="57"/>
                </a:lnTo>
                <a:cubicBezTo>
                  <a:pt x="12" y="45"/>
                  <a:pt x="34" y="23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9154" y="1634895"/>
            <a:ext cx="371038" cy="273310"/>
          </a:xfrm>
          <a:custGeom>
            <a:avLst/>
            <a:gdLst/>
            <a:ahLst/>
            <a:cxnLst/>
            <a:rect l="l" t="t" r="r" b="b"/>
            <a:pathLst>
              <a:path w="4275" h="3149" extrusionOk="0">
                <a:moveTo>
                  <a:pt x="971" y="0"/>
                </a:moveTo>
                <a:lnTo>
                  <a:pt x="971" y="0"/>
                </a:lnTo>
                <a:cubicBezTo>
                  <a:pt x="971" y="0"/>
                  <a:pt x="0" y="781"/>
                  <a:pt x="848" y="2065"/>
                </a:cubicBezTo>
                <a:cubicBezTo>
                  <a:pt x="1362" y="2859"/>
                  <a:pt x="2308" y="3149"/>
                  <a:pt x="3102" y="3149"/>
                </a:cubicBezTo>
                <a:cubicBezTo>
                  <a:pt x="3602" y="3149"/>
                  <a:pt x="4041" y="3034"/>
                  <a:pt x="4274" y="2857"/>
                </a:cubicBezTo>
                <a:lnTo>
                  <a:pt x="4274" y="2857"/>
                </a:lnTo>
                <a:cubicBezTo>
                  <a:pt x="4069" y="2892"/>
                  <a:pt x="3845" y="2912"/>
                  <a:pt x="3613" y="2912"/>
                </a:cubicBezTo>
                <a:cubicBezTo>
                  <a:pt x="2744" y="2912"/>
                  <a:pt x="1763" y="2634"/>
                  <a:pt x="1261" y="1841"/>
                </a:cubicBezTo>
                <a:lnTo>
                  <a:pt x="1261" y="1841"/>
                </a:lnTo>
                <a:cubicBezTo>
                  <a:pt x="1380" y="1924"/>
                  <a:pt x="1551" y="1968"/>
                  <a:pt x="1734" y="1968"/>
                </a:cubicBezTo>
                <a:cubicBezTo>
                  <a:pt x="2166" y="1968"/>
                  <a:pt x="2665" y="1724"/>
                  <a:pt x="2712" y="1183"/>
                </a:cubicBezTo>
                <a:lnTo>
                  <a:pt x="2712" y="1183"/>
                </a:lnTo>
                <a:cubicBezTo>
                  <a:pt x="2514" y="1369"/>
                  <a:pt x="2224" y="1484"/>
                  <a:pt x="1930" y="1484"/>
                </a:cubicBezTo>
                <a:cubicBezTo>
                  <a:pt x="1712" y="1484"/>
                  <a:pt x="1492" y="1420"/>
                  <a:pt x="1306" y="1272"/>
                </a:cubicBezTo>
                <a:cubicBezTo>
                  <a:pt x="937" y="960"/>
                  <a:pt x="804" y="458"/>
                  <a:pt x="9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6491011" y="1019796"/>
            <a:ext cx="11717" cy="34023"/>
          </a:xfrm>
          <a:custGeom>
            <a:avLst/>
            <a:gdLst/>
            <a:ahLst/>
            <a:cxnLst/>
            <a:rect l="l" t="t" r="r" b="b"/>
            <a:pathLst>
              <a:path w="135" h="392" extrusionOk="0">
                <a:moveTo>
                  <a:pt x="124" y="1"/>
                </a:moveTo>
                <a:lnTo>
                  <a:pt x="124" y="57"/>
                </a:lnTo>
                <a:cubicBezTo>
                  <a:pt x="124" y="124"/>
                  <a:pt x="112" y="179"/>
                  <a:pt x="90" y="235"/>
                </a:cubicBezTo>
                <a:cubicBezTo>
                  <a:pt x="68" y="291"/>
                  <a:pt x="34" y="347"/>
                  <a:pt x="1" y="391"/>
                </a:cubicBezTo>
                <a:cubicBezTo>
                  <a:pt x="23" y="380"/>
                  <a:pt x="45" y="358"/>
                  <a:pt x="57" y="325"/>
                </a:cubicBezTo>
                <a:cubicBezTo>
                  <a:pt x="101" y="269"/>
                  <a:pt x="124" y="202"/>
                  <a:pt x="135" y="124"/>
                </a:cubicBezTo>
                <a:lnTo>
                  <a:pt x="135" y="57"/>
                </a:lnTo>
                <a:cubicBezTo>
                  <a:pt x="135" y="23"/>
                  <a:pt x="124" y="1"/>
                  <a:pt x="1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6615992" y="984993"/>
            <a:ext cx="1042" cy="4860"/>
          </a:xfrm>
          <a:custGeom>
            <a:avLst/>
            <a:gdLst/>
            <a:ahLst/>
            <a:cxnLst/>
            <a:rect l="l" t="t" r="r" b="b"/>
            <a:pathLst>
              <a:path w="12" h="56" extrusionOk="0">
                <a:moveTo>
                  <a:pt x="0" y="0"/>
                </a:moveTo>
                <a:lnTo>
                  <a:pt x="12" y="56"/>
                </a:lnTo>
                <a:cubicBezTo>
                  <a:pt x="12" y="56"/>
                  <a:pt x="12" y="45"/>
                  <a:pt x="12" y="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6635347" y="1104072"/>
            <a:ext cx="6857" cy="9808"/>
          </a:xfrm>
          <a:custGeom>
            <a:avLst/>
            <a:gdLst/>
            <a:ahLst/>
            <a:cxnLst/>
            <a:rect l="l" t="t" r="r" b="b"/>
            <a:pathLst>
              <a:path w="79" h="113" extrusionOk="0">
                <a:moveTo>
                  <a:pt x="79" y="1"/>
                </a:moveTo>
                <a:cubicBezTo>
                  <a:pt x="56" y="45"/>
                  <a:pt x="23" y="79"/>
                  <a:pt x="1" y="112"/>
                </a:cubicBezTo>
                <a:cubicBezTo>
                  <a:pt x="12" y="112"/>
                  <a:pt x="34" y="101"/>
                  <a:pt x="79" y="68"/>
                </a:cubicBezTo>
                <a:lnTo>
                  <a:pt x="79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2528673" y="984993"/>
            <a:ext cx="1042" cy="4860"/>
          </a:xfrm>
          <a:custGeom>
            <a:avLst/>
            <a:gdLst/>
            <a:ahLst/>
            <a:cxnLst/>
            <a:rect l="l" t="t" r="r" b="b"/>
            <a:pathLst>
              <a:path w="12" h="56" extrusionOk="0">
                <a:moveTo>
                  <a:pt x="12" y="0"/>
                </a:moveTo>
                <a:lnTo>
                  <a:pt x="0" y="22"/>
                </a:lnTo>
                <a:lnTo>
                  <a:pt x="0" y="56"/>
                </a:lnTo>
                <a:lnTo>
                  <a:pt x="12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7486694" y="1475023"/>
            <a:ext cx="10762" cy="5902"/>
          </a:xfrm>
          <a:custGeom>
            <a:avLst/>
            <a:gdLst/>
            <a:ahLst/>
            <a:cxnLst/>
            <a:rect l="l" t="t" r="r" b="b"/>
            <a:pathLst>
              <a:path w="124" h="68" extrusionOk="0">
                <a:moveTo>
                  <a:pt x="1" y="1"/>
                </a:moveTo>
                <a:lnTo>
                  <a:pt x="124" y="68"/>
                </a:lnTo>
                <a:cubicBezTo>
                  <a:pt x="124" y="68"/>
                  <a:pt x="79" y="34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7410230" y="1414963"/>
            <a:ext cx="6857" cy="1128"/>
          </a:xfrm>
          <a:custGeom>
            <a:avLst/>
            <a:gdLst/>
            <a:ahLst/>
            <a:cxnLst/>
            <a:rect l="l" t="t" r="r" b="b"/>
            <a:pathLst>
              <a:path w="79" h="13" extrusionOk="0">
                <a:moveTo>
                  <a:pt x="0" y="1"/>
                </a:moveTo>
                <a:lnTo>
                  <a:pt x="78" y="12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569789" y="1393699"/>
            <a:ext cx="108577" cy="103717"/>
          </a:xfrm>
          <a:custGeom>
            <a:avLst/>
            <a:gdLst/>
            <a:ahLst/>
            <a:cxnLst/>
            <a:rect l="l" t="t" r="r" b="b"/>
            <a:pathLst>
              <a:path w="1251" h="1195" extrusionOk="0">
                <a:moveTo>
                  <a:pt x="1250" y="0"/>
                </a:moveTo>
                <a:lnTo>
                  <a:pt x="1128" y="90"/>
                </a:lnTo>
                <a:cubicBezTo>
                  <a:pt x="703" y="402"/>
                  <a:pt x="324" y="770"/>
                  <a:pt x="0" y="1195"/>
                </a:cubicBezTo>
                <a:cubicBezTo>
                  <a:pt x="402" y="916"/>
                  <a:pt x="759" y="581"/>
                  <a:pt x="1083" y="201"/>
                </a:cubicBezTo>
                <a:cubicBezTo>
                  <a:pt x="1139" y="134"/>
                  <a:pt x="1195" y="67"/>
                  <a:pt x="125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643389" y="1475023"/>
            <a:ext cx="10762" cy="5902"/>
          </a:xfrm>
          <a:custGeom>
            <a:avLst/>
            <a:gdLst/>
            <a:ahLst/>
            <a:cxnLst/>
            <a:rect l="l" t="t" r="r" b="b"/>
            <a:pathLst>
              <a:path w="124" h="68" extrusionOk="0">
                <a:moveTo>
                  <a:pt x="123" y="1"/>
                </a:moveTo>
                <a:cubicBezTo>
                  <a:pt x="45" y="34"/>
                  <a:pt x="1" y="68"/>
                  <a:pt x="1" y="68"/>
                </a:cubicBezTo>
                <a:lnTo>
                  <a:pt x="12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1724714" y="1414963"/>
            <a:ext cx="5902" cy="1128"/>
          </a:xfrm>
          <a:custGeom>
            <a:avLst/>
            <a:gdLst/>
            <a:ahLst/>
            <a:cxnLst/>
            <a:rect l="l" t="t" r="r" b="b"/>
            <a:pathLst>
              <a:path w="68" h="13" extrusionOk="0">
                <a:moveTo>
                  <a:pt x="68" y="1"/>
                </a:moveTo>
                <a:lnTo>
                  <a:pt x="1" y="12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7618445" y="-15"/>
            <a:ext cx="811770" cy="1074838"/>
          </a:xfrm>
          <a:custGeom>
            <a:avLst/>
            <a:gdLst/>
            <a:ahLst/>
            <a:cxnLst/>
            <a:rect l="l" t="t" r="r" b="b"/>
            <a:pathLst>
              <a:path w="9353" h="12384" extrusionOk="0">
                <a:moveTo>
                  <a:pt x="3661" y="0"/>
                </a:moveTo>
                <a:cubicBezTo>
                  <a:pt x="3136" y="402"/>
                  <a:pt x="2645" y="848"/>
                  <a:pt x="2199" y="1339"/>
                </a:cubicBezTo>
                <a:cubicBezTo>
                  <a:pt x="1674" y="1908"/>
                  <a:pt x="1239" y="2544"/>
                  <a:pt x="882" y="3225"/>
                </a:cubicBezTo>
                <a:cubicBezTo>
                  <a:pt x="994" y="3080"/>
                  <a:pt x="1105" y="2935"/>
                  <a:pt x="1206" y="2790"/>
                </a:cubicBezTo>
                <a:cubicBezTo>
                  <a:pt x="1306" y="2645"/>
                  <a:pt x="1395" y="2500"/>
                  <a:pt x="1485" y="2366"/>
                </a:cubicBezTo>
                <a:lnTo>
                  <a:pt x="1753" y="2366"/>
                </a:lnTo>
                <a:cubicBezTo>
                  <a:pt x="1652" y="2556"/>
                  <a:pt x="1541" y="2745"/>
                  <a:pt x="1418" y="2935"/>
                </a:cubicBezTo>
                <a:cubicBezTo>
                  <a:pt x="1228" y="3236"/>
                  <a:pt x="1016" y="3538"/>
                  <a:pt x="782" y="3805"/>
                </a:cubicBezTo>
                <a:cubicBezTo>
                  <a:pt x="770" y="3895"/>
                  <a:pt x="759" y="3984"/>
                  <a:pt x="737" y="4073"/>
                </a:cubicBezTo>
                <a:cubicBezTo>
                  <a:pt x="614" y="4932"/>
                  <a:pt x="369" y="5490"/>
                  <a:pt x="56" y="5870"/>
                </a:cubicBezTo>
                <a:cubicBezTo>
                  <a:pt x="56" y="5937"/>
                  <a:pt x="45" y="5993"/>
                  <a:pt x="34" y="6060"/>
                </a:cubicBezTo>
                <a:cubicBezTo>
                  <a:pt x="12" y="6272"/>
                  <a:pt x="0" y="6495"/>
                  <a:pt x="0" y="6718"/>
                </a:cubicBezTo>
                <a:cubicBezTo>
                  <a:pt x="146" y="6562"/>
                  <a:pt x="268" y="6383"/>
                  <a:pt x="380" y="6205"/>
                </a:cubicBezTo>
                <a:lnTo>
                  <a:pt x="380" y="6205"/>
                </a:lnTo>
                <a:cubicBezTo>
                  <a:pt x="402" y="6439"/>
                  <a:pt x="380" y="6685"/>
                  <a:pt x="313" y="6908"/>
                </a:cubicBezTo>
                <a:cubicBezTo>
                  <a:pt x="235" y="7064"/>
                  <a:pt x="134" y="7209"/>
                  <a:pt x="12" y="7332"/>
                </a:cubicBezTo>
                <a:cubicBezTo>
                  <a:pt x="45" y="7856"/>
                  <a:pt x="157" y="8381"/>
                  <a:pt x="335" y="8872"/>
                </a:cubicBezTo>
                <a:cubicBezTo>
                  <a:pt x="358" y="8738"/>
                  <a:pt x="380" y="8593"/>
                  <a:pt x="380" y="8448"/>
                </a:cubicBezTo>
                <a:cubicBezTo>
                  <a:pt x="380" y="8448"/>
                  <a:pt x="492" y="8526"/>
                  <a:pt x="581" y="8950"/>
                </a:cubicBezTo>
                <a:cubicBezTo>
                  <a:pt x="614" y="9140"/>
                  <a:pt x="637" y="9329"/>
                  <a:pt x="614" y="9519"/>
                </a:cubicBezTo>
                <a:cubicBezTo>
                  <a:pt x="1016" y="10311"/>
                  <a:pt x="1619" y="10981"/>
                  <a:pt x="2366" y="11461"/>
                </a:cubicBezTo>
                <a:cubicBezTo>
                  <a:pt x="2735" y="11695"/>
                  <a:pt x="3136" y="11885"/>
                  <a:pt x="3549" y="12030"/>
                </a:cubicBezTo>
                <a:cubicBezTo>
                  <a:pt x="3688" y="11981"/>
                  <a:pt x="3836" y="11954"/>
                  <a:pt x="3981" y="11954"/>
                </a:cubicBezTo>
                <a:cubicBezTo>
                  <a:pt x="4069" y="11954"/>
                  <a:pt x="4157" y="11964"/>
                  <a:pt x="4241" y="11985"/>
                </a:cubicBezTo>
                <a:cubicBezTo>
                  <a:pt x="4420" y="12030"/>
                  <a:pt x="4576" y="12108"/>
                  <a:pt x="4721" y="12220"/>
                </a:cubicBezTo>
                <a:cubicBezTo>
                  <a:pt x="4777" y="12253"/>
                  <a:pt x="4821" y="12298"/>
                  <a:pt x="4866" y="12331"/>
                </a:cubicBezTo>
                <a:cubicBezTo>
                  <a:pt x="5022" y="12354"/>
                  <a:pt x="5190" y="12376"/>
                  <a:pt x="5346" y="12376"/>
                </a:cubicBezTo>
                <a:cubicBezTo>
                  <a:pt x="5452" y="12380"/>
                  <a:pt x="5559" y="12383"/>
                  <a:pt x="5665" y="12383"/>
                </a:cubicBezTo>
                <a:cubicBezTo>
                  <a:pt x="5815" y="12383"/>
                  <a:pt x="5966" y="12378"/>
                  <a:pt x="6116" y="12365"/>
                </a:cubicBezTo>
                <a:lnTo>
                  <a:pt x="6306" y="12354"/>
                </a:lnTo>
                <a:lnTo>
                  <a:pt x="6506" y="12320"/>
                </a:lnTo>
                <a:cubicBezTo>
                  <a:pt x="6640" y="12309"/>
                  <a:pt x="6763" y="12275"/>
                  <a:pt x="6886" y="12242"/>
                </a:cubicBezTo>
                <a:cubicBezTo>
                  <a:pt x="7131" y="12186"/>
                  <a:pt x="7377" y="12086"/>
                  <a:pt x="7611" y="11974"/>
                </a:cubicBezTo>
                <a:cubicBezTo>
                  <a:pt x="7846" y="11863"/>
                  <a:pt x="8069" y="11729"/>
                  <a:pt x="8259" y="11561"/>
                </a:cubicBezTo>
                <a:cubicBezTo>
                  <a:pt x="8649" y="11238"/>
                  <a:pt x="8950" y="10825"/>
                  <a:pt x="9151" y="10367"/>
                </a:cubicBezTo>
                <a:cubicBezTo>
                  <a:pt x="9229" y="10189"/>
                  <a:pt x="9296" y="9999"/>
                  <a:pt x="9352" y="9809"/>
                </a:cubicBezTo>
                <a:cubicBezTo>
                  <a:pt x="9274" y="9541"/>
                  <a:pt x="9241" y="9274"/>
                  <a:pt x="9218" y="9006"/>
                </a:cubicBezTo>
                <a:cubicBezTo>
                  <a:pt x="9207" y="8782"/>
                  <a:pt x="9218" y="8548"/>
                  <a:pt x="9252" y="8325"/>
                </a:cubicBezTo>
                <a:cubicBezTo>
                  <a:pt x="9274" y="8180"/>
                  <a:pt x="9296" y="8046"/>
                  <a:pt x="9352" y="7912"/>
                </a:cubicBezTo>
                <a:cubicBezTo>
                  <a:pt x="9319" y="7823"/>
                  <a:pt x="9285" y="7745"/>
                  <a:pt x="9241" y="7667"/>
                </a:cubicBezTo>
                <a:cubicBezTo>
                  <a:pt x="8995" y="7298"/>
                  <a:pt x="8627" y="7030"/>
                  <a:pt x="8192" y="6919"/>
                </a:cubicBezTo>
                <a:cubicBezTo>
                  <a:pt x="7983" y="6851"/>
                  <a:pt x="7771" y="6818"/>
                  <a:pt x="7559" y="6818"/>
                </a:cubicBezTo>
                <a:cubicBezTo>
                  <a:pt x="7386" y="6818"/>
                  <a:pt x="7213" y="6840"/>
                  <a:pt x="7042" y="6885"/>
                </a:cubicBezTo>
                <a:cubicBezTo>
                  <a:pt x="6685" y="6963"/>
                  <a:pt x="6384" y="7187"/>
                  <a:pt x="6183" y="7477"/>
                </a:cubicBezTo>
                <a:cubicBezTo>
                  <a:pt x="6094" y="7611"/>
                  <a:pt x="6027" y="7767"/>
                  <a:pt x="5993" y="7912"/>
                </a:cubicBezTo>
                <a:cubicBezTo>
                  <a:pt x="5949" y="8057"/>
                  <a:pt x="5937" y="8213"/>
                  <a:pt x="5949" y="8358"/>
                </a:cubicBezTo>
                <a:cubicBezTo>
                  <a:pt x="5982" y="8626"/>
                  <a:pt x="6094" y="8861"/>
                  <a:pt x="6283" y="9050"/>
                </a:cubicBezTo>
                <a:cubicBezTo>
                  <a:pt x="6428" y="9195"/>
                  <a:pt x="6607" y="9307"/>
                  <a:pt x="6808" y="9340"/>
                </a:cubicBezTo>
                <a:cubicBezTo>
                  <a:pt x="6866" y="9353"/>
                  <a:pt x="6923" y="9359"/>
                  <a:pt x="6979" y="9359"/>
                </a:cubicBezTo>
                <a:cubicBezTo>
                  <a:pt x="7073" y="9359"/>
                  <a:pt x="7163" y="9342"/>
                  <a:pt x="7254" y="9307"/>
                </a:cubicBezTo>
                <a:cubicBezTo>
                  <a:pt x="7310" y="9285"/>
                  <a:pt x="7366" y="9262"/>
                  <a:pt x="7410" y="9229"/>
                </a:cubicBezTo>
                <a:lnTo>
                  <a:pt x="7410" y="9229"/>
                </a:lnTo>
                <a:cubicBezTo>
                  <a:pt x="7321" y="9285"/>
                  <a:pt x="7210" y="9307"/>
                  <a:pt x="7098" y="9307"/>
                </a:cubicBezTo>
                <a:cubicBezTo>
                  <a:pt x="7053" y="9307"/>
                  <a:pt x="7009" y="9307"/>
                  <a:pt x="6964" y="9296"/>
                </a:cubicBezTo>
                <a:cubicBezTo>
                  <a:pt x="6919" y="9296"/>
                  <a:pt x="6864" y="9285"/>
                  <a:pt x="6819" y="9274"/>
                </a:cubicBezTo>
                <a:cubicBezTo>
                  <a:pt x="6640" y="9218"/>
                  <a:pt x="6484" y="9117"/>
                  <a:pt x="6361" y="8972"/>
                </a:cubicBezTo>
                <a:cubicBezTo>
                  <a:pt x="6216" y="8794"/>
                  <a:pt x="6127" y="8582"/>
                  <a:pt x="6116" y="8347"/>
                </a:cubicBezTo>
                <a:cubicBezTo>
                  <a:pt x="6116" y="8079"/>
                  <a:pt x="6205" y="7823"/>
                  <a:pt x="6361" y="7611"/>
                </a:cubicBezTo>
                <a:cubicBezTo>
                  <a:pt x="6590" y="7299"/>
                  <a:pt x="7000" y="7132"/>
                  <a:pt x="7447" y="7132"/>
                </a:cubicBezTo>
                <a:cubicBezTo>
                  <a:pt x="7655" y="7132"/>
                  <a:pt x="7871" y="7168"/>
                  <a:pt x="8080" y="7242"/>
                </a:cubicBezTo>
                <a:cubicBezTo>
                  <a:pt x="8247" y="7298"/>
                  <a:pt x="8404" y="7376"/>
                  <a:pt x="8549" y="7488"/>
                </a:cubicBezTo>
                <a:cubicBezTo>
                  <a:pt x="8683" y="7577"/>
                  <a:pt x="8794" y="7711"/>
                  <a:pt x="8883" y="7856"/>
                </a:cubicBezTo>
                <a:cubicBezTo>
                  <a:pt x="9040" y="8158"/>
                  <a:pt x="9062" y="8570"/>
                  <a:pt x="9029" y="8972"/>
                </a:cubicBezTo>
                <a:cubicBezTo>
                  <a:pt x="8950" y="9776"/>
                  <a:pt x="8593" y="10624"/>
                  <a:pt x="7924" y="11159"/>
                </a:cubicBezTo>
                <a:cubicBezTo>
                  <a:pt x="7745" y="11293"/>
                  <a:pt x="7567" y="11416"/>
                  <a:pt x="7366" y="11505"/>
                </a:cubicBezTo>
                <a:cubicBezTo>
                  <a:pt x="7165" y="11595"/>
                  <a:pt x="6953" y="11673"/>
                  <a:pt x="6741" y="11717"/>
                </a:cubicBezTo>
                <a:cubicBezTo>
                  <a:pt x="6629" y="11740"/>
                  <a:pt x="6518" y="11773"/>
                  <a:pt x="6406" y="11784"/>
                </a:cubicBezTo>
                <a:lnTo>
                  <a:pt x="6239" y="11807"/>
                </a:lnTo>
                <a:lnTo>
                  <a:pt x="6060" y="11818"/>
                </a:lnTo>
                <a:cubicBezTo>
                  <a:pt x="5943" y="11823"/>
                  <a:pt x="5826" y="11826"/>
                  <a:pt x="5709" y="11826"/>
                </a:cubicBezTo>
                <a:cubicBezTo>
                  <a:pt x="5591" y="11826"/>
                  <a:pt x="5474" y="11823"/>
                  <a:pt x="5357" y="11818"/>
                </a:cubicBezTo>
                <a:cubicBezTo>
                  <a:pt x="4877" y="11784"/>
                  <a:pt x="4408" y="11706"/>
                  <a:pt x="3962" y="11561"/>
                </a:cubicBezTo>
                <a:cubicBezTo>
                  <a:pt x="3505" y="11427"/>
                  <a:pt x="3069" y="11226"/>
                  <a:pt x="2668" y="10970"/>
                </a:cubicBezTo>
                <a:cubicBezTo>
                  <a:pt x="1864" y="10456"/>
                  <a:pt x="1250" y="9709"/>
                  <a:pt x="893" y="8827"/>
                </a:cubicBezTo>
                <a:cubicBezTo>
                  <a:pt x="570" y="7957"/>
                  <a:pt x="436" y="7030"/>
                  <a:pt x="536" y="6104"/>
                </a:cubicBezTo>
                <a:cubicBezTo>
                  <a:pt x="547" y="5993"/>
                  <a:pt x="558" y="5881"/>
                  <a:pt x="570" y="5769"/>
                </a:cubicBezTo>
                <a:cubicBezTo>
                  <a:pt x="581" y="5658"/>
                  <a:pt x="603" y="5535"/>
                  <a:pt x="614" y="5423"/>
                </a:cubicBezTo>
                <a:lnTo>
                  <a:pt x="637" y="5345"/>
                </a:lnTo>
                <a:cubicBezTo>
                  <a:pt x="625" y="5334"/>
                  <a:pt x="625" y="5312"/>
                  <a:pt x="637" y="5301"/>
                </a:cubicBezTo>
                <a:lnTo>
                  <a:pt x="637" y="5267"/>
                </a:lnTo>
                <a:lnTo>
                  <a:pt x="670" y="5100"/>
                </a:lnTo>
                <a:cubicBezTo>
                  <a:pt x="692" y="4988"/>
                  <a:pt x="715" y="4877"/>
                  <a:pt x="748" y="4776"/>
                </a:cubicBezTo>
                <a:cubicBezTo>
                  <a:pt x="849" y="4363"/>
                  <a:pt x="983" y="3950"/>
                  <a:pt x="1161" y="3560"/>
                </a:cubicBezTo>
                <a:cubicBezTo>
                  <a:pt x="1328" y="3192"/>
                  <a:pt x="1529" y="2823"/>
                  <a:pt x="1753" y="2477"/>
                </a:cubicBezTo>
                <a:cubicBezTo>
                  <a:pt x="1953" y="2154"/>
                  <a:pt x="2177" y="1841"/>
                  <a:pt x="2422" y="1551"/>
                </a:cubicBezTo>
                <a:cubicBezTo>
                  <a:pt x="2868" y="1027"/>
                  <a:pt x="3348" y="547"/>
                  <a:pt x="3873" y="112"/>
                </a:cubicBezTo>
                <a:cubicBezTo>
                  <a:pt x="3917" y="67"/>
                  <a:pt x="3962" y="33"/>
                  <a:pt x="400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8164717" y="699098"/>
            <a:ext cx="124026" cy="108143"/>
          </a:xfrm>
          <a:custGeom>
            <a:avLst/>
            <a:gdLst/>
            <a:ahLst/>
            <a:cxnLst/>
            <a:rect l="l" t="t" r="r" b="b"/>
            <a:pathLst>
              <a:path w="1429" h="1246" extrusionOk="0">
                <a:moveTo>
                  <a:pt x="800" y="0"/>
                </a:moveTo>
                <a:cubicBezTo>
                  <a:pt x="668" y="0"/>
                  <a:pt x="533" y="42"/>
                  <a:pt x="413" y="136"/>
                </a:cubicBezTo>
                <a:cubicBezTo>
                  <a:pt x="0" y="471"/>
                  <a:pt x="157" y="1129"/>
                  <a:pt x="670" y="1241"/>
                </a:cubicBezTo>
                <a:cubicBezTo>
                  <a:pt x="697" y="1244"/>
                  <a:pt x="723" y="1245"/>
                  <a:pt x="749" y="1245"/>
                </a:cubicBezTo>
                <a:cubicBezTo>
                  <a:pt x="818" y="1245"/>
                  <a:pt x="884" y="1235"/>
                  <a:pt x="949" y="1219"/>
                </a:cubicBezTo>
                <a:cubicBezTo>
                  <a:pt x="1038" y="1196"/>
                  <a:pt x="1116" y="1152"/>
                  <a:pt x="1195" y="1107"/>
                </a:cubicBezTo>
                <a:lnTo>
                  <a:pt x="1195" y="1107"/>
                </a:lnTo>
                <a:cubicBezTo>
                  <a:pt x="1172" y="1129"/>
                  <a:pt x="1150" y="1140"/>
                  <a:pt x="1116" y="1163"/>
                </a:cubicBezTo>
                <a:cubicBezTo>
                  <a:pt x="1317" y="1051"/>
                  <a:pt x="1429" y="850"/>
                  <a:pt x="1429" y="627"/>
                </a:cubicBezTo>
                <a:cubicBezTo>
                  <a:pt x="1429" y="254"/>
                  <a:pt x="1125" y="0"/>
                  <a:pt x="80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8222868" y="795091"/>
            <a:ext cx="45566" cy="12672"/>
          </a:xfrm>
          <a:custGeom>
            <a:avLst/>
            <a:gdLst/>
            <a:ahLst/>
            <a:cxnLst/>
            <a:rect l="l" t="t" r="r" b="b"/>
            <a:pathLst>
              <a:path w="525" h="146" extrusionOk="0">
                <a:moveTo>
                  <a:pt x="525" y="1"/>
                </a:moveTo>
                <a:cubicBezTo>
                  <a:pt x="446" y="46"/>
                  <a:pt x="368" y="90"/>
                  <a:pt x="279" y="113"/>
                </a:cubicBezTo>
                <a:cubicBezTo>
                  <a:pt x="214" y="129"/>
                  <a:pt x="142" y="139"/>
                  <a:pt x="74" y="139"/>
                </a:cubicBezTo>
                <a:cubicBezTo>
                  <a:pt x="49" y="139"/>
                  <a:pt x="24" y="138"/>
                  <a:pt x="0" y="135"/>
                </a:cubicBezTo>
                <a:lnTo>
                  <a:pt x="0" y="135"/>
                </a:lnTo>
                <a:cubicBezTo>
                  <a:pt x="45" y="146"/>
                  <a:pt x="89" y="146"/>
                  <a:pt x="145" y="146"/>
                </a:cubicBezTo>
                <a:cubicBezTo>
                  <a:pt x="246" y="146"/>
                  <a:pt x="357" y="113"/>
                  <a:pt x="446" y="57"/>
                </a:cubicBezTo>
                <a:cubicBezTo>
                  <a:pt x="480" y="46"/>
                  <a:pt x="502" y="23"/>
                  <a:pt x="52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6952053" y="-15"/>
            <a:ext cx="743031" cy="512857"/>
          </a:xfrm>
          <a:custGeom>
            <a:avLst/>
            <a:gdLst/>
            <a:ahLst/>
            <a:cxnLst/>
            <a:rect l="l" t="t" r="r" b="b"/>
            <a:pathLst>
              <a:path w="8561" h="5909" extrusionOk="0">
                <a:moveTo>
                  <a:pt x="581" y="0"/>
                </a:moveTo>
                <a:cubicBezTo>
                  <a:pt x="436" y="167"/>
                  <a:pt x="324" y="357"/>
                  <a:pt x="246" y="558"/>
                </a:cubicBezTo>
                <a:cubicBezTo>
                  <a:pt x="179" y="692"/>
                  <a:pt x="124" y="837"/>
                  <a:pt x="90" y="982"/>
                </a:cubicBezTo>
                <a:cubicBezTo>
                  <a:pt x="101" y="1027"/>
                  <a:pt x="112" y="1082"/>
                  <a:pt x="124" y="1127"/>
                </a:cubicBezTo>
                <a:cubicBezTo>
                  <a:pt x="112" y="1105"/>
                  <a:pt x="90" y="1071"/>
                  <a:pt x="68" y="1049"/>
                </a:cubicBezTo>
                <a:lnTo>
                  <a:pt x="57" y="1116"/>
                </a:lnTo>
                <a:cubicBezTo>
                  <a:pt x="23" y="1317"/>
                  <a:pt x="1" y="1518"/>
                  <a:pt x="12" y="1719"/>
                </a:cubicBezTo>
                <a:cubicBezTo>
                  <a:pt x="12" y="1819"/>
                  <a:pt x="12" y="1919"/>
                  <a:pt x="34" y="2020"/>
                </a:cubicBezTo>
                <a:lnTo>
                  <a:pt x="45" y="2176"/>
                </a:lnTo>
                <a:lnTo>
                  <a:pt x="79" y="2310"/>
                </a:lnTo>
                <a:cubicBezTo>
                  <a:pt x="112" y="2477"/>
                  <a:pt x="157" y="2645"/>
                  <a:pt x="202" y="2812"/>
                </a:cubicBezTo>
                <a:cubicBezTo>
                  <a:pt x="224" y="2823"/>
                  <a:pt x="235" y="2835"/>
                  <a:pt x="246" y="2846"/>
                </a:cubicBezTo>
                <a:lnTo>
                  <a:pt x="213" y="2835"/>
                </a:lnTo>
                <a:lnTo>
                  <a:pt x="213" y="2835"/>
                </a:lnTo>
                <a:cubicBezTo>
                  <a:pt x="213" y="2857"/>
                  <a:pt x="224" y="2868"/>
                  <a:pt x="224" y="2890"/>
                </a:cubicBezTo>
                <a:cubicBezTo>
                  <a:pt x="347" y="3247"/>
                  <a:pt x="514" y="3605"/>
                  <a:pt x="715" y="3928"/>
                </a:cubicBezTo>
                <a:cubicBezTo>
                  <a:pt x="793" y="3950"/>
                  <a:pt x="882" y="3962"/>
                  <a:pt x="972" y="3973"/>
                </a:cubicBezTo>
                <a:cubicBezTo>
                  <a:pt x="894" y="3984"/>
                  <a:pt x="827" y="3995"/>
                  <a:pt x="760" y="4006"/>
                </a:cubicBezTo>
                <a:cubicBezTo>
                  <a:pt x="972" y="4341"/>
                  <a:pt x="1239" y="4642"/>
                  <a:pt x="1530" y="4910"/>
                </a:cubicBezTo>
                <a:cubicBezTo>
                  <a:pt x="2143" y="5457"/>
                  <a:pt x="2925" y="5803"/>
                  <a:pt x="3739" y="5892"/>
                </a:cubicBezTo>
                <a:cubicBezTo>
                  <a:pt x="3869" y="5903"/>
                  <a:pt x="3999" y="5908"/>
                  <a:pt x="4129" y="5908"/>
                </a:cubicBezTo>
                <a:cubicBezTo>
                  <a:pt x="4670" y="5908"/>
                  <a:pt x="5211" y="5815"/>
                  <a:pt x="5714" y="5636"/>
                </a:cubicBezTo>
                <a:cubicBezTo>
                  <a:pt x="5804" y="5502"/>
                  <a:pt x="5859" y="5412"/>
                  <a:pt x="5859" y="5412"/>
                </a:cubicBezTo>
                <a:cubicBezTo>
                  <a:pt x="5859" y="5412"/>
                  <a:pt x="6172" y="5290"/>
                  <a:pt x="6440" y="5133"/>
                </a:cubicBezTo>
                <a:lnTo>
                  <a:pt x="6440" y="5133"/>
                </a:lnTo>
                <a:cubicBezTo>
                  <a:pt x="6373" y="5223"/>
                  <a:pt x="6317" y="5323"/>
                  <a:pt x="6272" y="5412"/>
                </a:cubicBezTo>
                <a:lnTo>
                  <a:pt x="6295" y="5412"/>
                </a:lnTo>
                <a:cubicBezTo>
                  <a:pt x="6384" y="5368"/>
                  <a:pt x="6462" y="5323"/>
                  <a:pt x="6540" y="5290"/>
                </a:cubicBezTo>
                <a:lnTo>
                  <a:pt x="6607" y="5267"/>
                </a:lnTo>
                <a:lnTo>
                  <a:pt x="6641" y="5245"/>
                </a:lnTo>
                <a:lnTo>
                  <a:pt x="6674" y="5234"/>
                </a:lnTo>
                <a:lnTo>
                  <a:pt x="6786" y="5167"/>
                </a:lnTo>
                <a:cubicBezTo>
                  <a:pt x="6875" y="5122"/>
                  <a:pt x="6953" y="5078"/>
                  <a:pt x="7031" y="5022"/>
                </a:cubicBezTo>
                <a:lnTo>
                  <a:pt x="7042" y="5011"/>
                </a:lnTo>
                <a:cubicBezTo>
                  <a:pt x="7132" y="4866"/>
                  <a:pt x="7243" y="4720"/>
                  <a:pt x="7366" y="4598"/>
                </a:cubicBezTo>
                <a:lnTo>
                  <a:pt x="8315" y="3727"/>
                </a:lnTo>
                <a:cubicBezTo>
                  <a:pt x="8370" y="3605"/>
                  <a:pt x="8426" y="3482"/>
                  <a:pt x="8482" y="3370"/>
                </a:cubicBezTo>
                <a:cubicBezTo>
                  <a:pt x="8504" y="3314"/>
                  <a:pt x="8538" y="3270"/>
                  <a:pt x="8560" y="3214"/>
                </a:cubicBezTo>
                <a:lnTo>
                  <a:pt x="8560" y="3214"/>
                </a:lnTo>
                <a:cubicBezTo>
                  <a:pt x="8482" y="3303"/>
                  <a:pt x="8415" y="3392"/>
                  <a:pt x="8337" y="3482"/>
                </a:cubicBezTo>
                <a:cubicBezTo>
                  <a:pt x="8125" y="3716"/>
                  <a:pt x="7891" y="3939"/>
                  <a:pt x="7656" y="4140"/>
                </a:cubicBezTo>
                <a:cubicBezTo>
                  <a:pt x="7400" y="4352"/>
                  <a:pt x="7121" y="4542"/>
                  <a:pt x="6842" y="4709"/>
                </a:cubicBezTo>
                <a:cubicBezTo>
                  <a:pt x="6763" y="4743"/>
                  <a:pt x="6685" y="4787"/>
                  <a:pt x="6607" y="4821"/>
                </a:cubicBezTo>
                <a:lnTo>
                  <a:pt x="6496" y="4888"/>
                </a:lnTo>
                <a:lnTo>
                  <a:pt x="6473" y="4899"/>
                </a:lnTo>
                <a:lnTo>
                  <a:pt x="6440" y="4910"/>
                </a:lnTo>
                <a:lnTo>
                  <a:pt x="6384" y="4944"/>
                </a:lnTo>
                <a:cubicBezTo>
                  <a:pt x="6306" y="4977"/>
                  <a:pt x="6217" y="5011"/>
                  <a:pt x="6138" y="5055"/>
                </a:cubicBezTo>
                <a:lnTo>
                  <a:pt x="5893" y="5145"/>
                </a:lnTo>
                <a:cubicBezTo>
                  <a:pt x="5343" y="5355"/>
                  <a:pt x="4763" y="5461"/>
                  <a:pt x="4177" y="5461"/>
                </a:cubicBezTo>
                <a:cubicBezTo>
                  <a:pt x="4050" y="5461"/>
                  <a:pt x="3923" y="5456"/>
                  <a:pt x="3795" y="5446"/>
                </a:cubicBezTo>
                <a:cubicBezTo>
                  <a:pt x="3427" y="5401"/>
                  <a:pt x="3081" y="5301"/>
                  <a:pt x="2746" y="5167"/>
                </a:cubicBezTo>
                <a:cubicBezTo>
                  <a:pt x="2411" y="5011"/>
                  <a:pt x="2110" y="4810"/>
                  <a:pt x="1831" y="4564"/>
                </a:cubicBezTo>
                <a:cubicBezTo>
                  <a:pt x="1563" y="4319"/>
                  <a:pt x="1318" y="4040"/>
                  <a:pt x="1117" y="3727"/>
                </a:cubicBezTo>
                <a:cubicBezTo>
                  <a:pt x="927" y="3426"/>
                  <a:pt x="760" y="3091"/>
                  <a:pt x="648" y="2745"/>
                </a:cubicBezTo>
                <a:cubicBezTo>
                  <a:pt x="592" y="2567"/>
                  <a:pt x="536" y="2399"/>
                  <a:pt x="503" y="2221"/>
                </a:cubicBezTo>
                <a:lnTo>
                  <a:pt x="481" y="2076"/>
                </a:lnTo>
                <a:lnTo>
                  <a:pt x="458" y="1953"/>
                </a:lnTo>
                <a:cubicBezTo>
                  <a:pt x="447" y="1864"/>
                  <a:pt x="447" y="1774"/>
                  <a:pt x="436" y="1696"/>
                </a:cubicBezTo>
                <a:cubicBezTo>
                  <a:pt x="425" y="1518"/>
                  <a:pt x="436" y="1350"/>
                  <a:pt x="458" y="1183"/>
                </a:cubicBezTo>
                <a:cubicBezTo>
                  <a:pt x="492" y="1016"/>
                  <a:pt x="536" y="848"/>
                  <a:pt x="603" y="703"/>
                </a:cubicBezTo>
                <a:cubicBezTo>
                  <a:pt x="726" y="435"/>
                  <a:pt x="894" y="201"/>
                  <a:pt x="110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7134143" y="-15"/>
            <a:ext cx="162823" cy="140604"/>
          </a:xfrm>
          <a:custGeom>
            <a:avLst/>
            <a:gdLst/>
            <a:ahLst/>
            <a:cxnLst/>
            <a:rect l="l" t="t" r="r" b="b"/>
            <a:pathLst>
              <a:path w="1876" h="1620" extrusionOk="0">
                <a:moveTo>
                  <a:pt x="1507" y="0"/>
                </a:moveTo>
                <a:cubicBezTo>
                  <a:pt x="1708" y="402"/>
                  <a:pt x="1697" y="848"/>
                  <a:pt x="1474" y="1138"/>
                </a:cubicBezTo>
                <a:cubicBezTo>
                  <a:pt x="1340" y="1306"/>
                  <a:pt x="1172" y="1417"/>
                  <a:pt x="972" y="1473"/>
                </a:cubicBezTo>
                <a:cubicBezTo>
                  <a:pt x="914" y="1488"/>
                  <a:pt x="855" y="1496"/>
                  <a:pt x="796" y="1496"/>
                </a:cubicBezTo>
                <a:cubicBezTo>
                  <a:pt x="683" y="1496"/>
                  <a:pt x="568" y="1469"/>
                  <a:pt x="458" y="1417"/>
                </a:cubicBezTo>
                <a:cubicBezTo>
                  <a:pt x="324" y="1361"/>
                  <a:pt x="213" y="1261"/>
                  <a:pt x="146" y="1138"/>
                </a:cubicBezTo>
                <a:cubicBezTo>
                  <a:pt x="124" y="1105"/>
                  <a:pt x="101" y="1071"/>
                  <a:pt x="90" y="1038"/>
                </a:cubicBezTo>
                <a:cubicBezTo>
                  <a:pt x="79" y="1016"/>
                  <a:pt x="68" y="982"/>
                  <a:pt x="57" y="949"/>
                </a:cubicBezTo>
                <a:cubicBezTo>
                  <a:pt x="34" y="859"/>
                  <a:pt x="34" y="770"/>
                  <a:pt x="57" y="692"/>
                </a:cubicBezTo>
                <a:lnTo>
                  <a:pt x="57" y="692"/>
                </a:lnTo>
                <a:cubicBezTo>
                  <a:pt x="1" y="848"/>
                  <a:pt x="12" y="1027"/>
                  <a:pt x="90" y="1172"/>
                </a:cubicBezTo>
                <a:cubicBezTo>
                  <a:pt x="168" y="1306"/>
                  <a:pt x="280" y="1428"/>
                  <a:pt x="414" y="1507"/>
                </a:cubicBezTo>
                <a:cubicBezTo>
                  <a:pt x="548" y="1582"/>
                  <a:pt x="700" y="1620"/>
                  <a:pt x="853" y="1620"/>
                </a:cubicBezTo>
                <a:cubicBezTo>
                  <a:pt x="904" y="1620"/>
                  <a:pt x="955" y="1615"/>
                  <a:pt x="1005" y="1607"/>
                </a:cubicBezTo>
                <a:cubicBezTo>
                  <a:pt x="1117" y="1585"/>
                  <a:pt x="1217" y="1540"/>
                  <a:pt x="1318" y="1484"/>
                </a:cubicBezTo>
                <a:cubicBezTo>
                  <a:pt x="1429" y="1417"/>
                  <a:pt x="1518" y="1339"/>
                  <a:pt x="1597" y="1250"/>
                </a:cubicBezTo>
                <a:cubicBezTo>
                  <a:pt x="1786" y="1038"/>
                  <a:pt x="1876" y="770"/>
                  <a:pt x="1876" y="491"/>
                </a:cubicBezTo>
                <a:cubicBezTo>
                  <a:pt x="1864" y="324"/>
                  <a:pt x="1842" y="156"/>
                  <a:pt x="177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7674600" y="204294"/>
            <a:ext cx="95993" cy="126023"/>
          </a:xfrm>
          <a:custGeom>
            <a:avLst/>
            <a:gdLst/>
            <a:ahLst/>
            <a:cxnLst/>
            <a:rect l="l" t="t" r="r" b="b"/>
            <a:pathLst>
              <a:path w="1106" h="1452" extrusionOk="0">
                <a:moveTo>
                  <a:pt x="849" y="1"/>
                </a:moveTo>
                <a:cubicBezTo>
                  <a:pt x="760" y="146"/>
                  <a:pt x="670" y="280"/>
                  <a:pt x="570" y="436"/>
                </a:cubicBezTo>
                <a:cubicBezTo>
                  <a:pt x="469" y="581"/>
                  <a:pt x="358" y="726"/>
                  <a:pt x="235" y="871"/>
                </a:cubicBezTo>
                <a:cubicBezTo>
                  <a:pt x="213" y="916"/>
                  <a:pt x="179" y="972"/>
                  <a:pt x="157" y="1027"/>
                </a:cubicBezTo>
                <a:cubicBezTo>
                  <a:pt x="101" y="1139"/>
                  <a:pt x="45" y="1262"/>
                  <a:pt x="1" y="1373"/>
                </a:cubicBezTo>
                <a:lnTo>
                  <a:pt x="90" y="1284"/>
                </a:lnTo>
                <a:cubicBezTo>
                  <a:pt x="123" y="1340"/>
                  <a:pt x="135" y="1396"/>
                  <a:pt x="135" y="1451"/>
                </a:cubicBezTo>
                <a:cubicBezTo>
                  <a:pt x="369" y="1172"/>
                  <a:pt x="581" y="882"/>
                  <a:pt x="771" y="581"/>
                </a:cubicBezTo>
                <a:cubicBezTo>
                  <a:pt x="894" y="380"/>
                  <a:pt x="1005" y="190"/>
                  <a:pt x="110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7138049" y="29147"/>
            <a:ext cx="86966" cy="83842"/>
          </a:xfrm>
          <a:custGeom>
            <a:avLst/>
            <a:gdLst/>
            <a:ahLst/>
            <a:cxnLst/>
            <a:rect l="l" t="t" r="r" b="b"/>
            <a:pathLst>
              <a:path w="1002" h="966" extrusionOk="0">
                <a:moveTo>
                  <a:pt x="31" y="306"/>
                </a:moveTo>
                <a:lnTo>
                  <a:pt x="31" y="306"/>
                </a:lnTo>
                <a:cubicBezTo>
                  <a:pt x="21" y="327"/>
                  <a:pt x="12" y="347"/>
                  <a:pt x="12" y="367"/>
                </a:cubicBezTo>
                <a:cubicBezTo>
                  <a:pt x="17" y="346"/>
                  <a:pt x="23" y="326"/>
                  <a:pt x="31" y="306"/>
                </a:cubicBezTo>
                <a:close/>
                <a:moveTo>
                  <a:pt x="481" y="0"/>
                </a:moveTo>
                <a:cubicBezTo>
                  <a:pt x="296" y="0"/>
                  <a:pt x="110" y="99"/>
                  <a:pt x="31" y="306"/>
                </a:cubicBezTo>
                <a:lnTo>
                  <a:pt x="31" y="306"/>
                </a:lnTo>
                <a:cubicBezTo>
                  <a:pt x="32" y="304"/>
                  <a:pt x="33" y="302"/>
                  <a:pt x="34" y="300"/>
                </a:cubicBezTo>
                <a:lnTo>
                  <a:pt x="34" y="300"/>
                </a:lnTo>
                <a:cubicBezTo>
                  <a:pt x="23" y="356"/>
                  <a:pt x="12" y="434"/>
                  <a:pt x="0" y="501"/>
                </a:cubicBezTo>
                <a:cubicBezTo>
                  <a:pt x="12" y="568"/>
                  <a:pt x="23" y="635"/>
                  <a:pt x="45" y="702"/>
                </a:cubicBezTo>
                <a:cubicBezTo>
                  <a:pt x="139" y="885"/>
                  <a:pt x="304" y="966"/>
                  <a:pt x="469" y="966"/>
                </a:cubicBezTo>
                <a:cubicBezTo>
                  <a:pt x="736" y="966"/>
                  <a:pt x="1001" y="754"/>
                  <a:pt x="960" y="423"/>
                </a:cubicBezTo>
                <a:cubicBezTo>
                  <a:pt x="931" y="147"/>
                  <a:pt x="706" y="0"/>
                  <a:pt x="48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7137094" y="49370"/>
            <a:ext cx="6857" cy="40706"/>
          </a:xfrm>
          <a:custGeom>
            <a:avLst/>
            <a:gdLst/>
            <a:ahLst/>
            <a:cxnLst/>
            <a:rect l="l" t="t" r="r" b="b"/>
            <a:pathLst>
              <a:path w="79" h="469" extrusionOk="0">
                <a:moveTo>
                  <a:pt x="78" y="0"/>
                </a:moveTo>
                <a:lnTo>
                  <a:pt x="45" y="56"/>
                </a:lnTo>
                <a:cubicBezTo>
                  <a:pt x="34" y="78"/>
                  <a:pt x="23" y="101"/>
                  <a:pt x="23" y="123"/>
                </a:cubicBezTo>
                <a:cubicBezTo>
                  <a:pt x="0" y="201"/>
                  <a:pt x="0" y="290"/>
                  <a:pt x="23" y="380"/>
                </a:cubicBezTo>
                <a:cubicBezTo>
                  <a:pt x="34" y="413"/>
                  <a:pt x="45" y="447"/>
                  <a:pt x="56" y="469"/>
                </a:cubicBezTo>
                <a:cubicBezTo>
                  <a:pt x="34" y="402"/>
                  <a:pt x="23" y="335"/>
                  <a:pt x="23" y="268"/>
                </a:cubicBezTo>
                <a:cubicBezTo>
                  <a:pt x="23" y="201"/>
                  <a:pt x="34" y="123"/>
                  <a:pt x="56" y="67"/>
                </a:cubicBezTo>
                <a:cubicBezTo>
                  <a:pt x="67" y="23"/>
                  <a:pt x="78" y="0"/>
                  <a:pt x="7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7891581" y="-15"/>
            <a:ext cx="193808" cy="343785"/>
          </a:xfrm>
          <a:custGeom>
            <a:avLst/>
            <a:gdLst/>
            <a:ahLst/>
            <a:cxnLst/>
            <a:rect l="l" t="t" r="r" b="b"/>
            <a:pathLst>
              <a:path w="2233" h="3961" extrusionOk="0">
                <a:moveTo>
                  <a:pt x="1139" y="0"/>
                </a:moveTo>
                <a:cubicBezTo>
                  <a:pt x="770" y="368"/>
                  <a:pt x="0" y="1294"/>
                  <a:pt x="123" y="2444"/>
                </a:cubicBezTo>
                <a:cubicBezTo>
                  <a:pt x="252" y="3676"/>
                  <a:pt x="1047" y="3961"/>
                  <a:pt x="1778" y="3961"/>
                </a:cubicBezTo>
                <a:cubicBezTo>
                  <a:pt x="1935" y="3961"/>
                  <a:pt x="2089" y="3948"/>
                  <a:pt x="2232" y="3928"/>
                </a:cubicBezTo>
                <a:cubicBezTo>
                  <a:pt x="1953" y="3024"/>
                  <a:pt x="782" y="1462"/>
                  <a:pt x="1540" y="100"/>
                </a:cubicBezTo>
                <a:lnTo>
                  <a:pt x="1540" y="100"/>
                </a:lnTo>
                <a:cubicBezTo>
                  <a:pt x="1061" y="658"/>
                  <a:pt x="469" y="2455"/>
                  <a:pt x="1317" y="3091"/>
                </a:cubicBezTo>
                <a:cubicBezTo>
                  <a:pt x="837" y="2980"/>
                  <a:pt x="12" y="2120"/>
                  <a:pt x="122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7783091" y="120973"/>
            <a:ext cx="196672" cy="359755"/>
          </a:xfrm>
          <a:custGeom>
            <a:avLst/>
            <a:gdLst/>
            <a:ahLst/>
            <a:cxnLst/>
            <a:rect l="l" t="t" r="r" b="b"/>
            <a:pathLst>
              <a:path w="2266" h="4145" extrusionOk="0">
                <a:moveTo>
                  <a:pt x="1262" y="1"/>
                </a:moveTo>
                <a:cubicBezTo>
                  <a:pt x="559" y="894"/>
                  <a:pt x="882" y="2501"/>
                  <a:pt x="1161" y="3126"/>
                </a:cubicBezTo>
                <a:cubicBezTo>
                  <a:pt x="201" y="2679"/>
                  <a:pt x="447" y="1418"/>
                  <a:pt x="659" y="659"/>
                </a:cubicBezTo>
                <a:lnTo>
                  <a:pt x="659" y="659"/>
                </a:lnTo>
                <a:cubicBezTo>
                  <a:pt x="469" y="816"/>
                  <a:pt x="1" y="1496"/>
                  <a:pt x="146" y="2702"/>
                </a:cubicBezTo>
                <a:cubicBezTo>
                  <a:pt x="258" y="3721"/>
                  <a:pt x="1132" y="4145"/>
                  <a:pt x="1651" y="4145"/>
                </a:cubicBezTo>
                <a:cubicBezTo>
                  <a:pt x="1803" y="4145"/>
                  <a:pt x="1924" y="4109"/>
                  <a:pt x="1987" y="4041"/>
                </a:cubicBezTo>
                <a:cubicBezTo>
                  <a:pt x="2266" y="3728"/>
                  <a:pt x="2166" y="3416"/>
                  <a:pt x="1485" y="2556"/>
                </a:cubicBezTo>
                <a:cubicBezTo>
                  <a:pt x="804" y="1697"/>
                  <a:pt x="1262" y="1"/>
                  <a:pt x="126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7715479" y="248819"/>
            <a:ext cx="296310" cy="378415"/>
          </a:xfrm>
          <a:custGeom>
            <a:avLst/>
            <a:gdLst/>
            <a:ahLst/>
            <a:cxnLst/>
            <a:rect l="l" t="t" r="r" b="b"/>
            <a:pathLst>
              <a:path w="3414" h="4360" extrusionOk="0">
                <a:moveTo>
                  <a:pt x="858" y="1"/>
                </a:moveTo>
                <a:lnTo>
                  <a:pt x="858" y="1"/>
                </a:lnTo>
                <a:cubicBezTo>
                  <a:pt x="255" y="1831"/>
                  <a:pt x="1103" y="2858"/>
                  <a:pt x="1762" y="3505"/>
                </a:cubicBezTo>
                <a:cubicBezTo>
                  <a:pt x="590" y="3260"/>
                  <a:pt x="389" y="1664"/>
                  <a:pt x="333" y="838"/>
                </a:cubicBezTo>
                <a:lnTo>
                  <a:pt x="333" y="838"/>
                </a:lnTo>
                <a:cubicBezTo>
                  <a:pt x="1" y="3027"/>
                  <a:pt x="1505" y="4360"/>
                  <a:pt x="2414" y="4360"/>
                </a:cubicBezTo>
                <a:cubicBezTo>
                  <a:pt x="2451" y="4360"/>
                  <a:pt x="2486" y="4357"/>
                  <a:pt x="2520" y="4353"/>
                </a:cubicBezTo>
                <a:cubicBezTo>
                  <a:pt x="3413" y="4230"/>
                  <a:pt x="3357" y="3516"/>
                  <a:pt x="3023" y="3304"/>
                </a:cubicBezTo>
                <a:cubicBezTo>
                  <a:pt x="2677" y="3092"/>
                  <a:pt x="1907" y="3059"/>
                  <a:pt x="1460" y="2612"/>
                </a:cubicBezTo>
                <a:cubicBezTo>
                  <a:pt x="456" y="1664"/>
                  <a:pt x="735" y="392"/>
                  <a:pt x="85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7789861" y="239185"/>
            <a:ext cx="3992" cy="9721"/>
          </a:xfrm>
          <a:custGeom>
            <a:avLst/>
            <a:gdLst/>
            <a:ahLst/>
            <a:cxnLst/>
            <a:rect l="l" t="t" r="r" b="b"/>
            <a:pathLst>
              <a:path w="46" h="112" extrusionOk="0">
                <a:moveTo>
                  <a:pt x="45" y="0"/>
                </a:moveTo>
                <a:lnTo>
                  <a:pt x="45" y="0"/>
                </a:lnTo>
                <a:cubicBezTo>
                  <a:pt x="32" y="20"/>
                  <a:pt x="23" y="44"/>
                  <a:pt x="15" y="68"/>
                </a:cubicBezTo>
                <a:lnTo>
                  <a:pt x="15" y="68"/>
                </a:lnTo>
                <a:cubicBezTo>
                  <a:pt x="31" y="22"/>
                  <a:pt x="45" y="1"/>
                  <a:pt x="45" y="0"/>
                </a:cubicBezTo>
                <a:close/>
                <a:moveTo>
                  <a:pt x="15" y="68"/>
                </a:moveTo>
                <a:cubicBezTo>
                  <a:pt x="10" y="80"/>
                  <a:pt x="6" y="95"/>
                  <a:pt x="1" y="112"/>
                </a:cubicBezTo>
                <a:cubicBezTo>
                  <a:pt x="5" y="99"/>
                  <a:pt x="10" y="83"/>
                  <a:pt x="15" y="6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>
            <a:off x="7723985" y="372845"/>
            <a:ext cx="87" cy="8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7680415" y="372845"/>
            <a:ext cx="377634" cy="411570"/>
          </a:xfrm>
          <a:custGeom>
            <a:avLst/>
            <a:gdLst/>
            <a:ahLst/>
            <a:cxnLst/>
            <a:rect l="l" t="t" r="r" b="b"/>
            <a:pathLst>
              <a:path w="4351" h="4742" extrusionOk="0">
                <a:moveTo>
                  <a:pt x="503" y="0"/>
                </a:moveTo>
                <a:cubicBezTo>
                  <a:pt x="402" y="2344"/>
                  <a:pt x="1641" y="3348"/>
                  <a:pt x="2121" y="3772"/>
                </a:cubicBezTo>
                <a:cubicBezTo>
                  <a:pt x="358" y="2734"/>
                  <a:pt x="246" y="1183"/>
                  <a:pt x="202" y="692"/>
                </a:cubicBezTo>
                <a:lnTo>
                  <a:pt x="202" y="692"/>
                </a:lnTo>
                <a:cubicBezTo>
                  <a:pt x="1" y="2656"/>
                  <a:pt x="1541" y="4453"/>
                  <a:pt x="2590" y="4699"/>
                </a:cubicBezTo>
                <a:cubicBezTo>
                  <a:pt x="2724" y="4728"/>
                  <a:pt x="2853" y="4742"/>
                  <a:pt x="2975" y="4742"/>
                </a:cubicBezTo>
                <a:cubicBezTo>
                  <a:pt x="3813" y="4742"/>
                  <a:pt x="4351" y="4109"/>
                  <a:pt x="4107" y="3739"/>
                </a:cubicBezTo>
                <a:cubicBezTo>
                  <a:pt x="3817" y="3315"/>
                  <a:pt x="3081" y="3348"/>
                  <a:pt x="2166" y="3036"/>
                </a:cubicBezTo>
                <a:cubicBezTo>
                  <a:pt x="503" y="2400"/>
                  <a:pt x="503" y="268"/>
                  <a:pt x="50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7481921" y="103615"/>
            <a:ext cx="303166" cy="140517"/>
          </a:xfrm>
          <a:custGeom>
            <a:avLst/>
            <a:gdLst/>
            <a:ahLst/>
            <a:cxnLst/>
            <a:rect l="l" t="t" r="r" b="b"/>
            <a:pathLst>
              <a:path w="3493" h="1619" extrusionOk="0">
                <a:moveTo>
                  <a:pt x="22" y="0"/>
                </a:moveTo>
                <a:lnTo>
                  <a:pt x="22" y="0"/>
                </a:lnTo>
                <a:cubicBezTo>
                  <a:pt x="0" y="681"/>
                  <a:pt x="179" y="1618"/>
                  <a:pt x="1428" y="1618"/>
                </a:cubicBezTo>
                <a:cubicBezTo>
                  <a:pt x="2689" y="1618"/>
                  <a:pt x="3493" y="402"/>
                  <a:pt x="3493" y="402"/>
                </a:cubicBezTo>
                <a:lnTo>
                  <a:pt x="3493" y="402"/>
                </a:lnTo>
                <a:cubicBezTo>
                  <a:pt x="2703" y="1000"/>
                  <a:pt x="2103" y="1197"/>
                  <a:pt x="1671" y="1197"/>
                </a:cubicBezTo>
                <a:cubicBezTo>
                  <a:pt x="1150" y="1197"/>
                  <a:pt x="872" y="911"/>
                  <a:pt x="792" y="692"/>
                </a:cubicBezTo>
                <a:lnTo>
                  <a:pt x="792" y="692"/>
                </a:lnTo>
                <a:cubicBezTo>
                  <a:pt x="972" y="888"/>
                  <a:pt x="1229" y="965"/>
                  <a:pt x="1512" y="965"/>
                </a:cubicBezTo>
                <a:cubicBezTo>
                  <a:pt x="2163" y="965"/>
                  <a:pt x="2952" y="557"/>
                  <a:pt x="3247" y="246"/>
                </a:cubicBezTo>
                <a:lnTo>
                  <a:pt x="3247" y="246"/>
                </a:lnTo>
                <a:cubicBezTo>
                  <a:pt x="2931" y="469"/>
                  <a:pt x="2585" y="550"/>
                  <a:pt x="2234" y="550"/>
                </a:cubicBezTo>
                <a:cubicBezTo>
                  <a:pt x="1410" y="550"/>
                  <a:pt x="563" y="102"/>
                  <a:pt x="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7366660" y="209328"/>
            <a:ext cx="315751" cy="135483"/>
          </a:xfrm>
          <a:custGeom>
            <a:avLst/>
            <a:gdLst/>
            <a:ahLst/>
            <a:cxnLst/>
            <a:rect l="l" t="t" r="r" b="b"/>
            <a:pathLst>
              <a:path w="3638" h="1561" extrusionOk="0">
                <a:moveTo>
                  <a:pt x="547" y="0"/>
                </a:moveTo>
                <a:cubicBezTo>
                  <a:pt x="420" y="0"/>
                  <a:pt x="326" y="55"/>
                  <a:pt x="234" y="155"/>
                </a:cubicBezTo>
                <a:cubicBezTo>
                  <a:pt x="0" y="411"/>
                  <a:pt x="391" y="1550"/>
                  <a:pt x="1495" y="1561"/>
                </a:cubicBezTo>
                <a:cubicBezTo>
                  <a:pt x="1508" y="1561"/>
                  <a:pt x="1520" y="1561"/>
                  <a:pt x="1533" y="1561"/>
                </a:cubicBezTo>
                <a:cubicBezTo>
                  <a:pt x="2523" y="1561"/>
                  <a:pt x="3026" y="1123"/>
                  <a:pt x="3147" y="958"/>
                </a:cubicBezTo>
                <a:lnTo>
                  <a:pt x="3147" y="958"/>
                </a:lnTo>
                <a:cubicBezTo>
                  <a:pt x="2824" y="1088"/>
                  <a:pt x="2385" y="1235"/>
                  <a:pt x="1978" y="1235"/>
                </a:cubicBezTo>
                <a:cubicBezTo>
                  <a:pt x="1612" y="1235"/>
                  <a:pt x="1271" y="1116"/>
                  <a:pt x="1060" y="757"/>
                </a:cubicBezTo>
                <a:lnTo>
                  <a:pt x="1060" y="757"/>
                </a:lnTo>
                <a:cubicBezTo>
                  <a:pt x="1289" y="834"/>
                  <a:pt x="1670" y="900"/>
                  <a:pt x="2083" y="900"/>
                </a:cubicBezTo>
                <a:cubicBezTo>
                  <a:pt x="2636" y="900"/>
                  <a:pt x="3249" y="782"/>
                  <a:pt x="3638" y="411"/>
                </a:cubicBezTo>
                <a:lnTo>
                  <a:pt x="3638" y="411"/>
                </a:lnTo>
                <a:cubicBezTo>
                  <a:pt x="3638" y="411"/>
                  <a:pt x="3010" y="646"/>
                  <a:pt x="2365" y="646"/>
                </a:cubicBezTo>
                <a:cubicBezTo>
                  <a:pt x="2057" y="646"/>
                  <a:pt x="1745" y="593"/>
                  <a:pt x="1495" y="434"/>
                </a:cubicBezTo>
                <a:cubicBezTo>
                  <a:pt x="1025" y="134"/>
                  <a:pt x="746" y="0"/>
                  <a:pt x="54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>
            <a:off x="7260253" y="196570"/>
            <a:ext cx="326340" cy="197279"/>
          </a:xfrm>
          <a:custGeom>
            <a:avLst/>
            <a:gdLst/>
            <a:ahLst/>
            <a:cxnLst/>
            <a:rect l="l" t="t" r="r" b="b"/>
            <a:pathLst>
              <a:path w="3760" h="2273" extrusionOk="0">
                <a:moveTo>
                  <a:pt x="510" y="0"/>
                </a:moveTo>
                <a:cubicBezTo>
                  <a:pt x="278" y="0"/>
                  <a:pt x="24" y="182"/>
                  <a:pt x="10" y="659"/>
                </a:cubicBezTo>
                <a:cubicBezTo>
                  <a:pt x="0" y="1291"/>
                  <a:pt x="891" y="2273"/>
                  <a:pt x="2292" y="2273"/>
                </a:cubicBezTo>
                <a:cubicBezTo>
                  <a:pt x="2549" y="2273"/>
                  <a:pt x="2823" y="2240"/>
                  <a:pt x="3112" y="2165"/>
                </a:cubicBezTo>
                <a:lnTo>
                  <a:pt x="3112" y="2165"/>
                </a:lnTo>
                <a:cubicBezTo>
                  <a:pt x="3031" y="2168"/>
                  <a:pt x="2941" y="2170"/>
                  <a:pt x="2845" y="2170"/>
                </a:cubicBezTo>
                <a:cubicBezTo>
                  <a:pt x="2115" y="2170"/>
                  <a:pt x="1045" y="2054"/>
                  <a:pt x="768" y="1206"/>
                </a:cubicBezTo>
                <a:lnTo>
                  <a:pt x="768" y="1206"/>
                </a:lnTo>
                <a:cubicBezTo>
                  <a:pt x="1175" y="1543"/>
                  <a:pt x="1745" y="1944"/>
                  <a:pt x="2537" y="1944"/>
                </a:cubicBezTo>
                <a:cubicBezTo>
                  <a:pt x="2897" y="1944"/>
                  <a:pt x="3302" y="1861"/>
                  <a:pt x="3759" y="1652"/>
                </a:cubicBezTo>
                <a:lnTo>
                  <a:pt x="3759" y="1652"/>
                </a:lnTo>
                <a:cubicBezTo>
                  <a:pt x="3596" y="1722"/>
                  <a:pt x="3236" y="1849"/>
                  <a:pt x="2805" y="1849"/>
                </a:cubicBezTo>
                <a:cubicBezTo>
                  <a:pt x="2410" y="1849"/>
                  <a:pt x="1955" y="1742"/>
                  <a:pt x="1538" y="1384"/>
                </a:cubicBezTo>
                <a:cubicBezTo>
                  <a:pt x="1137" y="1061"/>
                  <a:pt x="1036" y="413"/>
                  <a:pt x="835" y="157"/>
                </a:cubicBezTo>
                <a:cubicBezTo>
                  <a:pt x="767" y="59"/>
                  <a:pt x="642" y="0"/>
                  <a:pt x="51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>
            <a:off x="7585551" y="336045"/>
            <a:ext cx="7811" cy="3906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89" y="0"/>
                </a:moveTo>
                <a:lnTo>
                  <a:pt x="0" y="45"/>
                </a:lnTo>
                <a:cubicBezTo>
                  <a:pt x="56" y="23"/>
                  <a:pt x="89" y="0"/>
                  <a:pt x="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7114789" y="173396"/>
            <a:ext cx="369129" cy="263936"/>
          </a:xfrm>
          <a:custGeom>
            <a:avLst/>
            <a:gdLst/>
            <a:ahLst/>
            <a:cxnLst/>
            <a:rect l="l" t="t" r="r" b="b"/>
            <a:pathLst>
              <a:path w="4253" h="3041" extrusionOk="0">
                <a:moveTo>
                  <a:pt x="778" y="1"/>
                </a:moveTo>
                <a:cubicBezTo>
                  <a:pt x="416" y="1"/>
                  <a:pt x="1" y="611"/>
                  <a:pt x="257" y="1361"/>
                </a:cubicBezTo>
                <a:cubicBezTo>
                  <a:pt x="501" y="2103"/>
                  <a:pt x="1769" y="3040"/>
                  <a:pt x="3158" y="3040"/>
                </a:cubicBezTo>
                <a:cubicBezTo>
                  <a:pt x="3358" y="3040"/>
                  <a:pt x="3560" y="3021"/>
                  <a:pt x="3761" y="2979"/>
                </a:cubicBezTo>
                <a:lnTo>
                  <a:pt x="3761" y="2979"/>
                </a:lnTo>
                <a:cubicBezTo>
                  <a:pt x="3698" y="2983"/>
                  <a:pt x="3634" y="2985"/>
                  <a:pt x="3571" y="2985"/>
                </a:cubicBezTo>
                <a:cubicBezTo>
                  <a:pt x="2569" y="2985"/>
                  <a:pt x="1627" y="2492"/>
                  <a:pt x="1050" y="1662"/>
                </a:cubicBezTo>
                <a:lnTo>
                  <a:pt x="1050" y="1662"/>
                </a:lnTo>
                <a:cubicBezTo>
                  <a:pt x="1393" y="1976"/>
                  <a:pt x="2143" y="2723"/>
                  <a:pt x="3610" y="2723"/>
                </a:cubicBezTo>
                <a:cubicBezTo>
                  <a:pt x="3810" y="2723"/>
                  <a:pt x="4024" y="2709"/>
                  <a:pt x="4252" y="2678"/>
                </a:cubicBezTo>
                <a:lnTo>
                  <a:pt x="4252" y="2678"/>
                </a:lnTo>
                <a:cubicBezTo>
                  <a:pt x="4179" y="2684"/>
                  <a:pt x="4060" y="2692"/>
                  <a:pt x="3911" y="2692"/>
                </a:cubicBezTo>
                <a:cubicBezTo>
                  <a:pt x="3294" y="2692"/>
                  <a:pt x="2167" y="2551"/>
                  <a:pt x="1663" y="1562"/>
                </a:cubicBezTo>
                <a:cubicBezTo>
                  <a:pt x="1317" y="837"/>
                  <a:pt x="1284" y="223"/>
                  <a:pt x="916" y="33"/>
                </a:cubicBezTo>
                <a:cubicBezTo>
                  <a:pt x="872" y="11"/>
                  <a:pt x="825" y="1"/>
                  <a:pt x="77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7483830" y="404785"/>
            <a:ext cx="6857" cy="1042"/>
          </a:xfrm>
          <a:custGeom>
            <a:avLst/>
            <a:gdLst/>
            <a:ahLst/>
            <a:cxnLst/>
            <a:rect l="l" t="t" r="r" b="b"/>
            <a:pathLst>
              <a:path w="79" h="12" extrusionOk="0">
                <a:moveTo>
                  <a:pt x="0" y="12"/>
                </a:moveTo>
                <a:lnTo>
                  <a:pt x="78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>
            <a:off x="7112879" y="492011"/>
            <a:ext cx="303253" cy="141472"/>
          </a:xfrm>
          <a:custGeom>
            <a:avLst/>
            <a:gdLst/>
            <a:ahLst/>
            <a:cxnLst/>
            <a:rect l="l" t="t" r="r" b="b"/>
            <a:pathLst>
              <a:path w="3494" h="1630" extrusionOk="0">
                <a:moveTo>
                  <a:pt x="23" y="0"/>
                </a:moveTo>
                <a:lnTo>
                  <a:pt x="23" y="0"/>
                </a:lnTo>
                <a:cubicBezTo>
                  <a:pt x="0" y="692"/>
                  <a:pt x="179" y="1618"/>
                  <a:pt x="1429" y="1629"/>
                </a:cubicBezTo>
                <a:cubicBezTo>
                  <a:pt x="2690" y="1629"/>
                  <a:pt x="3493" y="402"/>
                  <a:pt x="3493" y="402"/>
                </a:cubicBezTo>
                <a:lnTo>
                  <a:pt x="3493" y="402"/>
                </a:lnTo>
                <a:cubicBezTo>
                  <a:pt x="2700" y="1002"/>
                  <a:pt x="2099" y="1201"/>
                  <a:pt x="1666" y="1201"/>
                </a:cubicBezTo>
                <a:cubicBezTo>
                  <a:pt x="1149" y="1201"/>
                  <a:pt x="872" y="917"/>
                  <a:pt x="793" y="692"/>
                </a:cubicBezTo>
                <a:lnTo>
                  <a:pt x="793" y="692"/>
                </a:lnTo>
                <a:cubicBezTo>
                  <a:pt x="972" y="888"/>
                  <a:pt x="1230" y="966"/>
                  <a:pt x="1514" y="966"/>
                </a:cubicBezTo>
                <a:cubicBezTo>
                  <a:pt x="2165" y="966"/>
                  <a:pt x="2952" y="560"/>
                  <a:pt x="3248" y="257"/>
                </a:cubicBezTo>
                <a:lnTo>
                  <a:pt x="3248" y="257"/>
                </a:lnTo>
                <a:cubicBezTo>
                  <a:pt x="2932" y="476"/>
                  <a:pt x="2587" y="556"/>
                  <a:pt x="2238" y="556"/>
                </a:cubicBezTo>
                <a:cubicBezTo>
                  <a:pt x="1413" y="556"/>
                  <a:pt x="564" y="110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7052038" y="563702"/>
            <a:ext cx="345608" cy="165253"/>
          </a:xfrm>
          <a:custGeom>
            <a:avLst/>
            <a:gdLst/>
            <a:ahLst/>
            <a:cxnLst/>
            <a:rect l="l" t="t" r="r" b="b"/>
            <a:pathLst>
              <a:path w="3982" h="1904" extrusionOk="0">
                <a:moveTo>
                  <a:pt x="3982" y="0"/>
                </a:moveTo>
                <a:cubicBezTo>
                  <a:pt x="3822" y="287"/>
                  <a:pt x="3247" y="1111"/>
                  <a:pt x="2200" y="1111"/>
                </a:cubicBezTo>
                <a:cubicBezTo>
                  <a:pt x="2148" y="1111"/>
                  <a:pt x="2095" y="1109"/>
                  <a:pt x="2040" y="1105"/>
                </a:cubicBezTo>
                <a:cubicBezTo>
                  <a:pt x="1527" y="1082"/>
                  <a:pt x="1070" y="625"/>
                  <a:pt x="746" y="535"/>
                </a:cubicBezTo>
                <a:cubicBezTo>
                  <a:pt x="711" y="525"/>
                  <a:pt x="675" y="519"/>
                  <a:pt x="638" y="519"/>
                </a:cubicBezTo>
                <a:cubicBezTo>
                  <a:pt x="332" y="519"/>
                  <a:pt x="0" y="880"/>
                  <a:pt x="389" y="1428"/>
                </a:cubicBezTo>
                <a:cubicBezTo>
                  <a:pt x="581" y="1701"/>
                  <a:pt x="1044" y="1903"/>
                  <a:pt x="1606" y="1903"/>
                </a:cubicBezTo>
                <a:cubicBezTo>
                  <a:pt x="2283" y="1903"/>
                  <a:pt x="3105" y="1610"/>
                  <a:pt x="3770" y="792"/>
                </a:cubicBezTo>
                <a:lnTo>
                  <a:pt x="3770" y="792"/>
                </a:lnTo>
                <a:cubicBezTo>
                  <a:pt x="3363" y="1116"/>
                  <a:pt x="2653" y="1626"/>
                  <a:pt x="1985" y="1626"/>
                </a:cubicBezTo>
                <a:cubicBezTo>
                  <a:pt x="1756" y="1626"/>
                  <a:pt x="1532" y="1565"/>
                  <a:pt x="1326" y="1417"/>
                </a:cubicBezTo>
                <a:lnTo>
                  <a:pt x="1326" y="1417"/>
                </a:lnTo>
                <a:cubicBezTo>
                  <a:pt x="1421" y="1423"/>
                  <a:pt x="1521" y="1427"/>
                  <a:pt x="1626" y="1427"/>
                </a:cubicBezTo>
                <a:cubicBezTo>
                  <a:pt x="2359" y="1427"/>
                  <a:pt x="3298" y="1230"/>
                  <a:pt x="398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7397645" y="555891"/>
            <a:ext cx="3906" cy="7811"/>
          </a:xfrm>
          <a:custGeom>
            <a:avLst/>
            <a:gdLst/>
            <a:ahLst/>
            <a:cxnLst/>
            <a:rect l="l" t="t" r="r" b="b"/>
            <a:pathLst>
              <a:path w="45" h="90" extrusionOk="0">
                <a:moveTo>
                  <a:pt x="45" y="1"/>
                </a:moveTo>
                <a:cubicBezTo>
                  <a:pt x="44" y="1"/>
                  <a:pt x="33" y="35"/>
                  <a:pt x="0" y="90"/>
                </a:cubicBezTo>
                <a:cubicBezTo>
                  <a:pt x="22" y="67"/>
                  <a:pt x="34" y="34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6959864" y="381264"/>
            <a:ext cx="159872" cy="228959"/>
          </a:xfrm>
          <a:custGeom>
            <a:avLst/>
            <a:gdLst/>
            <a:ahLst/>
            <a:cxnLst/>
            <a:rect l="l" t="t" r="r" b="b"/>
            <a:pathLst>
              <a:path w="1842" h="2638" extrusionOk="0">
                <a:moveTo>
                  <a:pt x="429" y="1"/>
                </a:moveTo>
                <a:cubicBezTo>
                  <a:pt x="287" y="1"/>
                  <a:pt x="105" y="131"/>
                  <a:pt x="0" y="350"/>
                </a:cubicBezTo>
                <a:cubicBezTo>
                  <a:pt x="56" y="517"/>
                  <a:pt x="89" y="696"/>
                  <a:pt x="89" y="874"/>
                </a:cubicBezTo>
                <a:cubicBezTo>
                  <a:pt x="89" y="1019"/>
                  <a:pt x="67" y="1164"/>
                  <a:pt x="22" y="1298"/>
                </a:cubicBezTo>
                <a:cubicBezTo>
                  <a:pt x="223" y="1890"/>
                  <a:pt x="692" y="2570"/>
                  <a:pt x="1484" y="2637"/>
                </a:cubicBezTo>
                <a:cubicBezTo>
                  <a:pt x="1228" y="2559"/>
                  <a:pt x="748" y="2146"/>
                  <a:pt x="357" y="1109"/>
                </a:cubicBezTo>
                <a:lnTo>
                  <a:pt x="357" y="1109"/>
                </a:lnTo>
                <a:cubicBezTo>
                  <a:pt x="547" y="1410"/>
                  <a:pt x="1094" y="1867"/>
                  <a:pt x="1841" y="2046"/>
                </a:cubicBezTo>
                <a:cubicBezTo>
                  <a:pt x="1395" y="1856"/>
                  <a:pt x="1083" y="1443"/>
                  <a:pt x="1027" y="964"/>
                </a:cubicBezTo>
                <a:cubicBezTo>
                  <a:pt x="937" y="450"/>
                  <a:pt x="770" y="249"/>
                  <a:pt x="569" y="60"/>
                </a:cubicBezTo>
                <a:cubicBezTo>
                  <a:pt x="532" y="20"/>
                  <a:pt x="484" y="1"/>
                  <a:pt x="42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7379245" y="471615"/>
            <a:ext cx="240242" cy="284853"/>
          </a:xfrm>
          <a:custGeom>
            <a:avLst/>
            <a:gdLst/>
            <a:ahLst/>
            <a:cxnLst/>
            <a:rect l="l" t="t" r="r" b="b"/>
            <a:pathLst>
              <a:path w="2768" h="3282" extrusionOk="0">
                <a:moveTo>
                  <a:pt x="1350" y="1"/>
                </a:moveTo>
                <a:lnTo>
                  <a:pt x="1116" y="101"/>
                </a:lnTo>
                <a:cubicBezTo>
                  <a:pt x="1004" y="135"/>
                  <a:pt x="904" y="179"/>
                  <a:pt x="792" y="213"/>
                </a:cubicBezTo>
                <a:cubicBezTo>
                  <a:pt x="536" y="670"/>
                  <a:pt x="0" y="1808"/>
                  <a:pt x="179" y="3159"/>
                </a:cubicBezTo>
                <a:lnTo>
                  <a:pt x="324" y="3025"/>
                </a:lnTo>
                <a:cubicBezTo>
                  <a:pt x="446" y="2902"/>
                  <a:pt x="502" y="2846"/>
                  <a:pt x="502" y="2846"/>
                </a:cubicBezTo>
                <a:lnTo>
                  <a:pt x="502" y="2846"/>
                </a:lnTo>
                <a:cubicBezTo>
                  <a:pt x="502" y="2846"/>
                  <a:pt x="446" y="2913"/>
                  <a:pt x="335" y="3036"/>
                </a:cubicBezTo>
                <a:cubicBezTo>
                  <a:pt x="324" y="3125"/>
                  <a:pt x="290" y="3203"/>
                  <a:pt x="257" y="3282"/>
                </a:cubicBezTo>
                <a:cubicBezTo>
                  <a:pt x="659" y="3215"/>
                  <a:pt x="1049" y="3092"/>
                  <a:pt x="1429" y="2913"/>
                </a:cubicBezTo>
                <a:cubicBezTo>
                  <a:pt x="1462" y="2835"/>
                  <a:pt x="1507" y="2768"/>
                  <a:pt x="1551" y="2701"/>
                </a:cubicBezTo>
                <a:cubicBezTo>
                  <a:pt x="1551" y="2701"/>
                  <a:pt x="1680" y="2452"/>
                  <a:pt x="1801" y="2452"/>
                </a:cubicBezTo>
                <a:cubicBezTo>
                  <a:pt x="1822" y="2452"/>
                  <a:pt x="1844" y="2460"/>
                  <a:pt x="1864" y="2478"/>
                </a:cubicBezTo>
                <a:cubicBezTo>
                  <a:pt x="1830" y="2556"/>
                  <a:pt x="1808" y="2634"/>
                  <a:pt x="1797" y="2712"/>
                </a:cubicBezTo>
                <a:cubicBezTo>
                  <a:pt x="2154" y="2500"/>
                  <a:pt x="2489" y="2221"/>
                  <a:pt x="2768" y="1909"/>
                </a:cubicBezTo>
                <a:cubicBezTo>
                  <a:pt x="2756" y="1697"/>
                  <a:pt x="2756" y="1485"/>
                  <a:pt x="2756" y="1284"/>
                </a:cubicBezTo>
                <a:cubicBezTo>
                  <a:pt x="2299" y="1786"/>
                  <a:pt x="1685" y="2121"/>
                  <a:pt x="1016" y="2233"/>
                </a:cubicBezTo>
                <a:cubicBezTo>
                  <a:pt x="826" y="1507"/>
                  <a:pt x="1083" y="536"/>
                  <a:pt x="135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7618445" y="538445"/>
            <a:ext cx="34977" cy="98857"/>
          </a:xfrm>
          <a:custGeom>
            <a:avLst/>
            <a:gdLst/>
            <a:ahLst/>
            <a:cxnLst/>
            <a:rect l="l" t="t" r="r" b="b"/>
            <a:pathLst>
              <a:path w="403" h="1139" extrusionOk="0">
                <a:moveTo>
                  <a:pt x="380" y="1"/>
                </a:moveTo>
                <a:lnTo>
                  <a:pt x="380" y="1"/>
                </a:lnTo>
                <a:cubicBezTo>
                  <a:pt x="268" y="190"/>
                  <a:pt x="146" y="358"/>
                  <a:pt x="0" y="514"/>
                </a:cubicBezTo>
                <a:cubicBezTo>
                  <a:pt x="0" y="715"/>
                  <a:pt x="0" y="927"/>
                  <a:pt x="12" y="1139"/>
                </a:cubicBezTo>
                <a:cubicBezTo>
                  <a:pt x="134" y="1005"/>
                  <a:pt x="235" y="871"/>
                  <a:pt x="313" y="715"/>
                </a:cubicBezTo>
                <a:cubicBezTo>
                  <a:pt x="380" y="481"/>
                  <a:pt x="402" y="246"/>
                  <a:pt x="38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7447985" y="446445"/>
            <a:ext cx="63011" cy="43657"/>
          </a:xfrm>
          <a:custGeom>
            <a:avLst/>
            <a:gdLst/>
            <a:ahLst/>
            <a:cxnLst/>
            <a:rect l="l" t="t" r="r" b="b"/>
            <a:pathLst>
              <a:path w="726" h="503" extrusionOk="0">
                <a:moveTo>
                  <a:pt x="726" y="1"/>
                </a:moveTo>
                <a:cubicBezTo>
                  <a:pt x="447" y="146"/>
                  <a:pt x="145" y="279"/>
                  <a:pt x="145" y="279"/>
                </a:cubicBezTo>
                <a:cubicBezTo>
                  <a:pt x="145" y="279"/>
                  <a:pt x="90" y="358"/>
                  <a:pt x="0" y="503"/>
                </a:cubicBezTo>
                <a:cubicBezTo>
                  <a:pt x="112" y="469"/>
                  <a:pt x="212" y="436"/>
                  <a:pt x="324" y="391"/>
                </a:cubicBezTo>
                <a:lnTo>
                  <a:pt x="558" y="279"/>
                </a:lnTo>
                <a:cubicBezTo>
                  <a:pt x="603" y="179"/>
                  <a:pt x="659" y="90"/>
                  <a:pt x="72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7524536" y="358264"/>
            <a:ext cx="135657" cy="218023"/>
          </a:xfrm>
          <a:custGeom>
            <a:avLst/>
            <a:gdLst/>
            <a:ahLst/>
            <a:cxnLst/>
            <a:rect l="l" t="t" r="r" b="b"/>
            <a:pathLst>
              <a:path w="1563" h="2512" extrusionOk="0">
                <a:moveTo>
                  <a:pt x="1562" y="1"/>
                </a:moveTo>
                <a:cubicBezTo>
                  <a:pt x="1473" y="90"/>
                  <a:pt x="1384" y="180"/>
                  <a:pt x="1283" y="280"/>
                </a:cubicBezTo>
                <a:cubicBezTo>
                  <a:pt x="1016" y="514"/>
                  <a:pt x="737" y="715"/>
                  <a:pt x="446" y="905"/>
                </a:cubicBezTo>
                <a:cubicBezTo>
                  <a:pt x="145" y="1385"/>
                  <a:pt x="0" y="1943"/>
                  <a:pt x="34" y="2512"/>
                </a:cubicBezTo>
                <a:cubicBezTo>
                  <a:pt x="469" y="2356"/>
                  <a:pt x="848" y="2099"/>
                  <a:pt x="1149" y="1742"/>
                </a:cubicBezTo>
                <a:cubicBezTo>
                  <a:pt x="1149" y="1686"/>
                  <a:pt x="1161" y="1630"/>
                  <a:pt x="1172" y="1563"/>
                </a:cubicBezTo>
                <a:cubicBezTo>
                  <a:pt x="1183" y="1452"/>
                  <a:pt x="1205" y="1340"/>
                  <a:pt x="1228" y="1229"/>
                </a:cubicBezTo>
                <a:lnTo>
                  <a:pt x="1250" y="1139"/>
                </a:lnTo>
                <a:lnTo>
                  <a:pt x="1250" y="1083"/>
                </a:lnTo>
                <a:lnTo>
                  <a:pt x="1261" y="1050"/>
                </a:lnTo>
                <a:lnTo>
                  <a:pt x="1306" y="871"/>
                </a:lnTo>
                <a:cubicBezTo>
                  <a:pt x="1328" y="760"/>
                  <a:pt x="1361" y="637"/>
                  <a:pt x="1395" y="525"/>
                </a:cubicBezTo>
                <a:cubicBezTo>
                  <a:pt x="1440" y="347"/>
                  <a:pt x="1507" y="168"/>
                  <a:pt x="156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7623306" y="330230"/>
            <a:ext cx="63011" cy="179227"/>
          </a:xfrm>
          <a:custGeom>
            <a:avLst/>
            <a:gdLst/>
            <a:ahLst/>
            <a:cxnLst/>
            <a:rect l="l" t="t" r="r" b="b"/>
            <a:pathLst>
              <a:path w="726" h="2065" extrusionOk="0">
                <a:moveTo>
                  <a:pt x="726" y="0"/>
                </a:moveTo>
                <a:lnTo>
                  <a:pt x="726" y="0"/>
                </a:lnTo>
                <a:cubicBezTo>
                  <a:pt x="625" y="112"/>
                  <a:pt x="525" y="224"/>
                  <a:pt x="424" y="324"/>
                </a:cubicBezTo>
                <a:cubicBezTo>
                  <a:pt x="357" y="491"/>
                  <a:pt x="302" y="670"/>
                  <a:pt x="246" y="848"/>
                </a:cubicBezTo>
                <a:cubicBezTo>
                  <a:pt x="212" y="960"/>
                  <a:pt x="190" y="1083"/>
                  <a:pt x="157" y="1194"/>
                </a:cubicBezTo>
                <a:lnTo>
                  <a:pt x="123" y="1373"/>
                </a:lnTo>
                <a:lnTo>
                  <a:pt x="112" y="1406"/>
                </a:lnTo>
                <a:lnTo>
                  <a:pt x="101" y="1462"/>
                </a:lnTo>
                <a:lnTo>
                  <a:pt x="90" y="1552"/>
                </a:lnTo>
                <a:cubicBezTo>
                  <a:pt x="67" y="1663"/>
                  <a:pt x="45" y="1775"/>
                  <a:pt x="23" y="1886"/>
                </a:cubicBezTo>
                <a:cubicBezTo>
                  <a:pt x="23" y="1953"/>
                  <a:pt x="11" y="2009"/>
                  <a:pt x="0" y="2065"/>
                </a:cubicBezTo>
                <a:cubicBezTo>
                  <a:pt x="313" y="1685"/>
                  <a:pt x="558" y="1127"/>
                  <a:pt x="681" y="268"/>
                </a:cubicBezTo>
                <a:cubicBezTo>
                  <a:pt x="703" y="179"/>
                  <a:pt x="714" y="90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7562291" y="324415"/>
            <a:ext cx="111442" cy="111442"/>
          </a:xfrm>
          <a:custGeom>
            <a:avLst/>
            <a:gdLst/>
            <a:ahLst/>
            <a:cxnLst/>
            <a:rect l="l" t="t" r="r" b="b"/>
            <a:pathLst>
              <a:path w="1284" h="1284" extrusionOk="0">
                <a:moveTo>
                  <a:pt x="1284" y="0"/>
                </a:moveTo>
                <a:lnTo>
                  <a:pt x="324" y="871"/>
                </a:lnTo>
                <a:cubicBezTo>
                  <a:pt x="201" y="994"/>
                  <a:pt x="90" y="1128"/>
                  <a:pt x="0" y="1284"/>
                </a:cubicBezTo>
                <a:cubicBezTo>
                  <a:pt x="302" y="1105"/>
                  <a:pt x="581" y="893"/>
                  <a:pt x="837" y="659"/>
                </a:cubicBezTo>
                <a:cubicBezTo>
                  <a:pt x="938" y="581"/>
                  <a:pt x="1038" y="480"/>
                  <a:pt x="1127" y="391"/>
                </a:cubicBezTo>
                <a:cubicBezTo>
                  <a:pt x="1172" y="257"/>
                  <a:pt x="1228" y="123"/>
                  <a:pt x="128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7660106" y="316690"/>
            <a:ext cx="26211" cy="41660"/>
          </a:xfrm>
          <a:custGeom>
            <a:avLst/>
            <a:gdLst/>
            <a:ahLst/>
            <a:cxnLst/>
            <a:rect l="l" t="t" r="r" b="b"/>
            <a:pathLst>
              <a:path w="302" h="480" extrusionOk="0">
                <a:moveTo>
                  <a:pt x="257" y="0"/>
                </a:moveTo>
                <a:lnTo>
                  <a:pt x="157" y="89"/>
                </a:lnTo>
                <a:cubicBezTo>
                  <a:pt x="101" y="212"/>
                  <a:pt x="45" y="346"/>
                  <a:pt x="0" y="480"/>
                </a:cubicBezTo>
                <a:cubicBezTo>
                  <a:pt x="101" y="380"/>
                  <a:pt x="201" y="268"/>
                  <a:pt x="302" y="156"/>
                </a:cubicBezTo>
                <a:cubicBezTo>
                  <a:pt x="302" y="101"/>
                  <a:pt x="290" y="45"/>
                  <a:pt x="25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6932698" y="-15"/>
            <a:ext cx="27253" cy="91045"/>
          </a:xfrm>
          <a:custGeom>
            <a:avLst/>
            <a:gdLst/>
            <a:ahLst/>
            <a:cxnLst/>
            <a:rect l="l" t="t" r="r" b="b"/>
            <a:pathLst>
              <a:path w="314" h="1049" extrusionOk="0">
                <a:moveTo>
                  <a:pt x="12" y="0"/>
                </a:moveTo>
                <a:cubicBezTo>
                  <a:pt x="1" y="368"/>
                  <a:pt x="101" y="737"/>
                  <a:pt x="291" y="1049"/>
                </a:cubicBezTo>
                <a:cubicBezTo>
                  <a:pt x="291" y="1027"/>
                  <a:pt x="302" y="1004"/>
                  <a:pt x="313" y="982"/>
                </a:cubicBezTo>
                <a:cubicBezTo>
                  <a:pt x="224" y="658"/>
                  <a:pt x="213" y="324"/>
                  <a:pt x="25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6957868" y="85215"/>
            <a:ext cx="4947" cy="12672"/>
          </a:xfrm>
          <a:custGeom>
            <a:avLst/>
            <a:gdLst/>
            <a:ahLst/>
            <a:cxnLst/>
            <a:rect l="l" t="t" r="r" b="b"/>
            <a:pathLst>
              <a:path w="57" h="146" extrusionOk="0">
                <a:moveTo>
                  <a:pt x="23" y="0"/>
                </a:moveTo>
                <a:cubicBezTo>
                  <a:pt x="23" y="22"/>
                  <a:pt x="12" y="45"/>
                  <a:pt x="1" y="67"/>
                </a:cubicBezTo>
                <a:cubicBezTo>
                  <a:pt x="23" y="89"/>
                  <a:pt x="45" y="123"/>
                  <a:pt x="57" y="145"/>
                </a:cubicBezTo>
                <a:cubicBezTo>
                  <a:pt x="45" y="100"/>
                  <a:pt x="34" y="45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6835837" y="-15"/>
            <a:ext cx="134702" cy="246057"/>
          </a:xfrm>
          <a:custGeom>
            <a:avLst/>
            <a:gdLst/>
            <a:ahLst/>
            <a:cxnLst/>
            <a:rect l="l" t="t" r="r" b="b"/>
            <a:pathLst>
              <a:path w="1552" h="2835" extrusionOk="0">
                <a:moveTo>
                  <a:pt x="469" y="0"/>
                </a:moveTo>
                <a:cubicBezTo>
                  <a:pt x="1" y="2098"/>
                  <a:pt x="1306" y="2745"/>
                  <a:pt x="1552" y="2835"/>
                </a:cubicBezTo>
                <a:lnTo>
                  <a:pt x="1541" y="2812"/>
                </a:lnTo>
                <a:cubicBezTo>
                  <a:pt x="927" y="2277"/>
                  <a:pt x="603" y="1473"/>
                  <a:pt x="681" y="658"/>
                </a:cubicBezTo>
                <a:lnTo>
                  <a:pt x="681" y="658"/>
                </a:lnTo>
                <a:cubicBezTo>
                  <a:pt x="882" y="792"/>
                  <a:pt x="1072" y="937"/>
                  <a:pt x="1262" y="1094"/>
                </a:cubicBezTo>
                <a:cubicBezTo>
                  <a:pt x="1262" y="1094"/>
                  <a:pt x="1027" y="268"/>
                  <a:pt x="60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6969498" y="244045"/>
            <a:ext cx="3992" cy="3906"/>
          </a:xfrm>
          <a:custGeom>
            <a:avLst/>
            <a:gdLst/>
            <a:ahLst/>
            <a:cxnLst/>
            <a:rect l="l" t="t" r="r" b="b"/>
            <a:pathLst>
              <a:path w="46" h="45" extrusionOk="0">
                <a:moveTo>
                  <a:pt x="1" y="0"/>
                </a:moveTo>
                <a:lnTo>
                  <a:pt x="12" y="23"/>
                </a:lnTo>
                <a:lnTo>
                  <a:pt x="45" y="45"/>
                </a:lnTo>
                <a:cubicBezTo>
                  <a:pt x="45" y="34"/>
                  <a:pt x="23" y="11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6816483" y="184419"/>
            <a:ext cx="201532" cy="163691"/>
          </a:xfrm>
          <a:custGeom>
            <a:avLst/>
            <a:gdLst/>
            <a:ahLst/>
            <a:cxnLst/>
            <a:rect l="l" t="t" r="r" b="b"/>
            <a:pathLst>
              <a:path w="2322" h="1886" extrusionOk="0">
                <a:moveTo>
                  <a:pt x="144" y="0"/>
                </a:moveTo>
                <a:cubicBezTo>
                  <a:pt x="95" y="0"/>
                  <a:pt x="46" y="6"/>
                  <a:pt x="0" y="18"/>
                </a:cubicBezTo>
                <a:cubicBezTo>
                  <a:pt x="604" y="1664"/>
                  <a:pt x="1647" y="1886"/>
                  <a:pt x="2187" y="1886"/>
                </a:cubicBezTo>
                <a:cubicBezTo>
                  <a:pt x="2236" y="1886"/>
                  <a:pt x="2281" y="1884"/>
                  <a:pt x="2322" y="1881"/>
                </a:cubicBezTo>
                <a:cubicBezTo>
                  <a:pt x="2310" y="1870"/>
                  <a:pt x="2310" y="1870"/>
                  <a:pt x="2299" y="1859"/>
                </a:cubicBezTo>
                <a:lnTo>
                  <a:pt x="2277" y="1814"/>
                </a:lnTo>
                <a:cubicBezTo>
                  <a:pt x="1540" y="1647"/>
                  <a:pt x="916" y="1167"/>
                  <a:pt x="570" y="509"/>
                </a:cubicBezTo>
                <a:cubicBezTo>
                  <a:pt x="804" y="509"/>
                  <a:pt x="1049" y="531"/>
                  <a:pt x="1295" y="564"/>
                </a:cubicBezTo>
                <a:cubicBezTo>
                  <a:pt x="1295" y="564"/>
                  <a:pt x="647" y="0"/>
                  <a:pt x="14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7014022" y="341860"/>
            <a:ext cx="22392" cy="5902"/>
          </a:xfrm>
          <a:custGeom>
            <a:avLst/>
            <a:gdLst/>
            <a:ahLst/>
            <a:cxnLst/>
            <a:rect l="l" t="t" r="r" b="b"/>
            <a:pathLst>
              <a:path w="258" h="68" extrusionOk="0">
                <a:moveTo>
                  <a:pt x="1" y="0"/>
                </a:moveTo>
                <a:lnTo>
                  <a:pt x="23" y="45"/>
                </a:lnTo>
                <a:cubicBezTo>
                  <a:pt x="34" y="56"/>
                  <a:pt x="34" y="56"/>
                  <a:pt x="46" y="67"/>
                </a:cubicBezTo>
                <a:cubicBezTo>
                  <a:pt x="113" y="67"/>
                  <a:pt x="180" y="56"/>
                  <a:pt x="258" y="34"/>
                </a:cubicBezTo>
                <a:cubicBezTo>
                  <a:pt x="168" y="34"/>
                  <a:pt x="90" y="11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7802445" y="753517"/>
            <a:ext cx="571529" cy="245449"/>
          </a:xfrm>
          <a:custGeom>
            <a:avLst/>
            <a:gdLst/>
            <a:ahLst/>
            <a:cxnLst/>
            <a:rect l="l" t="t" r="r" b="b"/>
            <a:pathLst>
              <a:path w="6585" h="2828" extrusionOk="0">
                <a:moveTo>
                  <a:pt x="3259" y="0"/>
                </a:moveTo>
                <a:lnTo>
                  <a:pt x="3259" y="0"/>
                </a:lnTo>
                <a:cubicBezTo>
                  <a:pt x="2612" y="893"/>
                  <a:pt x="3527" y="2009"/>
                  <a:pt x="4219" y="2076"/>
                </a:cubicBezTo>
                <a:cubicBezTo>
                  <a:pt x="3954" y="2154"/>
                  <a:pt x="3686" y="2190"/>
                  <a:pt x="3420" y="2190"/>
                </a:cubicBezTo>
                <a:cubicBezTo>
                  <a:pt x="2066" y="2190"/>
                  <a:pt x="756" y="1262"/>
                  <a:pt x="1" y="357"/>
                </a:cubicBezTo>
                <a:lnTo>
                  <a:pt x="1" y="357"/>
                </a:lnTo>
                <a:cubicBezTo>
                  <a:pt x="204" y="1277"/>
                  <a:pt x="1819" y="2827"/>
                  <a:pt x="3629" y="2827"/>
                </a:cubicBezTo>
                <a:cubicBezTo>
                  <a:pt x="3904" y="2827"/>
                  <a:pt x="4184" y="2791"/>
                  <a:pt x="4465" y="2712"/>
                </a:cubicBezTo>
                <a:cubicBezTo>
                  <a:pt x="6585" y="2098"/>
                  <a:pt x="6272" y="358"/>
                  <a:pt x="6272" y="357"/>
                </a:cubicBezTo>
                <a:lnTo>
                  <a:pt x="6272" y="357"/>
                </a:lnTo>
                <a:cubicBezTo>
                  <a:pt x="6027" y="993"/>
                  <a:pt x="5402" y="1417"/>
                  <a:pt x="4710" y="1417"/>
                </a:cubicBezTo>
                <a:cubicBezTo>
                  <a:pt x="3929" y="1384"/>
                  <a:pt x="3349" y="670"/>
                  <a:pt x="325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7665921" y="-15"/>
            <a:ext cx="188947" cy="24736"/>
          </a:xfrm>
          <a:custGeom>
            <a:avLst/>
            <a:gdLst/>
            <a:ahLst/>
            <a:cxnLst/>
            <a:rect l="l" t="t" r="r" b="b"/>
            <a:pathLst>
              <a:path w="2177" h="285" extrusionOk="0">
                <a:moveTo>
                  <a:pt x="0" y="0"/>
                </a:moveTo>
                <a:cubicBezTo>
                  <a:pt x="157" y="112"/>
                  <a:pt x="335" y="190"/>
                  <a:pt x="525" y="223"/>
                </a:cubicBezTo>
                <a:cubicBezTo>
                  <a:pt x="746" y="266"/>
                  <a:pt x="947" y="284"/>
                  <a:pt x="1127" y="284"/>
                </a:cubicBezTo>
                <a:cubicBezTo>
                  <a:pt x="1692" y="284"/>
                  <a:pt x="2050" y="110"/>
                  <a:pt x="2176" y="0"/>
                </a:cubicBezTo>
                <a:lnTo>
                  <a:pt x="2098" y="0"/>
                </a:lnTo>
                <a:cubicBezTo>
                  <a:pt x="1909" y="39"/>
                  <a:pt x="1716" y="59"/>
                  <a:pt x="1524" y="59"/>
                </a:cubicBezTo>
                <a:cubicBezTo>
                  <a:pt x="1331" y="59"/>
                  <a:pt x="1139" y="39"/>
                  <a:pt x="94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7790815" y="28973"/>
            <a:ext cx="13713" cy="3038"/>
          </a:xfrm>
          <a:custGeom>
            <a:avLst/>
            <a:gdLst/>
            <a:ahLst/>
            <a:cxnLst/>
            <a:rect l="l" t="t" r="r" b="b"/>
            <a:pathLst>
              <a:path w="158" h="35" extrusionOk="0">
                <a:moveTo>
                  <a:pt x="157" y="1"/>
                </a:moveTo>
                <a:lnTo>
                  <a:pt x="157" y="1"/>
                </a:lnTo>
                <a:cubicBezTo>
                  <a:pt x="101" y="12"/>
                  <a:pt x="68" y="23"/>
                  <a:pt x="1" y="34"/>
                </a:cubicBezTo>
                <a:cubicBezTo>
                  <a:pt x="101" y="23"/>
                  <a:pt x="157" y="1"/>
                  <a:pt x="1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7612630" y="-15"/>
            <a:ext cx="178272" cy="37928"/>
          </a:xfrm>
          <a:custGeom>
            <a:avLst/>
            <a:gdLst/>
            <a:ahLst/>
            <a:cxnLst/>
            <a:rect l="l" t="t" r="r" b="b"/>
            <a:pathLst>
              <a:path w="2054" h="437" extrusionOk="0">
                <a:moveTo>
                  <a:pt x="1" y="0"/>
                </a:moveTo>
                <a:cubicBezTo>
                  <a:pt x="345" y="243"/>
                  <a:pt x="796" y="436"/>
                  <a:pt x="1402" y="436"/>
                </a:cubicBezTo>
                <a:cubicBezTo>
                  <a:pt x="1602" y="436"/>
                  <a:pt x="1819" y="415"/>
                  <a:pt x="2054" y="368"/>
                </a:cubicBezTo>
                <a:lnTo>
                  <a:pt x="2054" y="368"/>
                </a:lnTo>
                <a:cubicBezTo>
                  <a:pt x="1953" y="386"/>
                  <a:pt x="1806" y="404"/>
                  <a:pt x="1632" y="404"/>
                </a:cubicBezTo>
                <a:cubicBezTo>
                  <a:pt x="1267" y="404"/>
                  <a:pt x="784" y="325"/>
                  <a:pt x="36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7554479" y="-15"/>
            <a:ext cx="180268" cy="60494"/>
          </a:xfrm>
          <a:custGeom>
            <a:avLst/>
            <a:gdLst/>
            <a:ahLst/>
            <a:cxnLst/>
            <a:rect l="l" t="t" r="r" b="b"/>
            <a:pathLst>
              <a:path w="2077" h="697" extrusionOk="0">
                <a:moveTo>
                  <a:pt x="1" y="0"/>
                </a:moveTo>
                <a:cubicBezTo>
                  <a:pt x="399" y="387"/>
                  <a:pt x="1042" y="696"/>
                  <a:pt x="1903" y="696"/>
                </a:cubicBezTo>
                <a:cubicBezTo>
                  <a:pt x="1960" y="696"/>
                  <a:pt x="2018" y="695"/>
                  <a:pt x="2077" y="692"/>
                </a:cubicBezTo>
                <a:cubicBezTo>
                  <a:pt x="1586" y="603"/>
                  <a:pt x="771" y="446"/>
                  <a:pt x="34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7687185" y="70634"/>
            <a:ext cx="7898" cy="87"/>
          </a:xfrm>
          <a:custGeom>
            <a:avLst/>
            <a:gdLst/>
            <a:ahLst/>
            <a:cxnLst/>
            <a:rect l="l" t="t" r="r" b="b"/>
            <a:pathLst>
              <a:path w="91" h="1" extrusionOk="0">
                <a:moveTo>
                  <a:pt x="1" y="1"/>
                </a:moveTo>
                <a:lnTo>
                  <a:pt x="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7439219" y="-15"/>
            <a:ext cx="202574" cy="86272"/>
          </a:xfrm>
          <a:custGeom>
            <a:avLst/>
            <a:gdLst/>
            <a:ahLst/>
            <a:cxnLst/>
            <a:rect l="l" t="t" r="r" b="b"/>
            <a:pathLst>
              <a:path w="2334" h="994" extrusionOk="0">
                <a:moveTo>
                  <a:pt x="1" y="0"/>
                </a:moveTo>
                <a:cubicBezTo>
                  <a:pt x="615" y="614"/>
                  <a:pt x="1452" y="971"/>
                  <a:pt x="2333" y="993"/>
                </a:cubicBezTo>
                <a:cubicBezTo>
                  <a:pt x="1619" y="893"/>
                  <a:pt x="950" y="547"/>
                  <a:pt x="47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7495460" y="-15"/>
            <a:ext cx="191811" cy="70736"/>
          </a:xfrm>
          <a:custGeom>
            <a:avLst/>
            <a:gdLst/>
            <a:ahLst/>
            <a:cxnLst/>
            <a:rect l="l" t="t" r="r" b="b"/>
            <a:pathLst>
              <a:path w="2210" h="815" extrusionOk="0">
                <a:moveTo>
                  <a:pt x="0" y="0"/>
                </a:moveTo>
                <a:cubicBezTo>
                  <a:pt x="435" y="368"/>
                  <a:pt x="1116" y="748"/>
                  <a:pt x="2210" y="815"/>
                </a:cubicBezTo>
                <a:cubicBezTo>
                  <a:pt x="1909" y="781"/>
                  <a:pt x="915" y="636"/>
                  <a:pt x="34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7350170" y="756381"/>
            <a:ext cx="782695" cy="802744"/>
          </a:xfrm>
          <a:custGeom>
            <a:avLst/>
            <a:gdLst/>
            <a:ahLst/>
            <a:cxnLst/>
            <a:rect l="l" t="t" r="r" b="b"/>
            <a:pathLst>
              <a:path w="9018" h="9249" extrusionOk="0">
                <a:moveTo>
                  <a:pt x="592" y="1"/>
                </a:moveTo>
                <a:cubicBezTo>
                  <a:pt x="581" y="45"/>
                  <a:pt x="547" y="112"/>
                  <a:pt x="514" y="224"/>
                </a:cubicBezTo>
                <a:cubicBezTo>
                  <a:pt x="491" y="280"/>
                  <a:pt x="469" y="358"/>
                  <a:pt x="447" y="436"/>
                </a:cubicBezTo>
                <a:cubicBezTo>
                  <a:pt x="313" y="882"/>
                  <a:pt x="179" y="1619"/>
                  <a:pt x="134" y="2869"/>
                </a:cubicBezTo>
                <a:cubicBezTo>
                  <a:pt x="134" y="2869"/>
                  <a:pt x="90" y="2913"/>
                  <a:pt x="11" y="2980"/>
                </a:cubicBezTo>
                <a:cubicBezTo>
                  <a:pt x="0" y="3259"/>
                  <a:pt x="0" y="3527"/>
                  <a:pt x="23" y="3806"/>
                </a:cubicBezTo>
                <a:lnTo>
                  <a:pt x="23" y="3828"/>
                </a:lnTo>
                <a:cubicBezTo>
                  <a:pt x="67" y="3795"/>
                  <a:pt x="101" y="3761"/>
                  <a:pt x="134" y="3728"/>
                </a:cubicBezTo>
                <a:cubicBezTo>
                  <a:pt x="235" y="4196"/>
                  <a:pt x="134" y="4263"/>
                  <a:pt x="134" y="4263"/>
                </a:cubicBezTo>
                <a:lnTo>
                  <a:pt x="78" y="4319"/>
                </a:lnTo>
                <a:cubicBezTo>
                  <a:pt x="134" y="4788"/>
                  <a:pt x="246" y="5245"/>
                  <a:pt x="413" y="5692"/>
                </a:cubicBezTo>
                <a:cubicBezTo>
                  <a:pt x="536" y="6015"/>
                  <a:pt x="681" y="6339"/>
                  <a:pt x="860" y="6652"/>
                </a:cubicBezTo>
                <a:cubicBezTo>
                  <a:pt x="904" y="6730"/>
                  <a:pt x="949" y="6808"/>
                  <a:pt x="994" y="6886"/>
                </a:cubicBezTo>
                <a:lnTo>
                  <a:pt x="1072" y="6998"/>
                </a:lnTo>
                <a:lnTo>
                  <a:pt x="1094" y="7031"/>
                </a:lnTo>
                <a:lnTo>
                  <a:pt x="1116" y="7053"/>
                </a:lnTo>
                <a:lnTo>
                  <a:pt x="1150" y="7109"/>
                </a:lnTo>
                <a:cubicBezTo>
                  <a:pt x="1206" y="7187"/>
                  <a:pt x="1261" y="7254"/>
                  <a:pt x="1317" y="7332"/>
                </a:cubicBezTo>
                <a:lnTo>
                  <a:pt x="1362" y="7388"/>
                </a:lnTo>
                <a:cubicBezTo>
                  <a:pt x="1384" y="7399"/>
                  <a:pt x="1406" y="7410"/>
                  <a:pt x="1418" y="7433"/>
                </a:cubicBezTo>
                <a:cubicBezTo>
                  <a:pt x="1830" y="7734"/>
                  <a:pt x="2199" y="8091"/>
                  <a:pt x="2511" y="8493"/>
                </a:cubicBezTo>
                <a:cubicBezTo>
                  <a:pt x="2779" y="8683"/>
                  <a:pt x="3058" y="8839"/>
                  <a:pt x="3348" y="8962"/>
                </a:cubicBezTo>
                <a:cubicBezTo>
                  <a:pt x="3728" y="9107"/>
                  <a:pt x="4129" y="9207"/>
                  <a:pt x="4542" y="9241"/>
                </a:cubicBezTo>
                <a:cubicBezTo>
                  <a:pt x="4654" y="9246"/>
                  <a:pt x="4765" y="9249"/>
                  <a:pt x="4877" y="9249"/>
                </a:cubicBezTo>
                <a:cubicBezTo>
                  <a:pt x="4989" y="9249"/>
                  <a:pt x="5100" y="9246"/>
                  <a:pt x="5212" y="9241"/>
                </a:cubicBezTo>
                <a:cubicBezTo>
                  <a:pt x="5323" y="9140"/>
                  <a:pt x="5446" y="9073"/>
                  <a:pt x="5580" y="9017"/>
                </a:cubicBezTo>
                <a:cubicBezTo>
                  <a:pt x="5680" y="8984"/>
                  <a:pt x="5787" y="8967"/>
                  <a:pt x="5894" y="8967"/>
                </a:cubicBezTo>
                <a:cubicBezTo>
                  <a:pt x="6001" y="8967"/>
                  <a:pt x="6110" y="8984"/>
                  <a:pt x="6216" y="9017"/>
                </a:cubicBezTo>
                <a:cubicBezTo>
                  <a:pt x="6451" y="8928"/>
                  <a:pt x="6685" y="8828"/>
                  <a:pt x="6908" y="8705"/>
                </a:cubicBezTo>
                <a:cubicBezTo>
                  <a:pt x="7265" y="8504"/>
                  <a:pt x="7589" y="8259"/>
                  <a:pt x="7879" y="7980"/>
                </a:cubicBezTo>
                <a:cubicBezTo>
                  <a:pt x="8024" y="7846"/>
                  <a:pt x="8169" y="7701"/>
                  <a:pt x="8292" y="7544"/>
                </a:cubicBezTo>
                <a:lnTo>
                  <a:pt x="8381" y="7433"/>
                </a:lnTo>
                <a:lnTo>
                  <a:pt x="8470" y="7310"/>
                </a:lnTo>
                <a:cubicBezTo>
                  <a:pt x="8537" y="7221"/>
                  <a:pt x="8582" y="7131"/>
                  <a:pt x="8638" y="7053"/>
                </a:cubicBezTo>
                <a:cubicBezTo>
                  <a:pt x="8738" y="6875"/>
                  <a:pt x="8816" y="6685"/>
                  <a:pt x="8883" y="6495"/>
                </a:cubicBezTo>
                <a:cubicBezTo>
                  <a:pt x="8939" y="6294"/>
                  <a:pt x="8973" y="6105"/>
                  <a:pt x="8995" y="5904"/>
                </a:cubicBezTo>
                <a:cubicBezTo>
                  <a:pt x="9017" y="5513"/>
                  <a:pt x="8950" y="5123"/>
                  <a:pt x="8805" y="4766"/>
                </a:cubicBezTo>
                <a:cubicBezTo>
                  <a:pt x="8660" y="4431"/>
                  <a:pt x="8459" y="4118"/>
                  <a:pt x="8214" y="3851"/>
                </a:cubicBezTo>
                <a:cubicBezTo>
                  <a:pt x="8136" y="3772"/>
                  <a:pt x="8046" y="3694"/>
                  <a:pt x="7968" y="3616"/>
                </a:cubicBezTo>
                <a:cubicBezTo>
                  <a:pt x="7611" y="3583"/>
                  <a:pt x="7254" y="3505"/>
                  <a:pt x="6908" y="3404"/>
                </a:cubicBezTo>
                <a:cubicBezTo>
                  <a:pt x="6819" y="3382"/>
                  <a:pt x="6729" y="3348"/>
                  <a:pt x="6640" y="3326"/>
                </a:cubicBezTo>
                <a:cubicBezTo>
                  <a:pt x="6540" y="3360"/>
                  <a:pt x="6439" y="3404"/>
                  <a:pt x="6350" y="3449"/>
                </a:cubicBezTo>
                <a:cubicBezTo>
                  <a:pt x="6082" y="3594"/>
                  <a:pt x="5859" y="3817"/>
                  <a:pt x="5714" y="4074"/>
                </a:cubicBezTo>
                <a:cubicBezTo>
                  <a:pt x="5569" y="4319"/>
                  <a:pt x="5524" y="4609"/>
                  <a:pt x="5591" y="4877"/>
                </a:cubicBezTo>
                <a:cubicBezTo>
                  <a:pt x="5614" y="5000"/>
                  <a:pt x="5658" y="5112"/>
                  <a:pt x="5725" y="5223"/>
                </a:cubicBezTo>
                <a:cubicBezTo>
                  <a:pt x="5792" y="5324"/>
                  <a:pt x="5859" y="5402"/>
                  <a:pt x="5959" y="5480"/>
                </a:cubicBezTo>
                <a:cubicBezTo>
                  <a:pt x="6116" y="5603"/>
                  <a:pt x="6317" y="5670"/>
                  <a:pt x="6517" y="5670"/>
                </a:cubicBezTo>
                <a:cubicBezTo>
                  <a:pt x="6674" y="5670"/>
                  <a:pt x="6830" y="5614"/>
                  <a:pt x="6964" y="5524"/>
                </a:cubicBezTo>
                <a:cubicBezTo>
                  <a:pt x="7053" y="5458"/>
                  <a:pt x="7131" y="5368"/>
                  <a:pt x="7176" y="5257"/>
                </a:cubicBezTo>
                <a:cubicBezTo>
                  <a:pt x="7198" y="5212"/>
                  <a:pt x="7209" y="5167"/>
                  <a:pt x="7221" y="5123"/>
                </a:cubicBezTo>
                <a:lnTo>
                  <a:pt x="7221" y="5123"/>
                </a:lnTo>
                <a:cubicBezTo>
                  <a:pt x="7198" y="5201"/>
                  <a:pt x="7154" y="5279"/>
                  <a:pt x="7098" y="5346"/>
                </a:cubicBezTo>
                <a:cubicBezTo>
                  <a:pt x="7075" y="5368"/>
                  <a:pt x="7053" y="5391"/>
                  <a:pt x="7020" y="5413"/>
                </a:cubicBezTo>
                <a:cubicBezTo>
                  <a:pt x="6997" y="5435"/>
                  <a:pt x="6964" y="5458"/>
                  <a:pt x="6930" y="5480"/>
                </a:cubicBezTo>
                <a:cubicBezTo>
                  <a:pt x="6823" y="5538"/>
                  <a:pt x="6699" y="5571"/>
                  <a:pt x="6573" y="5571"/>
                </a:cubicBezTo>
                <a:cubicBezTo>
                  <a:pt x="6554" y="5571"/>
                  <a:pt x="6536" y="5571"/>
                  <a:pt x="6517" y="5569"/>
                </a:cubicBezTo>
                <a:cubicBezTo>
                  <a:pt x="6339" y="5558"/>
                  <a:pt x="6172" y="5491"/>
                  <a:pt x="6038" y="5368"/>
                </a:cubicBezTo>
                <a:cubicBezTo>
                  <a:pt x="5881" y="5234"/>
                  <a:pt x="5781" y="5045"/>
                  <a:pt x="5759" y="4844"/>
                </a:cubicBezTo>
                <a:cubicBezTo>
                  <a:pt x="5669" y="4409"/>
                  <a:pt x="5982" y="3918"/>
                  <a:pt x="6473" y="3683"/>
                </a:cubicBezTo>
                <a:cubicBezTo>
                  <a:pt x="6596" y="3616"/>
                  <a:pt x="6718" y="3583"/>
                  <a:pt x="6852" y="3549"/>
                </a:cubicBezTo>
                <a:cubicBezTo>
                  <a:pt x="6912" y="3539"/>
                  <a:pt x="6973" y="3534"/>
                  <a:pt x="7032" y="3534"/>
                </a:cubicBezTo>
                <a:cubicBezTo>
                  <a:pt x="7104" y="3534"/>
                  <a:pt x="7175" y="3542"/>
                  <a:pt x="7243" y="3560"/>
                </a:cubicBezTo>
                <a:cubicBezTo>
                  <a:pt x="7522" y="3672"/>
                  <a:pt x="7756" y="3851"/>
                  <a:pt x="7946" y="4085"/>
                </a:cubicBezTo>
                <a:cubicBezTo>
                  <a:pt x="8381" y="4565"/>
                  <a:pt x="8615" y="5212"/>
                  <a:pt x="8571" y="5870"/>
                </a:cubicBezTo>
                <a:cubicBezTo>
                  <a:pt x="8560" y="6038"/>
                  <a:pt x="8526" y="6205"/>
                  <a:pt x="8470" y="6361"/>
                </a:cubicBezTo>
                <a:cubicBezTo>
                  <a:pt x="8415" y="6529"/>
                  <a:pt x="8336" y="6685"/>
                  <a:pt x="8258" y="6830"/>
                </a:cubicBezTo>
                <a:cubicBezTo>
                  <a:pt x="8203" y="6908"/>
                  <a:pt x="8158" y="6986"/>
                  <a:pt x="8113" y="7053"/>
                </a:cubicBezTo>
                <a:lnTo>
                  <a:pt x="8035" y="7154"/>
                </a:lnTo>
                <a:lnTo>
                  <a:pt x="7946" y="7265"/>
                </a:lnTo>
                <a:cubicBezTo>
                  <a:pt x="7834" y="7399"/>
                  <a:pt x="7700" y="7533"/>
                  <a:pt x="7566" y="7656"/>
                </a:cubicBezTo>
                <a:cubicBezTo>
                  <a:pt x="7299" y="7913"/>
                  <a:pt x="7008" y="8125"/>
                  <a:pt x="6685" y="8303"/>
                </a:cubicBezTo>
                <a:cubicBezTo>
                  <a:pt x="6361" y="8482"/>
                  <a:pt x="6015" y="8616"/>
                  <a:pt x="5658" y="8705"/>
                </a:cubicBezTo>
                <a:cubicBezTo>
                  <a:pt x="5388" y="8768"/>
                  <a:pt x="5113" y="8800"/>
                  <a:pt x="4838" y="8800"/>
                </a:cubicBezTo>
                <a:cubicBezTo>
                  <a:pt x="4387" y="8800"/>
                  <a:pt x="3939" y="8715"/>
                  <a:pt x="3516" y="8549"/>
                </a:cubicBezTo>
                <a:cubicBezTo>
                  <a:pt x="2846" y="8270"/>
                  <a:pt x="2266" y="7834"/>
                  <a:pt x="1797" y="7288"/>
                </a:cubicBezTo>
                <a:lnTo>
                  <a:pt x="1630" y="7098"/>
                </a:lnTo>
                <a:cubicBezTo>
                  <a:pt x="1574" y="7020"/>
                  <a:pt x="1518" y="6953"/>
                  <a:pt x="1462" y="6875"/>
                </a:cubicBezTo>
                <a:lnTo>
                  <a:pt x="1418" y="6830"/>
                </a:lnTo>
                <a:cubicBezTo>
                  <a:pt x="1418" y="6819"/>
                  <a:pt x="1406" y="6808"/>
                  <a:pt x="1406" y="6808"/>
                </a:cubicBezTo>
                <a:lnTo>
                  <a:pt x="1384" y="6774"/>
                </a:lnTo>
                <a:lnTo>
                  <a:pt x="1317" y="6674"/>
                </a:lnTo>
                <a:cubicBezTo>
                  <a:pt x="1261" y="6596"/>
                  <a:pt x="1217" y="6529"/>
                  <a:pt x="1172" y="6462"/>
                </a:cubicBezTo>
                <a:cubicBezTo>
                  <a:pt x="994" y="6172"/>
                  <a:pt x="848" y="5882"/>
                  <a:pt x="726" y="5569"/>
                </a:cubicBezTo>
                <a:cubicBezTo>
                  <a:pt x="603" y="5279"/>
                  <a:pt x="502" y="4966"/>
                  <a:pt x="436" y="4665"/>
                </a:cubicBezTo>
                <a:cubicBezTo>
                  <a:pt x="357" y="4375"/>
                  <a:pt x="313" y="4085"/>
                  <a:pt x="279" y="3784"/>
                </a:cubicBezTo>
                <a:cubicBezTo>
                  <a:pt x="212" y="3259"/>
                  <a:pt x="201" y="2735"/>
                  <a:pt x="235" y="2210"/>
                </a:cubicBezTo>
                <a:cubicBezTo>
                  <a:pt x="257" y="1808"/>
                  <a:pt x="302" y="1395"/>
                  <a:pt x="369" y="1005"/>
                </a:cubicBezTo>
                <a:cubicBezTo>
                  <a:pt x="436" y="670"/>
                  <a:pt x="491" y="402"/>
                  <a:pt x="536" y="224"/>
                </a:cubicBezTo>
                <a:cubicBezTo>
                  <a:pt x="558" y="123"/>
                  <a:pt x="581" y="45"/>
                  <a:pt x="59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7468294" y="1397604"/>
            <a:ext cx="100853" cy="95906"/>
          </a:xfrm>
          <a:custGeom>
            <a:avLst/>
            <a:gdLst/>
            <a:ahLst/>
            <a:cxnLst/>
            <a:rect l="l" t="t" r="r" b="b"/>
            <a:pathLst>
              <a:path w="1162" h="1105" extrusionOk="0">
                <a:moveTo>
                  <a:pt x="1" y="0"/>
                </a:moveTo>
                <a:lnTo>
                  <a:pt x="146" y="156"/>
                </a:lnTo>
                <a:cubicBezTo>
                  <a:pt x="436" y="513"/>
                  <a:pt x="782" y="837"/>
                  <a:pt x="1161" y="1105"/>
                </a:cubicBezTo>
                <a:cubicBezTo>
                  <a:pt x="838" y="703"/>
                  <a:pt x="469" y="346"/>
                  <a:pt x="68" y="45"/>
                </a:cubicBezTo>
                <a:cubicBezTo>
                  <a:pt x="45" y="22"/>
                  <a:pt x="23" y="11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7926472" y="1037936"/>
            <a:ext cx="114393" cy="33328"/>
          </a:xfrm>
          <a:custGeom>
            <a:avLst/>
            <a:gdLst/>
            <a:ahLst/>
            <a:cxnLst/>
            <a:rect l="l" t="t" r="r" b="b"/>
            <a:pathLst>
              <a:path w="1318" h="384" extrusionOk="0">
                <a:moveTo>
                  <a:pt x="436" y="1"/>
                </a:moveTo>
                <a:cubicBezTo>
                  <a:pt x="289" y="1"/>
                  <a:pt x="140" y="26"/>
                  <a:pt x="0" y="82"/>
                </a:cubicBezTo>
                <a:cubicBezTo>
                  <a:pt x="89" y="104"/>
                  <a:pt x="168" y="138"/>
                  <a:pt x="257" y="160"/>
                </a:cubicBezTo>
                <a:cubicBezTo>
                  <a:pt x="603" y="272"/>
                  <a:pt x="960" y="339"/>
                  <a:pt x="1317" y="383"/>
                </a:cubicBezTo>
                <a:cubicBezTo>
                  <a:pt x="1272" y="339"/>
                  <a:pt x="1217" y="305"/>
                  <a:pt x="1172" y="261"/>
                </a:cubicBezTo>
                <a:cubicBezTo>
                  <a:pt x="1027" y="160"/>
                  <a:pt x="871" y="71"/>
                  <a:pt x="692" y="26"/>
                </a:cubicBezTo>
                <a:cubicBezTo>
                  <a:pt x="609" y="10"/>
                  <a:pt x="523" y="1"/>
                  <a:pt x="43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7401464" y="752476"/>
            <a:ext cx="1042" cy="3992"/>
          </a:xfrm>
          <a:custGeom>
            <a:avLst/>
            <a:gdLst/>
            <a:ahLst/>
            <a:cxnLst/>
            <a:rect l="l" t="t" r="r" b="b"/>
            <a:pathLst>
              <a:path w="12" h="46" extrusionOk="0">
                <a:moveTo>
                  <a:pt x="1" y="46"/>
                </a:moveTo>
                <a:lnTo>
                  <a:pt x="1" y="46"/>
                </a:lnTo>
                <a:lnTo>
                  <a:pt x="12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7892276" y="1149117"/>
            <a:ext cx="87400" cy="84276"/>
          </a:xfrm>
          <a:custGeom>
            <a:avLst/>
            <a:gdLst/>
            <a:ahLst/>
            <a:cxnLst/>
            <a:rect l="l" t="t" r="r" b="b"/>
            <a:pathLst>
              <a:path w="1007" h="971" extrusionOk="0">
                <a:moveTo>
                  <a:pt x="986" y="543"/>
                </a:moveTo>
                <a:cubicBezTo>
                  <a:pt x="983" y="561"/>
                  <a:pt x="979" y="579"/>
                  <a:pt x="975" y="598"/>
                </a:cubicBezTo>
                <a:cubicBezTo>
                  <a:pt x="984" y="579"/>
                  <a:pt x="985" y="561"/>
                  <a:pt x="986" y="543"/>
                </a:cubicBezTo>
                <a:close/>
                <a:moveTo>
                  <a:pt x="511" y="0"/>
                </a:moveTo>
                <a:cubicBezTo>
                  <a:pt x="274" y="0"/>
                  <a:pt x="48" y="174"/>
                  <a:pt x="26" y="441"/>
                </a:cubicBezTo>
                <a:cubicBezTo>
                  <a:pt x="1" y="749"/>
                  <a:pt x="243" y="970"/>
                  <a:pt x="511" y="970"/>
                </a:cubicBezTo>
                <a:cubicBezTo>
                  <a:pt x="602" y="970"/>
                  <a:pt x="697" y="945"/>
                  <a:pt x="785" y="888"/>
                </a:cubicBezTo>
                <a:cubicBezTo>
                  <a:pt x="841" y="843"/>
                  <a:pt x="885" y="787"/>
                  <a:pt x="919" y="720"/>
                </a:cubicBezTo>
                <a:cubicBezTo>
                  <a:pt x="952" y="665"/>
                  <a:pt x="975" y="598"/>
                  <a:pt x="986" y="531"/>
                </a:cubicBezTo>
                <a:lnTo>
                  <a:pt x="986" y="531"/>
                </a:lnTo>
                <a:cubicBezTo>
                  <a:pt x="986" y="535"/>
                  <a:pt x="986" y="539"/>
                  <a:pt x="986" y="543"/>
                </a:cubicBezTo>
                <a:lnTo>
                  <a:pt x="986" y="543"/>
                </a:lnTo>
                <a:cubicBezTo>
                  <a:pt x="1006" y="392"/>
                  <a:pt x="951" y="240"/>
                  <a:pt x="852" y="140"/>
                </a:cubicBezTo>
                <a:cubicBezTo>
                  <a:pt x="751" y="43"/>
                  <a:pt x="630" y="0"/>
                  <a:pt x="51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7960321" y="1195117"/>
            <a:ext cx="17532" cy="31072"/>
          </a:xfrm>
          <a:custGeom>
            <a:avLst/>
            <a:gdLst/>
            <a:ahLst/>
            <a:cxnLst/>
            <a:rect l="l" t="t" r="r" b="b"/>
            <a:pathLst>
              <a:path w="202" h="358" extrusionOk="0">
                <a:moveTo>
                  <a:pt x="202" y="1"/>
                </a:moveTo>
                <a:cubicBezTo>
                  <a:pt x="193" y="18"/>
                  <a:pt x="191" y="36"/>
                  <a:pt x="191" y="53"/>
                </a:cubicBezTo>
                <a:lnTo>
                  <a:pt x="191" y="53"/>
                </a:lnTo>
                <a:cubicBezTo>
                  <a:pt x="195" y="36"/>
                  <a:pt x="199" y="18"/>
                  <a:pt x="202" y="1"/>
                </a:cubicBezTo>
                <a:close/>
                <a:moveTo>
                  <a:pt x="191" y="53"/>
                </a:moveTo>
                <a:lnTo>
                  <a:pt x="191" y="53"/>
                </a:lnTo>
                <a:cubicBezTo>
                  <a:pt x="178" y="102"/>
                  <a:pt x="159" y="149"/>
                  <a:pt x="135" y="190"/>
                </a:cubicBezTo>
                <a:cubicBezTo>
                  <a:pt x="112" y="236"/>
                  <a:pt x="84" y="276"/>
                  <a:pt x="51" y="311"/>
                </a:cubicBezTo>
                <a:lnTo>
                  <a:pt x="51" y="311"/>
                </a:lnTo>
                <a:cubicBezTo>
                  <a:pt x="60" y="304"/>
                  <a:pt x="69" y="298"/>
                  <a:pt x="79" y="291"/>
                </a:cubicBezTo>
                <a:cubicBezTo>
                  <a:pt x="135" y="235"/>
                  <a:pt x="179" y="157"/>
                  <a:pt x="191" y="68"/>
                </a:cubicBezTo>
                <a:cubicBezTo>
                  <a:pt x="191" y="63"/>
                  <a:pt x="191" y="58"/>
                  <a:pt x="191" y="53"/>
                </a:cubicBezTo>
                <a:close/>
                <a:moveTo>
                  <a:pt x="51" y="311"/>
                </a:moveTo>
                <a:cubicBezTo>
                  <a:pt x="32" y="327"/>
                  <a:pt x="16" y="342"/>
                  <a:pt x="1" y="358"/>
                </a:cubicBezTo>
                <a:cubicBezTo>
                  <a:pt x="19" y="343"/>
                  <a:pt x="36" y="328"/>
                  <a:pt x="51" y="31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7375340" y="905578"/>
            <a:ext cx="249962" cy="209430"/>
          </a:xfrm>
          <a:custGeom>
            <a:avLst/>
            <a:gdLst/>
            <a:ahLst/>
            <a:cxnLst/>
            <a:rect l="l" t="t" r="r" b="b"/>
            <a:pathLst>
              <a:path w="2880" h="2413" extrusionOk="0">
                <a:moveTo>
                  <a:pt x="101" y="0"/>
                </a:moveTo>
                <a:lnTo>
                  <a:pt x="101" y="0"/>
                </a:lnTo>
                <a:cubicBezTo>
                  <a:pt x="101" y="0"/>
                  <a:pt x="1" y="1373"/>
                  <a:pt x="927" y="2087"/>
                </a:cubicBezTo>
                <a:cubicBezTo>
                  <a:pt x="1230" y="2320"/>
                  <a:pt x="1507" y="2412"/>
                  <a:pt x="1755" y="2412"/>
                </a:cubicBezTo>
                <a:cubicBezTo>
                  <a:pt x="2253" y="2412"/>
                  <a:pt x="2634" y="2039"/>
                  <a:pt x="2880" y="1696"/>
                </a:cubicBezTo>
                <a:cubicBezTo>
                  <a:pt x="2232" y="1373"/>
                  <a:pt x="726" y="1183"/>
                  <a:pt x="380" y="45"/>
                </a:cubicBezTo>
                <a:lnTo>
                  <a:pt x="380" y="45"/>
                </a:lnTo>
                <a:cubicBezTo>
                  <a:pt x="433" y="576"/>
                  <a:pt x="1052" y="1773"/>
                  <a:pt x="1813" y="1773"/>
                </a:cubicBezTo>
                <a:cubicBezTo>
                  <a:pt x="1852" y="1773"/>
                  <a:pt x="1891" y="1770"/>
                  <a:pt x="1931" y="1763"/>
                </a:cubicBezTo>
                <a:lnTo>
                  <a:pt x="1931" y="1763"/>
                </a:lnTo>
                <a:cubicBezTo>
                  <a:pt x="1849" y="1815"/>
                  <a:pt x="1730" y="1853"/>
                  <a:pt x="1588" y="1853"/>
                </a:cubicBezTo>
                <a:cubicBezTo>
                  <a:pt x="1149" y="1853"/>
                  <a:pt x="497" y="1485"/>
                  <a:pt x="10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7399555" y="1043057"/>
            <a:ext cx="230955" cy="203962"/>
          </a:xfrm>
          <a:custGeom>
            <a:avLst/>
            <a:gdLst/>
            <a:ahLst/>
            <a:cxnLst/>
            <a:rect l="l" t="t" r="r" b="b"/>
            <a:pathLst>
              <a:path w="2661" h="2350" extrusionOk="0">
                <a:moveTo>
                  <a:pt x="0" y="1"/>
                </a:moveTo>
                <a:lnTo>
                  <a:pt x="0" y="1"/>
                </a:lnTo>
                <a:cubicBezTo>
                  <a:pt x="123" y="871"/>
                  <a:pt x="1195" y="1552"/>
                  <a:pt x="1686" y="1742"/>
                </a:cubicBezTo>
                <a:cubicBezTo>
                  <a:pt x="1576" y="1784"/>
                  <a:pt x="1470" y="1802"/>
                  <a:pt x="1369" y="1802"/>
                </a:cubicBezTo>
                <a:cubicBezTo>
                  <a:pt x="768" y="1802"/>
                  <a:pt x="312" y="1141"/>
                  <a:pt x="45" y="693"/>
                </a:cubicBezTo>
                <a:lnTo>
                  <a:pt x="45" y="693"/>
                </a:lnTo>
                <a:cubicBezTo>
                  <a:pt x="34" y="882"/>
                  <a:pt x="157" y="1507"/>
                  <a:pt x="916" y="2088"/>
                </a:cubicBezTo>
                <a:cubicBezTo>
                  <a:pt x="1167" y="2277"/>
                  <a:pt x="1431" y="2350"/>
                  <a:pt x="1674" y="2350"/>
                </a:cubicBezTo>
                <a:cubicBezTo>
                  <a:pt x="2218" y="2350"/>
                  <a:pt x="2661" y="1988"/>
                  <a:pt x="2645" y="1764"/>
                </a:cubicBezTo>
                <a:cubicBezTo>
                  <a:pt x="2623" y="1451"/>
                  <a:pt x="2400" y="1329"/>
                  <a:pt x="1552" y="1251"/>
                </a:cubicBezTo>
                <a:cubicBezTo>
                  <a:pt x="704" y="1172"/>
                  <a:pt x="1" y="1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7417955" y="1172898"/>
            <a:ext cx="318008" cy="154404"/>
          </a:xfrm>
          <a:custGeom>
            <a:avLst/>
            <a:gdLst/>
            <a:ahLst/>
            <a:cxnLst/>
            <a:rect l="l" t="t" r="r" b="b"/>
            <a:pathLst>
              <a:path w="3664" h="1779" extrusionOk="0">
                <a:moveTo>
                  <a:pt x="0" y="0"/>
                </a:moveTo>
                <a:cubicBezTo>
                  <a:pt x="649" y="1173"/>
                  <a:pt x="1563" y="1331"/>
                  <a:pt x="2252" y="1331"/>
                </a:cubicBezTo>
                <a:cubicBezTo>
                  <a:pt x="2311" y="1331"/>
                  <a:pt x="2367" y="1330"/>
                  <a:pt x="2422" y="1328"/>
                </a:cubicBezTo>
                <a:lnTo>
                  <a:pt x="2422" y="1328"/>
                </a:lnTo>
                <a:cubicBezTo>
                  <a:pt x="2234" y="1456"/>
                  <a:pt x="2034" y="1508"/>
                  <a:pt x="1830" y="1508"/>
                </a:cubicBezTo>
                <a:cubicBezTo>
                  <a:pt x="1197" y="1508"/>
                  <a:pt x="537" y="1004"/>
                  <a:pt x="157" y="692"/>
                </a:cubicBezTo>
                <a:lnTo>
                  <a:pt x="157" y="692"/>
                </a:lnTo>
                <a:cubicBezTo>
                  <a:pt x="773" y="1490"/>
                  <a:pt x="1559" y="1779"/>
                  <a:pt x="2201" y="1779"/>
                </a:cubicBezTo>
                <a:cubicBezTo>
                  <a:pt x="2700" y="1779"/>
                  <a:pt x="3112" y="1605"/>
                  <a:pt x="3293" y="1362"/>
                </a:cubicBezTo>
                <a:cubicBezTo>
                  <a:pt x="3664" y="860"/>
                  <a:pt x="3349" y="511"/>
                  <a:pt x="3071" y="511"/>
                </a:cubicBezTo>
                <a:cubicBezTo>
                  <a:pt x="3040" y="511"/>
                  <a:pt x="3009" y="516"/>
                  <a:pt x="2980" y="525"/>
                </a:cubicBezTo>
                <a:cubicBezTo>
                  <a:pt x="2679" y="614"/>
                  <a:pt x="2232" y="1027"/>
                  <a:pt x="1753" y="1027"/>
                </a:cubicBezTo>
                <a:cubicBezTo>
                  <a:pt x="1724" y="1028"/>
                  <a:pt x="1696" y="1029"/>
                  <a:pt x="1668" y="1029"/>
                </a:cubicBezTo>
                <a:cubicBezTo>
                  <a:pt x="717" y="1029"/>
                  <a:pt x="185" y="304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7412140" y="1161268"/>
            <a:ext cx="5902" cy="11717"/>
          </a:xfrm>
          <a:custGeom>
            <a:avLst/>
            <a:gdLst/>
            <a:ahLst/>
            <a:cxnLst/>
            <a:rect l="l" t="t" r="r" b="b"/>
            <a:pathLst>
              <a:path w="68" h="135" extrusionOk="0">
                <a:moveTo>
                  <a:pt x="1" y="0"/>
                </a:moveTo>
                <a:lnTo>
                  <a:pt x="1" y="0"/>
                </a:lnTo>
                <a:cubicBezTo>
                  <a:pt x="23" y="56"/>
                  <a:pt x="45" y="89"/>
                  <a:pt x="67" y="134"/>
                </a:cubicBezTo>
                <a:cubicBezTo>
                  <a:pt x="45" y="89"/>
                  <a:pt x="23" y="45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"/>
          <p:cNvSpPr/>
          <p:nvPr/>
        </p:nvSpPr>
        <p:spPr>
          <a:xfrm>
            <a:off x="7449894" y="1271668"/>
            <a:ext cx="385619" cy="140691"/>
          </a:xfrm>
          <a:custGeom>
            <a:avLst/>
            <a:gdLst/>
            <a:ahLst/>
            <a:cxnLst/>
            <a:rect l="l" t="t" r="r" b="b"/>
            <a:pathLst>
              <a:path w="4443" h="1621" extrusionOk="0">
                <a:moveTo>
                  <a:pt x="1" y="0"/>
                </a:moveTo>
                <a:cubicBezTo>
                  <a:pt x="5" y="5"/>
                  <a:pt x="11" y="11"/>
                  <a:pt x="17" y="17"/>
                </a:cubicBezTo>
                <a:lnTo>
                  <a:pt x="17" y="17"/>
                </a:lnTo>
                <a:cubicBezTo>
                  <a:pt x="12" y="12"/>
                  <a:pt x="6" y="6"/>
                  <a:pt x="1" y="0"/>
                </a:cubicBezTo>
                <a:close/>
                <a:moveTo>
                  <a:pt x="3927" y="2"/>
                </a:moveTo>
                <a:cubicBezTo>
                  <a:pt x="3575" y="2"/>
                  <a:pt x="3196" y="395"/>
                  <a:pt x="2590" y="703"/>
                </a:cubicBezTo>
                <a:cubicBezTo>
                  <a:pt x="2336" y="824"/>
                  <a:pt x="2084" y="872"/>
                  <a:pt x="1842" y="872"/>
                </a:cubicBezTo>
                <a:cubicBezTo>
                  <a:pt x="934" y="872"/>
                  <a:pt x="176" y="181"/>
                  <a:pt x="17" y="17"/>
                </a:cubicBezTo>
                <a:lnTo>
                  <a:pt x="17" y="17"/>
                </a:lnTo>
                <a:cubicBezTo>
                  <a:pt x="960" y="1002"/>
                  <a:pt x="1882" y="1151"/>
                  <a:pt x="2491" y="1151"/>
                </a:cubicBezTo>
                <a:cubicBezTo>
                  <a:pt x="2686" y="1151"/>
                  <a:pt x="2848" y="1136"/>
                  <a:pt x="2969" y="1127"/>
                </a:cubicBezTo>
                <a:lnTo>
                  <a:pt x="2969" y="1127"/>
                </a:lnTo>
                <a:cubicBezTo>
                  <a:pt x="2689" y="1217"/>
                  <a:pt x="2400" y="1260"/>
                  <a:pt x="2112" y="1260"/>
                </a:cubicBezTo>
                <a:cubicBezTo>
                  <a:pt x="1427" y="1260"/>
                  <a:pt x="751" y="1014"/>
                  <a:pt x="224" y="558"/>
                </a:cubicBezTo>
                <a:lnTo>
                  <a:pt x="224" y="558"/>
                </a:lnTo>
                <a:cubicBezTo>
                  <a:pt x="866" y="1309"/>
                  <a:pt x="1858" y="1621"/>
                  <a:pt x="2666" y="1621"/>
                </a:cubicBezTo>
                <a:cubicBezTo>
                  <a:pt x="3108" y="1621"/>
                  <a:pt x="3495" y="1527"/>
                  <a:pt x="3739" y="1362"/>
                </a:cubicBezTo>
                <a:cubicBezTo>
                  <a:pt x="4442" y="904"/>
                  <a:pt x="4409" y="78"/>
                  <a:pt x="4018" y="12"/>
                </a:cubicBezTo>
                <a:cubicBezTo>
                  <a:pt x="3988" y="5"/>
                  <a:pt x="3957" y="2"/>
                  <a:pt x="3927" y="2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"/>
          <p:cNvSpPr/>
          <p:nvPr/>
        </p:nvSpPr>
        <p:spPr>
          <a:xfrm>
            <a:off x="7447985" y="1270714"/>
            <a:ext cx="1996" cy="1042"/>
          </a:xfrm>
          <a:custGeom>
            <a:avLst/>
            <a:gdLst/>
            <a:ahLst/>
            <a:cxnLst/>
            <a:rect l="l" t="t" r="r" b="b"/>
            <a:pathLst>
              <a:path w="23" h="12" extrusionOk="0">
                <a:moveTo>
                  <a:pt x="23" y="11"/>
                </a:move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"/>
          <p:cNvSpPr/>
          <p:nvPr/>
        </p:nvSpPr>
        <p:spPr>
          <a:xfrm>
            <a:off x="7721121" y="1144778"/>
            <a:ext cx="391347" cy="323042"/>
          </a:xfrm>
          <a:custGeom>
            <a:avLst/>
            <a:gdLst/>
            <a:ahLst/>
            <a:cxnLst/>
            <a:rect l="l" t="t" r="r" b="b"/>
            <a:pathLst>
              <a:path w="4509" h="3722" extrusionOk="0">
                <a:moveTo>
                  <a:pt x="3371" y="0"/>
                </a:moveTo>
                <a:lnTo>
                  <a:pt x="3371" y="0"/>
                </a:lnTo>
                <a:cubicBezTo>
                  <a:pt x="3594" y="491"/>
                  <a:pt x="3493" y="1061"/>
                  <a:pt x="3125" y="1451"/>
                </a:cubicBezTo>
                <a:cubicBezTo>
                  <a:pt x="2909" y="1656"/>
                  <a:pt x="2625" y="1746"/>
                  <a:pt x="2341" y="1746"/>
                </a:cubicBezTo>
                <a:cubicBezTo>
                  <a:pt x="2053" y="1746"/>
                  <a:pt x="1765" y="1653"/>
                  <a:pt x="1552" y="1496"/>
                </a:cubicBezTo>
                <a:lnTo>
                  <a:pt x="1552" y="1496"/>
                </a:lnTo>
                <a:cubicBezTo>
                  <a:pt x="1653" y="2038"/>
                  <a:pt x="2152" y="2271"/>
                  <a:pt x="2603" y="2271"/>
                </a:cubicBezTo>
                <a:cubicBezTo>
                  <a:pt x="2849" y="2271"/>
                  <a:pt x="3080" y="2202"/>
                  <a:pt x="3225" y="2076"/>
                </a:cubicBezTo>
                <a:lnTo>
                  <a:pt x="3225" y="2076"/>
                </a:lnTo>
                <a:cubicBezTo>
                  <a:pt x="2688" y="3142"/>
                  <a:pt x="1365" y="3515"/>
                  <a:pt x="307" y="3515"/>
                </a:cubicBezTo>
                <a:cubicBezTo>
                  <a:pt x="202" y="3515"/>
                  <a:pt x="99" y="3512"/>
                  <a:pt x="0" y="3505"/>
                </a:cubicBezTo>
                <a:lnTo>
                  <a:pt x="0" y="3505"/>
                </a:lnTo>
                <a:cubicBezTo>
                  <a:pt x="220" y="3642"/>
                  <a:pt x="580" y="3721"/>
                  <a:pt x="997" y="3721"/>
                </a:cubicBezTo>
                <a:cubicBezTo>
                  <a:pt x="1935" y="3721"/>
                  <a:pt x="3160" y="3320"/>
                  <a:pt x="3717" y="2277"/>
                </a:cubicBezTo>
                <a:cubicBezTo>
                  <a:pt x="4509" y="771"/>
                  <a:pt x="3371" y="1"/>
                  <a:pt x="33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"/>
          <p:cNvSpPr/>
          <p:nvPr/>
        </p:nvSpPr>
        <p:spPr>
          <a:xfrm>
            <a:off x="6588826" y="339604"/>
            <a:ext cx="806910" cy="613797"/>
          </a:xfrm>
          <a:custGeom>
            <a:avLst/>
            <a:gdLst/>
            <a:ahLst/>
            <a:cxnLst/>
            <a:rect l="l" t="t" r="r" b="b"/>
            <a:pathLst>
              <a:path w="9297" h="7072" extrusionOk="0">
                <a:moveTo>
                  <a:pt x="2679" y="1399"/>
                </a:moveTo>
                <a:lnTo>
                  <a:pt x="2679" y="1399"/>
                </a:lnTo>
                <a:cubicBezTo>
                  <a:pt x="2658" y="1416"/>
                  <a:pt x="2641" y="1435"/>
                  <a:pt x="2626" y="1454"/>
                </a:cubicBezTo>
                <a:lnTo>
                  <a:pt x="2626" y="1454"/>
                </a:lnTo>
                <a:cubicBezTo>
                  <a:pt x="2642" y="1436"/>
                  <a:pt x="2661" y="1417"/>
                  <a:pt x="2679" y="1399"/>
                </a:cubicBezTo>
                <a:close/>
                <a:moveTo>
                  <a:pt x="2565" y="0"/>
                </a:moveTo>
                <a:cubicBezTo>
                  <a:pt x="2466" y="0"/>
                  <a:pt x="2367" y="5"/>
                  <a:pt x="2266" y="15"/>
                </a:cubicBezTo>
                <a:cubicBezTo>
                  <a:pt x="1764" y="71"/>
                  <a:pt x="1307" y="283"/>
                  <a:pt x="950" y="640"/>
                </a:cubicBezTo>
                <a:cubicBezTo>
                  <a:pt x="938" y="674"/>
                  <a:pt x="927" y="707"/>
                  <a:pt x="916" y="740"/>
                </a:cubicBezTo>
                <a:cubicBezTo>
                  <a:pt x="860" y="897"/>
                  <a:pt x="771" y="1031"/>
                  <a:pt x="671" y="1153"/>
                </a:cubicBezTo>
                <a:cubicBezTo>
                  <a:pt x="581" y="1243"/>
                  <a:pt x="503" y="1321"/>
                  <a:pt x="403" y="1399"/>
                </a:cubicBezTo>
                <a:lnTo>
                  <a:pt x="358" y="1499"/>
                </a:lnTo>
                <a:lnTo>
                  <a:pt x="313" y="1622"/>
                </a:lnTo>
                <a:cubicBezTo>
                  <a:pt x="246" y="1789"/>
                  <a:pt x="180" y="1957"/>
                  <a:pt x="135" y="2135"/>
                </a:cubicBezTo>
                <a:cubicBezTo>
                  <a:pt x="46" y="2481"/>
                  <a:pt x="1" y="2850"/>
                  <a:pt x="1" y="3207"/>
                </a:cubicBezTo>
                <a:cubicBezTo>
                  <a:pt x="1" y="3575"/>
                  <a:pt x="46" y="3943"/>
                  <a:pt x="135" y="4300"/>
                </a:cubicBezTo>
                <a:cubicBezTo>
                  <a:pt x="336" y="5015"/>
                  <a:pt x="760" y="5651"/>
                  <a:pt x="1340" y="6119"/>
                </a:cubicBezTo>
                <a:cubicBezTo>
                  <a:pt x="1898" y="6543"/>
                  <a:pt x="2556" y="6845"/>
                  <a:pt x="3248" y="6967"/>
                </a:cubicBezTo>
                <a:lnTo>
                  <a:pt x="3505" y="7012"/>
                </a:lnTo>
                <a:cubicBezTo>
                  <a:pt x="3583" y="7023"/>
                  <a:pt x="3661" y="7034"/>
                  <a:pt x="3751" y="7046"/>
                </a:cubicBezTo>
                <a:lnTo>
                  <a:pt x="3806" y="7057"/>
                </a:lnTo>
                <a:lnTo>
                  <a:pt x="3996" y="7057"/>
                </a:lnTo>
                <a:cubicBezTo>
                  <a:pt x="4059" y="7057"/>
                  <a:pt x="4128" y="7071"/>
                  <a:pt x="4194" y="7071"/>
                </a:cubicBezTo>
                <a:cubicBezTo>
                  <a:pt x="4210" y="7071"/>
                  <a:pt x="4226" y="7070"/>
                  <a:pt x="4242" y="7068"/>
                </a:cubicBezTo>
                <a:cubicBezTo>
                  <a:pt x="4295" y="7070"/>
                  <a:pt x="4349" y="7071"/>
                  <a:pt x="4403" y="7071"/>
                </a:cubicBezTo>
                <a:cubicBezTo>
                  <a:pt x="4665" y="7071"/>
                  <a:pt x="4931" y="7049"/>
                  <a:pt x="5190" y="7012"/>
                </a:cubicBezTo>
                <a:cubicBezTo>
                  <a:pt x="5480" y="6967"/>
                  <a:pt x="5770" y="6901"/>
                  <a:pt x="6061" y="6811"/>
                </a:cubicBezTo>
                <a:cubicBezTo>
                  <a:pt x="6094" y="6722"/>
                  <a:pt x="6128" y="6666"/>
                  <a:pt x="6128" y="6666"/>
                </a:cubicBezTo>
                <a:lnTo>
                  <a:pt x="6898" y="6398"/>
                </a:lnTo>
                <a:lnTo>
                  <a:pt x="6898" y="6398"/>
                </a:lnTo>
                <a:cubicBezTo>
                  <a:pt x="6875" y="6432"/>
                  <a:pt x="6842" y="6465"/>
                  <a:pt x="6819" y="6499"/>
                </a:cubicBezTo>
                <a:lnTo>
                  <a:pt x="6831" y="6499"/>
                </a:lnTo>
                <a:cubicBezTo>
                  <a:pt x="7065" y="6398"/>
                  <a:pt x="7299" y="6264"/>
                  <a:pt x="7534" y="6131"/>
                </a:cubicBezTo>
                <a:cubicBezTo>
                  <a:pt x="7612" y="6030"/>
                  <a:pt x="7701" y="5941"/>
                  <a:pt x="7801" y="5852"/>
                </a:cubicBezTo>
                <a:cubicBezTo>
                  <a:pt x="8214" y="5506"/>
                  <a:pt x="8850" y="5137"/>
                  <a:pt x="9297" y="4713"/>
                </a:cubicBezTo>
                <a:lnTo>
                  <a:pt x="9297" y="4669"/>
                </a:lnTo>
                <a:cubicBezTo>
                  <a:pt x="9185" y="4769"/>
                  <a:pt x="9051" y="4881"/>
                  <a:pt x="8895" y="5003"/>
                </a:cubicBezTo>
                <a:cubicBezTo>
                  <a:pt x="8616" y="5238"/>
                  <a:pt x="8315" y="5450"/>
                  <a:pt x="8002" y="5639"/>
                </a:cubicBezTo>
                <a:cubicBezTo>
                  <a:pt x="7601" y="5896"/>
                  <a:pt x="7188" y="6108"/>
                  <a:pt x="6752" y="6287"/>
                </a:cubicBezTo>
                <a:cubicBezTo>
                  <a:pt x="6496" y="6387"/>
                  <a:pt x="6239" y="6476"/>
                  <a:pt x="5982" y="6543"/>
                </a:cubicBezTo>
                <a:cubicBezTo>
                  <a:pt x="5715" y="6622"/>
                  <a:pt x="5436" y="6677"/>
                  <a:pt x="5145" y="6711"/>
                </a:cubicBezTo>
                <a:cubicBezTo>
                  <a:pt x="4928" y="6736"/>
                  <a:pt x="4704" y="6748"/>
                  <a:pt x="4479" y="6748"/>
                </a:cubicBezTo>
                <a:cubicBezTo>
                  <a:pt x="4403" y="6748"/>
                  <a:pt x="4328" y="6747"/>
                  <a:pt x="4253" y="6744"/>
                </a:cubicBezTo>
                <a:cubicBezTo>
                  <a:pt x="4175" y="6744"/>
                  <a:pt x="4096" y="6733"/>
                  <a:pt x="4018" y="6722"/>
                </a:cubicBezTo>
                <a:lnTo>
                  <a:pt x="3907" y="6711"/>
                </a:lnTo>
                <a:lnTo>
                  <a:pt x="3851" y="6711"/>
                </a:lnTo>
                <a:lnTo>
                  <a:pt x="3795" y="6700"/>
                </a:lnTo>
                <a:cubicBezTo>
                  <a:pt x="3717" y="6688"/>
                  <a:pt x="3628" y="6677"/>
                  <a:pt x="3550" y="6666"/>
                </a:cubicBezTo>
                <a:lnTo>
                  <a:pt x="3326" y="6622"/>
                </a:lnTo>
                <a:cubicBezTo>
                  <a:pt x="2690" y="6488"/>
                  <a:pt x="2088" y="6209"/>
                  <a:pt x="1586" y="5807"/>
                </a:cubicBezTo>
                <a:cubicBezTo>
                  <a:pt x="1061" y="5394"/>
                  <a:pt x="693" y="4825"/>
                  <a:pt x="525" y="4178"/>
                </a:cubicBezTo>
                <a:cubicBezTo>
                  <a:pt x="436" y="3854"/>
                  <a:pt x="392" y="3530"/>
                  <a:pt x="392" y="3207"/>
                </a:cubicBezTo>
                <a:cubicBezTo>
                  <a:pt x="392" y="2872"/>
                  <a:pt x="436" y="2548"/>
                  <a:pt x="514" y="2225"/>
                </a:cubicBezTo>
                <a:cubicBezTo>
                  <a:pt x="559" y="2068"/>
                  <a:pt x="604" y="1912"/>
                  <a:pt x="659" y="1756"/>
                </a:cubicBezTo>
                <a:lnTo>
                  <a:pt x="715" y="1644"/>
                </a:lnTo>
                <a:lnTo>
                  <a:pt x="760" y="1533"/>
                </a:lnTo>
                <a:cubicBezTo>
                  <a:pt x="782" y="1466"/>
                  <a:pt x="827" y="1399"/>
                  <a:pt x="871" y="1321"/>
                </a:cubicBezTo>
                <a:cubicBezTo>
                  <a:pt x="950" y="1198"/>
                  <a:pt x="1039" y="1064"/>
                  <a:pt x="1150" y="953"/>
                </a:cubicBezTo>
                <a:cubicBezTo>
                  <a:pt x="1251" y="841"/>
                  <a:pt x="1362" y="740"/>
                  <a:pt x="1485" y="662"/>
                </a:cubicBezTo>
                <a:cubicBezTo>
                  <a:pt x="1837" y="436"/>
                  <a:pt x="2243" y="319"/>
                  <a:pt x="2651" y="319"/>
                </a:cubicBezTo>
                <a:cubicBezTo>
                  <a:pt x="2825" y="319"/>
                  <a:pt x="3000" y="340"/>
                  <a:pt x="3170" y="383"/>
                </a:cubicBezTo>
                <a:cubicBezTo>
                  <a:pt x="3438" y="417"/>
                  <a:pt x="3684" y="540"/>
                  <a:pt x="3896" y="707"/>
                </a:cubicBezTo>
                <a:cubicBezTo>
                  <a:pt x="3974" y="796"/>
                  <a:pt x="4030" y="897"/>
                  <a:pt x="4063" y="1008"/>
                </a:cubicBezTo>
                <a:cubicBezTo>
                  <a:pt x="4108" y="1131"/>
                  <a:pt x="4130" y="1243"/>
                  <a:pt x="4130" y="1365"/>
                </a:cubicBezTo>
                <a:cubicBezTo>
                  <a:pt x="4152" y="1856"/>
                  <a:pt x="3907" y="2314"/>
                  <a:pt x="3527" y="2437"/>
                </a:cubicBezTo>
                <a:cubicBezTo>
                  <a:pt x="3435" y="2467"/>
                  <a:pt x="3337" y="2485"/>
                  <a:pt x="3237" y="2485"/>
                </a:cubicBezTo>
                <a:cubicBezTo>
                  <a:pt x="3155" y="2485"/>
                  <a:pt x="3072" y="2473"/>
                  <a:pt x="2992" y="2448"/>
                </a:cubicBezTo>
                <a:cubicBezTo>
                  <a:pt x="2713" y="2347"/>
                  <a:pt x="2523" y="2080"/>
                  <a:pt x="2523" y="1789"/>
                </a:cubicBezTo>
                <a:cubicBezTo>
                  <a:pt x="2523" y="1756"/>
                  <a:pt x="2523" y="1723"/>
                  <a:pt x="2534" y="1689"/>
                </a:cubicBezTo>
                <a:cubicBezTo>
                  <a:pt x="2534" y="1656"/>
                  <a:pt x="2545" y="1622"/>
                  <a:pt x="2556" y="1600"/>
                </a:cubicBezTo>
                <a:cubicBezTo>
                  <a:pt x="2572" y="1546"/>
                  <a:pt x="2593" y="1497"/>
                  <a:pt x="2626" y="1454"/>
                </a:cubicBezTo>
                <a:lnTo>
                  <a:pt x="2626" y="1454"/>
                </a:lnTo>
                <a:cubicBezTo>
                  <a:pt x="2612" y="1469"/>
                  <a:pt x="2600" y="1484"/>
                  <a:pt x="2590" y="1499"/>
                </a:cubicBezTo>
                <a:cubicBezTo>
                  <a:pt x="2523" y="1577"/>
                  <a:pt x="2478" y="1678"/>
                  <a:pt x="2467" y="1778"/>
                </a:cubicBezTo>
                <a:cubicBezTo>
                  <a:pt x="2456" y="1923"/>
                  <a:pt x="2478" y="2068"/>
                  <a:pt x="2556" y="2202"/>
                </a:cubicBezTo>
                <a:cubicBezTo>
                  <a:pt x="2635" y="2359"/>
                  <a:pt x="2780" y="2481"/>
                  <a:pt x="2947" y="2559"/>
                </a:cubicBezTo>
                <a:cubicBezTo>
                  <a:pt x="3036" y="2593"/>
                  <a:pt x="3148" y="2626"/>
                  <a:pt x="3248" y="2626"/>
                </a:cubicBezTo>
                <a:cubicBezTo>
                  <a:pt x="3360" y="2626"/>
                  <a:pt x="3472" y="2615"/>
                  <a:pt x="3583" y="2582"/>
                </a:cubicBezTo>
                <a:cubicBezTo>
                  <a:pt x="3817" y="2515"/>
                  <a:pt x="4030" y="2359"/>
                  <a:pt x="4152" y="2147"/>
                </a:cubicBezTo>
                <a:cubicBezTo>
                  <a:pt x="4219" y="2035"/>
                  <a:pt x="4275" y="1923"/>
                  <a:pt x="4309" y="1789"/>
                </a:cubicBezTo>
                <a:cubicBezTo>
                  <a:pt x="4253" y="1622"/>
                  <a:pt x="4208" y="1444"/>
                  <a:pt x="4197" y="1265"/>
                </a:cubicBezTo>
                <a:cubicBezTo>
                  <a:pt x="4197" y="1120"/>
                  <a:pt x="4219" y="975"/>
                  <a:pt x="4286" y="841"/>
                </a:cubicBezTo>
                <a:cubicBezTo>
                  <a:pt x="4230" y="729"/>
                  <a:pt x="4175" y="618"/>
                  <a:pt x="4085" y="517"/>
                </a:cubicBezTo>
                <a:cubicBezTo>
                  <a:pt x="3974" y="406"/>
                  <a:pt x="3840" y="305"/>
                  <a:pt x="3695" y="249"/>
                </a:cubicBezTo>
                <a:cubicBezTo>
                  <a:pt x="3550" y="183"/>
                  <a:pt x="3405" y="127"/>
                  <a:pt x="3248" y="82"/>
                </a:cubicBezTo>
                <a:cubicBezTo>
                  <a:pt x="3022" y="27"/>
                  <a:pt x="2795" y="0"/>
                  <a:pt x="25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"/>
          <p:cNvSpPr/>
          <p:nvPr/>
        </p:nvSpPr>
        <p:spPr>
          <a:xfrm>
            <a:off x="6952053" y="411555"/>
            <a:ext cx="15623" cy="82453"/>
          </a:xfrm>
          <a:custGeom>
            <a:avLst/>
            <a:gdLst/>
            <a:ahLst/>
            <a:cxnLst/>
            <a:rect l="l" t="t" r="r" b="b"/>
            <a:pathLst>
              <a:path w="180" h="950" extrusionOk="0">
                <a:moveTo>
                  <a:pt x="90" y="1"/>
                </a:moveTo>
                <a:cubicBezTo>
                  <a:pt x="23" y="135"/>
                  <a:pt x="1" y="269"/>
                  <a:pt x="12" y="414"/>
                </a:cubicBezTo>
                <a:cubicBezTo>
                  <a:pt x="23" y="603"/>
                  <a:pt x="57" y="782"/>
                  <a:pt x="112" y="949"/>
                </a:cubicBezTo>
                <a:cubicBezTo>
                  <a:pt x="157" y="815"/>
                  <a:pt x="179" y="670"/>
                  <a:pt x="179" y="525"/>
                </a:cubicBezTo>
                <a:cubicBezTo>
                  <a:pt x="179" y="347"/>
                  <a:pt x="146" y="168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7395649" y="718627"/>
            <a:ext cx="27253" cy="30117"/>
          </a:xfrm>
          <a:custGeom>
            <a:avLst/>
            <a:gdLst/>
            <a:ahLst/>
            <a:cxnLst/>
            <a:rect l="l" t="t" r="r" b="b"/>
            <a:pathLst>
              <a:path w="314" h="347" extrusionOk="0">
                <a:moveTo>
                  <a:pt x="313" y="0"/>
                </a:moveTo>
                <a:cubicBezTo>
                  <a:pt x="313" y="0"/>
                  <a:pt x="257" y="56"/>
                  <a:pt x="135" y="168"/>
                </a:cubicBezTo>
                <a:lnTo>
                  <a:pt x="1" y="302"/>
                </a:lnTo>
                <a:lnTo>
                  <a:pt x="1" y="346"/>
                </a:lnTo>
                <a:cubicBezTo>
                  <a:pt x="57" y="290"/>
                  <a:pt x="101" y="246"/>
                  <a:pt x="157" y="190"/>
                </a:cubicBezTo>
                <a:cubicBezTo>
                  <a:pt x="257" y="67"/>
                  <a:pt x="313" y="0"/>
                  <a:pt x="3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6805373" y="450524"/>
            <a:ext cx="88876" cy="77159"/>
          </a:xfrm>
          <a:custGeom>
            <a:avLst/>
            <a:gdLst/>
            <a:ahLst/>
            <a:cxnLst/>
            <a:rect l="l" t="t" r="r" b="b"/>
            <a:pathLst>
              <a:path w="1024" h="889" extrusionOk="0">
                <a:moveTo>
                  <a:pt x="464" y="0"/>
                </a:moveTo>
                <a:cubicBezTo>
                  <a:pt x="365" y="0"/>
                  <a:pt x="263" y="37"/>
                  <a:pt x="173" y="121"/>
                </a:cubicBezTo>
                <a:lnTo>
                  <a:pt x="218" y="87"/>
                </a:lnTo>
                <a:lnTo>
                  <a:pt x="285" y="43"/>
                </a:lnTo>
                <a:lnTo>
                  <a:pt x="229" y="87"/>
                </a:lnTo>
                <a:cubicBezTo>
                  <a:pt x="173" y="121"/>
                  <a:pt x="140" y="166"/>
                  <a:pt x="106" y="221"/>
                </a:cubicBezTo>
                <a:cubicBezTo>
                  <a:pt x="73" y="277"/>
                  <a:pt x="39" y="333"/>
                  <a:pt x="28" y="400"/>
                </a:cubicBezTo>
                <a:cubicBezTo>
                  <a:pt x="1" y="701"/>
                  <a:pt x="237" y="889"/>
                  <a:pt x="476" y="889"/>
                </a:cubicBezTo>
                <a:cubicBezTo>
                  <a:pt x="627" y="889"/>
                  <a:pt x="779" y="814"/>
                  <a:pt x="865" y="645"/>
                </a:cubicBezTo>
                <a:cubicBezTo>
                  <a:pt x="1024" y="320"/>
                  <a:pt x="757" y="0"/>
                  <a:pt x="46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6807717" y="457121"/>
            <a:ext cx="17532" cy="28121"/>
          </a:xfrm>
          <a:custGeom>
            <a:avLst/>
            <a:gdLst/>
            <a:ahLst/>
            <a:cxnLst/>
            <a:rect l="l" t="t" r="r" b="b"/>
            <a:pathLst>
              <a:path w="202" h="324" extrusionOk="0">
                <a:moveTo>
                  <a:pt x="202" y="0"/>
                </a:moveTo>
                <a:lnTo>
                  <a:pt x="146" y="34"/>
                </a:lnTo>
                <a:cubicBezTo>
                  <a:pt x="90" y="90"/>
                  <a:pt x="46" y="156"/>
                  <a:pt x="23" y="235"/>
                </a:cubicBezTo>
                <a:cubicBezTo>
                  <a:pt x="12" y="257"/>
                  <a:pt x="1" y="290"/>
                  <a:pt x="1" y="324"/>
                </a:cubicBezTo>
                <a:cubicBezTo>
                  <a:pt x="12" y="257"/>
                  <a:pt x="46" y="201"/>
                  <a:pt x="79" y="145"/>
                </a:cubicBezTo>
                <a:cubicBezTo>
                  <a:pt x="113" y="90"/>
                  <a:pt x="146" y="45"/>
                  <a:pt x="2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7052819" y="706042"/>
            <a:ext cx="257687" cy="127932"/>
          </a:xfrm>
          <a:custGeom>
            <a:avLst/>
            <a:gdLst/>
            <a:ahLst/>
            <a:cxnLst/>
            <a:rect l="l" t="t" r="r" b="b"/>
            <a:pathLst>
              <a:path w="2969" h="1474" extrusionOk="0">
                <a:moveTo>
                  <a:pt x="279" y="0"/>
                </a:moveTo>
                <a:cubicBezTo>
                  <a:pt x="45" y="514"/>
                  <a:pt x="0" y="915"/>
                  <a:pt x="971" y="1339"/>
                </a:cubicBezTo>
                <a:cubicBezTo>
                  <a:pt x="1200" y="1437"/>
                  <a:pt x="1432" y="1474"/>
                  <a:pt x="1653" y="1474"/>
                </a:cubicBezTo>
                <a:cubicBezTo>
                  <a:pt x="2369" y="1474"/>
                  <a:pt x="2969" y="1083"/>
                  <a:pt x="2969" y="1083"/>
                </a:cubicBezTo>
                <a:lnTo>
                  <a:pt x="2969" y="1083"/>
                </a:lnTo>
                <a:cubicBezTo>
                  <a:pt x="2723" y="1193"/>
                  <a:pt x="2455" y="1238"/>
                  <a:pt x="2193" y="1238"/>
                </a:cubicBezTo>
                <a:cubicBezTo>
                  <a:pt x="1421" y="1238"/>
                  <a:pt x="698" y="847"/>
                  <a:pt x="715" y="581"/>
                </a:cubicBezTo>
                <a:lnTo>
                  <a:pt x="715" y="581"/>
                </a:lnTo>
                <a:cubicBezTo>
                  <a:pt x="1114" y="864"/>
                  <a:pt x="1584" y="1010"/>
                  <a:pt x="2060" y="1010"/>
                </a:cubicBezTo>
                <a:cubicBezTo>
                  <a:pt x="2316" y="1010"/>
                  <a:pt x="2574" y="968"/>
                  <a:pt x="2824" y="882"/>
                </a:cubicBezTo>
                <a:lnTo>
                  <a:pt x="2824" y="882"/>
                </a:lnTo>
                <a:cubicBezTo>
                  <a:pt x="2688" y="910"/>
                  <a:pt x="2555" y="923"/>
                  <a:pt x="2425" y="923"/>
                </a:cubicBezTo>
                <a:cubicBezTo>
                  <a:pt x="1531" y="923"/>
                  <a:pt x="756" y="322"/>
                  <a:pt x="2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6946237" y="728955"/>
            <a:ext cx="249008" cy="152147"/>
          </a:xfrm>
          <a:custGeom>
            <a:avLst/>
            <a:gdLst/>
            <a:ahLst/>
            <a:cxnLst/>
            <a:rect l="l" t="t" r="r" b="b"/>
            <a:pathLst>
              <a:path w="2869" h="1753" extrusionOk="0">
                <a:moveTo>
                  <a:pt x="497" y="1"/>
                </a:moveTo>
                <a:cubicBezTo>
                  <a:pt x="445" y="1"/>
                  <a:pt x="392" y="14"/>
                  <a:pt x="336" y="38"/>
                </a:cubicBezTo>
                <a:cubicBezTo>
                  <a:pt x="79" y="160"/>
                  <a:pt x="1" y="1176"/>
                  <a:pt x="838" y="1544"/>
                </a:cubicBezTo>
                <a:cubicBezTo>
                  <a:pt x="1192" y="1701"/>
                  <a:pt x="1497" y="1752"/>
                  <a:pt x="1739" y="1752"/>
                </a:cubicBezTo>
                <a:cubicBezTo>
                  <a:pt x="2032" y="1752"/>
                  <a:pt x="2231" y="1677"/>
                  <a:pt x="2311" y="1622"/>
                </a:cubicBezTo>
                <a:cubicBezTo>
                  <a:pt x="1764" y="1611"/>
                  <a:pt x="871" y="1511"/>
                  <a:pt x="771" y="785"/>
                </a:cubicBezTo>
                <a:lnTo>
                  <a:pt x="771" y="785"/>
                </a:lnTo>
                <a:cubicBezTo>
                  <a:pt x="1059" y="1037"/>
                  <a:pt x="1769" y="1442"/>
                  <a:pt x="2420" y="1442"/>
                </a:cubicBezTo>
                <a:cubicBezTo>
                  <a:pt x="2575" y="1442"/>
                  <a:pt x="2727" y="1419"/>
                  <a:pt x="2869" y="1366"/>
                </a:cubicBezTo>
                <a:cubicBezTo>
                  <a:pt x="2869" y="1366"/>
                  <a:pt x="1641" y="1321"/>
                  <a:pt x="1217" y="685"/>
                </a:cubicBezTo>
                <a:cubicBezTo>
                  <a:pt x="874" y="183"/>
                  <a:pt x="690" y="1"/>
                  <a:pt x="4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6845558" y="682608"/>
            <a:ext cx="239287" cy="222015"/>
          </a:xfrm>
          <a:custGeom>
            <a:avLst/>
            <a:gdLst/>
            <a:ahLst/>
            <a:cxnLst/>
            <a:rect l="l" t="t" r="r" b="b"/>
            <a:pathLst>
              <a:path w="2757" h="2558" extrusionOk="0">
                <a:moveTo>
                  <a:pt x="708" y="0"/>
                </a:moveTo>
                <a:cubicBezTo>
                  <a:pt x="553" y="0"/>
                  <a:pt x="379" y="99"/>
                  <a:pt x="257" y="371"/>
                </a:cubicBezTo>
                <a:cubicBezTo>
                  <a:pt x="0" y="940"/>
                  <a:pt x="547" y="2312"/>
                  <a:pt x="2143" y="2558"/>
                </a:cubicBezTo>
                <a:cubicBezTo>
                  <a:pt x="1607" y="2346"/>
                  <a:pt x="581" y="1888"/>
                  <a:pt x="659" y="1051"/>
                </a:cubicBezTo>
                <a:lnTo>
                  <a:pt x="659" y="1051"/>
                </a:lnTo>
                <a:cubicBezTo>
                  <a:pt x="949" y="1621"/>
                  <a:pt x="1451" y="2379"/>
                  <a:pt x="2757" y="2379"/>
                </a:cubicBezTo>
                <a:cubicBezTo>
                  <a:pt x="2422" y="2368"/>
                  <a:pt x="1596" y="2257"/>
                  <a:pt x="1194" y="1442"/>
                </a:cubicBezTo>
                <a:cubicBezTo>
                  <a:pt x="993" y="1051"/>
                  <a:pt x="1127" y="527"/>
                  <a:pt x="1060" y="259"/>
                </a:cubicBezTo>
                <a:cubicBezTo>
                  <a:pt x="1025" y="119"/>
                  <a:pt x="877" y="0"/>
                  <a:pt x="70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7084758" y="889087"/>
            <a:ext cx="11717" cy="87"/>
          </a:xfrm>
          <a:custGeom>
            <a:avLst/>
            <a:gdLst/>
            <a:ahLst/>
            <a:cxnLst/>
            <a:rect l="l" t="t" r="r" b="b"/>
            <a:pathLst>
              <a:path w="135" h="1" extrusionOk="0">
                <a:moveTo>
                  <a:pt x="135" y="0"/>
                </a:moveTo>
                <a:lnTo>
                  <a:pt x="1" y="0"/>
                </a:lnTo>
                <a:cubicBezTo>
                  <a:pt x="45" y="0"/>
                  <a:pt x="90" y="0"/>
                  <a:pt x="13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6754513" y="623936"/>
            <a:ext cx="234427" cy="288498"/>
          </a:xfrm>
          <a:custGeom>
            <a:avLst/>
            <a:gdLst/>
            <a:ahLst/>
            <a:cxnLst/>
            <a:rect l="l" t="t" r="r" b="b"/>
            <a:pathLst>
              <a:path w="2701" h="3324" extrusionOk="0">
                <a:moveTo>
                  <a:pt x="787" y="1"/>
                </a:moveTo>
                <a:cubicBezTo>
                  <a:pt x="503" y="1"/>
                  <a:pt x="107" y="331"/>
                  <a:pt x="56" y="902"/>
                </a:cubicBezTo>
                <a:cubicBezTo>
                  <a:pt x="0" y="1649"/>
                  <a:pt x="882" y="3044"/>
                  <a:pt x="2232" y="3323"/>
                </a:cubicBezTo>
                <a:cubicBezTo>
                  <a:pt x="1384" y="3011"/>
                  <a:pt x="759" y="2285"/>
                  <a:pt x="569" y="1404"/>
                </a:cubicBezTo>
                <a:lnTo>
                  <a:pt x="569" y="1404"/>
                </a:lnTo>
                <a:cubicBezTo>
                  <a:pt x="759" y="1806"/>
                  <a:pt x="1161" y="2821"/>
                  <a:pt x="2701" y="3245"/>
                </a:cubicBezTo>
                <a:cubicBezTo>
                  <a:pt x="2388" y="3145"/>
                  <a:pt x="1150" y="2687"/>
                  <a:pt x="1083" y="1527"/>
                </a:cubicBezTo>
                <a:cubicBezTo>
                  <a:pt x="1060" y="857"/>
                  <a:pt x="1239" y="366"/>
                  <a:pt x="1005" y="98"/>
                </a:cubicBezTo>
                <a:cubicBezTo>
                  <a:pt x="952" y="32"/>
                  <a:pt x="875" y="1"/>
                  <a:pt x="78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6988853" y="905578"/>
            <a:ext cx="5902" cy="1996"/>
          </a:xfrm>
          <a:custGeom>
            <a:avLst/>
            <a:gdLst/>
            <a:ahLst/>
            <a:cxnLst/>
            <a:rect l="l" t="t" r="r" b="b"/>
            <a:pathLst>
              <a:path w="68" h="23" extrusionOk="0">
                <a:moveTo>
                  <a:pt x="1" y="0"/>
                </a:moveTo>
                <a:cubicBezTo>
                  <a:pt x="23" y="11"/>
                  <a:pt x="45" y="22"/>
                  <a:pt x="68" y="22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606271" y="396800"/>
            <a:ext cx="242238" cy="373208"/>
          </a:xfrm>
          <a:custGeom>
            <a:avLst/>
            <a:gdLst/>
            <a:ahLst/>
            <a:cxnLst/>
            <a:rect l="l" t="t" r="r" b="b"/>
            <a:pathLst>
              <a:path w="2791" h="4300" extrusionOk="0">
                <a:moveTo>
                  <a:pt x="2205" y="0"/>
                </a:moveTo>
                <a:cubicBezTo>
                  <a:pt x="1817" y="0"/>
                  <a:pt x="1298" y="160"/>
                  <a:pt x="849" y="840"/>
                </a:cubicBezTo>
                <a:cubicBezTo>
                  <a:pt x="1" y="2124"/>
                  <a:pt x="838" y="3932"/>
                  <a:pt x="1496" y="4300"/>
                </a:cubicBezTo>
                <a:cubicBezTo>
                  <a:pt x="961" y="3474"/>
                  <a:pt x="559" y="2113"/>
                  <a:pt x="1228" y="1130"/>
                </a:cubicBezTo>
                <a:lnTo>
                  <a:pt x="1228" y="1130"/>
                </a:lnTo>
                <a:cubicBezTo>
                  <a:pt x="1131" y="1551"/>
                  <a:pt x="1547" y="2246"/>
                  <a:pt x="2140" y="2246"/>
                </a:cubicBezTo>
                <a:cubicBezTo>
                  <a:pt x="2223" y="2246"/>
                  <a:pt x="2310" y="2232"/>
                  <a:pt x="2400" y="2202"/>
                </a:cubicBezTo>
                <a:cubicBezTo>
                  <a:pt x="1976" y="2001"/>
                  <a:pt x="1619" y="1465"/>
                  <a:pt x="1764" y="941"/>
                </a:cubicBezTo>
                <a:cubicBezTo>
                  <a:pt x="1898" y="483"/>
                  <a:pt x="2311" y="160"/>
                  <a:pt x="2791" y="126"/>
                </a:cubicBezTo>
                <a:cubicBezTo>
                  <a:pt x="2791" y="126"/>
                  <a:pt x="2549" y="0"/>
                  <a:pt x="220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7449894" y="706996"/>
            <a:ext cx="221928" cy="289713"/>
          </a:xfrm>
          <a:custGeom>
            <a:avLst/>
            <a:gdLst/>
            <a:ahLst/>
            <a:cxnLst/>
            <a:rect l="l" t="t" r="r" b="b"/>
            <a:pathLst>
              <a:path w="2557" h="3338" extrusionOk="0">
                <a:moveTo>
                  <a:pt x="983" y="0"/>
                </a:moveTo>
                <a:cubicBezTo>
                  <a:pt x="871" y="67"/>
                  <a:pt x="748" y="145"/>
                  <a:pt x="615" y="201"/>
                </a:cubicBezTo>
                <a:cubicBezTo>
                  <a:pt x="369" y="692"/>
                  <a:pt x="1" y="1964"/>
                  <a:pt x="1809" y="3337"/>
                </a:cubicBezTo>
                <a:cubicBezTo>
                  <a:pt x="2322" y="2534"/>
                  <a:pt x="2512" y="1864"/>
                  <a:pt x="2556" y="1384"/>
                </a:cubicBezTo>
                <a:cubicBezTo>
                  <a:pt x="2467" y="1217"/>
                  <a:pt x="2400" y="1061"/>
                  <a:pt x="2333" y="893"/>
                </a:cubicBezTo>
                <a:cubicBezTo>
                  <a:pt x="2311" y="837"/>
                  <a:pt x="2288" y="793"/>
                  <a:pt x="2277" y="737"/>
                </a:cubicBezTo>
                <a:cubicBezTo>
                  <a:pt x="2199" y="1161"/>
                  <a:pt x="2009" y="1775"/>
                  <a:pt x="1563" y="2009"/>
                </a:cubicBezTo>
                <a:cubicBezTo>
                  <a:pt x="1161" y="1540"/>
                  <a:pt x="882" y="581"/>
                  <a:pt x="98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7646566" y="733121"/>
            <a:ext cx="27166" cy="94083"/>
          </a:xfrm>
          <a:custGeom>
            <a:avLst/>
            <a:gdLst/>
            <a:ahLst/>
            <a:cxnLst/>
            <a:rect l="l" t="t" r="r" b="b"/>
            <a:pathLst>
              <a:path w="313" h="1084" extrusionOk="0">
                <a:moveTo>
                  <a:pt x="56" y="1"/>
                </a:moveTo>
                <a:cubicBezTo>
                  <a:pt x="56" y="146"/>
                  <a:pt x="34" y="291"/>
                  <a:pt x="0" y="436"/>
                </a:cubicBezTo>
                <a:cubicBezTo>
                  <a:pt x="22" y="492"/>
                  <a:pt x="45" y="548"/>
                  <a:pt x="67" y="603"/>
                </a:cubicBezTo>
                <a:cubicBezTo>
                  <a:pt x="134" y="760"/>
                  <a:pt x="201" y="927"/>
                  <a:pt x="290" y="1083"/>
                </a:cubicBezTo>
                <a:cubicBezTo>
                  <a:pt x="313" y="893"/>
                  <a:pt x="290" y="693"/>
                  <a:pt x="257" y="514"/>
                </a:cubicBezTo>
                <a:cubicBezTo>
                  <a:pt x="168" y="90"/>
                  <a:pt x="56" y="1"/>
                  <a:pt x="5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7503185" y="684343"/>
            <a:ext cx="38796" cy="40185"/>
          </a:xfrm>
          <a:custGeom>
            <a:avLst/>
            <a:gdLst/>
            <a:ahLst/>
            <a:cxnLst/>
            <a:rect l="l" t="t" r="r" b="b"/>
            <a:pathLst>
              <a:path w="447" h="463" extrusionOk="0">
                <a:moveTo>
                  <a:pt x="384" y="1"/>
                </a:moveTo>
                <a:cubicBezTo>
                  <a:pt x="263" y="1"/>
                  <a:pt x="134" y="250"/>
                  <a:pt x="134" y="250"/>
                </a:cubicBezTo>
                <a:cubicBezTo>
                  <a:pt x="79" y="317"/>
                  <a:pt x="34" y="384"/>
                  <a:pt x="1" y="462"/>
                </a:cubicBezTo>
                <a:cubicBezTo>
                  <a:pt x="134" y="395"/>
                  <a:pt x="257" y="328"/>
                  <a:pt x="380" y="261"/>
                </a:cubicBezTo>
                <a:cubicBezTo>
                  <a:pt x="391" y="183"/>
                  <a:pt x="413" y="105"/>
                  <a:pt x="447" y="27"/>
                </a:cubicBezTo>
                <a:cubicBezTo>
                  <a:pt x="427" y="9"/>
                  <a:pt x="406" y="1"/>
                  <a:pt x="38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7352079" y="1079857"/>
            <a:ext cx="18487" cy="51468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112" y="1"/>
                </a:moveTo>
                <a:cubicBezTo>
                  <a:pt x="79" y="34"/>
                  <a:pt x="45" y="68"/>
                  <a:pt x="1" y="101"/>
                </a:cubicBezTo>
                <a:cubicBezTo>
                  <a:pt x="12" y="257"/>
                  <a:pt x="34" y="425"/>
                  <a:pt x="56" y="592"/>
                </a:cubicBezTo>
                <a:lnTo>
                  <a:pt x="112" y="536"/>
                </a:lnTo>
                <a:cubicBezTo>
                  <a:pt x="112" y="536"/>
                  <a:pt x="213" y="469"/>
                  <a:pt x="1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7112879" y="894902"/>
            <a:ext cx="74642" cy="35932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860" y="0"/>
                </a:moveTo>
                <a:lnTo>
                  <a:pt x="78" y="279"/>
                </a:lnTo>
                <a:cubicBezTo>
                  <a:pt x="78" y="279"/>
                  <a:pt x="45" y="324"/>
                  <a:pt x="0" y="413"/>
                </a:cubicBezTo>
                <a:cubicBezTo>
                  <a:pt x="268" y="324"/>
                  <a:pt x="536" y="224"/>
                  <a:pt x="781" y="112"/>
                </a:cubicBezTo>
                <a:cubicBezTo>
                  <a:pt x="804" y="67"/>
                  <a:pt x="837" y="34"/>
                  <a:pt x="86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7395649" y="735117"/>
            <a:ext cx="12672" cy="22306"/>
          </a:xfrm>
          <a:custGeom>
            <a:avLst/>
            <a:gdLst/>
            <a:ahLst/>
            <a:cxnLst/>
            <a:rect l="l" t="t" r="r" b="b"/>
            <a:pathLst>
              <a:path w="146" h="257" extrusionOk="0">
                <a:moveTo>
                  <a:pt x="146" y="0"/>
                </a:moveTo>
                <a:lnTo>
                  <a:pt x="1" y="156"/>
                </a:lnTo>
                <a:cubicBezTo>
                  <a:pt x="1" y="190"/>
                  <a:pt x="12" y="223"/>
                  <a:pt x="12" y="257"/>
                </a:cubicBezTo>
                <a:cubicBezTo>
                  <a:pt x="34" y="257"/>
                  <a:pt x="45" y="257"/>
                  <a:pt x="68" y="246"/>
                </a:cubicBezTo>
                <a:cubicBezTo>
                  <a:pt x="101" y="167"/>
                  <a:pt x="135" y="89"/>
                  <a:pt x="14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7351124" y="794136"/>
            <a:ext cx="37842" cy="220974"/>
          </a:xfrm>
          <a:custGeom>
            <a:avLst/>
            <a:gdLst/>
            <a:ahLst/>
            <a:cxnLst/>
            <a:rect l="l" t="t" r="r" b="b"/>
            <a:pathLst>
              <a:path w="436" h="2546" extrusionOk="0">
                <a:moveTo>
                  <a:pt x="436" y="1"/>
                </a:moveTo>
                <a:lnTo>
                  <a:pt x="436" y="1"/>
                </a:lnTo>
                <a:cubicBezTo>
                  <a:pt x="380" y="146"/>
                  <a:pt x="324" y="324"/>
                  <a:pt x="279" y="548"/>
                </a:cubicBezTo>
                <a:cubicBezTo>
                  <a:pt x="179" y="949"/>
                  <a:pt x="101" y="1351"/>
                  <a:pt x="56" y="1764"/>
                </a:cubicBezTo>
                <a:cubicBezTo>
                  <a:pt x="23" y="1998"/>
                  <a:pt x="0" y="2266"/>
                  <a:pt x="0" y="2545"/>
                </a:cubicBezTo>
                <a:cubicBezTo>
                  <a:pt x="79" y="2478"/>
                  <a:pt x="123" y="2434"/>
                  <a:pt x="123" y="2434"/>
                </a:cubicBezTo>
                <a:cubicBezTo>
                  <a:pt x="168" y="1172"/>
                  <a:pt x="302" y="447"/>
                  <a:pt x="43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7242634" y="748657"/>
            <a:ext cx="153102" cy="124026"/>
          </a:xfrm>
          <a:custGeom>
            <a:avLst/>
            <a:gdLst/>
            <a:ahLst/>
            <a:cxnLst/>
            <a:rect l="l" t="t" r="r" b="b"/>
            <a:pathLst>
              <a:path w="1764" h="1429" extrusionOk="0">
                <a:moveTo>
                  <a:pt x="1764" y="0"/>
                </a:moveTo>
                <a:cubicBezTo>
                  <a:pt x="1329" y="424"/>
                  <a:pt x="692" y="804"/>
                  <a:pt x="268" y="1150"/>
                </a:cubicBezTo>
                <a:cubicBezTo>
                  <a:pt x="168" y="1228"/>
                  <a:pt x="79" y="1328"/>
                  <a:pt x="1" y="1429"/>
                </a:cubicBezTo>
                <a:cubicBezTo>
                  <a:pt x="201" y="1306"/>
                  <a:pt x="380" y="1183"/>
                  <a:pt x="559" y="1060"/>
                </a:cubicBezTo>
                <a:cubicBezTo>
                  <a:pt x="860" y="837"/>
                  <a:pt x="1139" y="603"/>
                  <a:pt x="1407" y="346"/>
                </a:cubicBezTo>
                <a:cubicBezTo>
                  <a:pt x="1552" y="223"/>
                  <a:pt x="1663" y="101"/>
                  <a:pt x="176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7395649" y="735117"/>
            <a:ext cx="13713" cy="13626"/>
          </a:xfrm>
          <a:custGeom>
            <a:avLst/>
            <a:gdLst/>
            <a:ahLst/>
            <a:cxnLst/>
            <a:rect l="l" t="t" r="r" b="b"/>
            <a:pathLst>
              <a:path w="158" h="157" extrusionOk="0">
                <a:moveTo>
                  <a:pt x="157" y="0"/>
                </a:moveTo>
                <a:cubicBezTo>
                  <a:pt x="101" y="56"/>
                  <a:pt x="57" y="100"/>
                  <a:pt x="1" y="156"/>
                </a:cubicBezTo>
                <a:lnTo>
                  <a:pt x="1" y="156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6217875" y="-15"/>
            <a:ext cx="456268" cy="514940"/>
          </a:xfrm>
          <a:custGeom>
            <a:avLst/>
            <a:gdLst/>
            <a:ahLst/>
            <a:cxnLst/>
            <a:rect l="l" t="t" r="r" b="b"/>
            <a:pathLst>
              <a:path w="5257" h="5933" extrusionOk="0">
                <a:moveTo>
                  <a:pt x="816" y="0"/>
                </a:moveTo>
                <a:cubicBezTo>
                  <a:pt x="670" y="190"/>
                  <a:pt x="537" y="379"/>
                  <a:pt x="425" y="591"/>
                </a:cubicBezTo>
                <a:cubicBezTo>
                  <a:pt x="258" y="915"/>
                  <a:pt x="135" y="1272"/>
                  <a:pt x="68" y="1629"/>
                </a:cubicBezTo>
                <a:cubicBezTo>
                  <a:pt x="12" y="1998"/>
                  <a:pt x="1" y="2377"/>
                  <a:pt x="57" y="2745"/>
                </a:cubicBezTo>
                <a:cubicBezTo>
                  <a:pt x="101" y="3113"/>
                  <a:pt x="213" y="3471"/>
                  <a:pt x="358" y="3805"/>
                </a:cubicBezTo>
                <a:cubicBezTo>
                  <a:pt x="503" y="4140"/>
                  <a:pt x="693" y="4453"/>
                  <a:pt x="916" y="4732"/>
                </a:cubicBezTo>
                <a:cubicBezTo>
                  <a:pt x="1028" y="4877"/>
                  <a:pt x="1150" y="5011"/>
                  <a:pt x="1273" y="5133"/>
                </a:cubicBezTo>
                <a:lnTo>
                  <a:pt x="1362" y="5234"/>
                </a:lnTo>
                <a:lnTo>
                  <a:pt x="1474" y="5323"/>
                </a:lnTo>
                <a:cubicBezTo>
                  <a:pt x="1541" y="5379"/>
                  <a:pt x="1608" y="5435"/>
                  <a:pt x="1686" y="5490"/>
                </a:cubicBezTo>
                <a:cubicBezTo>
                  <a:pt x="1831" y="5591"/>
                  <a:pt x="1998" y="5680"/>
                  <a:pt x="2166" y="5747"/>
                </a:cubicBezTo>
                <a:cubicBezTo>
                  <a:pt x="2322" y="5825"/>
                  <a:pt x="2501" y="5870"/>
                  <a:pt x="2679" y="5903"/>
                </a:cubicBezTo>
                <a:cubicBezTo>
                  <a:pt x="2800" y="5923"/>
                  <a:pt x="2922" y="5933"/>
                  <a:pt x="3043" y="5933"/>
                </a:cubicBezTo>
                <a:cubicBezTo>
                  <a:pt x="3271" y="5933"/>
                  <a:pt x="3499" y="5898"/>
                  <a:pt x="3717" y="5825"/>
                </a:cubicBezTo>
                <a:cubicBezTo>
                  <a:pt x="4029" y="5725"/>
                  <a:pt x="4320" y="5580"/>
                  <a:pt x="4587" y="5379"/>
                </a:cubicBezTo>
                <a:cubicBezTo>
                  <a:pt x="4610" y="5357"/>
                  <a:pt x="4643" y="5323"/>
                  <a:pt x="4666" y="5301"/>
                </a:cubicBezTo>
                <a:lnTo>
                  <a:pt x="4677" y="5278"/>
                </a:lnTo>
                <a:cubicBezTo>
                  <a:pt x="4721" y="5200"/>
                  <a:pt x="4766" y="5111"/>
                  <a:pt x="4811" y="5033"/>
                </a:cubicBezTo>
                <a:cubicBezTo>
                  <a:pt x="4911" y="4888"/>
                  <a:pt x="5023" y="4743"/>
                  <a:pt x="5145" y="4609"/>
                </a:cubicBezTo>
                <a:cubicBezTo>
                  <a:pt x="5168" y="4587"/>
                  <a:pt x="5190" y="4564"/>
                  <a:pt x="5212" y="4542"/>
                </a:cubicBezTo>
                <a:cubicBezTo>
                  <a:pt x="5257" y="4274"/>
                  <a:pt x="5224" y="3995"/>
                  <a:pt x="5101" y="3738"/>
                </a:cubicBezTo>
                <a:cubicBezTo>
                  <a:pt x="5000" y="3493"/>
                  <a:pt x="4822" y="3281"/>
                  <a:pt x="4599" y="3113"/>
                </a:cubicBezTo>
                <a:cubicBezTo>
                  <a:pt x="4435" y="2996"/>
                  <a:pt x="4235" y="2937"/>
                  <a:pt x="4034" y="2937"/>
                </a:cubicBezTo>
                <a:cubicBezTo>
                  <a:pt x="3988" y="2937"/>
                  <a:pt x="3942" y="2940"/>
                  <a:pt x="3896" y="2946"/>
                </a:cubicBezTo>
                <a:cubicBezTo>
                  <a:pt x="3784" y="2957"/>
                  <a:pt x="3672" y="2991"/>
                  <a:pt x="3572" y="3035"/>
                </a:cubicBezTo>
                <a:cubicBezTo>
                  <a:pt x="3483" y="3080"/>
                  <a:pt x="3393" y="3147"/>
                  <a:pt x="3326" y="3225"/>
                </a:cubicBezTo>
                <a:cubicBezTo>
                  <a:pt x="3204" y="3348"/>
                  <a:pt x="3126" y="3526"/>
                  <a:pt x="3103" y="3705"/>
                </a:cubicBezTo>
                <a:cubicBezTo>
                  <a:pt x="3092" y="3850"/>
                  <a:pt x="3126" y="3995"/>
                  <a:pt x="3192" y="4129"/>
                </a:cubicBezTo>
                <a:cubicBezTo>
                  <a:pt x="3248" y="4218"/>
                  <a:pt x="3326" y="4296"/>
                  <a:pt x="3416" y="4341"/>
                </a:cubicBezTo>
                <a:cubicBezTo>
                  <a:pt x="3449" y="4363"/>
                  <a:pt x="3494" y="4375"/>
                  <a:pt x="3527" y="4386"/>
                </a:cubicBezTo>
                <a:cubicBezTo>
                  <a:pt x="3460" y="4363"/>
                  <a:pt x="3393" y="4319"/>
                  <a:pt x="3349" y="4263"/>
                </a:cubicBezTo>
                <a:cubicBezTo>
                  <a:pt x="3326" y="4241"/>
                  <a:pt x="3304" y="4218"/>
                  <a:pt x="3293" y="4185"/>
                </a:cubicBezTo>
                <a:cubicBezTo>
                  <a:pt x="3271" y="4162"/>
                  <a:pt x="3259" y="4129"/>
                  <a:pt x="3237" y="4107"/>
                </a:cubicBezTo>
                <a:cubicBezTo>
                  <a:pt x="3192" y="3984"/>
                  <a:pt x="3170" y="3850"/>
                  <a:pt x="3192" y="3716"/>
                </a:cubicBezTo>
                <a:cubicBezTo>
                  <a:pt x="3215" y="3560"/>
                  <a:pt x="3293" y="3415"/>
                  <a:pt x="3405" y="3314"/>
                </a:cubicBezTo>
                <a:cubicBezTo>
                  <a:pt x="3550" y="3192"/>
                  <a:pt x="3728" y="3113"/>
                  <a:pt x="3907" y="3102"/>
                </a:cubicBezTo>
                <a:cubicBezTo>
                  <a:pt x="3926" y="3101"/>
                  <a:pt x="3946" y="3100"/>
                  <a:pt x="3966" y="3100"/>
                </a:cubicBezTo>
                <a:cubicBezTo>
                  <a:pt x="4347" y="3100"/>
                  <a:pt x="4719" y="3404"/>
                  <a:pt x="4889" y="3839"/>
                </a:cubicBezTo>
                <a:cubicBezTo>
                  <a:pt x="4933" y="3950"/>
                  <a:pt x="4956" y="4073"/>
                  <a:pt x="4967" y="4196"/>
                </a:cubicBezTo>
                <a:cubicBezTo>
                  <a:pt x="4978" y="4319"/>
                  <a:pt x="4967" y="4430"/>
                  <a:pt x="4922" y="4542"/>
                </a:cubicBezTo>
                <a:cubicBezTo>
                  <a:pt x="4811" y="4787"/>
                  <a:pt x="4621" y="4988"/>
                  <a:pt x="4398" y="5133"/>
                </a:cubicBezTo>
                <a:cubicBezTo>
                  <a:pt x="4019" y="5422"/>
                  <a:pt x="3553" y="5572"/>
                  <a:pt x="3082" y="5572"/>
                </a:cubicBezTo>
                <a:cubicBezTo>
                  <a:pt x="2970" y="5572"/>
                  <a:pt x="2858" y="5563"/>
                  <a:pt x="2746" y="5546"/>
                </a:cubicBezTo>
                <a:cubicBezTo>
                  <a:pt x="2590" y="5524"/>
                  <a:pt x="2445" y="5468"/>
                  <a:pt x="2311" y="5412"/>
                </a:cubicBezTo>
                <a:cubicBezTo>
                  <a:pt x="2166" y="5345"/>
                  <a:pt x="2032" y="5267"/>
                  <a:pt x="1909" y="5178"/>
                </a:cubicBezTo>
                <a:cubicBezTo>
                  <a:pt x="1853" y="5122"/>
                  <a:pt x="1786" y="5078"/>
                  <a:pt x="1731" y="5033"/>
                </a:cubicBezTo>
                <a:lnTo>
                  <a:pt x="1641" y="4955"/>
                </a:lnTo>
                <a:lnTo>
                  <a:pt x="1552" y="4866"/>
                </a:lnTo>
                <a:cubicBezTo>
                  <a:pt x="1206" y="4508"/>
                  <a:pt x="927" y="4096"/>
                  <a:pt x="726" y="3638"/>
                </a:cubicBezTo>
                <a:cubicBezTo>
                  <a:pt x="592" y="3337"/>
                  <a:pt x="503" y="3013"/>
                  <a:pt x="458" y="2689"/>
                </a:cubicBezTo>
                <a:cubicBezTo>
                  <a:pt x="403" y="2366"/>
                  <a:pt x="414" y="2031"/>
                  <a:pt x="470" y="1707"/>
                </a:cubicBezTo>
                <a:cubicBezTo>
                  <a:pt x="525" y="1395"/>
                  <a:pt x="626" y="1082"/>
                  <a:pt x="771" y="792"/>
                </a:cubicBezTo>
                <a:cubicBezTo>
                  <a:pt x="916" y="502"/>
                  <a:pt x="1106" y="234"/>
                  <a:pt x="13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6623717" y="394109"/>
            <a:ext cx="46608" cy="65962"/>
          </a:xfrm>
          <a:custGeom>
            <a:avLst/>
            <a:gdLst/>
            <a:ahLst/>
            <a:cxnLst/>
            <a:rect l="l" t="t" r="r" b="b"/>
            <a:pathLst>
              <a:path w="537" h="760" extrusionOk="0">
                <a:moveTo>
                  <a:pt x="536" y="1"/>
                </a:moveTo>
                <a:lnTo>
                  <a:pt x="536" y="1"/>
                </a:lnTo>
                <a:cubicBezTo>
                  <a:pt x="514" y="23"/>
                  <a:pt x="492" y="34"/>
                  <a:pt x="469" y="57"/>
                </a:cubicBezTo>
                <a:cubicBezTo>
                  <a:pt x="347" y="191"/>
                  <a:pt x="235" y="336"/>
                  <a:pt x="135" y="492"/>
                </a:cubicBezTo>
                <a:cubicBezTo>
                  <a:pt x="90" y="570"/>
                  <a:pt x="45" y="648"/>
                  <a:pt x="12" y="726"/>
                </a:cubicBezTo>
                <a:lnTo>
                  <a:pt x="1" y="760"/>
                </a:lnTo>
                <a:cubicBezTo>
                  <a:pt x="90" y="682"/>
                  <a:pt x="179" y="592"/>
                  <a:pt x="257" y="503"/>
                </a:cubicBezTo>
                <a:cubicBezTo>
                  <a:pt x="369" y="391"/>
                  <a:pt x="458" y="246"/>
                  <a:pt x="514" y="101"/>
                </a:cubicBezTo>
                <a:cubicBezTo>
                  <a:pt x="525" y="68"/>
                  <a:pt x="525" y="34"/>
                  <a:pt x="53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6489362" y="306275"/>
            <a:ext cx="95732" cy="76725"/>
          </a:xfrm>
          <a:custGeom>
            <a:avLst/>
            <a:gdLst/>
            <a:ahLst/>
            <a:cxnLst/>
            <a:rect l="l" t="t" r="r" b="b"/>
            <a:pathLst>
              <a:path w="1103" h="884" extrusionOk="0">
                <a:moveTo>
                  <a:pt x="399" y="857"/>
                </a:moveTo>
                <a:lnTo>
                  <a:pt x="399" y="857"/>
                </a:lnTo>
                <a:cubicBezTo>
                  <a:pt x="406" y="859"/>
                  <a:pt x="412" y="861"/>
                  <a:pt x="419" y="863"/>
                </a:cubicBezTo>
                <a:lnTo>
                  <a:pt x="419" y="863"/>
                </a:lnTo>
                <a:lnTo>
                  <a:pt x="399" y="857"/>
                </a:lnTo>
                <a:close/>
                <a:moveTo>
                  <a:pt x="419" y="863"/>
                </a:moveTo>
                <a:lnTo>
                  <a:pt x="466" y="879"/>
                </a:lnTo>
                <a:lnTo>
                  <a:pt x="489" y="879"/>
                </a:lnTo>
                <a:cubicBezTo>
                  <a:pt x="466" y="876"/>
                  <a:pt x="442" y="870"/>
                  <a:pt x="419" y="863"/>
                </a:cubicBezTo>
                <a:close/>
                <a:moveTo>
                  <a:pt x="540" y="1"/>
                </a:moveTo>
                <a:cubicBezTo>
                  <a:pt x="224" y="1"/>
                  <a:pt x="0" y="346"/>
                  <a:pt x="165" y="645"/>
                </a:cubicBezTo>
                <a:cubicBezTo>
                  <a:pt x="198" y="700"/>
                  <a:pt x="243" y="745"/>
                  <a:pt x="299" y="790"/>
                </a:cubicBezTo>
                <a:cubicBezTo>
                  <a:pt x="355" y="823"/>
                  <a:pt x="410" y="846"/>
                  <a:pt x="466" y="868"/>
                </a:cubicBezTo>
                <a:lnTo>
                  <a:pt x="533" y="879"/>
                </a:lnTo>
                <a:lnTo>
                  <a:pt x="489" y="879"/>
                </a:lnTo>
                <a:cubicBezTo>
                  <a:pt x="509" y="882"/>
                  <a:pt x="528" y="883"/>
                  <a:pt x="548" y="883"/>
                </a:cubicBezTo>
                <a:cubicBezTo>
                  <a:pt x="652" y="883"/>
                  <a:pt x="751" y="843"/>
                  <a:pt x="834" y="767"/>
                </a:cubicBezTo>
                <a:cubicBezTo>
                  <a:pt x="1102" y="533"/>
                  <a:pt x="991" y="76"/>
                  <a:pt x="622" y="9"/>
                </a:cubicBezTo>
                <a:cubicBezTo>
                  <a:pt x="594" y="3"/>
                  <a:pt x="567" y="1"/>
                  <a:pt x="54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6503596" y="362170"/>
            <a:ext cx="32113" cy="20396"/>
          </a:xfrm>
          <a:custGeom>
            <a:avLst/>
            <a:gdLst/>
            <a:ahLst/>
            <a:cxnLst/>
            <a:rect l="l" t="t" r="r" b="b"/>
            <a:pathLst>
              <a:path w="370" h="235" extrusionOk="0">
                <a:moveTo>
                  <a:pt x="1" y="1"/>
                </a:moveTo>
                <a:cubicBezTo>
                  <a:pt x="12" y="34"/>
                  <a:pt x="23" y="56"/>
                  <a:pt x="46" y="79"/>
                </a:cubicBezTo>
                <a:cubicBezTo>
                  <a:pt x="101" y="135"/>
                  <a:pt x="168" y="179"/>
                  <a:pt x="235" y="202"/>
                </a:cubicBezTo>
                <a:lnTo>
                  <a:pt x="302" y="224"/>
                </a:lnTo>
                <a:lnTo>
                  <a:pt x="369" y="235"/>
                </a:lnTo>
                <a:lnTo>
                  <a:pt x="302" y="213"/>
                </a:lnTo>
                <a:cubicBezTo>
                  <a:pt x="246" y="202"/>
                  <a:pt x="191" y="179"/>
                  <a:pt x="135" y="146"/>
                </a:cubicBezTo>
                <a:cubicBezTo>
                  <a:pt x="79" y="101"/>
                  <a:pt x="34" y="56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6629532" y="-15"/>
            <a:ext cx="66917" cy="53291"/>
          </a:xfrm>
          <a:custGeom>
            <a:avLst/>
            <a:gdLst/>
            <a:ahLst/>
            <a:cxnLst/>
            <a:rect l="l" t="t" r="r" b="b"/>
            <a:pathLst>
              <a:path w="771" h="614" extrusionOk="0">
                <a:moveTo>
                  <a:pt x="1" y="0"/>
                </a:moveTo>
                <a:cubicBezTo>
                  <a:pt x="12" y="234"/>
                  <a:pt x="168" y="424"/>
                  <a:pt x="380" y="614"/>
                </a:cubicBezTo>
                <a:cubicBezTo>
                  <a:pt x="492" y="435"/>
                  <a:pt x="614" y="223"/>
                  <a:pt x="77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6520086" y="-15"/>
            <a:ext cx="84362" cy="68826"/>
          </a:xfrm>
          <a:custGeom>
            <a:avLst/>
            <a:gdLst/>
            <a:ahLst/>
            <a:cxnLst/>
            <a:rect l="l" t="t" r="r" b="b"/>
            <a:pathLst>
              <a:path w="972" h="793" extrusionOk="0">
                <a:moveTo>
                  <a:pt x="1" y="0"/>
                </a:moveTo>
                <a:cubicBezTo>
                  <a:pt x="12" y="435"/>
                  <a:pt x="257" y="792"/>
                  <a:pt x="447" y="792"/>
                </a:cubicBezTo>
                <a:cubicBezTo>
                  <a:pt x="715" y="792"/>
                  <a:pt x="838" y="636"/>
                  <a:pt x="9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6432947" y="-15"/>
            <a:ext cx="104325" cy="144857"/>
          </a:xfrm>
          <a:custGeom>
            <a:avLst/>
            <a:gdLst/>
            <a:ahLst/>
            <a:cxnLst/>
            <a:rect l="l" t="t" r="r" b="b"/>
            <a:pathLst>
              <a:path w="1202" h="1669" extrusionOk="0">
                <a:moveTo>
                  <a:pt x="212" y="0"/>
                </a:moveTo>
                <a:cubicBezTo>
                  <a:pt x="0" y="625"/>
                  <a:pt x="123" y="1228"/>
                  <a:pt x="391" y="1473"/>
                </a:cubicBezTo>
                <a:cubicBezTo>
                  <a:pt x="547" y="1614"/>
                  <a:pt x="690" y="1669"/>
                  <a:pt x="810" y="1669"/>
                </a:cubicBezTo>
                <a:cubicBezTo>
                  <a:pt x="1052" y="1669"/>
                  <a:pt x="1202" y="1447"/>
                  <a:pt x="1172" y="1261"/>
                </a:cubicBezTo>
                <a:cubicBezTo>
                  <a:pt x="1127" y="982"/>
                  <a:pt x="793" y="558"/>
                  <a:pt x="826" y="123"/>
                </a:cubicBezTo>
                <a:cubicBezTo>
                  <a:pt x="826" y="78"/>
                  <a:pt x="837" y="45"/>
                  <a:pt x="837" y="0"/>
                </a:cubicBezTo>
                <a:lnTo>
                  <a:pt x="603" y="0"/>
                </a:lnTo>
                <a:cubicBezTo>
                  <a:pt x="547" y="223"/>
                  <a:pt x="502" y="458"/>
                  <a:pt x="491" y="703"/>
                </a:cubicBezTo>
                <a:cubicBezTo>
                  <a:pt x="380" y="480"/>
                  <a:pt x="346" y="234"/>
                  <a:pt x="4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6352577" y="-15"/>
            <a:ext cx="132706" cy="232604"/>
          </a:xfrm>
          <a:custGeom>
            <a:avLst/>
            <a:gdLst/>
            <a:ahLst/>
            <a:cxnLst/>
            <a:rect l="l" t="t" r="r" b="b"/>
            <a:pathLst>
              <a:path w="1529" h="2680" extrusionOk="0">
                <a:moveTo>
                  <a:pt x="424" y="0"/>
                </a:moveTo>
                <a:cubicBezTo>
                  <a:pt x="34" y="770"/>
                  <a:pt x="0" y="1663"/>
                  <a:pt x="234" y="2109"/>
                </a:cubicBezTo>
                <a:cubicBezTo>
                  <a:pt x="449" y="2506"/>
                  <a:pt x="802" y="2680"/>
                  <a:pt x="1071" y="2680"/>
                </a:cubicBezTo>
                <a:cubicBezTo>
                  <a:pt x="1248" y="2680"/>
                  <a:pt x="1389" y="2604"/>
                  <a:pt x="1428" y="2466"/>
                </a:cubicBezTo>
                <a:cubicBezTo>
                  <a:pt x="1529" y="2131"/>
                  <a:pt x="1161" y="1752"/>
                  <a:pt x="915" y="1127"/>
                </a:cubicBezTo>
                <a:cubicBezTo>
                  <a:pt x="781" y="759"/>
                  <a:pt x="792" y="357"/>
                  <a:pt x="937" y="0"/>
                </a:cubicBezTo>
                <a:lnTo>
                  <a:pt x="804" y="0"/>
                </a:lnTo>
                <a:cubicBezTo>
                  <a:pt x="591" y="446"/>
                  <a:pt x="491" y="937"/>
                  <a:pt x="502" y="1440"/>
                </a:cubicBezTo>
                <a:cubicBezTo>
                  <a:pt x="402" y="960"/>
                  <a:pt x="446" y="458"/>
                  <a:pt x="61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6280886" y="130694"/>
            <a:ext cx="290668" cy="327208"/>
          </a:xfrm>
          <a:custGeom>
            <a:avLst/>
            <a:gdLst/>
            <a:ahLst/>
            <a:cxnLst/>
            <a:rect l="l" t="t" r="r" b="b"/>
            <a:pathLst>
              <a:path w="3349" h="3770" extrusionOk="0">
                <a:moveTo>
                  <a:pt x="502" y="1"/>
                </a:moveTo>
                <a:lnTo>
                  <a:pt x="502" y="1"/>
                </a:lnTo>
                <a:cubicBezTo>
                  <a:pt x="45" y="603"/>
                  <a:pt x="0" y="2578"/>
                  <a:pt x="1284" y="3426"/>
                </a:cubicBezTo>
                <a:cubicBezTo>
                  <a:pt x="1677" y="3681"/>
                  <a:pt x="2021" y="3769"/>
                  <a:pt x="2311" y="3769"/>
                </a:cubicBezTo>
                <a:cubicBezTo>
                  <a:pt x="2975" y="3769"/>
                  <a:pt x="3348" y="3304"/>
                  <a:pt x="3348" y="3304"/>
                </a:cubicBezTo>
                <a:lnTo>
                  <a:pt x="3348" y="3304"/>
                </a:lnTo>
                <a:cubicBezTo>
                  <a:pt x="3220" y="3352"/>
                  <a:pt x="3086" y="3375"/>
                  <a:pt x="2954" y="3375"/>
                </a:cubicBezTo>
                <a:cubicBezTo>
                  <a:pt x="2624" y="3375"/>
                  <a:pt x="2299" y="3232"/>
                  <a:pt x="2076" y="2969"/>
                </a:cubicBezTo>
                <a:cubicBezTo>
                  <a:pt x="1741" y="2545"/>
                  <a:pt x="1853" y="1909"/>
                  <a:pt x="2165" y="1552"/>
                </a:cubicBezTo>
                <a:lnTo>
                  <a:pt x="2165" y="1552"/>
                </a:lnTo>
                <a:cubicBezTo>
                  <a:pt x="1395" y="1619"/>
                  <a:pt x="1228" y="2612"/>
                  <a:pt x="1507" y="3014"/>
                </a:cubicBezTo>
                <a:cubicBezTo>
                  <a:pt x="514" y="2377"/>
                  <a:pt x="335" y="971"/>
                  <a:pt x="50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108563" y="-15"/>
            <a:ext cx="157008" cy="103804"/>
          </a:xfrm>
          <a:custGeom>
            <a:avLst/>
            <a:gdLst/>
            <a:ahLst/>
            <a:cxnLst/>
            <a:rect l="l" t="t" r="r" b="b"/>
            <a:pathLst>
              <a:path w="1809" h="1196" extrusionOk="0">
                <a:moveTo>
                  <a:pt x="558" y="0"/>
                </a:moveTo>
                <a:cubicBezTo>
                  <a:pt x="357" y="446"/>
                  <a:pt x="112" y="837"/>
                  <a:pt x="0" y="1149"/>
                </a:cubicBezTo>
                <a:cubicBezTo>
                  <a:pt x="147" y="1176"/>
                  <a:pt x="308" y="1195"/>
                  <a:pt x="471" y="1195"/>
                </a:cubicBezTo>
                <a:cubicBezTo>
                  <a:pt x="1050" y="1195"/>
                  <a:pt x="1660" y="958"/>
                  <a:pt x="1808" y="0"/>
                </a:cubicBezTo>
                <a:lnTo>
                  <a:pt x="1339" y="0"/>
                </a:lnTo>
                <a:cubicBezTo>
                  <a:pt x="1239" y="246"/>
                  <a:pt x="1038" y="424"/>
                  <a:pt x="793" y="491"/>
                </a:cubicBezTo>
                <a:cubicBezTo>
                  <a:pt x="960" y="368"/>
                  <a:pt x="1072" y="201"/>
                  <a:pt x="112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8192838" y="-15"/>
            <a:ext cx="164732" cy="222102"/>
          </a:xfrm>
          <a:custGeom>
            <a:avLst/>
            <a:gdLst/>
            <a:ahLst/>
            <a:cxnLst/>
            <a:rect l="l" t="t" r="r" b="b"/>
            <a:pathLst>
              <a:path w="1898" h="2559" extrusionOk="0">
                <a:moveTo>
                  <a:pt x="1049" y="0"/>
                </a:moveTo>
                <a:cubicBezTo>
                  <a:pt x="1049" y="424"/>
                  <a:pt x="971" y="915"/>
                  <a:pt x="692" y="1250"/>
                </a:cubicBezTo>
                <a:cubicBezTo>
                  <a:pt x="89" y="1942"/>
                  <a:pt x="0" y="2187"/>
                  <a:pt x="223" y="2455"/>
                </a:cubicBezTo>
                <a:cubicBezTo>
                  <a:pt x="276" y="2522"/>
                  <a:pt x="390" y="2558"/>
                  <a:pt x="534" y="2558"/>
                </a:cubicBezTo>
                <a:cubicBezTo>
                  <a:pt x="967" y="2558"/>
                  <a:pt x="1671" y="2230"/>
                  <a:pt x="1797" y="1417"/>
                </a:cubicBezTo>
                <a:cubicBezTo>
                  <a:pt x="1897" y="937"/>
                  <a:pt x="1841" y="446"/>
                  <a:pt x="1652" y="0"/>
                </a:cubicBezTo>
                <a:lnTo>
                  <a:pt x="1507" y="0"/>
                </a:lnTo>
                <a:cubicBezTo>
                  <a:pt x="1629" y="625"/>
                  <a:pt x="1652" y="1440"/>
                  <a:pt x="949" y="1730"/>
                </a:cubicBezTo>
                <a:cubicBezTo>
                  <a:pt x="1194" y="1183"/>
                  <a:pt x="1295" y="591"/>
                  <a:pt x="126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8160812" y="39649"/>
            <a:ext cx="249008" cy="304121"/>
          </a:xfrm>
          <a:custGeom>
            <a:avLst/>
            <a:gdLst/>
            <a:ahLst/>
            <a:cxnLst/>
            <a:rect l="l" t="t" r="r" b="b"/>
            <a:pathLst>
              <a:path w="2869" h="3504" extrusionOk="0">
                <a:moveTo>
                  <a:pt x="2277" y="1"/>
                </a:moveTo>
                <a:cubicBezTo>
                  <a:pt x="2367" y="391"/>
                  <a:pt x="2489" y="1373"/>
                  <a:pt x="1675" y="2087"/>
                </a:cubicBezTo>
                <a:cubicBezTo>
                  <a:pt x="1295" y="2433"/>
                  <a:pt x="648" y="2444"/>
                  <a:pt x="358" y="2601"/>
                </a:cubicBezTo>
                <a:cubicBezTo>
                  <a:pt x="68" y="2757"/>
                  <a:pt x="1" y="3371"/>
                  <a:pt x="737" y="3493"/>
                </a:cubicBezTo>
                <a:cubicBezTo>
                  <a:pt x="776" y="3500"/>
                  <a:pt x="816" y="3503"/>
                  <a:pt x="858" y="3503"/>
                </a:cubicBezTo>
                <a:cubicBezTo>
                  <a:pt x="1616" y="3503"/>
                  <a:pt x="2869" y="2456"/>
                  <a:pt x="2668" y="648"/>
                </a:cubicBezTo>
                <a:lnTo>
                  <a:pt x="2668" y="648"/>
                </a:lnTo>
                <a:cubicBezTo>
                  <a:pt x="2590" y="1340"/>
                  <a:pt x="2378" y="2656"/>
                  <a:pt x="1385" y="2813"/>
                </a:cubicBezTo>
                <a:cubicBezTo>
                  <a:pt x="1943" y="2311"/>
                  <a:pt x="2679" y="1496"/>
                  <a:pt x="227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8354533" y="25154"/>
            <a:ext cx="3992" cy="145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1" y="0"/>
                </a:moveTo>
                <a:cubicBezTo>
                  <a:pt x="1" y="0"/>
                  <a:pt x="23" y="67"/>
                  <a:pt x="45" y="168"/>
                </a:cubicBezTo>
                <a:cubicBezTo>
                  <a:pt x="34" y="112"/>
                  <a:pt x="23" y="56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8407823" y="136509"/>
            <a:ext cx="87" cy="7811"/>
          </a:xfrm>
          <a:custGeom>
            <a:avLst/>
            <a:gdLst/>
            <a:ahLst/>
            <a:cxnLst/>
            <a:rect l="l" t="t" r="r" b="b"/>
            <a:pathLst>
              <a:path w="1" h="90" extrusionOk="0">
                <a:moveTo>
                  <a:pt x="0" y="90"/>
                </a:moveTo>
                <a:lnTo>
                  <a:pt x="0" y="0"/>
                </a:lnTo>
                <a:cubicBezTo>
                  <a:pt x="0" y="34"/>
                  <a:pt x="0" y="67"/>
                  <a:pt x="0" y="9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8117589" y="144234"/>
            <a:ext cx="318442" cy="329551"/>
          </a:xfrm>
          <a:custGeom>
            <a:avLst/>
            <a:gdLst/>
            <a:ahLst/>
            <a:cxnLst/>
            <a:rect l="l" t="t" r="r" b="b"/>
            <a:pathLst>
              <a:path w="3669" h="3797" extrusionOk="0">
                <a:moveTo>
                  <a:pt x="3344" y="1"/>
                </a:moveTo>
                <a:cubicBezTo>
                  <a:pt x="3333" y="391"/>
                  <a:pt x="3166" y="1965"/>
                  <a:pt x="1860" y="2400"/>
                </a:cubicBezTo>
                <a:cubicBezTo>
                  <a:pt x="1090" y="2634"/>
                  <a:pt x="476" y="2579"/>
                  <a:pt x="231" y="2925"/>
                </a:cubicBezTo>
                <a:cubicBezTo>
                  <a:pt x="1" y="3235"/>
                  <a:pt x="453" y="3796"/>
                  <a:pt x="1184" y="3796"/>
                </a:cubicBezTo>
                <a:cubicBezTo>
                  <a:pt x="1268" y="3796"/>
                  <a:pt x="1356" y="3789"/>
                  <a:pt x="1447" y="3773"/>
                </a:cubicBezTo>
                <a:cubicBezTo>
                  <a:pt x="2329" y="3605"/>
                  <a:pt x="3668" y="2166"/>
                  <a:pt x="3568" y="525"/>
                </a:cubicBezTo>
                <a:lnTo>
                  <a:pt x="3568" y="525"/>
                </a:lnTo>
                <a:cubicBezTo>
                  <a:pt x="3478" y="1597"/>
                  <a:pt x="2831" y="2545"/>
                  <a:pt x="1883" y="3025"/>
                </a:cubicBezTo>
                <a:cubicBezTo>
                  <a:pt x="2284" y="2679"/>
                  <a:pt x="3322" y="1909"/>
                  <a:pt x="334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8429087" y="591649"/>
            <a:ext cx="693646" cy="483174"/>
          </a:xfrm>
          <a:custGeom>
            <a:avLst/>
            <a:gdLst/>
            <a:ahLst/>
            <a:cxnLst/>
            <a:rect l="l" t="t" r="r" b="b"/>
            <a:pathLst>
              <a:path w="7992" h="5567" extrusionOk="0">
                <a:moveTo>
                  <a:pt x="1789" y="1"/>
                </a:moveTo>
                <a:cubicBezTo>
                  <a:pt x="1575" y="1"/>
                  <a:pt x="1359" y="34"/>
                  <a:pt x="1150" y="102"/>
                </a:cubicBezTo>
                <a:cubicBezTo>
                  <a:pt x="726" y="213"/>
                  <a:pt x="347" y="481"/>
                  <a:pt x="101" y="850"/>
                </a:cubicBezTo>
                <a:cubicBezTo>
                  <a:pt x="57" y="928"/>
                  <a:pt x="23" y="1006"/>
                  <a:pt x="1" y="1095"/>
                </a:cubicBezTo>
                <a:cubicBezTo>
                  <a:pt x="46" y="1229"/>
                  <a:pt x="79" y="1363"/>
                  <a:pt x="90" y="1508"/>
                </a:cubicBezTo>
                <a:cubicBezTo>
                  <a:pt x="124" y="1731"/>
                  <a:pt x="135" y="1965"/>
                  <a:pt x="124" y="2189"/>
                </a:cubicBezTo>
                <a:cubicBezTo>
                  <a:pt x="113" y="2457"/>
                  <a:pt x="68" y="2724"/>
                  <a:pt x="1" y="2992"/>
                </a:cubicBezTo>
                <a:cubicBezTo>
                  <a:pt x="46" y="3182"/>
                  <a:pt x="113" y="3372"/>
                  <a:pt x="191" y="3550"/>
                </a:cubicBezTo>
                <a:cubicBezTo>
                  <a:pt x="392" y="4008"/>
                  <a:pt x="704" y="4421"/>
                  <a:pt x="1083" y="4744"/>
                </a:cubicBezTo>
                <a:cubicBezTo>
                  <a:pt x="1284" y="4900"/>
                  <a:pt x="1496" y="5046"/>
                  <a:pt x="1731" y="5157"/>
                </a:cubicBezTo>
                <a:cubicBezTo>
                  <a:pt x="1965" y="5269"/>
                  <a:pt x="2211" y="5369"/>
                  <a:pt x="2456" y="5425"/>
                </a:cubicBezTo>
                <a:cubicBezTo>
                  <a:pt x="2590" y="5458"/>
                  <a:pt x="2713" y="5492"/>
                  <a:pt x="2847" y="5503"/>
                </a:cubicBezTo>
                <a:lnTo>
                  <a:pt x="3048" y="5537"/>
                </a:lnTo>
                <a:lnTo>
                  <a:pt x="3226" y="5548"/>
                </a:lnTo>
                <a:cubicBezTo>
                  <a:pt x="3376" y="5561"/>
                  <a:pt x="3527" y="5566"/>
                  <a:pt x="3677" y="5566"/>
                </a:cubicBezTo>
                <a:cubicBezTo>
                  <a:pt x="3783" y="5566"/>
                  <a:pt x="3890" y="5563"/>
                  <a:pt x="3996" y="5559"/>
                </a:cubicBezTo>
                <a:cubicBezTo>
                  <a:pt x="4163" y="5559"/>
                  <a:pt x="4320" y="5537"/>
                  <a:pt x="4476" y="5525"/>
                </a:cubicBezTo>
                <a:cubicBezTo>
                  <a:pt x="4521" y="5481"/>
                  <a:pt x="4576" y="5436"/>
                  <a:pt x="4621" y="5403"/>
                </a:cubicBezTo>
                <a:cubicBezTo>
                  <a:pt x="4766" y="5291"/>
                  <a:pt x="4933" y="5213"/>
                  <a:pt x="5101" y="5168"/>
                </a:cubicBezTo>
                <a:cubicBezTo>
                  <a:pt x="5189" y="5147"/>
                  <a:pt x="5278" y="5137"/>
                  <a:pt x="5366" y="5137"/>
                </a:cubicBezTo>
                <a:cubicBezTo>
                  <a:pt x="5511" y="5137"/>
                  <a:pt x="5654" y="5164"/>
                  <a:pt x="5793" y="5213"/>
                </a:cubicBezTo>
                <a:cubicBezTo>
                  <a:pt x="6206" y="5068"/>
                  <a:pt x="6607" y="4878"/>
                  <a:pt x="6976" y="4644"/>
                </a:cubicBezTo>
                <a:cubicBezTo>
                  <a:pt x="7355" y="4398"/>
                  <a:pt x="7690" y="4108"/>
                  <a:pt x="7991" y="3773"/>
                </a:cubicBezTo>
                <a:lnTo>
                  <a:pt x="7991" y="2847"/>
                </a:lnTo>
                <a:cubicBezTo>
                  <a:pt x="7913" y="2970"/>
                  <a:pt x="7813" y="3104"/>
                  <a:pt x="7712" y="3227"/>
                </a:cubicBezTo>
                <a:cubicBezTo>
                  <a:pt x="7422" y="3584"/>
                  <a:pt x="7065" y="3896"/>
                  <a:pt x="6674" y="4153"/>
                </a:cubicBezTo>
                <a:cubicBezTo>
                  <a:pt x="6273" y="4409"/>
                  <a:pt x="5837" y="4610"/>
                  <a:pt x="5380" y="4755"/>
                </a:cubicBezTo>
                <a:cubicBezTo>
                  <a:pt x="4933" y="4889"/>
                  <a:pt x="4465" y="4979"/>
                  <a:pt x="3985" y="5001"/>
                </a:cubicBezTo>
                <a:cubicBezTo>
                  <a:pt x="3868" y="5006"/>
                  <a:pt x="3753" y="5009"/>
                  <a:pt x="3639" y="5009"/>
                </a:cubicBezTo>
                <a:cubicBezTo>
                  <a:pt x="3525" y="5009"/>
                  <a:pt x="3410" y="5006"/>
                  <a:pt x="3293" y="5001"/>
                </a:cubicBezTo>
                <a:lnTo>
                  <a:pt x="3114" y="4990"/>
                </a:lnTo>
                <a:lnTo>
                  <a:pt x="2947" y="4967"/>
                </a:lnTo>
                <a:cubicBezTo>
                  <a:pt x="2836" y="4956"/>
                  <a:pt x="2724" y="4934"/>
                  <a:pt x="2612" y="4912"/>
                </a:cubicBezTo>
                <a:cubicBezTo>
                  <a:pt x="2400" y="4856"/>
                  <a:pt x="2188" y="4789"/>
                  <a:pt x="1987" y="4700"/>
                </a:cubicBezTo>
                <a:cubicBezTo>
                  <a:pt x="1787" y="4599"/>
                  <a:pt x="1597" y="4488"/>
                  <a:pt x="1429" y="4354"/>
                </a:cubicBezTo>
                <a:cubicBezTo>
                  <a:pt x="749" y="3807"/>
                  <a:pt x="392" y="2970"/>
                  <a:pt x="325" y="2155"/>
                </a:cubicBezTo>
                <a:cubicBezTo>
                  <a:pt x="291" y="1765"/>
                  <a:pt x="313" y="1341"/>
                  <a:pt x="459" y="1039"/>
                </a:cubicBezTo>
                <a:cubicBezTo>
                  <a:pt x="548" y="894"/>
                  <a:pt x="671" y="771"/>
                  <a:pt x="804" y="671"/>
                </a:cubicBezTo>
                <a:cubicBezTo>
                  <a:pt x="950" y="571"/>
                  <a:pt x="1106" y="492"/>
                  <a:pt x="1262" y="425"/>
                </a:cubicBezTo>
                <a:cubicBezTo>
                  <a:pt x="1470" y="351"/>
                  <a:pt x="1686" y="315"/>
                  <a:pt x="1894" y="315"/>
                </a:cubicBezTo>
                <a:cubicBezTo>
                  <a:pt x="2345" y="315"/>
                  <a:pt x="2759" y="484"/>
                  <a:pt x="2981" y="805"/>
                </a:cubicBezTo>
                <a:cubicBezTo>
                  <a:pt x="3148" y="1017"/>
                  <a:pt x="3237" y="1274"/>
                  <a:pt x="3226" y="1541"/>
                </a:cubicBezTo>
                <a:cubicBezTo>
                  <a:pt x="3226" y="1765"/>
                  <a:pt x="3137" y="1988"/>
                  <a:pt x="2981" y="2155"/>
                </a:cubicBezTo>
                <a:cubicBezTo>
                  <a:pt x="2869" y="2300"/>
                  <a:pt x="2702" y="2401"/>
                  <a:pt x="2523" y="2457"/>
                </a:cubicBezTo>
                <a:cubicBezTo>
                  <a:pt x="2478" y="2468"/>
                  <a:pt x="2434" y="2479"/>
                  <a:pt x="2389" y="2490"/>
                </a:cubicBezTo>
                <a:cubicBezTo>
                  <a:pt x="2344" y="2490"/>
                  <a:pt x="2289" y="2501"/>
                  <a:pt x="2244" y="2501"/>
                </a:cubicBezTo>
                <a:cubicBezTo>
                  <a:pt x="2132" y="2501"/>
                  <a:pt x="2021" y="2468"/>
                  <a:pt x="1932" y="2412"/>
                </a:cubicBezTo>
                <a:lnTo>
                  <a:pt x="1932" y="2412"/>
                </a:lnTo>
                <a:cubicBezTo>
                  <a:pt x="1976" y="2445"/>
                  <a:pt x="2032" y="2479"/>
                  <a:pt x="2088" y="2501"/>
                </a:cubicBezTo>
                <a:cubicBezTo>
                  <a:pt x="2185" y="2531"/>
                  <a:pt x="2286" y="2546"/>
                  <a:pt x="2386" y="2546"/>
                </a:cubicBezTo>
                <a:cubicBezTo>
                  <a:pt x="2436" y="2546"/>
                  <a:pt x="2486" y="2542"/>
                  <a:pt x="2534" y="2535"/>
                </a:cubicBezTo>
                <a:cubicBezTo>
                  <a:pt x="2735" y="2490"/>
                  <a:pt x="2925" y="2390"/>
                  <a:pt x="3070" y="2244"/>
                </a:cubicBezTo>
                <a:cubicBezTo>
                  <a:pt x="3248" y="2055"/>
                  <a:pt x="3371" y="1809"/>
                  <a:pt x="3393" y="1541"/>
                </a:cubicBezTo>
                <a:cubicBezTo>
                  <a:pt x="3405" y="1396"/>
                  <a:pt x="3393" y="1240"/>
                  <a:pt x="3360" y="1095"/>
                </a:cubicBezTo>
                <a:cubicBezTo>
                  <a:pt x="3315" y="950"/>
                  <a:pt x="3248" y="794"/>
                  <a:pt x="3159" y="660"/>
                </a:cubicBezTo>
                <a:cubicBezTo>
                  <a:pt x="2958" y="370"/>
                  <a:pt x="2657" y="146"/>
                  <a:pt x="2311" y="68"/>
                </a:cubicBezTo>
                <a:cubicBezTo>
                  <a:pt x="2140" y="23"/>
                  <a:pt x="1965" y="1"/>
                  <a:pt x="178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8894035" y="-15"/>
            <a:ext cx="230608" cy="280947"/>
          </a:xfrm>
          <a:custGeom>
            <a:avLst/>
            <a:gdLst/>
            <a:ahLst/>
            <a:cxnLst/>
            <a:rect l="l" t="t" r="r" b="b"/>
            <a:pathLst>
              <a:path w="2657" h="3237" extrusionOk="0">
                <a:moveTo>
                  <a:pt x="1" y="0"/>
                </a:moveTo>
                <a:lnTo>
                  <a:pt x="123" y="112"/>
                </a:lnTo>
                <a:cubicBezTo>
                  <a:pt x="637" y="547"/>
                  <a:pt x="1116" y="1038"/>
                  <a:pt x="1552" y="1551"/>
                </a:cubicBezTo>
                <a:cubicBezTo>
                  <a:pt x="1797" y="1852"/>
                  <a:pt x="2020" y="2165"/>
                  <a:pt x="2221" y="2489"/>
                </a:cubicBezTo>
                <a:cubicBezTo>
                  <a:pt x="2378" y="2734"/>
                  <a:pt x="2523" y="2980"/>
                  <a:pt x="2645" y="3236"/>
                </a:cubicBezTo>
                <a:lnTo>
                  <a:pt x="2645" y="3047"/>
                </a:lnTo>
                <a:cubicBezTo>
                  <a:pt x="2623" y="3002"/>
                  <a:pt x="2601" y="2968"/>
                  <a:pt x="2578" y="2935"/>
                </a:cubicBezTo>
                <a:cubicBezTo>
                  <a:pt x="2456" y="2745"/>
                  <a:pt x="2355" y="2556"/>
                  <a:pt x="2255" y="2366"/>
                </a:cubicBezTo>
                <a:lnTo>
                  <a:pt x="2511" y="2366"/>
                </a:lnTo>
                <a:cubicBezTo>
                  <a:pt x="2556" y="2433"/>
                  <a:pt x="2601" y="2500"/>
                  <a:pt x="2657" y="2578"/>
                </a:cubicBezTo>
                <a:lnTo>
                  <a:pt x="2657" y="2422"/>
                </a:lnTo>
                <a:cubicBezTo>
                  <a:pt x="2400" y="2042"/>
                  <a:pt x="2110" y="1674"/>
                  <a:pt x="1808" y="1339"/>
                </a:cubicBezTo>
                <a:cubicBezTo>
                  <a:pt x="1362" y="848"/>
                  <a:pt x="871" y="402"/>
                  <a:pt x="33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8417544" y="685645"/>
            <a:ext cx="24302" cy="165774"/>
          </a:xfrm>
          <a:custGeom>
            <a:avLst/>
            <a:gdLst/>
            <a:ahLst/>
            <a:cxnLst/>
            <a:rect l="l" t="t" r="r" b="b"/>
            <a:pathLst>
              <a:path w="280" h="1910" extrusionOk="0">
                <a:moveTo>
                  <a:pt x="134" y="1"/>
                </a:moveTo>
                <a:cubicBezTo>
                  <a:pt x="89" y="135"/>
                  <a:pt x="56" y="280"/>
                  <a:pt x="34" y="425"/>
                </a:cubicBezTo>
                <a:cubicBezTo>
                  <a:pt x="0" y="648"/>
                  <a:pt x="0" y="871"/>
                  <a:pt x="11" y="1106"/>
                </a:cubicBezTo>
                <a:cubicBezTo>
                  <a:pt x="22" y="1374"/>
                  <a:pt x="67" y="1641"/>
                  <a:pt x="134" y="1909"/>
                </a:cubicBezTo>
                <a:cubicBezTo>
                  <a:pt x="201" y="1641"/>
                  <a:pt x="246" y="1374"/>
                  <a:pt x="257" y="1106"/>
                </a:cubicBezTo>
                <a:cubicBezTo>
                  <a:pt x="279" y="871"/>
                  <a:pt x="268" y="648"/>
                  <a:pt x="234" y="425"/>
                </a:cubicBezTo>
                <a:cubicBezTo>
                  <a:pt x="212" y="280"/>
                  <a:pt x="179" y="135"/>
                  <a:pt x="13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548340" y="698404"/>
            <a:ext cx="148155" cy="108838"/>
          </a:xfrm>
          <a:custGeom>
            <a:avLst/>
            <a:gdLst/>
            <a:ahLst/>
            <a:cxnLst/>
            <a:rect l="l" t="t" r="r" b="b"/>
            <a:pathLst>
              <a:path w="1707" h="1254" extrusionOk="0">
                <a:moveTo>
                  <a:pt x="880" y="1"/>
                </a:moveTo>
                <a:cubicBezTo>
                  <a:pt x="266" y="1"/>
                  <a:pt x="0" y="844"/>
                  <a:pt x="569" y="1171"/>
                </a:cubicBezTo>
                <a:cubicBezTo>
                  <a:pt x="546" y="1148"/>
                  <a:pt x="524" y="1137"/>
                  <a:pt x="502" y="1115"/>
                </a:cubicBezTo>
                <a:lnTo>
                  <a:pt x="502" y="1115"/>
                </a:lnTo>
                <a:cubicBezTo>
                  <a:pt x="569" y="1160"/>
                  <a:pt x="658" y="1204"/>
                  <a:pt x="736" y="1227"/>
                </a:cubicBezTo>
                <a:cubicBezTo>
                  <a:pt x="810" y="1243"/>
                  <a:pt x="877" y="1253"/>
                  <a:pt x="943" y="1253"/>
                </a:cubicBezTo>
                <a:cubicBezTo>
                  <a:pt x="967" y="1253"/>
                  <a:pt x="991" y="1252"/>
                  <a:pt x="1015" y="1249"/>
                </a:cubicBezTo>
                <a:cubicBezTo>
                  <a:pt x="1707" y="1104"/>
                  <a:pt x="1685" y="122"/>
                  <a:pt x="993" y="10"/>
                </a:cubicBezTo>
                <a:cubicBezTo>
                  <a:pt x="954" y="4"/>
                  <a:pt x="916" y="1"/>
                  <a:pt x="88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8585053" y="790317"/>
            <a:ext cx="51468" cy="17445"/>
          </a:xfrm>
          <a:custGeom>
            <a:avLst/>
            <a:gdLst/>
            <a:ahLst/>
            <a:cxnLst/>
            <a:rect l="l" t="t" r="r" b="b"/>
            <a:pathLst>
              <a:path w="593" h="201" extrusionOk="0">
                <a:moveTo>
                  <a:pt x="1" y="0"/>
                </a:moveTo>
                <a:lnTo>
                  <a:pt x="68" y="56"/>
                </a:lnTo>
                <a:cubicBezTo>
                  <a:pt x="90" y="78"/>
                  <a:pt x="112" y="89"/>
                  <a:pt x="146" y="112"/>
                </a:cubicBezTo>
                <a:cubicBezTo>
                  <a:pt x="235" y="168"/>
                  <a:pt x="347" y="201"/>
                  <a:pt x="458" y="201"/>
                </a:cubicBezTo>
                <a:cubicBezTo>
                  <a:pt x="503" y="201"/>
                  <a:pt x="547" y="201"/>
                  <a:pt x="592" y="190"/>
                </a:cubicBezTo>
                <a:lnTo>
                  <a:pt x="592" y="190"/>
                </a:lnTo>
                <a:cubicBezTo>
                  <a:pt x="568" y="193"/>
                  <a:pt x="543" y="194"/>
                  <a:pt x="518" y="194"/>
                </a:cubicBezTo>
                <a:cubicBezTo>
                  <a:pt x="450" y="194"/>
                  <a:pt x="378" y="184"/>
                  <a:pt x="313" y="168"/>
                </a:cubicBezTo>
                <a:cubicBezTo>
                  <a:pt x="224" y="145"/>
                  <a:pt x="146" y="101"/>
                  <a:pt x="79" y="56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9089665" y="205249"/>
            <a:ext cx="34023" cy="59192"/>
          </a:xfrm>
          <a:custGeom>
            <a:avLst/>
            <a:gdLst/>
            <a:ahLst/>
            <a:cxnLst/>
            <a:rect l="l" t="t" r="r" b="b"/>
            <a:pathLst>
              <a:path w="392" h="682" extrusionOk="0">
                <a:moveTo>
                  <a:pt x="1" y="1"/>
                </a:moveTo>
                <a:cubicBezTo>
                  <a:pt x="101" y="191"/>
                  <a:pt x="202" y="380"/>
                  <a:pt x="324" y="570"/>
                </a:cubicBezTo>
                <a:cubicBezTo>
                  <a:pt x="347" y="603"/>
                  <a:pt x="369" y="637"/>
                  <a:pt x="391" y="682"/>
                </a:cubicBezTo>
                <a:lnTo>
                  <a:pt x="391" y="213"/>
                </a:lnTo>
                <a:cubicBezTo>
                  <a:pt x="347" y="135"/>
                  <a:pt x="302" y="68"/>
                  <a:pt x="2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8773914" y="-15"/>
            <a:ext cx="194762" cy="343785"/>
          </a:xfrm>
          <a:custGeom>
            <a:avLst/>
            <a:gdLst/>
            <a:ahLst/>
            <a:cxnLst/>
            <a:rect l="l" t="t" r="r" b="b"/>
            <a:pathLst>
              <a:path w="2244" h="3961" extrusionOk="0">
                <a:moveTo>
                  <a:pt x="1016" y="0"/>
                </a:moveTo>
                <a:cubicBezTo>
                  <a:pt x="2222" y="2120"/>
                  <a:pt x="1407" y="2980"/>
                  <a:pt x="916" y="3091"/>
                </a:cubicBezTo>
                <a:cubicBezTo>
                  <a:pt x="1764" y="2455"/>
                  <a:pt x="1173" y="670"/>
                  <a:pt x="704" y="100"/>
                </a:cubicBezTo>
                <a:lnTo>
                  <a:pt x="704" y="100"/>
                </a:lnTo>
                <a:cubicBezTo>
                  <a:pt x="1463" y="1462"/>
                  <a:pt x="280" y="3035"/>
                  <a:pt x="1" y="3928"/>
                </a:cubicBezTo>
                <a:cubicBezTo>
                  <a:pt x="144" y="3948"/>
                  <a:pt x="298" y="3961"/>
                  <a:pt x="455" y="3961"/>
                </a:cubicBezTo>
                <a:cubicBezTo>
                  <a:pt x="1187" y="3961"/>
                  <a:pt x="1983" y="3676"/>
                  <a:pt x="2121" y="2444"/>
                </a:cubicBezTo>
                <a:cubicBezTo>
                  <a:pt x="2244" y="1294"/>
                  <a:pt x="1474" y="368"/>
                  <a:pt x="110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"/>
          <p:cNvSpPr/>
          <p:nvPr/>
        </p:nvSpPr>
        <p:spPr>
          <a:xfrm>
            <a:off x="8879540" y="122015"/>
            <a:ext cx="196672" cy="359147"/>
          </a:xfrm>
          <a:custGeom>
            <a:avLst/>
            <a:gdLst/>
            <a:ahLst/>
            <a:cxnLst/>
            <a:rect l="l" t="t" r="r" b="b"/>
            <a:pathLst>
              <a:path w="2266" h="4138" extrusionOk="0">
                <a:moveTo>
                  <a:pt x="1016" y="0"/>
                </a:moveTo>
                <a:cubicBezTo>
                  <a:pt x="1016" y="0"/>
                  <a:pt x="1473" y="1685"/>
                  <a:pt x="781" y="2556"/>
                </a:cubicBezTo>
                <a:cubicBezTo>
                  <a:pt x="101" y="3415"/>
                  <a:pt x="0" y="3716"/>
                  <a:pt x="279" y="4029"/>
                </a:cubicBezTo>
                <a:cubicBezTo>
                  <a:pt x="343" y="4100"/>
                  <a:pt x="466" y="4138"/>
                  <a:pt x="620" y="4138"/>
                </a:cubicBezTo>
                <a:cubicBezTo>
                  <a:pt x="1140" y="4138"/>
                  <a:pt x="2011" y="3708"/>
                  <a:pt x="2132" y="2701"/>
                </a:cubicBezTo>
                <a:cubicBezTo>
                  <a:pt x="2266" y="1484"/>
                  <a:pt x="1797" y="815"/>
                  <a:pt x="1607" y="647"/>
                </a:cubicBezTo>
                <a:lnTo>
                  <a:pt x="1607" y="647"/>
                </a:lnTo>
                <a:cubicBezTo>
                  <a:pt x="1830" y="1406"/>
                  <a:pt x="2076" y="2678"/>
                  <a:pt x="1116" y="3114"/>
                </a:cubicBezTo>
                <a:cubicBezTo>
                  <a:pt x="1395" y="2489"/>
                  <a:pt x="1719" y="882"/>
                  <a:pt x="101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"/>
          <p:cNvSpPr/>
          <p:nvPr/>
        </p:nvSpPr>
        <p:spPr>
          <a:xfrm>
            <a:off x="8848555" y="248819"/>
            <a:ext cx="295268" cy="378415"/>
          </a:xfrm>
          <a:custGeom>
            <a:avLst/>
            <a:gdLst/>
            <a:ahLst/>
            <a:cxnLst/>
            <a:rect l="l" t="t" r="r" b="b"/>
            <a:pathLst>
              <a:path w="3402" h="4360" extrusionOk="0">
                <a:moveTo>
                  <a:pt x="2544" y="1"/>
                </a:moveTo>
                <a:lnTo>
                  <a:pt x="2544" y="1"/>
                </a:lnTo>
                <a:cubicBezTo>
                  <a:pt x="2667" y="392"/>
                  <a:pt x="2957" y="1664"/>
                  <a:pt x="1953" y="2612"/>
                </a:cubicBezTo>
                <a:cubicBezTo>
                  <a:pt x="1518" y="3059"/>
                  <a:pt x="737" y="3092"/>
                  <a:pt x="391" y="3304"/>
                </a:cubicBezTo>
                <a:cubicBezTo>
                  <a:pt x="45" y="3505"/>
                  <a:pt x="0" y="4253"/>
                  <a:pt x="893" y="4353"/>
                </a:cubicBezTo>
                <a:cubicBezTo>
                  <a:pt x="927" y="4357"/>
                  <a:pt x="963" y="4360"/>
                  <a:pt x="999" y="4360"/>
                </a:cubicBezTo>
                <a:cubicBezTo>
                  <a:pt x="1908" y="4360"/>
                  <a:pt x="3402" y="3027"/>
                  <a:pt x="3069" y="838"/>
                </a:cubicBezTo>
                <a:lnTo>
                  <a:pt x="3069" y="838"/>
                </a:lnTo>
                <a:cubicBezTo>
                  <a:pt x="3013" y="1664"/>
                  <a:pt x="2823" y="3260"/>
                  <a:pt x="1640" y="3505"/>
                </a:cubicBezTo>
                <a:cubicBezTo>
                  <a:pt x="2299" y="2858"/>
                  <a:pt x="3158" y="1831"/>
                  <a:pt x="254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"/>
          <p:cNvSpPr/>
          <p:nvPr/>
        </p:nvSpPr>
        <p:spPr>
          <a:xfrm>
            <a:off x="9066405" y="239185"/>
            <a:ext cx="3038" cy="9721"/>
          </a:xfrm>
          <a:custGeom>
            <a:avLst/>
            <a:gdLst/>
            <a:ahLst/>
            <a:cxnLst/>
            <a:rect l="l" t="t" r="r" b="b"/>
            <a:pathLst>
              <a:path w="35" h="112" extrusionOk="0">
                <a:moveTo>
                  <a:pt x="1" y="0"/>
                </a:moveTo>
                <a:cubicBezTo>
                  <a:pt x="1" y="1"/>
                  <a:pt x="3" y="5"/>
                  <a:pt x="5" y="14"/>
                </a:cubicBezTo>
                <a:lnTo>
                  <a:pt x="5" y="14"/>
                </a:lnTo>
                <a:cubicBezTo>
                  <a:pt x="4" y="10"/>
                  <a:pt x="2" y="5"/>
                  <a:pt x="1" y="0"/>
                </a:cubicBezTo>
                <a:close/>
                <a:moveTo>
                  <a:pt x="5" y="14"/>
                </a:moveTo>
                <a:cubicBezTo>
                  <a:pt x="15" y="46"/>
                  <a:pt x="25" y="83"/>
                  <a:pt x="34" y="112"/>
                </a:cubicBezTo>
                <a:cubicBezTo>
                  <a:pt x="20" y="62"/>
                  <a:pt x="11" y="31"/>
                  <a:pt x="5" y="14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"/>
          <p:cNvSpPr/>
          <p:nvPr/>
        </p:nvSpPr>
        <p:spPr>
          <a:xfrm>
            <a:off x="8802208" y="469706"/>
            <a:ext cx="321479" cy="314796"/>
          </a:xfrm>
          <a:custGeom>
            <a:avLst/>
            <a:gdLst/>
            <a:ahLst/>
            <a:cxnLst/>
            <a:rect l="l" t="t" r="r" b="b"/>
            <a:pathLst>
              <a:path w="3704" h="3627" extrusionOk="0">
                <a:moveTo>
                  <a:pt x="3703" y="0"/>
                </a:moveTo>
                <a:cubicBezTo>
                  <a:pt x="3536" y="715"/>
                  <a:pt x="3123" y="1563"/>
                  <a:pt x="2174" y="1920"/>
                </a:cubicBezTo>
                <a:cubicBezTo>
                  <a:pt x="1271" y="2232"/>
                  <a:pt x="523" y="2199"/>
                  <a:pt x="244" y="2623"/>
                </a:cubicBezTo>
                <a:cubicBezTo>
                  <a:pt x="1" y="3002"/>
                  <a:pt x="528" y="3626"/>
                  <a:pt x="1362" y="3626"/>
                </a:cubicBezTo>
                <a:cubicBezTo>
                  <a:pt x="1485" y="3626"/>
                  <a:pt x="1615" y="3613"/>
                  <a:pt x="1750" y="3583"/>
                </a:cubicBezTo>
                <a:cubicBezTo>
                  <a:pt x="2387" y="3437"/>
                  <a:pt x="3212" y="2712"/>
                  <a:pt x="3703" y="1730"/>
                </a:cubicBezTo>
                <a:lnTo>
                  <a:pt x="3703" y="1161"/>
                </a:lnTo>
                <a:cubicBezTo>
                  <a:pt x="3369" y="1786"/>
                  <a:pt x="2855" y="2310"/>
                  <a:pt x="2230" y="2656"/>
                </a:cubicBezTo>
                <a:cubicBezTo>
                  <a:pt x="2587" y="2333"/>
                  <a:pt x="3391" y="1674"/>
                  <a:pt x="3703" y="357"/>
                </a:cubicBezTo>
                <a:lnTo>
                  <a:pt x="370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"/>
          <p:cNvSpPr/>
          <p:nvPr/>
        </p:nvSpPr>
        <p:spPr>
          <a:xfrm>
            <a:off x="9096435" y="124879"/>
            <a:ext cx="27253" cy="22392"/>
          </a:xfrm>
          <a:custGeom>
            <a:avLst/>
            <a:gdLst/>
            <a:ahLst/>
            <a:cxnLst/>
            <a:rect l="l" t="t" r="r" b="b"/>
            <a:pathLst>
              <a:path w="314" h="258" extrusionOk="0">
                <a:moveTo>
                  <a:pt x="1" y="1"/>
                </a:moveTo>
                <a:cubicBezTo>
                  <a:pt x="90" y="101"/>
                  <a:pt x="202" y="179"/>
                  <a:pt x="313" y="257"/>
                </a:cubicBezTo>
                <a:lnTo>
                  <a:pt x="313" y="179"/>
                </a:lnTo>
                <a:cubicBezTo>
                  <a:pt x="202" y="134"/>
                  <a:pt x="90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9074216" y="138419"/>
            <a:ext cx="49472" cy="53377"/>
          </a:xfrm>
          <a:custGeom>
            <a:avLst/>
            <a:gdLst/>
            <a:ahLst/>
            <a:cxnLst/>
            <a:rect l="l" t="t" r="r" b="b"/>
            <a:pathLst>
              <a:path w="570" h="615" extrusionOk="0">
                <a:moveTo>
                  <a:pt x="0" y="1"/>
                </a:moveTo>
                <a:lnTo>
                  <a:pt x="0" y="1"/>
                </a:lnTo>
                <a:cubicBezTo>
                  <a:pt x="168" y="224"/>
                  <a:pt x="357" y="436"/>
                  <a:pt x="569" y="615"/>
                </a:cubicBezTo>
                <a:lnTo>
                  <a:pt x="569" y="380"/>
                </a:lnTo>
                <a:cubicBezTo>
                  <a:pt x="380" y="269"/>
                  <a:pt x="190" y="13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"/>
          <p:cNvSpPr/>
          <p:nvPr/>
        </p:nvSpPr>
        <p:spPr>
          <a:xfrm>
            <a:off x="8485329" y="753517"/>
            <a:ext cx="571529" cy="245449"/>
          </a:xfrm>
          <a:custGeom>
            <a:avLst/>
            <a:gdLst/>
            <a:ahLst/>
            <a:cxnLst/>
            <a:rect l="l" t="t" r="r" b="b"/>
            <a:pathLst>
              <a:path w="6585" h="2828" extrusionOk="0">
                <a:moveTo>
                  <a:pt x="3326" y="0"/>
                </a:moveTo>
                <a:lnTo>
                  <a:pt x="3326" y="0"/>
                </a:lnTo>
                <a:cubicBezTo>
                  <a:pt x="3236" y="670"/>
                  <a:pt x="2656" y="1384"/>
                  <a:pt x="1875" y="1417"/>
                </a:cubicBezTo>
                <a:cubicBezTo>
                  <a:pt x="1183" y="1417"/>
                  <a:pt x="558" y="993"/>
                  <a:pt x="313" y="357"/>
                </a:cubicBezTo>
                <a:lnTo>
                  <a:pt x="313" y="357"/>
                </a:lnTo>
                <a:cubicBezTo>
                  <a:pt x="313" y="358"/>
                  <a:pt x="0" y="2098"/>
                  <a:pt x="2121" y="2712"/>
                </a:cubicBezTo>
                <a:cubicBezTo>
                  <a:pt x="2401" y="2791"/>
                  <a:pt x="2681" y="2827"/>
                  <a:pt x="2957" y="2827"/>
                </a:cubicBezTo>
                <a:cubicBezTo>
                  <a:pt x="4768" y="2827"/>
                  <a:pt x="6391" y="1277"/>
                  <a:pt x="6584" y="357"/>
                </a:cubicBezTo>
                <a:lnTo>
                  <a:pt x="6584" y="357"/>
                </a:lnTo>
                <a:cubicBezTo>
                  <a:pt x="5830" y="1260"/>
                  <a:pt x="4533" y="2194"/>
                  <a:pt x="3178" y="2194"/>
                </a:cubicBezTo>
                <a:cubicBezTo>
                  <a:pt x="2908" y="2194"/>
                  <a:pt x="2636" y="2157"/>
                  <a:pt x="2366" y="2076"/>
                </a:cubicBezTo>
                <a:cubicBezTo>
                  <a:pt x="3058" y="2009"/>
                  <a:pt x="3973" y="893"/>
                  <a:pt x="33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"/>
          <p:cNvSpPr/>
          <p:nvPr/>
        </p:nvSpPr>
        <p:spPr>
          <a:xfrm>
            <a:off x="8999574" y="-15"/>
            <a:ext cx="124113" cy="26732"/>
          </a:xfrm>
          <a:custGeom>
            <a:avLst/>
            <a:gdLst/>
            <a:ahLst/>
            <a:cxnLst/>
            <a:rect l="l" t="t" r="r" b="b"/>
            <a:pathLst>
              <a:path w="1430" h="308" extrusionOk="0">
                <a:moveTo>
                  <a:pt x="1307" y="0"/>
                </a:moveTo>
                <a:cubicBezTo>
                  <a:pt x="1118" y="61"/>
                  <a:pt x="905" y="83"/>
                  <a:pt x="695" y="83"/>
                </a:cubicBezTo>
                <a:cubicBezTo>
                  <a:pt x="446" y="83"/>
                  <a:pt x="201" y="53"/>
                  <a:pt x="1" y="22"/>
                </a:cubicBezTo>
                <a:lnTo>
                  <a:pt x="1" y="22"/>
                </a:lnTo>
                <a:cubicBezTo>
                  <a:pt x="111" y="123"/>
                  <a:pt x="463" y="307"/>
                  <a:pt x="1031" y="307"/>
                </a:cubicBezTo>
                <a:cubicBezTo>
                  <a:pt x="1154" y="307"/>
                  <a:pt x="1287" y="299"/>
                  <a:pt x="1429" y="279"/>
                </a:cubicBezTo>
                <a:lnTo>
                  <a:pt x="142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"/>
          <p:cNvSpPr/>
          <p:nvPr/>
        </p:nvSpPr>
        <p:spPr>
          <a:xfrm>
            <a:off x="9120650" y="61000"/>
            <a:ext cx="3038" cy="87"/>
          </a:xfrm>
          <a:custGeom>
            <a:avLst/>
            <a:gdLst/>
            <a:ahLst/>
            <a:cxnLst/>
            <a:rect l="l" t="t" r="r" b="b"/>
            <a:pathLst>
              <a:path w="35" h="1" extrusionOk="0">
                <a:moveTo>
                  <a:pt x="34" y="0"/>
                </a:moveTo>
                <a:lnTo>
                  <a:pt x="34" y="0"/>
                </a:ln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"/>
          <p:cNvSpPr/>
          <p:nvPr/>
        </p:nvSpPr>
        <p:spPr>
          <a:xfrm>
            <a:off x="9050956" y="31924"/>
            <a:ext cx="13626" cy="1996"/>
          </a:xfrm>
          <a:custGeom>
            <a:avLst/>
            <a:gdLst/>
            <a:ahLst/>
            <a:cxnLst/>
            <a:rect l="l" t="t" r="r" b="b"/>
            <a:pathLst>
              <a:path w="157" h="23" extrusionOk="0">
                <a:moveTo>
                  <a:pt x="0" y="0"/>
                </a:moveTo>
                <a:lnTo>
                  <a:pt x="0" y="0"/>
                </a:lnTo>
                <a:cubicBezTo>
                  <a:pt x="56" y="11"/>
                  <a:pt x="112" y="23"/>
                  <a:pt x="157" y="23"/>
                </a:cubicBezTo>
                <a:cubicBezTo>
                  <a:pt x="67" y="11"/>
                  <a:pt x="1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"/>
          <p:cNvSpPr/>
          <p:nvPr/>
        </p:nvSpPr>
        <p:spPr>
          <a:xfrm>
            <a:off x="9064495" y="33834"/>
            <a:ext cx="59192" cy="5902"/>
          </a:xfrm>
          <a:custGeom>
            <a:avLst/>
            <a:gdLst/>
            <a:ahLst/>
            <a:cxnLst/>
            <a:rect l="l" t="t" r="r" b="b"/>
            <a:pathLst>
              <a:path w="682" h="68" extrusionOk="0">
                <a:moveTo>
                  <a:pt x="1" y="1"/>
                </a:moveTo>
                <a:lnTo>
                  <a:pt x="1" y="1"/>
                </a:lnTo>
                <a:cubicBezTo>
                  <a:pt x="224" y="45"/>
                  <a:pt x="458" y="68"/>
                  <a:pt x="681" y="68"/>
                </a:cubicBezTo>
                <a:lnTo>
                  <a:pt x="681" y="12"/>
                </a:lnTo>
                <a:cubicBezTo>
                  <a:pt x="581" y="22"/>
                  <a:pt x="481" y="27"/>
                  <a:pt x="379" y="27"/>
                </a:cubicBezTo>
                <a:cubicBezTo>
                  <a:pt x="255" y="27"/>
                  <a:pt x="130" y="19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"/>
          <p:cNvSpPr/>
          <p:nvPr/>
        </p:nvSpPr>
        <p:spPr>
          <a:xfrm>
            <a:off x="8726438" y="1045053"/>
            <a:ext cx="397249" cy="514853"/>
          </a:xfrm>
          <a:custGeom>
            <a:avLst/>
            <a:gdLst/>
            <a:ahLst/>
            <a:cxnLst/>
            <a:rect l="l" t="t" r="r" b="b"/>
            <a:pathLst>
              <a:path w="4577" h="5932" extrusionOk="0">
                <a:moveTo>
                  <a:pt x="2367" y="0"/>
                </a:moveTo>
                <a:cubicBezTo>
                  <a:pt x="2289" y="34"/>
                  <a:pt x="2199" y="67"/>
                  <a:pt x="2121" y="89"/>
                </a:cubicBezTo>
                <a:cubicBezTo>
                  <a:pt x="1775" y="190"/>
                  <a:pt x="1418" y="257"/>
                  <a:pt x="1061" y="301"/>
                </a:cubicBezTo>
                <a:cubicBezTo>
                  <a:pt x="972" y="379"/>
                  <a:pt x="883" y="458"/>
                  <a:pt x="816" y="536"/>
                </a:cubicBezTo>
                <a:cubicBezTo>
                  <a:pt x="559" y="804"/>
                  <a:pt x="358" y="1116"/>
                  <a:pt x="224" y="1451"/>
                </a:cubicBezTo>
                <a:cubicBezTo>
                  <a:pt x="68" y="1808"/>
                  <a:pt x="1" y="2198"/>
                  <a:pt x="34" y="2589"/>
                </a:cubicBezTo>
                <a:cubicBezTo>
                  <a:pt x="46" y="2790"/>
                  <a:pt x="79" y="2980"/>
                  <a:pt x="146" y="3180"/>
                </a:cubicBezTo>
                <a:cubicBezTo>
                  <a:pt x="202" y="3370"/>
                  <a:pt x="280" y="3560"/>
                  <a:pt x="380" y="3738"/>
                </a:cubicBezTo>
                <a:cubicBezTo>
                  <a:pt x="436" y="3817"/>
                  <a:pt x="481" y="3906"/>
                  <a:pt x="548" y="3995"/>
                </a:cubicBezTo>
                <a:lnTo>
                  <a:pt x="637" y="4118"/>
                </a:lnTo>
                <a:lnTo>
                  <a:pt x="726" y="4229"/>
                </a:lnTo>
                <a:cubicBezTo>
                  <a:pt x="860" y="4386"/>
                  <a:pt x="994" y="4531"/>
                  <a:pt x="1139" y="4665"/>
                </a:cubicBezTo>
                <a:cubicBezTo>
                  <a:pt x="1429" y="4944"/>
                  <a:pt x="1764" y="5178"/>
                  <a:pt x="2110" y="5379"/>
                </a:cubicBezTo>
                <a:cubicBezTo>
                  <a:pt x="2333" y="5502"/>
                  <a:pt x="2568" y="5613"/>
                  <a:pt x="2802" y="5691"/>
                </a:cubicBezTo>
                <a:cubicBezTo>
                  <a:pt x="2903" y="5665"/>
                  <a:pt x="3007" y="5651"/>
                  <a:pt x="3110" y="5651"/>
                </a:cubicBezTo>
                <a:cubicBezTo>
                  <a:pt x="3222" y="5651"/>
                  <a:pt x="3333" y="5668"/>
                  <a:pt x="3438" y="5703"/>
                </a:cubicBezTo>
                <a:cubicBezTo>
                  <a:pt x="3572" y="5747"/>
                  <a:pt x="3706" y="5825"/>
                  <a:pt x="3806" y="5915"/>
                </a:cubicBezTo>
                <a:cubicBezTo>
                  <a:pt x="3918" y="5926"/>
                  <a:pt x="4030" y="5931"/>
                  <a:pt x="4141" y="5931"/>
                </a:cubicBezTo>
                <a:cubicBezTo>
                  <a:pt x="4253" y="5931"/>
                  <a:pt x="4364" y="5926"/>
                  <a:pt x="4476" y="5915"/>
                </a:cubicBezTo>
                <a:lnTo>
                  <a:pt x="4576" y="5903"/>
                </a:lnTo>
                <a:lnTo>
                  <a:pt x="4576" y="5457"/>
                </a:lnTo>
                <a:cubicBezTo>
                  <a:pt x="4532" y="5457"/>
                  <a:pt x="4487" y="5468"/>
                  <a:pt x="4442" y="5479"/>
                </a:cubicBezTo>
                <a:cubicBezTo>
                  <a:pt x="4369" y="5484"/>
                  <a:pt x="4296" y="5486"/>
                  <a:pt x="4223" y="5486"/>
                </a:cubicBezTo>
                <a:cubicBezTo>
                  <a:pt x="3931" y="5486"/>
                  <a:pt x="3646" y="5450"/>
                  <a:pt x="3360" y="5379"/>
                </a:cubicBezTo>
                <a:cubicBezTo>
                  <a:pt x="3003" y="5301"/>
                  <a:pt x="2657" y="5156"/>
                  <a:pt x="2333" y="4988"/>
                </a:cubicBezTo>
                <a:cubicBezTo>
                  <a:pt x="2010" y="4799"/>
                  <a:pt x="1708" y="4587"/>
                  <a:pt x="1441" y="4341"/>
                </a:cubicBezTo>
                <a:cubicBezTo>
                  <a:pt x="1307" y="4207"/>
                  <a:pt x="1184" y="4073"/>
                  <a:pt x="1072" y="3939"/>
                </a:cubicBezTo>
                <a:lnTo>
                  <a:pt x="983" y="3828"/>
                </a:lnTo>
                <a:lnTo>
                  <a:pt x="905" y="3727"/>
                </a:lnTo>
                <a:cubicBezTo>
                  <a:pt x="849" y="3660"/>
                  <a:pt x="804" y="3593"/>
                  <a:pt x="760" y="3515"/>
                </a:cubicBezTo>
                <a:cubicBezTo>
                  <a:pt x="682" y="3359"/>
                  <a:pt x="604" y="3203"/>
                  <a:pt x="548" y="3047"/>
                </a:cubicBezTo>
                <a:cubicBezTo>
                  <a:pt x="492" y="2879"/>
                  <a:pt x="458" y="2723"/>
                  <a:pt x="447" y="2556"/>
                </a:cubicBezTo>
                <a:cubicBezTo>
                  <a:pt x="403" y="1897"/>
                  <a:pt x="637" y="1250"/>
                  <a:pt x="1072" y="759"/>
                </a:cubicBezTo>
                <a:cubicBezTo>
                  <a:pt x="1262" y="525"/>
                  <a:pt x="1496" y="346"/>
                  <a:pt x="1775" y="246"/>
                </a:cubicBezTo>
                <a:cubicBezTo>
                  <a:pt x="1843" y="227"/>
                  <a:pt x="1914" y="219"/>
                  <a:pt x="1986" y="219"/>
                </a:cubicBezTo>
                <a:cubicBezTo>
                  <a:pt x="2046" y="219"/>
                  <a:pt x="2106" y="224"/>
                  <a:pt x="2166" y="234"/>
                </a:cubicBezTo>
                <a:cubicBezTo>
                  <a:pt x="2300" y="257"/>
                  <a:pt x="2423" y="301"/>
                  <a:pt x="2545" y="357"/>
                </a:cubicBezTo>
                <a:cubicBezTo>
                  <a:pt x="3025" y="603"/>
                  <a:pt x="3338" y="1083"/>
                  <a:pt x="3260" y="1518"/>
                </a:cubicBezTo>
                <a:cubicBezTo>
                  <a:pt x="3226" y="1719"/>
                  <a:pt x="3126" y="1908"/>
                  <a:pt x="2981" y="2053"/>
                </a:cubicBezTo>
                <a:cubicBezTo>
                  <a:pt x="2847" y="2165"/>
                  <a:pt x="2679" y="2243"/>
                  <a:pt x="2501" y="2243"/>
                </a:cubicBezTo>
                <a:cubicBezTo>
                  <a:pt x="2482" y="2245"/>
                  <a:pt x="2464" y="2245"/>
                  <a:pt x="2445" y="2245"/>
                </a:cubicBezTo>
                <a:cubicBezTo>
                  <a:pt x="2319" y="2245"/>
                  <a:pt x="2194" y="2212"/>
                  <a:pt x="2077" y="2154"/>
                </a:cubicBezTo>
                <a:cubicBezTo>
                  <a:pt x="2054" y="2132"/>
                  <a:pt x="2021" y="2109"/>
                  <a:pt x="1999" y="2087"/>
                </a:cubicBezTo>
                <a:cubicBezTo>
                  <a:pt x="1965" y="2065"/>
                  <a:pt x="1943" y="2042"/>
                  <a:pt x="1909" y="2020"/>
                </a:cubicBezTo>
                <a:cubicBezTo>
                  <a:pt x="1853" y="1964"/>
                  <a:pt x="1820" y="1886"/>
                  <a:pt x="1798" y="1797"/>
                </a:cubicBezTo>
                <a:lnTo>
                  <a:pt x="1798" y="1797"/>
                </a:lnTo>
                <a:cubicBezTo>
                  <a:pt x="1798" y="1841"/>
                  <a:pt x="1820" y="1897"/>
                  <a:pt x="1831" y="1942"/>
                </a:cubicBezTo>
                <a:cubicBezTo>
                  <a:pt x="1876" y="2042"/>
                  <a:pt x="1954" y="2132"/>
                  <a:pt x="2054" y="2198"/>
                </a:cubicBezTo>
                <a:cubicBezTo>
                  <a:pt x="2188" y="2299"/>
                  <a:pt x="2344" y="2344"/>
                  <a:pt x="2501" y="2344"/>
                </a:cubicBezTo>
                <a:cubicBezTo>
                  <a:pt x="2702" y="2344"/>
                  <a:pt x="2902" y="2277"/>
                  <a:pt x="3059" y="2154"/>
                </a:cubicBezTo>
                <a:cubicBezTo>
                  <a:pt x="3148" y="2087"/>
                  <a:pt x="3226" y="1998"/>
                  <a:pt x="3293" y="1897"/>
                </a:cubicBezTo>
                <a:cubicBezTo>
                  <a:pt x="3349" y="1797"/>
                  <a:pt x="3405" y="1674"/>
                  <a:pt x="3427" y="1551"/>
                </a:cubicBezTo>
                <a:cubicBezTo>
                  <a:pt x="3483" y="1283"/>
                  <a:pt x="3438" y="993"/>
                  <a:pt x="3304" y="759"/>
                </a:cubicBezTo>
                <a:cubicBezTo>
                  <a:pt x="3148" y="491"/>
                  <a:pt x="2936" y="279"/>
                  <a:pt x="2668" y="134"/>
                </a:cubicBezTo>
                <a:cubicBezTo>
                  <a:pt x="2568" y="78"/>
                  <a:pt x="2467" y="34"/>
                  <a:pt x="236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"/>
          <p:cNvSpPr/>
          <p:nvPr/>
        </p:nvSpPr>
        <p:spPr>
          <a:xfrm>
            <a:off x="8818525" y="1037936"/>
            <a:ext cx="114306" cy="33328"/>
          </a:xfrm>
          <a:custGeom>
            <a:avLst/>
            <a:gdLst/>
            <a:ahLst/>
            <a:cxnLst/>
            <a:rect l="l" t="t" r="r" b="b"/>
            <a:pathLst>
              <a:path w="1317" h="384" extrusionOk="0">
                <a:moveTo>
                  <a:pt x="886" y="1"/>
                </a:moveTo>
                <a:cubicBezTo>
                  <a:pt x="800" y="1"/>
                  <a:pt x="712" y="10"/>
                  <a:pt x="625" y="26"/>
                </a:cubicBezTo>
                <a:cubicBezTo>
                  <a:pt x="458" y="71"/>
                  <a:pt x="290" y="160"/>
                  <a:pt x="145" y="261"/>
                </a:cubicBezTo>
                <a:cubicBezTo>
                  <a:pt x="101" y="305"/>
                  <a:pt x="45" y="339"/>
                  <a:pt x="0" y="383"/>
                </a:cubicBezTo>
                <a:cubicBezTo>
                  <a:pt x="357" y="339"/>
                  <a:pt x="714" y="272"/>
                  <a:pt x="1060" y="160"/>
                </a:cubicBezTo>
                <a:cubicBezTo>
                  <a:pt x="1150" y="138"/>
                  <a:pt x="1228" y="104"/>
                  <a:pt x="1317" y="82"/>
                </a:cubicBezTo>
                <a:cubicBezTo>
                  <a:pt x="1177" y="26"/>
                  <a:pt x="1032" y="1"/>
                  <a:pt x="88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8880061" y="1148510"/>
            <a:ext cx="100593" cy="85317"/>
          </a:xfrm>
          <a:custGeom>
            <a:avLst/>
            <a:gdLst/>
            <a:ahLst/>
            <a:cxnLst/>
            <a:rect l="l" t="t" r="r" b="b"/>
            <a:pathLst>
              <a:path w="1159" h="983" extrusionOk="0">
                <a:moveTo>
                  <a:pt x="16" y="471"/>
                </a:moveTo>
                <a:cubicBezTo>
                  <a:pt x="16" y="471"/>
                  <a:pt x="16" y="489"/>
                  <a:pt x="25" y="525"/>
                </a:cubicBezTo>
                <a:lnTo>
                  <a:pt x="25" y="525"/>
                </a:lnTo>
                <a:cubicBezTo>
                  <a:pt x="24" y="521"/>
                  <a:pt x="24" y="517"/>
                  <a:pt x="23" y="513"/>
                </a:cubicBezTo>
                <a:lnTo>
                  <a:pt x="23" y="513"/>
                </a:lnTo>
                <a:lnTo>
                  <a:pt x="16" y="471"/>
                </a:lnTo>
                <a:close/>
                <a:moveTo>
                  <a:pt x="518" y="0"/>
                </a:moveTo>
                <a:cubicBezTo>
                  <a:pt x="257" y="0"/>
                  <a:pt x="0" y="212"/>
                  <a:pt x="23" y="513"/>
                </a:cubicBezTo>
                <a:lnTo>
                  <a:pt x="23" y="513"/>
                </a:lnTo>
                <a:lnTo>
                  <a:pt x="28" y="538"/>
                </a:lnTo>
                <a:cubicBezTo>
                  <a:pt x="26" y="533"/>
                  <a:pt x="25" y="529"/>
                  <a:pt x="25" y="525"/>
                </a:cubicBezTo>
                <a:lnTo>
                  <a:pt x="25" y="525"/>
                </a:lnTo>
                <a:cubicBezTo>
                  <a:pt x="27" y="551"/>
                  <a:pt x="32" y="577"/>
                  <a:pt x="39" y="605"/>
                </a:cubicBezTo>
                <a:cubicBezTo>
                  <a:pt x="39" y="600"/>
                  <a:pt x="39" y="595"/>
                  <a:pt x="39" y="590"/>
                </a:cubicBezTo>
                <a:lnTo>
                  <a:pt x="39" y="590"/>
                </a:lnTo>
                <a:cubicBezTo>
                  <a:pt x="51" y="639"/>
                  <a:pt x="70" y="686"/>
                  <a:pt x="95" y="727"/>
                </a:cubicBezTo>
                <a:cubicBezTo>
                  <a:pt x="128" y="794"/>
                  <a:pt x="173" y="850"/>
                  <a:pt x="229" y="895"/>
                </a:cubicBezTo>
                <a:cubicBezTo>
                  <a:pt x="319" y="956"/>
                  <a:pt x="414" y="983"/>
                  <a:pt x="504" y="983"/>
                </a:cubicBezTo>
                <a:cubicBezTo>
                  <a:pt x="861" y="983"/>
                  <a:pt x="1158" y="570"/>
                  <a:pt x="909" y="214"/>
                </a:cubicBezTo>
                <a:cubicBezTo>
                  <a:pt x="808" y="65"/>
                  <a:pt x="663" y="0"/>
                  <a:pt x="5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>
            <a:off x="8881450" y="1189302"/>
            <a:ext cx="18487" cy="36887"/>
          </a:xfrm>
          <a:custGeom>
            <a:avLst/>
            <a:gdLst/>
            <a:ahLst/>
            <a:cxnLst/>
            <a:rect l="l" t="t" r="r" b="b"/>
            <a:pathLst>
              <a:path w="213" h="425" extrusionOk="0">
                <a:moveTo>
                  <a:pt x="0" y="1"/>
                </a:moveTo>
                <a:lnTo>
                  <a:pt x="0" y="68"/>
                </a:lnTo>
                <a:cubicBezTo>
                  <a:pt x="0" y="90"/>
                  <a:pt x="0" y="112"/>
                  <a:pt x="12" y="135"/>
                </a:cubicBezTo>
                <a:cubicBezTo>
                  <a:pt x="34" y="224"/>
                  <a:pt x="67" y="302"/>
                  <a:pt x="134" y="358"/>
                </a:cubicBezTo>
                <a:cubicBezTo>
                  <a:pt x="157" y="380"/>
                  <a:pt x="179" y="403"/>
                  <a:pt x="213" y="425"/>
                </a:cubicBezTo>
                <a:cubicBezTo>
                  <a:pt x="157" y="380"/>
                  <a:pt x="112" y="324"/>
                  <a:pt x="79" y="257"/>
                </a:cubicBezTo>
                <a:cubicBezTo>
                  <a:pt x="45" y="202"/>
                  <a:pt x="23" y="135"/>
                  <a:pt x="12" y="68"/>
                </a:cubicBezTo>
                <a:lnTo>
                  <a:pt x="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"/>
          <p:cNvSpPr/>
          <p:nvPr/>
        </p:nvSpPr>
        <p:spPr>
          <a:xfrm>
            <a:off x="9024831" y="1270887"/>
            <a:ext cx="99811" cy="134528"/>
          </a:xfrm>
          <a:custGeom>
            <a:avLst/>
            <a:gdLst/>
            <a:ahLst/>
            <a:cxnLst/>
            <a:rect l="l" t="t" r="r" b="b"/>
            <a:pathLst>
              <a:path w="1150" h="1550" extrusionOk="0">
                <a:moveTo>
                  <a:pt x="512" y="1"/>
                </a:moveTo>
                <a:cubicBezTo>
                  <a:pt x="483" y="1"/>
                  <a:pt x="453" y="4"/>
                  <a:pt x="424" y="9"/>
                </a:cubicBezTo>
                <a:cubicBezTo>
                  <a:pt x="34" y="87"/>
                  <a:pt x="0" y="913"/>
                  <a:pt x="703" y="1371"/>
                </a:cubicBezTo>
                <a:cubicBezTo>
                  <a:pt x="837" y="1449"/>
                  <a:pt x="982" y="1516"/>
                  <a:pt x="1150" y="1549"/>
                </a:cubicBezTo>
                <a:lnTo>
                  <a:pt x="1150" y="288"/>
                </a:lnTo>
                <a:cubicBezTo>
                  <a:pt x="907" y="123"/>
                  <a:pt x="707" y="1"/>
                  <a:pt x="5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8746835" y="1144778"/>
            <a:ext cx="376853" cy="322695"/>
          </a:xfrm>
          <a:custGeom>
            <a:avLst/>
            <a:gdLst/>
            <a:ahLst/>
            <a:cxnLst/>
            <a:rect l="l" t="t" r="r" b="b"/>
            <a:pathLst>
              <a:path w="4342" h="3718" extrusionOk="0">
                <a:moveTo>
                  <a:pt x="1150" y="0"/>
                </a:moveTo>
                <a:lnTo>
                  <a:pt x="1150" y="0"/>
                </a:lnTo>
                <a:cubicBezTo>
                  <a:pt x="1149" y="1"/>
                  <a:pt x="0" y="759"/>
                  <a:pt x="804" y="2277"/>
                </a:cubicBezTo>
                <a:cubicBezTo>
                  <a:pt x="1350" y="3319"/>
                  <a:pt x="2570" y="3718"/>
                  <a:pt x="3506" y="3718"/>
                </a:cubicBezTo>
                <a:cubicBezTo>
                  <a:pt x="3833" y="3718"/>
                  <a:pt x="4125" y="3669"/>
                  <a:pt x="4341" y="3583"/>
                </a:cubicBezTo>
                <a:lnTo>
                  <a:pt x="4341" y="3516"/>
                </a:lnTo>
                <a:cubicBezTo>
                  <a:pt x="4298" y="3517"/>
                  <a:pt x="4254" y="3518"/>
                  <a:pt x="4209" y="3518"/>
                </a:cubicBezTo>
                <a:cubicBezTo>
                  <a:pt x="3166" y="3518"/>
                  <a:pt x="1829" y="3136"/>
                  <a:pt x="1284" y="2076"/>
                </a:cubicBezTo>
                <a:lnTo>
                  <a:pt x="1284" y="2076"/>
                </a:lnTo>
                <a:cubicBezTo>
                  <a:pt x="1434" y="2203"/>
                  <a:pt x="1670" y="2274"/>
                  <a:pt x="1918" y="2274"/>
                </a:cubicBezTo>
                <a:cubicBezTo>
                  <a:pt x="2367" y="2274"/>
                  <a:pt x="2857" y="2042"/>
                  <a:pt x="2958" y="1496"/>
                </a:cubicBezTo>
                <a:lnTo>
                  <a:pt x="2958" y="1496"/>
                </a:lnTo>
                <a:cubicBezTo>
                  <a:pt x="2750" y="1653"/>
                  <a:pt x="2462" y="1746"/>
                  <a:pt x="2174" y="1746"/>
                </a:cubicBezTo>
                <a:cubicBezTo>
                  <a:pt x="1890" y="1746"/>
                  <a:pt x="1606" y="1656"/>
                  <a:pt x="1395" y="1451"/>
                </a:cubicBezTo>
                <a:cubicBezTo>
                  <a:pt x="1016" y="1061"/>
                  <a:pt x="915" y="491"/>
                  <a:pt x="115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"/>
          <p:cNvSpPr/>
          <p:nvPr/>
        </p:nvSpPr>
        <p:spPr>
          <a:xfrm>
            <a:off x="8593819" y="-15"/>
            <a:ext cx="156921" cy="103804"/>
          </a:xfrm>
          <a:custGeom>
            <a:avLst/>
            <a:gdLst/>
            <a:ahLst/>
            <a:cxnLst/>
            <a:rect l="l" t="t" r="r" b="b"/>
            <a:pathLst>
              <a:path w="1808" h="1196" extrusionOk="0">
                <a:moveTo>
                  <a:pt x="0" y="0"/>
                </a:moveTo>
                <a:cubicBezTo>
                  <a:pt x="157" y="958"/>
                  <a:pt x="762" y="1195"/>
                  <a:pt x="1338" y="1195"/>
                </a:cubicBezTo>
                <a:cubicBezTo>
                  <a:pt x="1500" y="1195"/>
                  <a:pt x="1661" y="1176"/>
                  <a:pt x="1808" y="1149"/>
                </a:cubicBezTo>
                <a:cubicBezTo>
                  <a:pt x="1708" y="848"/>
                  <a:pt x="1462" y="446"/>
                  <a:pt x="1250" y="0"/>
                </a:cubicBezTo>
                <a:lnTo>
                  <a:pt x="681" y="0"/>
                </a:lnTo>
                <a:cubicBezTo>
                  <a:pt x="737" y="201"/>
                  <a:pt x="848" y="368"/>
                  <a:pt x="1016" y="491"/>
                </a:cubicBezTo>
                <a:cubicBezTo>
                  <a:pt x="770" y="424"/>
                  <a:pt x="569" y="246"/>
                  <a:pt x="4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"/>
          <p:cNvSpPr/>
          <p:nvPr/>
        </p:nvSpPr>
        <p:spPr>
          <a:xfrm>
            <a:off x="8502774" y="-15"/>
            <a:ext cx="163777" cy="222102"/>
          </a:xfrm>
          <a:custGeom>
            <a:avLst/>
            <a:gdLst/>
            <a:ahLst/>
            <a:cxnLst/>
            <a:rect l="l" t="t" r="r" b="b"/>
            <a:pathLst>
              <a:path w="1887" h="2559" extrusionOk="0">
                <a:moveTo>
                  <a:pt x="246" y="0"/>
                </a:moveTo>
                <a:cubicBezTo>
                  <a:pt x="56" y="446"/>
                  <a:pt x="0" y="937"/>
                  <a:pt x="89" y="1417"/>
                </a:cubicBezTo>
                <a:cubicBezTo>
                  <a:pt x="215" y="2230"/>
                  <a:pt x="919" y="2558"/>
                  <a:pt x="1357" y="2558"/>
                </a:cubicBezTo>
                <a:cubicBezTo>
                  <a:pt x="1502" y="2558"/>
                  <a:pt x="1618" y="2522"/>
                  <a:pt x="1674" y="2455"/>
                </a:cubicBezTo>
                <a:cubicBezTo>
                  <a:pt x="1886" y="2187"/>
                  <a:pt x="1797" y="1942"/>
                  <a:pt x="1194" y="1250"/>
                </a:cubicBezTo>
                <a:cubicBezTo>
                  <a:pt x="915" y="915"/>
                  <a:pt x="837" y="424"/>
                  <a:pt x="837" y="0"/>
                </a:cubicBezTo>
                <a:lnTo>
                  <a:pt x="625" y="0"/>
                </a:lnTo>
                <a:cubicBezTo>
                  <a:pt x="592" y="591"/>
                  <a:pt x="703" y="1183"/>
                  <a:pt x="949" y="1730"/>
                </a:cubicBezTo>
                <a:cubicBezTo>
                  <a:pt x="246" y="1451"/>
                  <a:pt x="268" y="625"/>
                  <a:pt x="3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"/>
          <p:cNvSpPr/>
          <p:nvPr/>
        </p:nvSpPr>
        <p:spPr>
          <a:xfrm>
            <a:off x="8500778" y="25154"/>
            <a:ext cx="3992" cy="145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1" y="168"/>
                </a:moveTo>
                <a:cubicBezTo>
                  <a:pt x="12" y="112"/>
                  <a:pt x="23" y="56"/>
                  <a:pt x="45" y="0"/>
                </a:cubicBezTo>
                <a:cubicBezTo>
                  <a:pt x="23" y="56"/>
                  <a:pt x="12" y="112"/>
                  <a:pt x="1" y="16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"/>
          <p:cNvSpPr/>
          <p:nvPr/>
        </p:nvSpPr>
        <p:spPr>
          <a:xfrm>
            <a:off x="8450351" y="39649"/>
            <a:ext cx="249094" cy="304121"/>
          </a:xfrm>
          <a:custGeom>
            <a:avLst/>
            <a:gdLst/>
            <a:ahLst/>
            <a:cxnLst/>
            <a:rect l="l" t="t" r="r" b="b"/>
            <a:pathLst>
              <a:path w="2870" h="3504" extrusionOk="0">
                <a:moveTo>
                  <a:pt x="582" y="1"/>
                </a:moveTo>
                <a:cubicBezTo>
                  <a:pt x="180" y="1496"/>
                  <a:pt x="905" y="2311"/>
                  <a:pt x="1475" y="2813"/>
                </a:cubicBezTo>
                <a:cubicBezTo>
                  <a:pt x="493" y="2656"/>
                  <a:pt x="269" y="1340"/>
                  <a:pt x="191" y="648"/>
                </a:cubicBezTo>
                <a:lnTo>
                  <a:pt x="191" y="648"/>
                </a:lnTo>
                <a:cubicBezTo>
                  <a:pt x="1" y="2456"/>
                  <a:pt x="1254" y="3503"/>
                  <a:pt x="2012" y="3503"/>
                </a:cubicBezTo>
                <a:cubicBezTo>
                  <a:pt x="2054" y="3503"/>
                  <a:pt x="2094" y="3500"/>
                  <a:pt x="2133" y="3493"/>
                </a:cubicBezTo>
                <a:cubicBezTo>
                  <a:pt x="2869" y="3371"/>
                  <a:pt x="2803" y="2757"/>
                  <a:pt x="2512" y="2601"/>
                </a:cubicBezTo>
                <a:cubicBezTo>
                  <a:pt x="2211" y="2444"/>
                  <a:pt x="1564" y="2433"/>
                  <a:pt x="1184" y="2087"/>
                </a:cubicBezTo>
                <a:cubicBezTo>
                  <a:pt x="370" y="1384"/>
                  <a:pt x="493" y="391"/>
                  <a:pt x="58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"/>
          <p:cNvSpPr/>
          <p:nvPr/>
        </p:nvSpPr>
        <p:spPr>
          <a:xfrm>
            <a:off x="8424314" y="144234"/>
            <a:ext cx="318355" cy="329551"/>
          </a:xfrm>
          <a:custGeom>
            <a:avLst/>
            <a:gdLst/>
            <a:ahLst/>
            <a:cxnLst/>
            <a:rect l="l" t="t" r="r" b="b"/>
            <a:pathLst>
              <a:path w="3668" h="3797" extrusionOk="0">
                <a:moveTo>
                  <a:pt x="324" y="1"/>
                </a:moveTo>
                <a:cubicBezTo>
                  <a:pt x="346" y="1909"/>
                  <a:pt x="1384" y="2679"/>
                  <a:pt x="1786" y="3025"/>
                </a:cubicBezTo>
                <a:cubicBezTo>
                  <a:pt x="826" y="2545"/>
                  <a:pt x="179" y="1597"/>
                  <a:pt x="89" y="525"/>
                </a:cubicBezTo>
                <a:lnTo>
                  <a:pt x="89" y="525"/>
                </a:lnTo>
                <a:cubicBezTo>
                  <a:pt x="0" y="2166"/>
                  <a:pt x="1339" y="3605"/>
                  <a:pt x="2221" y="3773"/>
                </a:cubicBezTo>
                <a:cubicBezTo>
                  <a:pt x="2312" y="3789"/>
                  <a:pt x="2400" y="3796"/>
                  <a:pt x="2484" y="3796"/>
                </a:cubicBezTo>
                <a:cubicBezTo>
                  <a:pt x="3216" y="3796"/>
                  <a:pt x="3667" y="3235"/>
                  <a:pt x="3437" y="2925"/>
                </a:cubicBezTo>
                <a:cubicBezTo>
                  <a:pt x="3192" y="2579"/>
                  <a:pt x="2578" y="2634"/>
                  <a:pt x="1808" y="2400"/>
                </a:cubicBezTo>
                <a:cubicBezTo>
                  <a:pt x="491" y="1965"/>
                  <a:pt x="335" y="391"/>
                  <a:pt x="3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"/>
          <p:cNvSpPr/>
          <p:nvPr/>
        </p:nvSpPr>
        <p:spPr>
          <a:xfrm>
            <a:off x="8451393" y="136509"/>
            <a:ext cx="1042" cy="7811"/>
          </a:xfrm>
          <a:custGeom>
            <a:avLst/>
            <a:gdLst/>
            <a:ahLst/>
            <a:cxnLst/>
            <a:rect l="l" t="t" r="r" b="b"/>
            <a:pathLst>
              <a:path w="12" h="90" extrusionOk="0">
                <a:moveTo>
                  <a:pt x="12" y="0"/>
                </a:moveTo>
                <a:cubicBezTo>
                  <a:pt x="1" y="0"/>
                  <a:pt x="1" y="34"/>
                  <a:pt x="12" y="90"/>
                </a:cubicBezTo>
                <a:lnTo>
                  <a:pt x="12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"/>
          <p:cNvSpPr/>
          <p:nvPr/>
        </p:nvSpPr>
        <p:spPr>
          <a:xfrm>
            <a:off x="8450438" y="1231917"/>
            <a:ext cx="673249" cy="755529"/>
          </a:xfrm>
          <a:custGeom>
            <a:avLst/>
            <a:gdLst/>
            <a:ahLst/>
            <a:cxnLst/>
            <a:rect l="l" t="t" r="r" b="b"/>
            <a:pathLst>
              <a:path w="7757" h="8705" extrusionOk="0">
                <a:moveTo>
                  <a:pt x="871" y="1"/>
                </a:moveTo>
                <a:cubicBezTo>
                  <a:pt x="870" y="2"/>
                  <a:pt x="837" y="80"/>
                  <a:pt x="759" y="224"/>
                </a:cubicBezTo>
                <a:cubicBezTo>
                  <a:pt x="692" y="369"/>
                  <a:pt x="603" y="592"/>
                  <a:pt x="503" y="882"/>
                </a:cubicBezTo>
                <a:cubicBezTo>
                  <a:pt x="380" y="1240"/>
                  <a:pt x="279" y="1597"/>
                  <a:pt x="201" y="1954"/>
                </a:cubicBezTo>
                <a:cubicBezTo>
                  <a:pt x="90" y="2434"/>
                  <a:pt x="34" y="2913"/>
                  <a:pt x="23" y="3393"/>
                </a:cubicBezTo>
                <a:cubicBezTo>
                  <a:pt x="0" y="3974"/>
                  <a:pt x="67" y="4554"/>
                  <a:pt x="213" y="5112"/>
                </a:cubicBezTo>
                <a:cubicBezTo>
                  <a:pt x="291" y="5424"/>
                  <a:pt x="402" y="5726"/>
                  <a:pt x="536" y="6016"/>
                </a:cubicBezTo>
                <a:cubicBezTo>
                  <a:pt x="570" y="6083"/>
                  <a:pt x="603" y="6161"/>
                  <a:pt x="637" y="6228"/>
                </a:cubicBezTo>
                <a:lnTo>
                  <a:pt x="704" y="6339"/>
                </a:lnTo>
                <a:lnTo>
                  <a:pt x="715" y="6373"/>
                </a:lnTo>
                <a:lnTo>
                  <a:pt x="726" y="6395"/>
                </a:lnTo>
                <a:lnTo>
                  <a:pt x="759" y="6451"/>
                </a:lnTo>
                <a:cubicBezTo>
                  <a:pt x="804" y="6518"/>
                  <a:pt x="837" y="6596"/>
                  <a:pt x="882" y="6663"/>
                </a:cubicBezTo>
                <a:cubicBezTo>
                  <a:pt x="927" y="6730"/>
                  <a:pt x="983" y="6797"/>
                  <a:pt x="1027" y="6875"/>
                </a:cubicBezTo>
                <a:cubicBezTo>
                  <a:pt x="1418" y="7467"/>
                  <a:pt x="1953" y="7946"/>
                  <a:pt x="2567" y="8292"/>
                </a:cubicBezTo>
                <a:cubicBezTo>
                  <a:pt x="3083" y="8563"/>
                  <a:pt x="3661" y="8704"/>
                  <a:pt x="4241" y="8704"/>
                </a:cubicBezTo>
                <a:cubicBezTo>
                  <a:pt x="4401" y="8704"/>
                  <a:pt x="4561" y="8693"/>
                  <a:pt x="4721" y="8672"/>
                </a:cubicBezTo>
                <a:cubicBezTo>
                  <a:pt x="5078" y="8616"/>
                  <a:pt x="5435" y="8504"/>
                  <a:pt x="5781" y="8359"/>
                </a:cubicBezTo>
                <a:cubicBezTo>
                  <a:pt x="6105" y="8214"/>
                  <a:pt x="6417" y="8024"/>
                  <a:pt x="6707" y="7801"/>
                </a:cubicBezTo>
                <a:cubicBezTo>
                  <a:pt x="6852" y="7690"/>
                  <a:pt x="6986" y="7567"/>
                  <a:pt x="7109" y="7444"/>
                </a:cubicBezTo>
                <a:lnTo>
                  <a:pt x="7198" y="7355"/>
                </a:lnTo>
                <a:lnTo>
                  <a:pt x="7288" y="7243"/>
                </a:lnTo>
                <a:cubicBezTo>
                  <a:pt x="7355" y="7176"/>
                  <a:pt x="7399" y="7109"/>
                  <a:pt x="7455" y="7031"/>
                </a:cubicBezTo>
                <a:cubicBezTo>
                  <a:pt x="7567" y="6886"/>
                  <a:pt x="7645" y="6719"/>
                  <a:pt x="7723" y="6551"/>
                </a:cubicBezTo>
                <a:cubicBezTo>
                  <a:pt x="7734" y="6529"/>
                  <a:pt x="7745" y="6507"/>
                  <a:pt x="7756" y="6473"/>
                </a:cubicBezTo>
                <a:lnTo>
                  <a:pt x="7756" y="4866"/>
                </a:lnTo>
                <a:cubicBezTo>
                  <a:pt x="7656" y="4610"/>
                  <a:pt x="7522" y="4364"/>
                  <a:pt x="7343" y="4141"/>
                </a:cubicBezTo>
                <a:cubicBezTo>
                  <a:pt x="7254" y="4007"/>
                  <a:pt x="7154" y="3895"/>
                  <a:pt x="7031" y="3795"/>
                </a:cubicBezTo>
                <a:cubicBezTo>
                  <a:pt x="7020" y="3784"/>
                  <a:pt x="7009" y="3773"/>
                  <a:pt x="6998" y="3762"/>
                </a:cubicBezTo>
                <a:cubicBezTo>
                  <a:pt x="6808" y="3739"/>
                  <a:pt x="6618" y="3706"/>
                  <a:pt x="6440" y="3672"/>
                </a:cubicBezTo>
                <a:cubicBezTo>
                  <a:pt x="6283" y="3628"/>
                  <a:pt x="6127" y="3583"/>
                  <a:pt x="5982" y="3527"/>
                </a:cubicBezTo>
                <a:cubicBezTo>
                  <a:pt x="5893" y="3550"/>
                  <a:pt x="5815" y="3583"/>
                  <a:pt x="5725" y="3616"/>
                </a:cubicBezTo>
                <a:cubicBezTo>
                  <a:pt x="5480" y="3728"/>
                  <a:pt x="5257" y="3895"/>
                  <a:pt x="5100" y="4119"/>
                </a:cubicBezTo>
                <a:cubicBezTo>
                  <a:pt x="4955" y="4331"/>
                  <a:pt x="4888" y="4576"/>
                  <a:pt x="4922" y="4833"/>
                </a:cubicBezTo>
                <a:cubicBezTo>
                  <a:pt x="4944" y="4944"/>
                  <a:pt x="4966" y="5045"/>
                  <a:pt x="5022" y="5145"/>
                </a:cubicBezTo>
                <a:cubicBezTo>
                  <a:pt x="5067" y="5246"/>
                  <a:pt x="5123" y="5324"/>
                  <a:pt x="5201" y="5402"/>
                </a:cubicBezTo>
                <a:cubicBezTo>
                  <a:pt x="5335" y="5525"/>
                  <a:pt x="5502" y="5603"/>
                  <a:pt x="5692" y="5614"/>
                </a:cubicBezTo>
                <a:cubicBezTo>
                  <a:pt x="5710" y="5615"/>
                  <a:pt x="5729" y="5616"/>
                  <a:pt x="5747" y="5616"/>
                </a:cubicBezTo>
                <a:cubicBezTo>
                  <a:pt x="5873" y="5616"/>
                  <a:pt x="5998" y="5583"/>
                  <a:pt x="6105" y="5525"/>
                </a:cubicBezTo>
                <a:cubicBezTo>
                  <a:pt x="6194" y="5469"/>
                  <a:pt x="6272" y="5402"/>
                  <a:pt x="6328" y="5302"/>
                </a:cubicBezTo>
                <a:cubicBezTo>
                  <a:pt x="6339" y="5268"/>
                  <a:pt x="6361" y="5235"/>
                  <a:pt x="6373" y="5190"/>
                </a:cubicBezTo>
                <a:lnTo>
                  <a:pt x="6373" y="5190"/>
                </a:lnTo>
                <a:cubicBezTo>
                  <a:pt x="6350" y="5257"/>
                  <a:pt x="6306" y="5324"/>
                  <a:pt x="6250" y="5380"/>
                </a:cubicBezTo>
                <a:cubicBezTo>
                  <a:pt x="6216" y="5402"/>
                  <a:pt x="6194" y="5413"/>
                  <a:pt x="6172" y="5424"/>
                </a:cubicBezTo>
                <a:cubicBezTo>
                  <a:pt x="6138" y="5447"/>
                  <a:pt x="6116" y="5469"/>
                  <a:pt x="6082" y="5480"/>
                </a:cubicBezTo>
                <a:cubicBezTo>
                  <a:pt x="5987" y="5523"/>
                  <a:pt x="5892" y="5540"/>
                  <a:pt x="5792" y="5540"/>
                </a:cubicBezTo>
                <a:cubicBezTo>
                  <a:pt x="5763" y="5540"/>
                  <a:pt x="5733" y="5538"/>
                  <a:pt x="5703" y="5536"/>
                </a:cubicBezTo>
                <a:cubicBezTo>
                  <a:pt x="5547" y="5514"/>
                  <a:pt x="5391" y="5435"/>
                  <a:pt x="5290" y="5313"/>
                </a:cubicBezTo>
                <a:cubicBezTo>
                  <a:pt x="5167" y="5179"/>
                  <a:pt x="5089" y="5000"/>
                  <a:pt x="5078" y="4811"/>
                </a:cubicBezTo>
                <a:cubicBezTo>
                  <a:pt x="5045" y="4420"/>
                  <a:pt x="5357" y="4007"/>
                  <a:pt x="5815" y="3840"/>
                </a:cubicBezTo>
                <a:cubicBezTo>
                  <a:pt x="5926" y="3795"/>
                  <a:pt x="6049" y="3762"/>
                  <a:pt x="6172" y="3750"/>
                </a:cubicBezTo>
                <a:cubicBezTo>
                  <a:pt x="6193" y="3748"/>
                  <a:pt x="6215" y="3747"/>
                  <a:pt x="6236" y="3747"/>
                </a:cubicBezTo>
                <a:cubicBezTo>
                  <a:pt x="6334" y="3747"/>
                  <a:pt x="6426" y="3767"/>
                  <a:pt x="6518" y="3795"/>
                </a:cubicBezTo>
                <a:cubicBezTo>
                  <a:pt x="6763" y="3918"/>
                  <a:pt x="6964" y="4096"/>
                  <a:pt x="7109" y="4320"/>
                </a:cubicBezTo>
                <a:cubicBezTo>
                  <a:pt x="7466" y="4799"/>
                  <a:pt x="7611" y="5391"/>
                  <a:pt x="7522" y="5982"/>
                </a:cubicBezTo>
                <a:cubicBezTo>
                  <a:pt x="7500" y="6127"/>
                  <a:pt x="7444" y="6272"/>
                  <a:pt x="7388" y="6406"/>
                </a:cubicBezTo>
                <a:cubicBezTo>
                  <a:pt x="7321" y="6551"/>
                  <a:pt x="7243" y="6685"/>
                  <a:pt x="7154" y="6808"/>
                </a:cubicBezTo>
                <a:cubicBezTo>
                  <a:pt x="7098" y="6875"/>
                  <a:pt x="7053" y="6942"/>
                  <a:pt x="7009" y="6998"/>
                </a:cubicBezTo>
                <a:lnTo>
                  <a:pt x="6931" y="7076"/>
                </a:lnTo>
                <a:lnTo>
                  <a:pt x="6841" y="7165"/>
                </a:lnTo>
                <a:cubicBezTo>
                  <a:pt x="6719" y="7288"/>
                  <a:pt x="6596" y="7388"/>
                  <a:pt x="6473" y="7489"/>
                </a:cubicBezTo>
                <a:cubicBezTo>
                  <a:pt x="6205" y="7690"/>
                  <a:pt x="5915" y="7857"/>
                  <a:pt x="5614" y="8002"/>
                </a:cubicBezTo>
                <a:cubicBezTo>
                  <a:pt x="5312" y="8125"/>
                  <a:pt x="4989" y="8225"/>
                  <a:pt x="4665" y="8270"/>
                </a:cubicBezTo>
                <a:cubicBezTo>
                  <a:pt x="4512" y="8291"/>
                  <a:pt x="4357" y="8302"/>
                  <a:pt x="4202" y="8302"/>
                </a:cubicBezTo>
                <a:cubicBezTo>
                  <a:pt x="4028" y="8302"/>
                  <a:pt x="3854" y="8288"/>
                  <a:pt x="3683" y="8259"/>
                </a:cubicBezTo>
                <a:cubicBezTo>
                  <a:pt x="3360" y="8203"/>
                  <a:pt x="3047" y="8091"/>
                  <a:pt x="2757" y="7946"/>
                </a:cubicBezTo>
                <a:cubicBezTo>
                  <a:pt x="2188" y="7634"/>
                  <a:pt x="1697" y="7199"/>
                  <a:pt x="1328" y="6674"/>
                </a:cubicBezTo>
                <a:lnTo>
                  <a:pt x="1183" y="6484"/>
                </a:lnTo>
                <a:cubicBezTo>
                  <a:pt x="1139" y="6418"/>
                  <a:pt x="1105" y="6339"/>
                  <a:pt x="1061" y="6272"/>
                </a:cubicBezTo>
                <a:lnTo>
                  <a:pt x="1027" y="6228"/>
                </a:lnTo>
                <a:lnTo>
                  <a:pt x="1016" y="6205"/>
                </a:lnTo>
                <a:lnTo>
                  <a:pt x="994" y="6172"/>
                </a:lnTo>
                <a:lnTo>
                  <a:pt x="938" y="6072"/>
                </a:lnTo>
                <a:cubicBezTo>
                  <a:pt x="904" y="6005"/>
                  <a:pt x="871" y="5938"/>
                  <a:pt x="837" y="5871"/>
                </a:cubicBezTo>
                <a:cubicBezTo>
                  <a:pt x="704" y="5603"/>
                  <a:pt x="592" y="5324"/>
                  <a:pt x="503" y="5034"/>
                </a:cubicBezTo>
                <a:cubicBezTo>
                  <a:pt x="425" y="4766"/>
                  <a:pt x="358" y="4487"/>
                  <a:pt x="324" y="4197"/>
                </a:cubicBezTo>
                <a:cubicBezTo>
                  <a:pt x="279" y="3929"/>
                  <a:pt x="257" y="3661"/>
                  <a:pt x="257" y="3393"/>
                </a:cubicBezTo>
                <a:cubicBezTo>
                  <a:pt x="246" y="2925"/>
                  <a:pt x="279" y="2456"/>
                  <a:pt x="346" y="1987"/>
                </a:cubicBezTo>
                <a:cubicBezTo>
                  <a:pt x="402" y="1619"/>
                  <a:pt x="480" y="1262"/>
                  <a:pt x="570" y="905"/>
                </a:cubicBezTo>
                <a:cubicBezTo>
                  <a:pt x="659" y="615"/>
                  <a:pt x="726" y="391"/>
                  <a:pt x="782" y="235"/>
                </a:cubicBezTo>
                <a:cubicBezTo>
                  <a:pt x="837" y="81"/>
                  <a:pt x="870" y="2"/>
                  <a:pt x="8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"/>
          <p:cNvSpPr/>
          <p:nvPr/>
        </p:nvSpPr>
        <p:spPr>
          <a:xfrm>
            <a:off x="8969544" y="1534476"/>
            <a:ext cx="88268" cy="23955"/>
          </a:xfrm>
          <a:custGeom>
            <a:avLst/>
            <a:gdLst/>
            <a:ahLst/>
            <a:cxnLst/>
            <a:rect l="l" t="t" r="r" b="b"/>
            <a:pathLst>
              <a:path w="1017" h="276" extrusionOk="0">
                <a:moveTo>
                  <a:pt x="310" y="1"/>
                </a:moveTo>
                <a:cubicBezTo>
                  <a:pt x="206" y="1"/>
                  <a:pt x="102" y="15"/>
                  <a:pt x="1" y="41"/>
                </a:cubicBezTo>
                <a:cubicBezTo>
                  <a:pt x="146" y="97"/>
                  <a:pt x="302" y="142"/>
                  <a:pt x="459" y="186"/>
                </a:cubicBezTo>
                <a:cubicBezTo>
                  <a:pt x="637" y="231"/>
                  <a:pt x="827" y="253"/>
                  <a:pt x="1017" y="276"/>
                </a:cubicBezTo>
                <a:cubicBezTo>
                  <a:pt x="905" y="175"/>
                  <a:pt x="782" y="97"/>
                  <a:pt x="648" y="52"/>
                </a:cubicBezTo>
                <a:cubicBezTo>
                  <a:pt x="537" y="17"/>
                  <a:pt x="424" y="1"/>
                  <a:pt x="31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"/>
          <p:cNvSpPr/>
          <p:nvPr/>
        </p:nvSpPr>
        <p:spPr>
          <a:xfrm>
            <a:off x="8915993" y="1631857"/>
            <a:ext cx="97121" cy="76464"/>
          </a:xfrm>
          <a:custGeom>
            <a:avLst/>
            <a:gdLst/>
            <a:ahLst/>
            <a:cxnLst/>
            <a:rect l="l" t="t" r="r" b="b"/>
            <a:pathLst>
              <a:path w="1119" h="881" extrusionOk="0">
                <a:moveTo>
                  <a:pt x="588" y="1"/>
                </a:moveTo>
                <a:cubicBezTo>
                  <a:pt x="472" y="1"/>
                  <a:pt x="354" y="48"/>
                  <a:pt x="261" y="158"/>
                </a:cubicBezTo>
                <a:cubicBezTo>
                  <a:pt x="0" y="465"/>
                  <a:pt x="252" y="881"/>
                  <a:pt x="589" y="881"/>
                </a:cubicBezTo>
                <a:cubicBezTo>
                  <a:pt x="656" y="881"/>
                  <a:pt x="726" y="865"/>
                  <a:pt x="797" y="827"/>
                </a:cubicBezTo>
                <a:cubicBezTo>
                  <a:pt x="852" y="783"/>
                  <a:pt x="897" y="738"/>
                  <a:pt x="942" y="682"/>
                </a:cubicBezTo>
                <a:cubicBezTo>
                  <a:pt x="975" y="638"/>
                  <a:pt x="997" y="582"/>
                  <a:pt x="1009" y="515"/>
                </a:cubicBezTo>
                <a:cubicBezTo>
                  <a:pt x="1020" y="482"/>
                  <a:pt x="1031" y="459"/>
                  <a:pt x="1031" y="459"/>
                </a:cubicBezTo>
                <a:lnTo>
                  <a:pt x="1031" y="459"/>
                </a:lnTo>
                <a:cubicBezTo>
                  <a:pt x="1031" y="459"/>
                  <a:pt x="1031" y="482"/>
                  <a:pt x="1020" y="515"/>
                </a:cubicBezTo>
                <a:cubicBezTo>
                  <a:pt x="1020" y="537"/>
                  <a:pt x="1009" y="560"/>
                  <a:pt x="1009" y="582"/>
                </a:cubicBezTo>
                <a:cubicBezTo>
                  <a:pt x="1118" y="261"/>
                  <a:pt x="860" y="1"/>
                  <a:pt x="5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"/>
          <p:cNvSpPr/>
          <p:nvPr/>
        </p:nvSpPr>
        <p:spPr>
          <a:xfrm>
            <a:off x="8985080" y="1671695"/>
            <a:ext cx="20396" cy="32026"/>
          </a:xfrm>
          <a:custGeom>
            <a:avLst/>
            <a:gdLst/>
            <a:ahLst/>
            <a:cxnLst/>
            <a:rect l="l" t="t" r="r" b="b"/>
            <a:pathLst>
              <a:path w="235" h="369" extrusionOk="0">
                <a:moveTo>
                  <a:pt x="235" y="0"/>
                </a:moveTo>
                <a:lnTo>
                  <a:pt x="235" y="0"/>
                </a:lnTo>
                <a:cubicBezTo>
                  <a:pt x="235" y="0"/>
                  <a:pt x="229" y="13"/>
                  <a:pt x="225" y="38"/>
                </a:cubicBezTo>
                <a:lnTo>
                  <a:pt x="225" y="38"/>
                </a:lnTo>
                <a:cubicBezTo>
                  <a:pt x="235" y="13"/>
                  <a:pt x="235" y="0"/>
                  <a:pt x="235" y="0"/>
                </a:cubicBezTo>
                <a:close/>
                <a:moveTo>
                  <a:pt x="225" y="38"/>
                </a:moveTo>
                <a:lnTo>
                  <a:pt x="225" y="38"/>
                </a:lnTo>
                <a:cubicBezTo>
                  <a:pt x="222" y="46"/>
                  <a:pt x="218" y="56"/>
                  <a:pt x="213" y="67"/>
                </a:cubicBezTo>
                <a:cubicBezTo>
                  <a:pt x="201" y="123"/>
                  <a:pt x="179" y="179"/>
                  <a:pt x="146" y="235"/>
                </a:cubicBezTo>
                <a:cubicBezTo>
                  <a:pt x="101" y="290"/>
                  <a:pt x="56" y="335"/>
                  <a:pt x="1" y="368"/>
                </a:cubicBezTo>
                <a:cubicBezTo>
                  <a:pt x="34" y="357"/>
                  <a:pt x="56" y="335"/>
                  <a:pt x="79" y="324"/>
                </a:cubicBezTo>
                <a:cubicBezTo>
                  <a:pt x="134" y="268"/>
                  <a:pt x="179" y="201"/>
                  <a:pt x="213" y="134"/>
                </a:cubicBezTo>
                <a:cubicBezTo>
                  <a:pt x="213" y="112"/>
                  <a:pt x="224" y="89"/>
                  <a:pt x="224" y="67"/>
                </a:cubicBezTo>
                <a:cubicBezTo>
                  <a:pt x="224" y="56"/>
                  <a:pt x="224" y="46"/>
                  <a:pt x="225" y="3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"/>
          <p:cNvSpPr/>
          <p:nvPr/>
        </p:nvSpPr>
        <p:spPr>
          <a:xfrm>
            <a:off x="8478559" y="1368529"/>
            <a:ext cx="197627" cy="208476"/>
          </a:xfrm>
          <a:custGeom>
            <a:avLst/>
            <a:gdLst/>
            <a:ahLst/>
            <a:cxnLst/>
            <a:rect l="l" t="t" r="r" b="b"/>
            <a:pathLst>
              <a:path w="2277" h="2402" extrusionOk="0">
                <a:moveTo>
                  <a:pt x="212" y="0"/>
                </a:moveTo>
                <a:cubicBezTo>
                  <a:pt x="212" y="1"/>
                  <a:pt x="0" y="1206"/>
                  <a:pt x="770" y="1920"/>
                </a:cubicBezTo>
                <a:cubicBezTo>
                  <a:pt x="1142" y="2265"/>
                  <a:pt x="1415" y="2401"/>
                  <a:pt x="1642" y="2401"/>
                </a:cubicBezTo>
                <a:cubicBezTo>
                  <a:pt x="1885" y="2401"/>
                  <a:pt x="2075" y="2245"/>
                  <a:pt x="2277" y="2020"/>
                </a:cubicBezTo>
                <a:cubicBezTo>
                  <a:pt x="1719" y="1674"/>
                  <a:pt x="670" y="1105"/>
                  <a:pt x="458" y="45"/>
                </a:cubicBezTo>
                <a:lnTo>
                  <a:pt x="458" y="45"/>
                </a:lnTo>
                <a:cubicBezTo>
                  <a:pt x="513" y="793"/>
                  <a:pt x="926" y="1473"/>
                  <a:pt x="1562" y="1864"/>
                </a:cubicBezTo>
                <a:cubicBezTo>
                  <a:pt x="1540" y="1875"/>
                  <a:pt x="1514" y="1881"/>
                  <a:pt x="1485" y="1881"/>
                </a:cubicBezTo>
                <a:cubicBezTo>
                  <a:pt x="1105" y="1881"/>
                  <a:pt x="202" y="974"/>
                  <a:pt x="2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"/>
          <p:cNvSpPr/>
          <p:nvPr/>
        </p:nvSpPr>
        <p:spPr>
          <a:xfrm>
            <a:off x="8494963" y="1492468"/>
            <a:ext cx="197713" cy="194502"/>
          </a:xfrm>
          <a:custGeom>
            <a:avLst/>
            <a:gdLst/>
            <a:ahLst/>
            <a:cxnLst/>
            <a:rect l="l" t="t" r="r" b="b"/>
            <a:pathLst>
              <a:path w="2278" h="2241" extrusionOk="0">
                <a:moveTo>
                  <a:pt x="45" y="1"/>
                </a:moveTo>
                <a:lnTo>
                  <a:pt x="45" y="1"/>
                </a:lnTo>
                <a:cubicBezTo>
                  <a:pt x="90" y="793"/>
                  <a:pt x="983" y="1485"/>
                  <a:pt x="1418" y="1697"/>
                </a:cubicBezTo>
                <a:cubicBezTo>
                  <a:pt x="1339" y="1719"/>
                  <a:pt x="1264" y="1729"/>
                  <a:pt x="1192" y="1729"/>
                </a:cubicBezTo>
                <a:cubicBezTo>
                  <a:pt x="608" y="1729"/>
                  <a:pt x="233" y="1061"/>
                  <a:pt x="34" y="614"/>
                </a:cubicBezTo>
                <a:lnTo>
                  <a:pt x="34" y="614"/>
                </a:lnTo>
                <a:cubicBezTo>
                  <a:pt x="1" y="793"/>
                  <a:pt x="68" y="1351"/>
                  <a:pt x="693" y="1931"/>
                </a:cubicBezTo>
                <a:cubicBezTo>
                  <a:pt x="935" y="2157"/>
                  <a:pt x="1208" y="2240"/>
                  <a:pt x="1458" y="2240"/>
                </a:cubicBezTo>
                <a:cubicBezTo>
                  <a:pt x="1898" y="2240"/>
                  <a:pt x="2266" y="1983"/>
                  <a:pt x="2266" y="1797"/>
                </a:cubicBezTo>
                <a:cubicBezTo>
                  <a:pt x="2277" y="1496"/>
                  <a:pt x="2088" y="1384"/>
                  <a:pt x="1329" y="1239"/>
                </a:cubicBezTo>
                <a:cubicBezTo>
                  <a:pt x="581" y="1083"/>
                  <a:pt x="46" y="1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"/>
          <p:cNvSpPr/>
          <p:nvPr/>
        </p:nvSpPr>
        <p:spPr>
          <a:xfrm>
            <a:off x="8504684" y="1610680"/>
            <a:ext cx="280774" cy="154577"/>
          </a:xfrm>
          <a:custGeom>
            <a:avLst/>
            <a:gdLst/>
            <a:ahLst/>
            <a:cxnLst/>
            <a:rect l="l" t="t" r="r" b="b"/>
            <a:pathLst>
              <a:path w="3235" h="1781" extrusionOk="0">
                <a:moveTo>
                  <a:pt x="0" y="0"/>
                </a:moveTo>
                <a:cubicBezTo>
                  <a:pt x="525" y="1194"/>
                  <a:pt x="1418" y="1350"/>
                  <a:pt x="2054" y="1395"/>
                </a:cubicBezTo>
                <a:cubicBezTo>
                  <a:pt x="1909" y="1475"/>
                  <a:pt x="1761" y="1509"/>
                  <a:pt x="1612" y="1509"/>
                </a:cubicBezTo>
                <a:cubicBezTo>
                  <a:pt x="1013" y="1509"/>
                  <a:pt x="412" y="958"/>
                  <a:pt x="90" y="636"/>
                </a:cubicBezTo>
                <a:lnTo>
                  <a:pt x="90" y="636"/>
                </a:lnTo>
                <a:cubicBezTo>
                  <a:pt x="617" y="1476"/>
                  <a:pt x="1391" y="1781"/>
                  <a:pt x="2000" y="1781"/>
                </a:cubicBezTo>
                <a:cubicBezTo>
                  <a:pt x="2370" y="1781"/>
                  <a:pt x="2679" y="1668"/>
                  <a:pt x="2835" y="1496"/>
                </a:cubicBezTo>
                <a:cubicBezTo>
                  <a:pt x="3235" y="1053"/>
                  <a:pt x="2940" y="711"/>
                  <a:pt x="2671" y="711"/>
                </a:cubicBezTo>
                <a:cubicBezTo>
                  <a:pt x="2655" y="711"/>
                  <a:pt x="2639" y="712"/>
                  <a:pt x="2623" y="714"/>
                </a:cubicBezTo>
                <a:cubicBezTo>
                  <a:pt x="2357" y="757"/>
                  <a:pt x="1960" y="1063"/>
                  <a:pt x="1547" y="1063"/>
                </a:cubicBezTo>
                <a:cubicBezTo>
                  <a:pt x="1526" y="1063"/>
                  <a:pt x="1505" y="1062"/>
                  <a:pt x="1485" y="1060"/>
                </a:cubicBezTo>
                <a:cubicBezTo>
                  <a:pt x="581" y="1016"/>
                  <a:pt x="146" y="29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8499823" y="1599050"/>
            <a:ext cx="4947" cy="11717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1" y="0"/>
                </a:moveTo>
                <a:lnTo>
                  <a:pt x="1" y="0"/>
                </a:lnTo>
                <a:cubicBezTo>
                  <a:pt x="1" y="0"/>
                  <a:pt x="23" y="56"/>
                  <a:pt x="56" y="134"/>
                </a:cubicBezTo>
                <a:cubicBezTo>
                  <a:pt x="45" y="90"/>
                  <a:pt x="23" y="45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"/>
          <p:cNvSpPr/>
          <p:nvPr/>
        </p:nvSpPr>
        <p:spPr>
          <a:xfrm>
            <a:off x="8523084" y="1699729"/>
            <a:ext cx="4947" cy="4947"/>
          </a:xfrm>
          <a:custGeom>
            <a:avLst/>
            <a:gdLst/>
            <a:ahLst/>
            <a:cxnLst/>
            <a:rect l="l" t="t" r="r" b="b"/>
            <a:pathLst>
              <a:path w="57" h="57" extrusionOk="0">
                <a:moveTo>
                  <a:pt x="56" y="57"/>
                </a:moveTo>
                <a:lnTo>
                  <a:pt x="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"/>
          <p:cNvSpPr/>
          <p:nvPr/>
        </p:nvSpPr>
        <p:spPr>
          <a:xfrm>
            <a:off x="8527944" y="1704589"/>
            <a:ext cx="339098" cy="142513"/>
          </a:xfrm>
          <a:custGeom>
            <a:avLst/>
            <a:gdLst/>
            <a:ahLst/>
            <a:cxnLst/>
            <a:rect l="l" t="t" r="r" b="b"/>
            <a:pathLst>
              <a:path w="3907" h="1642" extrusionOk="0">
                <a:moveTo>
                  <a:pt x="0" y="1"/>
                </a:moveTo>
                <a:lnTo>
                  <a:pt x="0" y="1"/>
                </a:lnTo>
                <a:cubicBezTo>
                  <a:pt x="1005" y="1239"/>
                  <a:pt x="2087" y="1206"/>
                  <a:pt x="2533" y="1228"/>
                </a:cubicBezTo>
                <a:cubicBezTo>
                  <a:pt x="2362" y="1263"/>
                  <a:pt x="2188" y="1280"/>
                  <a:pt x="2016" y="1280"/>
                </a:cubicBezTo>
                <a:cubicBezTo>
                  <a:pt x="1306" y="1280"/>
                  <a:pt x="617" y="990"/>
                  <a:pt x="123" y="469"/>
                </a:cubicBezTo>
                <a:lnTo>
                  <a:pt x="123" y="469"/>
                </a:lnTo>
                <a:cubicBezTo>
                  <a:pt x="698" y="1288"/>
                  <a:pt x="1715" y="1641"/>
                  <a:pt x="2480" y="1641"/>
                </a:cubicBezTo>
                <a:cubicBezTo>
                  <a:pt x="2769" y="1641"/>
                  <a:pt x="3023" y="1591"/>
                  <a:pt x="3203" y="1496"/>
                </a:cubicBezTo>
                <a:cubicBezTo>
                  <a:pt x="3861" y="1139"/>
                  <a:pt x="3906" y="402"/>
                  <a:pt x="3571" y="302"/>
                </a:cubicBezTo>
                <a:cubicBezTo>
                  <a:pt x="3530" y="290"/>
                  <a:pt x="3489" y="285"/>
                  <a:pt x="3447" y="285"/>
                </a:cubicBezTo>
                <a:cubicBezTo>
                  <a:pt x="3132" y="285"/>
                  <a:pt x="2772" y="588"/>
                  <a:pt x="2221" y="804"/>
                </a:cubicBezTo>
                <a:cubicBezTo>
                  <a:pt x="2038" y="872"/>
                  <a:pt x="1859" y="901"/>
                  <a:pt x="1688" y="901"/>
                </a:cubicBezTo>
                <a:cubicBezTo>
                  <a:pt x="848" y="901"/>
                  <a:pt x="186" y="20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"/>
          <p:cNvSpPr/>
          <p:nvPr/>
        </p:nvSpPr>
        <p:spPr>
          <a:xfrm>
            <a:off x="8753604" y="1634895"/>
            <a:ext cx="370083" cy="273310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3304" y="0"/>
                </a:moveTo>
                <a:lnTo>
                  <a:pt x="3304" y="0"/>
                </a:lnTo>
                <a:cubicBezTo>
                  <a:pt x="3471" y="458"/>
                  <a:pt x="3337" y="960"/>
                  <a:pt x="2969" y="1272"/>
                </a:cubicBezTo>
                <a:cubicBezTo>
                  <a:pt x="2788" y="1420"/>
                  <a:pt x="2568" y="1484"/>
                  <a:pt x="2349" y="1484"/>
                </a:cubicBezTo>
                <a:cubicBezTo>
                  <a:pt x="2055" y="1484"/>
                  <a:pt x="1761" y="1369"/>
                  <a:pt x="1563" y="1183"/>
                </a:cubicBezTo>
                <a:lnTo>
                  <a:pt x="1563" y="1183"/>
                </a:lnTo>
                <a:cubicBezTo>
                  <a:pt x="1610" y="1724"/>
                  <a:pt x="2108" y="1973"/>
                  <a:pt x="2539" y="1973"/>
                </a:cubicBezTo>
                <a:cubicBezTo>
                  <a:pt x="2723" y="1973"/>
                  <a:pt x="2894" y="1928"/>
                  <a:pt x="3013" y="1841"/>
                </a:cubicBezTo>
                <a:lnTo>
                  <a:pt x="3013" y="1841"/>
                </a:lnTo>
                <a:cubicBezTo>
                  <a:pt x="2512" y="2634"/>
                  <a:pt x="1530" y="2912"/>
                  <a:pt x="662" y="2912"/>
                </a:cubicBezTo>
                <a:cubicBezTo>
                  <a:pt x="430" y="2912"/>
                  <a:pt x="205" y="2892"/>
                  <a:pt x="0" y="2857"/>
                </a:cubicBezTo>
                <a:lnTo>
                  <a:pt x="0" y="2857"/>
                </a:lnTo>
                <a:cubicBezTo>
                  <a:pt x="233" y="3034"/>
                  <a:pt x="673" y="3149"/>
                  <a:pt x="1173" y="3149"/>
                </a:cubicBezTo>
                <a:cubicBezTo>
                  <a:pt x="1967" y="3149"/>
                  <a:pt x="2913" y="2859"/>
                  <a:pt x="3426" y="2065"/>
                </a:cubicBezTo>
                <a:cubicBezTo>
                  <a:pt x="4263" y="781"/>
                  <a:pt x="3304" y="0"/>
                  <a:pt x="330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"/>
          <p:cNvSpPr/>
          <p:nvPr/>
        </p:nvSpPr>
        <p:spPr>
          <a:xfrm>
            <a:off x="7720166" y="1231917"/>
            <a:ext cx="687744" cy="755529"/>
          </a:xfrm>
          <a:custGeom>
            <a:avLst/>
            <a:gdLst/>
            <a:ahLst/>
            <a:cxnLst/>
            <a:rect l="l" t="t" r="r" b="b"/>
            <a:pathLst>
              <a:path w="7924" h="8705" extrusionOk="0">
                <a:moveTo>
                  <a:pt x="7053" y="1"/>
                </a:moveTo>
                <a:cubicBezTo>
                  <a:pt x="7053" y="1"/>
                  <a:pt x="7087" y="79"/>
                  <a:pt x="7142" y="235"/>
                </a:cubicBezTo>
                <a:cubicBezTo>
                  <a:pt x="7198" y="380"/>
                  <a:pt x="7276" y="615"/>
                  <a:pt x="7354" y="905"/>
                </a:cubicBezTo>
                <a:cubicBezTo>
                  <a:pt x="7455" y="1262"/>
                  <a:pt x="7533" y="1619"/>
                  <a:pt x="7578" y="1987"/>
                </a:cubicBezTo>
                <a:cubicBezTo>
                  <a:pt x="7656" y="2456"/>
                  <a:pt x="7689" y="2925"/>
                  <a:pt x="7678" y="3393"/>
                </a:cubicBezTo>
                <a:cubicBezTo>
                  <a:pt x="7667" y="3661"/>
                  <a:pt x="7644" y="3929"/>
                  <a:pt x="7611" y="4197"/>
                </a:cubicBezTo>
                <a:cubicBezTo>
                  <a:pt x="7566" y="4487"/>
                  <a:pt x="7511" y="4766"/>
                  <a:pt x="7421" y="5034"/>
                </a:cubicBezTo>
                <a:cubicBezTo>
                  <a:pt x="7343" y="5324"/>
                  <a:pt x="7232" y="5603"/>
                  <a:pt x="7098" y="5871"/>
                </a:cubicBezTo>
                <a:cubicBezTo>
                  <a:pt x="7064" y="5938"/>
                  <a:pt x="7020" y="6016"/>
                  <a:pt x="6986" y="6072"/>
                </a:cubicBezTo>
                <a:lnTo>
                  <a:pt x="6930" y="6172"/>
                </a:lnTo>
                <a:lnTo>
                  <a:pt x="6919" y="6205"/>
                </a:lnTo>
                <a:cubicBezTo>
                  <a:pt x="6919" y="6205"/>
                  <a:pt x="6908" y="6217"/>
                  <a:pt x="6908" y="6228"/>
                </a:cubicBezTo>
                <a:lnTo>
                  <a:pt x="6874" y="6272"/>
                </a:lnTo>
                <a:cubicBezTo>
                  <a:pt x="6830" y="6339"/>
                  <a:pt x="6785" y="6418"/>
                  <a:pt x="6741" y="6484"/>
                </a:cubicBezTo>
                <a:cubicBezTo>
                  <a:pt x="6696" y="6540"/>
                  <a:pt x="6651" y="6607"/>
                  <a:pt x="6607" y="6674"/>
                </a:cubicBezTo>
                <a:cubicBezTo>
                  <a:pt x="6227" y="7199"/>
                  <a:pt x="5736" y="7634"/>
                  <a:pt x="5167" y="7946"/>
                </a:cubicBezTo>
                <a:cubicBezTo>
                  <a:pt x="4877" y="8091"/>
                  <a:pt x="4564" y="8203"/>
                  <a:pt x="4241" y="8259"/>
                </a:cubicBezTo>
                <a:cubicBezTo>
                  <a:pt x="4070" y="8288"/>
                  <a:pt x="3899" y="8302"/>
                  <a:pt x="3728" y="8302"/>
                </a:cubicBezTo>
                <a:cubicBezTo>
                  <a:pt x="3576" y="8302"/>
                  <a:pt x="3423" y="8291"/>
                  <a:pt x="3270" y="8270"/>
                </a:cubicBezTo>
                <a:cubicBezTo>
                  <a:pt x="2935" y="8225"/>
                  <a:pt x="2612" y="8125"/>
                  <a:pt x="2310" y="7991"/>
                </a:cubicBezTo>
                <a:cubicBezTo>
                  <a:pt x="2009" y="7857"/>
                  <a:pt x="1719" y="7690"/>
                  <a:pt x="1462" y="7489"/>
                </a:cubicBezTo>
                <a:cubicBezTo>
                  <a:pt x="1328" y="7388"/>
                  <a:pt x="1205" y="7288"/>
                  <a:pt x="1094" y="7165"/>
                </a:cubicBezTo>
                <a:lnTo>
                  <a:pt x="1005" y="7076"/>
                </a:lnTo>
                <a:lnTo>
                  <a:pt x="926" y="6998"/>
                </a:lnTo>
                <a:cubicBezTo>
                  <a:pt x="871" y="6942"/>
                  <a:pt x="826" y="6875"/>
                  <a:pt x="781" y="6808"/>
                </a:cubicBezTo>
                <a:cubicBezTo>
                  <a:pt x="681" y="6685"/>
                  <a:pt x="603" y="6551"/>
                  <a:pt x="547" y="6406"/>
                </a:cubicBezTo>
                <a:cubicBezTo>
                  <a:pt x="480" y="6272"/>
                  <a:pt x="435" y="6127"/>
                  <a:pt x="402" y="5982"/>
                </a:cubicBezTo>
                <a:cubicBezTo>
                  <a:pt x="313" y="5391"/>
                  <a:pt x="469" y="4799"/>
                  <a:pt x="826" y="4320"/>
                </a:cubicBezTo>
                <a:cubicBezTo>
                  <a:pt x="971" y="4096"/>
                  <a:pt x="1172" y="3918"/>
                  <a:pt x="1406" y="3795"/>
                </a:cubicBezTo>
                <a:cubicBezTo>
                  <a:pt x="1498" y="3767"/>
                  <a:pt x="1598" y="3747"/>
                  <a:pt x="1692" y="3747"/>
                </a:cubicBezTo>
                <a:cubicBezTo>
                  <a:pt x="1712" y="3747"/>
                  <a:pt x="1733" y="3748"/>
                  <a:pt x="1752" y="3750"/>
                </a:cubicBezTo>
                <a:cubicBezTo>
                  <a:pt x="1875" y="3762"/>
                  <a:pt x="1998" y="3795"/>
                  <a:pt x="2109" y="3840"/>
                </a:cubicBezTo>
                <a:cubicBezTo>
                  <a:pt x="2567" y="4007"/>
                  <a:pt x="2879" y="4420"/>
                  <a:pt x="2846" y="4811"/>
                </a:cubicBezTo>
                <a:cubicBezTo>
                  <a:pt x="2835" y="5000"/>
                  <a:pt x="2768" y="5179"/>
                  <a:pt x="2645" y="5313"/>
                </a:cubicBezTo>
                <a:cubicBezTo>
                  <a:pt x="2533" y="5435"/>
                  <a:pt x="2388" y="5502"/>
                  <a:pt x="2232" y="5525"/>
                </a:cubicBezTo>
                <a:cubicBezTo>
                  <a:pt x="2190" y="5532"/>
                  <a:pt x="2148" y="5536"/>
                  <a:pt x="2108" y="5536"/>
                </a:cubicBezTo>
                <a:cubicBezTo>
                  <a:pt x="2020" y="5536"/>
                  <a:pt x="1937" y="5518"/>
                  <a:pt x="1853" y="5480"/>
                </a:cubicBezTo>
                <a:cubicBezTo>
                  <a:pt x="1819" y="5469"/>
                  <a:pt x="1797" y="5447"/>
                  <a:pt x="1763" y="5424"/>
                </a:cubicBezTo>
                <a:cubicBezTo>
                  <a:pt x="1741" y="5413"/>
                  <a:pt x="1708" y="5402"/>
                  <a:pt x="1685" y="5380"/>
                </a:cubicBezTo>
                <a:cubicBezTo>
                  <a:pt x="1630" y="5324"/>
                  <a:pt x="1585" y="5257"/>
                  <a:pt x="1563" y="5190"/>
                </a:cubicBezTo>
                <a:lnTo>
                  <a:pt x="1563" y="5190"/>
                </a:lnTo>
                <a:cubicBezTo>
                  <a:pt x="1574" y="5235"/>
                  <a:pt x="1585" y="5268"/>
                  <a:pt x="1607" y="5302"/>
                </a:cubicBezTo>
                <a:cubicBezTo>
                  <a:pt x="1663" y="5402"/>
                  <a:pt x="1741" y="5469"/>
                  <a:pt x="1830" y="5525"/>
                </a:cubicBezTo>
                <a:cubicBezTo>
                  <a:pt x="1934" y="5591"/>
                  <a:pt x="2053" y="5617"/>
                  <a:pt x="2174" y="5617"/>
                </a:cubicBezTo>
                <a:cubicBezTo>
                  <a:pt x="2197" y="5617"/>
                  <a:pt x="2220" y="5616"/>
                  <a:pt x="2243" y="5614"/>
                </a:cubicBezTo>
                <a:cubicBezTo>
                  <a:pt x="2433" y="5603"/>
                  <a:pt x="2600" y="5525"/>
                  <a:pt x="2734" y="5402"/>
                </a:cubicBezTo>
                <a:cubicBezTo>
                  <a:pt x="2812" y="5324"/>
                  <a:pt x="2868" y="5246"/>
                  <a:pt x="2913" y="5145"/>
                </a:cubicBezTo>
                <a:cubicBezTo>
                  <a:pt x="2969" y="5045"/>
                  <a:pt x="3002" y="4944"/>
                  <a:pt x="3013" y="4833"/>
                </a:cubicBezTo>
                <a:cubicBezTo>
                  <a:pt x="3047" y="4576"/>
                  <a:pt x="2980" y="4331"/>
                  <a:pt x="2835" y="4119"/>
                </a:cubicBezTo>
                <a:cubicBezTo>
                  <a:pt x="2679" y="3895"/>
                  <a:pt x="2455" y="3728"/>
                  <a:pt x="2210" y="3616"/>
                </a:cubicBezTo>
                <a:cubicBezTo>
                  <a:pt x="2132" y="3583"/>
                  <a:pt x="2042" y="3550"/>
                  <a:pt x="1953" y="3527"/>
                </a:cubicBezTo>
                <a:cubicBezTo>
                  <a:pt x="1808" y="3583"/>
                  <a:pt x="1652" y="3628"/>
                  <a:pt x="1507" y="3672"/>
                </a:cubicBezTo>
                <a:cubicBezTo>
                  <a:pt x="1317" y="3706"/>
                  <a:pt x="1139" y="3739"/>
                  <a:pt x="949" y="3762"/>
                </a:cubicBezTo>
                <a:cubicBezTo>
                  <a:pt x="938" y="3762"/>
                  <a:pt x="915" y="3784"/>
                  <a:pt x="904" y="3795"/>
                </a:cubicBezTo>
                <a:cubicBezTo>
                  <a:pt x="781" y="3895"/>
                  <a:pt x="681" y="4007"/>
                  <a:pt x="581" y="4141"/>
                </a:cubicBezTo>
                <a:cubicBezTo>
                  <a:pt x="380" y="4398"/>
                  <a:pt x="223" y="4688"/>
                  <a:pt x="134" y="5000"/>
                </a:cubicBezTo>
                <a:cubicBezTo>
                  <a:pt x="23" y="5335"/>
                  <a:pt x="0" y="5692"/>
                  <a:pt x="56" y="6038"/>
                </a:cubicBezTo>
                <a:cubicBezTo>
                  <a:pt x="90" y="6217"/>
                  <a:pt x="134" y="6384"/>
                  <a:pt x="201" y="6551"/>
                </a:cubicBezTo>
                <a:cubicBezTo>
                  <a:pt x="257" y="6596"/>
                  <a:pt x="313" y="6652"/>
                  <a:pt x="357" y="6708"/>
                </a:cubicBezTo>
                <a:cubicBezTo>
                  <a:pt x="491" y="6853"/>
                  <a:pt x="592" y="7009"/>
                  <a:pt x="659" y="7188"/>
                </a:cubicBezTo>
                <a:cubicBezTo>
                  <a:pt x="670" y="7232"/>
                  <a:pt x="681" y="7266"/>
                  <a:pt x="692" y="7299"/>
                </a:cubicBezTo>
                <a:lnTo>
                  <a:pt x="726" y="7355"/>
                </a:lnTo>
                <a:lnTo>
                  <a:pt x="815" y="7444"/>
                </a:lnTo>
                <a:cubicBezTo>
                  <a:pt x="949" y="7567"/>
                  <a:pt x="1083" y="7690"/>
                  <a:pt x="1228" y="7801"/>
                </a:cubicBezTo>
                <a:cubicBezTo>
                  <a:pt x="1507" y="8024"/>
                  <a:pt x="1819" y="8214"/>
                  <a:pt x="2154" y="8359"/>
                </a:cubicBezTo>
                <a:cubicBezTo>
                  <a:pt x="2489" y="8504"/>
                  <a:pt x="2846" y="8616"/>
                  <a:pt x="3214" y="8672"/>
                </a:cubicBezTo>
                <a:cubicBezTo>
                  <a:pt x="3374" y="8693"/>
                  <a:pt x="3534" y="8704"/>
                  <a:pt x="3693" y="8704"/>
                </a:cubicBezTo>
                <a:cubicBezTo>
                  <a:pt x="4270" y="8704"/>
                  <a:pt x="4841" y="8563"/>
                  <a:pt x="5357" y="8292"/>
                </a:cubicBezTo>
                <a:cubicBezTo>
                  <a:pt x="5982" y="7946"/>
                  <a:pt x="6506" y="7467"/>
                  <a:pt x="6897" y="6875"/>
                </a:cubicBezTo>
                <a:cubicBezTo>
                  <a:pt x="6953" y="6808"/>
                  <a:pt x="6997" y="6730"/>
                  <a:pt x="7042" y="6663"/>
                </a:cubicBezTo>
                <a:cubicBezTo>
                  <a:pt x="7087" y="6596"/>
                  <a:pt x="7131" y="6518"/>
                  <a:pt x="7165" y="6451"/>
                </a:cubicBezTo>
                <a:lnTo>
                  <a:pt x="7198" y="6395"/>
                </a:lnTo>
                <a:lnTo>
                  <a:pt x="7220" y="6373"/>
                </a:lnTo>
                <a:lnTo>
                  <a:pt x="7232" y="6339"/>
                </a:lnTo>
                <a:lnTo>
                  <a:pt x="7287" y="6228"/>
                </a:lnTo>
                <a:cubicBezTo>
                  <a:pt x="7332" y="6161"/>
                  <a:pt x="7366" y="6094"/>
                  <a:pt x="7399" y="6016"/>
                </a:cubicBezTo>
                <a:cubicBezTo>
                  <a:pt x="7533" y="5726"/>
                  <a:pt x="7633" y="5424"/>
                  <a:pt x="7711" y="5112"/>
                </a:cubicBezTo>
                <a:cubicBezTo>
                  <a:pt x="7857" y="4554"/>
                  <a:pt x="7923" y="3974"/>
                  <a:pt x="7912" y="3393"/>
                </a:cubicBezTo>
                <a:cubicBezTo>
                  <a:pt x="7890" y="2913"/>
                  <a:pt x="7834" y="2434"/>
                  <a:pt x="7734" y="1954"/>
                </a:cubicBezTo>
                <a:cubicBezTo>
                  <a:pt x="7656" y="1597"/>
                  <a:pt x="7555" y="1240"/>
                  <a:pt x="7432" y="882"/>
                </a:cubicBezTo>
                <a:cubicBezTo>
                  <a:pt x="7332" y="592"/>
                  <a:pt x="7232" y="369"/>
                  <a:pt x="7165" y="224"/>
                </a:cubicBezTo>
                <a:cubicBezTo>
                  <a:pt x="7098" y="68"/>
                  <a:pt x="7053" y="1"/>
                  <a:pt x="705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"/>
          <p:cNvSpPr/>
          <p:nvPr/>
        </p:nvSpPr>
        <p:spPr>
          <a:xfrm>
            <a:off x="7802445" y="1534476"/>
            <a:ext cx="87313" cy="23955"/>
          </a:xfrm>
          <a:custGeom>
            <a:avLst/>
            <a:gdLst/>
            <a:ahLst/>
            <a:cxnLst/>
            <a:rect l="l" t="t" r="r" b="b"/>
            <a:pathLst>
              <a:path w="1006" h="276" extrusionOk="0">
                <a:moveTo>
                  <a:pt x="698" y="1"/>
                </a:moveTo>
                <a:cubicBezTo>
                  <a:pt x="585" y="1"/>
                  <a:pt x="474" y="17"/>
                  <a:pt x="369" y="52"/>
                </a:cubicBezTo>
                <a:cubicBezTo>
                  <a:pt x="235" y="97"/>
                  <a:pt x="112" y="175"/>
                  <a:pt x="1" y="276"/>
                </a:cubicBezTo>
                <a:cubicBezTo>
                  <a:pt x="191" y="253"/>
                  <a:pt x="369" y="220"/>
                  <a:pt x="559" y="186"/>
                </a:cubicBezTo>
                <a:cubicBezTo>
                  <a:pt x="715" y="142"/>
                  <a:pt x="860" y="97"/>
                  <a:pt x="1005" y="41"/>
                </a:cubicBezTo>
                <a:cubicBezTo>
                  <a:pt x="904" y="15"/>
                  <a:pt x="800" y="1"/>
                  <a:pt x="69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"/>
          <p:cNvSpPr/>
          <p:nvPr/>
        </p:nvSpPr>
        <p:spPr>
          <a:xfrm>
            <a:off x="7846536" y="1631857"/>
            <a:ext cx="97642" cy="76811"/>
          </a:xfrm>
          <a:custGeom>
            <a:avLst/>
            <a:gdLst/>
            <a:ahLst/>
            <a:cxnLst/>
            <a:rect l="l" t="t" r="r" b="b"/>
            <a:pathLst>
              <a:path w="1125" h="885" extrusionOk="0">
                <a:moveTo>
                  <a:pt x="537" y="1"/>
                </a:moveTo>
                <a:cubicBezTo>
                  <a:pt x="262" y="1"/>
                  <a:pt x="0" y="264"/>
                  <a:pt x="118" y="593"/>
                </a:cubicBezTo>
                <a:cubicBezTo>
                  <a:pt x="118" y="560"/>
                  <a:pt x="107" y="537"/>
                  <a:pt x="107" y="526"/>
                </a:cubicBezTo>
                <a:cubicBezTo>
                  <a:pt x="96" y="484"/>
                  <a:pt x="95" y="462"/>
                  <a:pt x="95" y="459"/>
                </a:cubicBezTo>
                <a:lnTo>
                  <a:pt x="95" y="459"/>
                </a:lnTo>
                <a:cubicBezTo>
                  <a:pt x="95" y="462"/>
                  <a:pt x="96" y="483"/>
                  <a:pt x="107" y="515"/>
                </a:cubicBezTo>
                <a:cubicBezTo>
                  <a:pt x="118" y="582"/>
                  <a:pt x="151" y="638"/>
                  <a:pt x="185" y="682"/>
                </a:cubicBezTo>
                <a:cubicBezTo>
                  <a:pt x="218" y="738"/>
                  <a:pt x="263" y="794"/>
                  <a:pt x="319" y="827"/>
                </a:cubicBezTo>
                <a:cubicBezTo>
                  <a:pt x="392" y="867"/>
                  <a:pt x="466" y="885"/>
                  <a:pt x="536" y="885"/>
                </a:cubicBezTo>
                <a:cubicBezTo>
                  <a:pt x="877" y="885"/>
                  <a:pt x="1125" y="464"/>
                  <a:pt x="865" y="158"/>
                </a:cubicBezTo>
                <a:cubicBezTo>
                  <a:pt x="772" y="48"/>
                  <a:pt x="654" y="1"/>
                  <a:pt x="5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"/>
          <p:cNvSpPr/>
          <p:nvPr/>
        </p:nvSpPr>
        <p:spPr>
          <a:xfrm>
            <a:off x="7853827" y="1670740"/>
            <a:ext cx="20396" cy="32981"/>
          </a:xfrm>
          <a:custGeom>
            <a:avLst/>
            <a:gdLst/>
            <a:ahLst/>
            <a:cxnLst/>
            <a:rect l="l" t="t" r="r" b="b"/>
            <a:pathLst>
              <a:path w="235" h="380" extrusionOk="0">
                <a:moveTo>
                  <a:pt x="0" y="0"/>
                </a:moveTo>
                <a:lnTo>
                  <a:pt x="0" y="67"/>
                </a:lnTo>
                <a:cubicBezTo>
                  <a:pt x="0" y="89"/>
                  <a:pt x="11" y="112"/>
                  <a:pt x="23" y="134"/>
                </a:cubicBezTo>
                <a:cubicBezTo>
                  <a:pt x="45" y="201"/>
                  <a:pt x="90" y="268"/>
                  <a:pt x="145" y="324"/>
                </a:cubicBezTo>
                <a:cubicBezTo>
                  <a:pt x="168" y="346"/>
                  <a:pt x="201" y="357"/>
                  <a:pt x="235" y="379"/>
                </a:cubicBezTo>
                <a:cubicBezTo>
                  <a:pt x="179" y="335"/>
                  <a:pt x="134" y="290"/>
                  <a:pt x="90" y="234"/>
                </a:cubicBezTo>
                <a:cubicBezTo>
                  <a:pt x="56" y="179"/>
                  <a:pt x="34" y="123"/>
                  <a:pt x="23" y="67"/>
                </a:cubicBezTo>
                <a:cubicBezTo>
                  <a:pt x="11" y="22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8184072" y="1368529"/>
            <a:ext cx="196672" cy="208823"/>
          </a:xfrm>
          <a:custGeom>
            <a:avLst/>
            <a:gdLst/>
            <a:ahLst/>
            <a:cxnLst/>
            <a:rect l="l" t="t" r="r" b="b"/>
            <a:pathLst>
              <a:path w="2266" h="2406" extrusionOk="0">
                <a:moveTo>
                  <a:pt x="2054" y="0"/>
                </a:moveTo>
                <a:cubicBezTo>
                  <a:pt x="2064" y="974"/>
                  <a:pt x="1171" y="1881"/>
                  <a:pt x="784" y="1881"/>
                </a:cubicBezTo>
                <a:cubicBezTo>
                  <a:pt x="754" y="1881"/>
                  <a:pt x="727" y="1875"/>
                  <a:pt x="704" y="1864"/>
                </a:cubicBezTo>
                <a:cubicBezTo>
                  <a:pt x="1351" y="1473"/>
                  <a:pt x="1764" y="793"/>
                  <a:pt x="1820" y="45"/>
                </a:cubicBezTo>
                <a:lnTo>
                  <a:pt x="1820" y="45"/>
                </a:lnTo>
                <a:cubicBezTo>
                  <a:pt x="1596" y="1116"/>
                  <a:pt x="559" y="1674"/>
                  <a:pt x="1" y="2020"/>
                </a:cubicBezTo>
                <a:cubicBezTo>
                  <a:pt x="192" y="2246"/>
                  <a:pt x="380" y="2406"/>
                  <a:pt x="624" y="2406"/>
                </a:cubicBezTo>
                <a:cubicBezTo>
                  <a:pt x="851" y="2406"/>
                  <a:pt x="1126" y="2269"/>
                  <a:pt x="1496" y="1920"/>
                </a:cubicBezTo>
                <a:cubicBezTo>
                  <a:pt x="2266" y="1206"/>
                  <a:pt x="2054" y="1"/>
                  <a:pt x="205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"/>
          <p:cNvSpPr/>
          <p:nvPr/>
        </p:nvSpPr>
        <p:spPr>
          <a:xfrm>
            <a:off x="8166627" y="1492468"/>
            <a:ext cx="197713" cy="195457"/>
          </a:xfrm>
          <a:custGeom>
            <a:avLst/>
            <a:gdLst/>
            <a:ahLst/>
            <a:cxnLst/>
            <a:rect l="l" t="t" r="r" b="b"/>
            <a:pathLst>
              <a:path w="2278" h="2252" extrusionOk="0">
                <a:moveTo>
                  <a:pt x="2233" y="1"/>
                </a:moveTo>
                <a:cubicBezTo>
                  <a:pt x="2233" y="1"/>
                  <a:pt x="1697" y="1106"/>
                  <a:pt x="949" y="1239"/>
                </a:cubicBezTo>
                <a:cubicBezTo>
                  <a:pt x="202" y="1384"/>
                  <a:pt x="1" y="1507"/>
                  <a:pt x="12" y="1797"/>
                </a:cubicBezTo>
                <a:cubicBezTo>
                  <a:pt x="12" y="1990"/>
                  <a:pt x="381" y="2251"/>
                  <a:pt x="826" y="2251"/>
                </a:cubicBezTo>
                <a:cubicBezTo>
                  <a:pt x="1076" y="2251"/>
                  <a:pt x="1351" y="2168"/>
                  <a:pt x="1597" y="1942"/>
                </a:cubicBezTo>
                <a:cubicBezTo>
                  <a:pt x="2222" y="1362"/>
                  <a:pt x="2277" y="793"/>
                  <a:pt x="2244" y="626"/>
                </a:cubicBezTo>
                <a:lnTo>
                  <a:pt x="2244" y="626"/>
                </a:lnTo>
                <a:cubicBezTo>
                  <a:pt x="2045" y="1063"/>
                  <a:pt x="1670" y="1729"/>
                  <a:pt x="1094" y="1729"/>
                </a:cubicBezTo>
                <a:cubicBezTo>
                  <a:pt x="1023" y="1729"/>
                  <a:pt x="949" y="1719"/>
                  <a:pt x="871" y="1697"/>
                </a:cubicBezTo>
                <a:cubicBezTo>
                  <a:pt x="1295" y="1485"/>
                  <a:pt x="2199" y="793"/>
                  <a:pt x="223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"/>
          <p:cNvSpPr/>
          <p:nvPr/>
        </p:nvSpPr>
        <p:spPr>
          <a:xfrm>
            <a:off x="8354533" y="1599050"/>
            <a:ext cx="4947" cy="11717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57" y="0"/>
                </a:moveTo>
                <a:cubicBezTo>
                  <a:pt x="44" y="26"/>
                  <a:pt x="35" y="51"/>
                  <a:pt x="25" y="77"/>
                </a:cubicBezTo>
                <a:lnTo>
                  <a:pt x="25" y="77"/>
                </a:lnTo>
                <a:cubicBezTo>
                  <a:pt x="44" y="30"/>
                  <a:pt x="56" y="0"/>
                  <a:pt x="57" y="0"/>
                </a:cubicBezTo>
                <a:close/>
                <a:moveTo>
                  <a:pt x="25" y="77"/>
                </a:moveTo>
                <a:cubicBezTo>
                  <a:pt x="18" y="94"/>
                  <a:pt x="10" y="113"/>
                  <a:pt x="1" y="134"/>
                </a:cubicBezTo>
                <a:cubicBezTo>
                  <a:pt x="10" y="115"/>
                  <a:pt x="18" y="96"/>
                  <a:pt x="25" y="7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"/>
          <p:cNvSpPr/>
          <p:nvPr/>
        </p:nvSpPr>
        <p:spPr>
          <a:xfrm>
            <a:off x="8073759" y="1610680"/>
            <a:ext cx="280861" cy="154317"/>
          </a:xfrm>
          <a:custGeom>
            <a:avLst/>
            <a:gdLst/>
            <a:ahLst/>
            <a:cxnLst/>
            <a:rect l="l" t="t" r="r" b="b"/>
            <a:pathLst>
              <a:path w="3236" h="1778" extrusionOk="0">
                <a:moveTo>
                  <a:pt x="3236" y="0"/>
                </a:moveTo>
                <a:cubicBezTo>
                  <a:pt x="3102" y="290"/>
                  <a:pt x="2667" y="1016"/>
                  <a:pt x="1751" y="1060"/>
                </a:cubicBezTo>
                <a:cubicBezTo>
                  <a:pt x="1731" y="1062"/>
                  <a:pt x="1711" y="1063"/>
                  <a:pt x="1691" y="1063"/>
                </a:cubicBezTo>
                <a:cubicBezTo>
                  <a:pt x="1278" y="1063"/>
                  <a:pt x="879" y="746"/>
                  <a:pt x="613" y="703"/>
                </a:cubicBezTo>
                <a:cubicBezTo>
                  <a:pt x="598" y="701"/>
                  <a:pt x="583" y="700"/>
                  <a:pt x="568" y="700"/>
                </a:cubicBezTo>
                <a:cubicBezTo>
                  <a:pt x="307" y="700"/>
                  <a:pt x="1" y="1052"/>
                  <a:pt x="401" y="1484"/>
                </a:cubicBezTo>
                <a:cubicBezTo>
                  <a:pt x="562" y="1662"/>
                  <a:pt x="874" y="1777"/>
                  <a:pt x="1247" y="1777"/>
                </a:cubicBezTo>
                <a:cubicBezTo>
                  <a:pt x="1855" y="1777"/>
                  <a:pt x="2624" y="1470"/>
                  <a:pt x="3158" y="625"/>
                </a:cubicBezTo>
                <a:lnTo>
                  <a:pt x="3158" y="625"/>
                </a:lnTo>
                <a:cubicBezTo>
                  <a:pt x="2828" y="954"/>
                  <a:pt x="2237" y="1503"/>
                  <a:pt x="1637" y="1503"/>
                </a:cubicBezTo>
                <a:cubicBezTo>
                  <a:pt x="1485" y="1503"/>
                  <a:pt x="1332" y="1468"/>
                  <a:pt x="1182" y="1384"/>
                </a:cubicBezTo>
                <a:cubicBezTo>
                  <a:pt x="1830" y="1350"/>
                  <a:pt x="2722" y="1194"/>
                  <a:pt x="323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"/>
          <p:cNvSpPr/>
          <p:nvPr/>
        </p:nvSpPr>
        <p:spPr>
          <a:xfrm>
            <a:off x="7992347" y="1704589"/>
            <a:ext cx="339012" cy="142947"/>
          </a:xfrm>
          <a:custGeom>
            <a:avLst/>
            <a:gdLst/>
            <a:ahLst/>
            <a:cxnLst/>
            <a:rect l="l" t="t" r="r" b="b"/>
            <a:pathLst>
              <a:path w="3906" h="1647" extrusionOk="0">
                <a:moveTo>
                  <a:pt x="3906" y="1"/>
                </a:moveTo>
                <a:lnTo>
                  <a:pt x="3906" y="1"/>
                </a:lnTo>
                <a:cubicBezTo>
                  <a:pt x="3730" y="213"/>
                  <a:pt x="3071" y="902"/>
                  <a:pt x="2227" y="902"/>
                </a:cubicBezTo>
                <a:cubicBezTo>
                  <a:pt x="2054" y="902"/>
                  <a:pt x="1872" y="873"/>
                  <a:pt x="1685" y="804"/>
                </a:cubicBezTo>
                <a:cubicBezTo>
                  <a:pt x="1134" y="588"/>
                  <a:pt x="783" y="285"/>
                  <a:pt x="470" y="285"/>
                </a:cubicBezTo>
                <a:cubicBezTo>
                  <a:pt x="428" y="285"/>
                  <a:pt x="387" y="290"/>
                  <a:pt x="346" y="302"/>
                </a:cubicBezTo>
                <a:cubicBezTo>
                  <a:pt x="0" y="402"/>
                  <a:pt x="45" y="1139"/>
                  <a:pt x="703" y="1496"/>
                </a:cubicBezTo>
                <a:cubicBezTo>
                  <a:pt x="887" y="1594"/>
                  <a:pt x="1144" y="1646"/>
                  <a:pt x="1436" y="1646"/>
                </a:cubicBezTo>
                <a:cubicBezTo>
                  <a:pt x="2206" y="1646"/>
                  <a:pt x="3220" y="1286"/>
                  <a:pt x="3794" y="469"/>
                </a:cubicBezTo>
                <a:lnTo>
                  <a:pt x="3794" y="469"/>
                </a:lnTo>
                <a:cubicBezTo>
                  <a:pt x="3291" y="990"/>
                  <a:pt x="2600" y="1280"/>
                  <a:pt x="1890" y="1280"/>
                </a:cubicBezTo>
                <a:cubicBezTo>
                  <a:pt x="1718" y="1280"/>
                  <a:pt x="1545" y="1263"/>
                  <a:pt x="1373" y="1228"/>
                </a:cubicBezTo>
                <a:cubicBezTo>
                  <a:pt x="1819" y="1206"/>
                  <a:pt x="2913" y="1239"/>
                  <a:pt x="390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"/>
          <p:cNvSpPr/>
          <p:nvPr/>
        </p:nvSpPr>
        <p:spPr>
          <a:xfrm>
            <a:off x="8332314" y="1699729"/>
            <a:ext cx="3906" cy="4947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0" y="57"/>
                </a:moveTo>
                <a:lnTo>
                  <a:pt x="45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"/>
          <p:cNvSpPr/>
          <p:nvPr/>
        </p:nvSpPr>
        <p:spPr>
          <a:xfrm>
            <a:off x="7735615" y="1634895"/>
            <a:ext cx="370083" cy="273310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961" y="0"/>
                </a:moveTo>
                <a:lnTo>
                  <a:pt x="961" y="0"/>
                </a:lnTo>
                <a:cubicBezTo>
                  <a:pt x="960" y="0"/>
                  <a:pt x="1" y="781"/>
                  <a:pt x="838" y="2065"/>
                </a:cubicBezTo>
                <a:cubicBezTo>
                  <a:pt x="1358" y="2859"/>
                  <a:pt x="2303" y="3149"/>
                  <a:pt x="3094" y="3149"/>
                </a:cubicBezTo>
                <a:cubicBezTo>
                  <a:pt x="3593" y="3149"/>
                  <a:pt x="4031" y="3034"/>
                  <a:pt x="4264" y="2857"/>
                </a:cubicBezTo>
                <a:lnTo>
                  <a:pt x="4264" y="2857"/>
                </a:lnTo>
                <a:cubicBezTo>
                  <a:pt x="4061" y="2892"/>
                  <a:pt x="3839" y="2912"/>
                  <a:pt x="3608" y="2912"/>
                </a:cubicBezTo>
                <a:cubicBezTo>
                  <a:pt x="2745" y="2912"/>
                  <a:pt x="1764" y="2634"/>
                  <a:pt x="1262" y="1841"/>
                </a:cubicBezTo>
                <a:lnTo>
                  <a:pt x="1262" y="1841"/>
                </a:lnTo>
                <a:cubicBezTo>
                  <a:pt x="1378" y="1924"/>
                  <a:pt x="1547" y="1968"/>
                  <a:pt x="1729" y="1968"/>
                </a:cubicBezTo>
                <a:cubicBezTo>
                  <a:pt x="2161" y="1968"/>
                  <a:pt x="2665" y="1724"/>
                  <a:pt x="2713" y="1183"/>
                </a:cubicBezTo>
                <a:lnTo>
                  <a:pt x="2713" y="1183"/>
                </a:lnTo>
                <a:cubicBezTo>
                  <a:pt x="2508" y="1369"/>
                  <a:pt x="2212" y="1484"/>
                  <a:pt x="1916" y="1484"/>
                </a:cubicBezTo>
                <a:cubicBezTo>
                  <a:pt x="1696" y="1484"/>
                  <a:pt x="1476" y="1420"/>
                  <a:pt x="1295" y="1272"/>
                </a:cubicBezTo>
                <a:cubicBezTo>
                  <a:pt x="927" y="960"/>
                  <a:pt x="793" y="458"/>
                  <a:pt x="96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"/>
          <p:cNvSpPr/>
          <p:nvPr/>
        </p:nvSpPr>
        <p:spPr>
          <a:xfrm>
            <a:off x="19154" y="1946740"/>
            <a:ext cx="158917" cy="543408"/>
          </a:xfrm>
          <a:custGeom>
            <a:avLst/>
            <a:gdLst/>
            <a:ahLst/>
            <a:cxnLst/>
            <a:rect l="l" t="t" r="r" b="b"/>
            <a:pathLst>
              <a:path w="1831" h="6261" extrusionOk="0">
                <a:moveTo>
                  <a:pt x="0" y="1"/>
                </a:moveTo>
                <a:lnTo>
                  <a:pt x="0" y="413"/>
                </a:lnTo>
                <a:lnTo>
                  <a:pt x="45" y="436"/>
                </a:lnTo>
                <a:cubicBezTo>
                  <a:pt x="101" y="480"/>
                  <a:pt x="167" y="525"/>
                  <a:pt x="212" y="581"/>
                </a:cubicBezTo>
                <a:lnTo>
                  <a:pt x="290" y="648"/>
                </a:lnTo>
                <a:lnTo>
                  <a:pt x="380" y="737"/>
                </a:lnTo>
                <a:cubicBezTo>
                  <a:pt x="491" y="849"/>
                  <a:pt x="592" y="960"/>
                  <a:pt x="681" y="1083"/>
                </a:cubicBezTo>
                <a:cubicBezTo>
                  <a:pt x="871" y="1328"/>
                  <a:pt x="1027" y="1596"/>
                  <a:pt x="1161" y="1886"/>
                </a:cubicBezTo>
                <a:cubicBezTo>
                  <a:pt x="1283" y="2165"/>
                  <a:pt x="1362" y="2467"/>
                  <a:pt x="1406" y="2779"/>
                </a:cubicBezTo>
                <a:cubicBezTo>
                  <a:pt x="1507" y="3393"/>
                  <a:pt x="1395" y="4018"/>
                  <a:pt x="1105" y="4565"/>
                </a:cubicBezTo>
                <a:cubicBezTo>
                  <a:pt x="837" y="5067"/>
                  <a:pt x="458" y="5502"/>
                  <a:pt x="0" y="5848"/>
                </a:cubicBezTo>
                <a:lnTo>
                  <a:pt x="0" y="6261"/>
                </a:lnTo>
                <a:lnTo>
                  <a:pt x="112" y="6194"/>
                </a:lnTo>
                <a:cubicBezTo>
                  <a:pt x="659" y="5826"/>
                  <a:pt x="1116" y="5324"/>
                  <a:pt x="1440" y="4743"/>
                </a:cubicBezTo>
                <a:cubicBezTo>
                  <a:pt x="1596" y="4431"/>
                  <a:pt x="1707" y="4107"/>
                  <a:pt x="1774" y="3761"/>
                </a:cubicBezTo>
                <a:cubicBezTo>
                  <a:pt x="1830" y="3415"/>
                  <a:pt x="1830" y="3069"/>
                  <a:pt x="1786" y="2723"/>
                </a:cubicBezTo>
                <a:cubicBezTo>
                  <a:pt x="1741" y="2377"/>
                  <a:pt x="1641" y="2043"/>
                  <a:pt x="1507" y="1730"/>
                </a:cubicBezTo>
                <a:cubicBezTo>
                  <a:pt x="1362" y="1418"/>
                  <a:pt x="1183" y="1128"/>
                  <a:pt x="971" y="849"/>
                </a:cubicBezTo>
                <a:cubicBezTo>
                  <a:pt x="871" y="726"/>
                  <a:pt x="759" y="592"/>
                  <a:pt x="636" y="480"/>
                </a:cubicBezTo>
                <a:lnTo>
                  <a:pt x="547" y="391"/>
                </a:lnTo>
                <a:lnTo>
                  <a:pt x="458" y="302"/>
                </a:lnTo>
                <a:cubicBezTo>
                  <a:pt x="391" y="246"/>
                  <a:pt x="313" y="201"/>
                  <a:pt x="246" y="146"/>
                </a:cubicBezTo>
                <a:cubicBezTo>
                  <a:pt x="190" y="90"/>
                  <a:pt x="89" y="4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"/>
          <p:cNvSpPr/>
          <p:nvPr/>
        </p:nvSpPr>
        <p:spPr>
          <a:xfrm>
            <a:off x="19154" y="2215016"/>
            <a:ext cx="32981" cy="187038"/>
          </a:xfrm>
          <a:custGeom>
            <a:avLst/>
            <a:gdLst/>
            <a:ahLst/>
            <a:cxnLst/>
            <a:rect l="l" t="t" r="r" b="b"/>
            <a:pathLst>
              <a:path w="380" h="2155" extrusionOk="0">
                <a:moveTo>
                  <a:pt x="0" y="1"/>
                </a:moveTo>
                <a:lnTo>
                  <a:pt x="0" y="2154"/>
                </a:lnTo>
                <a:cubicBezTo>
                  <a:pt x="346" y="1440"/>
                  <a:pt x="380" y="637"/>
                  <a:pt x="167" y="224"/>
                </a:cubicBezTo>
                <a:cubicBezTo>
                  <a:pt x="123" y="146"/>
                  <a:pt x="67" y="68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"/>
          <p:cNvSpPr/>
          <p:nvPr/>
        </p:nvSpPr>
        <p:spPr>
          <a:xfrm>
            <a:off x="19154" y="2007756"/>
            <a:ext cx="99811" cy="276087"/>
          </a:xfrm>
          <a:custGeom>
            <a:avLst/>
            <a:gdLst/>
            <a:ahLst/>
            <a:cxnLst/>
            <a:rect l="l" t="t" r="r" b="b"/>
            <a:pathLst>
              <a:path w="1150" h="3181" extrusionOk="0">
                <a:moveTo>
                  <a:pt x="0" y="1"/>
                </a:moveTo>
                <a:lnTo>
                  <a:pt x="0" y="559"/>
                </a:lnTo>
                <a:cubicBezTo>
                  <a:pt x="703" y="1228"/>
                  <a:pt x="826" y="2366"/>
                  <a:pt x="692" y="3181"/>
                </a:cubicBezTo>
                <a:cubicBezTo>
                  <a:pt x="1105" y="2623"/>
                  <a:pt x="1150" y="81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"/>
          <p:cNvSpPr/>
          <p:nvPr/>
        </p:nvSpPr>
        <p:spPr>
          <a:xfrm>
            <a:off x="8971540" y="1950646"/>
            <a:ext cx="153102" cy="535683"/>
          </a:xfrm>
          <a:custGeom>
            <a:avLst/>
            <a:gdLst/>
            <a:ahLst/>
            <a:cxnLst/>
            <a:rect l="l" t="t" r="r" b="b"/>
            <a:pathLst>
              <a:path w="1764" h="6172" extrusionOk="0">
                <a:moveTo>
                  <a:pt x="1764" y="0"/>
                </a:moveTo>
                <a:cubicBezTo>
                  <a:pt x="1708" y="34"/>
                  <a:pt x="1641" y="67"/>
                  <a:pt x="1585" y="112"/>
                </a:cubicBezTo>
                <a:cubicBezTo>
                  <a:pt x="1529" y="145"/>
                  <a:pt x="1440" y="201"/>
                  <a:pt x="1384" y="268"/>
                </a:cubicBezTo>
                <a:lnTo>
                  <a:pt x="1284" y="346"/>
                </a:lnTo>
                <a:lnTo>
                  <a:pt x="1194" y="435"/>
                </a:lnTo>
                <a:cubicBezTo>
                  <a:pt x="1083" y="558"/>
                  <a:pt x="971" y="681"/>
                  <a:pt x="860" y="815"/>
                </a:cubicBezTo>
                <a:cubicBezTo>
                  <a:pt x="648" y="1083"/>
                  <a:pt x="480" y="1373"/>
                  <a:pt x="335" y="1685"/>
                </a:cubicBezTo>
                <a:cubicBezTo>
                  <a:pt x="190" y="2009"/>
                  <a:pt x="101" y="2332"/>
                  <a:pt x="45" y="2678"/>
                </a:cubicBezTo>
                <a:cubicBezTo>
                  <a:pt x="0" y="3024"/>
                  <a:pt x="11" y="3381"/>
                  <a:pt x="67" y="3727"/>
                </a:cubicBezTo>
                <a:cubicBezTo>
                  <a:pt x="123" y="4062"/>
                  <a:pt x="235" y="4397"/>
                  <a:pt x="402" y="4698"/>
                </a:cubicBezTo>
                <a:cubicBezTo>
                  <a:pt x="726" y="5279"/>
                  <a:pt x="1172" y="5781"/>
                  <a:pt x="1730" y="6149"/>
                </a:cubicBezTo>
                <a:lnTo>
                  <a:pt x="1764" y="6171"/>
                </a:lnTo>
                <a:lnTo>
                  <a:pt x="1764" y="5747"/>
                </a:lnTo>
                <a:cubicBezTo>
                  <a:pt x="1339" y="5424"/>
                  <a:pt x="982" y="5000"/>
                  <a:pt x="726" y="4531"/>
                </a:cubicBezTo>
                <a:cubicBezTo>
                  <a:pt x="436" y="3973"/>
                  <a:pt x="335" y="3348"/>
                  <a:pt x="424" y="2734"/>
                </a:cubicBezTo>
                <a:cubicBezTo>
                  <a:pt x="469" y="2422"/>
                  <a:pt x="558" y="2120"/>
                  <a:pt x="681" y="1841"/>
                </a:cubicBezTo>
                <a:cubicBezTo>
                  <a:pt x="804" y="1551"/>
                  <a:pt x="960" y="1283"/>
                  <a:pt x="1161" y="1038"/>
                </a:cubicBezTo>
                <a:cubicBezTo>
                  <a:pt x="1250" y="915"/>
                  <a:pt x="1351" y="804"/>
                  <a:pt x="1462" y="692"/>
                </a:cubicBezTo>
                <a:lnTo>
                  <a:pt x="1540" y="614"/>
                </a:lnTo>
                <a:lnTo>
                  <a:pt x="1618" y="536"/>
                </a:lnTo>
                <a:cubicBezTo>
                  <a:pt x="1663" y="502"/>
                  <a:pt x="1719" y="458"/>
                  <a:pt x="1764" y="424"/>
                </a:cubicBezTo>
                <a:lnTo>
                  <a:pt x="1764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"/>
          <p:cNvSpPr/>
          <p:nvPr/>
        </p:nvSpPr>
        <p:spPr>
          <a:xfrm>
            <a:off x="9098431" y="2222741"/>
            <a:ext cx="25257" cy="165774"/>
          </a:xfrm>
          <a:custGeom>
            <a:avLst/>
            <a:gdLst/>
            <a:ahLst/>
            <a:cxnLst/>
            <a:rect l="l" t="t" r="r" b="b"/>
            <a:pathLst>
              <a:path w="291" h="1910" extrusionOk="0">
                <a:moveTo>
                  <a:pt x="290" y="1"/>
                </a:moveTo>
                <a:cubicBezTo>
                  <a:pt x="257" y="46"/>
                  <a:pt x="235" y="90"/>
                  <a:pt x="212" y="135"/>
                </a:cubicBezTo>
                <a:cubicBezTo>
                  <a:pt x="0" y="514"/>
                  <a:pt x="11" y="1240"/>
                  <a:pt x="290" y="1909"/>
                </a:cubicBezTo>
                <a:lnTo>
                  <a:pt x="2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"/>
          <p:cNvSpPr/>
          <p:nvPr/>
        </p:nvSpPr>
        <p:spPr>
          <a:xfrm>
            <a:off x="9031601" y="2012616"/>
            <a:ext cx="92087" cy="271227"/>
          </a:xfrm>
          <a:custGeom>
            <a:avLst/>
            <a:gdLst/>
            <a:ahLst/>
            <a:cxnLst/>
            <a:rect l="l" t="t" r="r" b="b"/>
            <a:pathLst>
              <a:path w="1061" h="3125" extrusionOk="0">
                <a:moveTo>
                  <a:pt x="1060" y="0"/>
                </a:moveTo>
                <a:cubicBezTo>
                  <a:pt x="0" y="837"/>
                  <a:pt x="34" y="2578"/>
                  <a:pt x="447" y="3125"/>
                </a:cubicBezTo>
                <a:cubicBezTo>
                  <a:pt x="313" y="2333"/>
                  <a:pt x="424" y="1239"/>
                  <a:pt x="1060" y="569"/>
                </a:cubicBezTo>
                <a:lnTo>
                  <a:pt x="106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"/>
          <p:cNvSpPr/>
          <p:nvPr/>
        </p:nvSpPr>
        <p:spPr>
          <a:xfrm>
            <a:off x="7701766" y="1771420"/>
            <a:ext cx="3906" cy="12672"/>
          </a:xfrm>
          <a:custGeom>
            <a:avLst/>
            <a:gdLst/>
            <a:ahLst/>
            <a:cxnLst/>
            <a:rect l="l" t="t" r="r" b="b"/>
            <a:pathLst>
              <a:path w="45" h="146" extrusionOk="0">
                <a:moveTo>
                  <a:pt x="0" y="1"/>
                </a:moveTo>
                <a:lnTo>
                  <a:pt x="0" y="1"/>
                </a:lnTo>
                <a:cubicBezTo>
                  <a:pt x="17" y="45"/>
                  <a:pt x="28" y="82"/>
                  <a:pt x="35" y="107"/>
                </a:cubicBezTo>
                <a:lnTo>
                  <a:pt x="35" y="107"/>
                </a:lnTo>
                <a:cubicBezTo>
                  <a:pt x="30" y="84"/>
                  <a:pt x="22" y="53"/>
                  <a:pt x="11" y="12"/>
                </a:cubicBezTo>
                <a:lnTo>
                  <a:pt x="0" y="1"/>
                </a:lnTo>
                <a:close/>
                <a:moveTo>
                  <a:pt x="35" y="107"/>
                </a:moveTo>
                <a:cubicBezTo>
                  <a:pt x="42" y="133"/>
                  <a:pt x="45" y="146"/>
                  <a:pt x="45" y="146"/>
                </a:cubicBezTo>
                <a:cubicBezTo>
                  <a:pt x="45" y="146"/>
                  <a:pt x="42" y="132"/>
                  <a:pt x="35" y="10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"/>
          <p:cNvSpPr/>
          <p:nvPr/>
        </p:nvSpPr>
        <p:spPr>
          <a:xfrm>
            <a:off x="7737611" y="1800495"/>
            <a:ext cx="41660" cy="65008"/>
          </a:xfrm>
          <a:custGeom>
            <a:avLst/>
            <a:gdLst/>
            <a:ahLst/>
            <a:cxnLst/>
            <a:rect l="l" t="t" r="r" b="b"/>
            <a:pathLst>
              <a:path w="480" h="749" extrusionOk="0">
                <a:moveTo>
                  <a:pt x="0" y="0"/>
                </a:moveTo>
                <a:cubicBezTo>
                  <a:pt x="0" y="0"/>
                  <a:pt x="0" y="0"/>
                  <a:pt x="0" y="12"/>
                </a:cubicBezTo>
                <a:cubicBezTo>
                  <a:pt x="78" y="168"/>
                  <a:pt x="168" y="335"/>
                  <a:pt x="268" y="480"/>
                </a:cubicBezTo>
                <a:cubicBezTo>
                  <a:pt x="324" y="558"/>
                  <a:pt x="368" y="625"/>
                  <a:pt x="435" y="692"/>
                </a:cubicBezTo>
                <a:lnTo>
                  <a:pt x="480" y="748"/>
                </a:lnTo>
                <a:cubicBezTo>
                  <a:pt x="480" y="715"/>
                  <a:pt x="469" y="681"/>
                  <a:pt x="458" y="637"/>
                </a:cubicBezTo>
                <a:cubicBezTo>
                  <a:pt x="391" y="458"/>
                  <a:pt x="290" y="302"/>
                  <a:pt x="156" y="157"/>
                </a:cubicBezTo>
                <a:cubicBezTo>
                  <a:pt x="112" y="101"/>
                  <a:pt x="56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"/>
          <p:cNvSpPr/>
          <p:nvPr/>
        </p:nvSpPr>
        <p:spPr>
          <a:xfrm>
            <a:off x="8477604" y="2310922"/>
            <a:ext cx="15536" cy="2951"/>
          </a:xfrm>
          <a:custGeom>
            <a:avLst/>
            <a:gdLst/>
            <a:ahLst/>
            <a:cxnLst/>
            <a:rect l="l" t="t" r="r" b="b"/>
            <a:pathLst>
              <a:path w="179" h="34" extrusionOk="0">
                <a:moveTo>
                  <a:pt x="0" y="0"/>
                </a:moveTo>
                <a:lnTo>
                  <a:pt x="0" y="0"/>
                </a:lnTo>
                <a:cubicBezTo>
                  <a:pt x="112" y="23"/>
                  <a:pt x="179" y="34"/>
                  <a:pt x="179" y="34"/>
                </a:cubicBezTo>
                <a:cubicBezTo>
                  <a:pt x="123" y="23"/>
                  <a:pt x="56" y="12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"/>
          <p:cNvSpPr/>
          <p:nvPr/>
        </p:nvSpPr>
        <p:spPr>
          <a:xfrm>
            <a:off x="8364253" y="2269261"/>
            <a:ext cx="7811" cy="1042"/>
          </a:xfrm>
          <a:custGeom>
            <a:avLst/>
            <a:gdLst/>
            <a:ahLst/>
            <a:cxnLst/>
            <a:rect l="l" t="t" r="r" b="b"/>
            <a:pathLst>
              <a:path w="90" h="12" extrusionOk="0">
                <a:moveTo>
                  <a:pt x="90" y="1"/>
                </a:moveTo>
                <a:lnTo>
                  <a:pt x="0" y="12"/>
                </a:lnTo>
                <a:cubicBezTo>
                  <a:pt x="34" y="12"/>
                  <a:pt x="67" y="12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"/>
          <p:cNvSpPr/>
          <p:nvPr/>
        </p:nvSpPr>
        <p:spPr>
          <a:xfrm>
            <a:off x="8473699" y="2804858"/>
            <a:ext cx="15536" cy="3038"/>
          </a:xfrm>
          <a:custGeom>
            <a:avLst/>
            <a:gdLst/>
            <a:ahLst/>
            <a:cxnLst/>
            <a:rect l="l" t="t" r="r" b="b"/>
            <a:pathLst>
              <a:path w="179" h="35" extrusionOk="0">
                <a:moveTo>
                  <a:pt x="179" y="1"/>
                </a:moveTo>
                <a:lnTo>
                  <a:pt x="179" y="1"/>
                </a:lnTo>
                <a:cubicBezTo>
                  <a:pt x="112" y="12"/>
                  <a:pt x="56" y="23"/>
                  <a:pt x="0" y="34"/>
                </a:cubicBezTo>
                <a:cubicBezTo>
                  <a:pt x="112" y="23"/>
                  <a:pt x="179" y="1"/>
                  <a:pt x="17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"/>
          <p:cNvSpPr/>
          <p:nvPr/>
        </p:nvSpPr>
        <p:spPr>
          <a:xfrm>
            <a:off x="8359393" y="2850424"/>
            <a:ext cx="7811" cy="87"/>
          </a:xfrm>
          <a:custGeom>
            <a:avLst/>
            <a:gdLst/>
            <a:ahLst/>
            <a:cxnLst/>
            <a:rect l="l" t="t" r="r" b="b"/>
            <a:pathLst>
              <a:path w="90" h="1" extrusionOk="0">
                <a:moveTo>
                  <a:pt x="1" y="0"/>
                </a:moveTo>
                <a:lnTo>
                  <a:pt x="9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"/>
          <p:cNvSpPr/>
          <p:nvPr/>
        </p:nvSpPr>
        <p:spPr>
          <a:xfrm>
            <a:off x="1363483" y="1800495"/>
            <a:ext cx="41747" cy="65008"/>
          </a:xfrm>
          <a:custGeom>
            <a:avLst/>
            <a:gdLst/>
            <a:ahLst/>
            <a:cxnLst/>
            <a:rect l="l" t="t" r="r" b="b"/>
            <a:pathLst>
              <a:path w="481" h="749" extrusionOk="0">
                <a:moveTo>
                  <a:pt x="480" y="0"/>
                </a:moveTo>
                <a:cubicBezTo>
                  <a:pt x="436" y="45"/>
                  <a:pt x="380" y="101"/>
                  <a:pt x="324" y="157"/>
                </a:cubicBezTo>
                <a:cubicBezTo>
                  <a:pt x="201" y="302"/>
                  <a:pt x="101" y="458"/>
                  <a:pt x="34" y="637"/>
                </a:cubicBezTo>
                <a:cubicBezTo>
                  <a:pt x="23" y="681"/>
                  <a:pt x="12" y="715"/>
                  <a:pt x="0" y="748"/>
                </a:cubicBezTo>
                <a:lnTo>
                  <a:pt x="45" y="692"/>
                </a:lnTo>
                <a:cubicBezTo>
                  <a:pt x="112" y="625"/>
                  <a:pt x="168" y="558"/>
                  <a:pt x="224" y="480"/>
                </a:cubicBezTo>
                <a:cubicBezTo>
                  <a:pt x="324" y="335"/>
                  <a:pt x="413" y="168"/>
                  <a:pt x="480" y="12"/>
                </a:cubicBezTo>
                <a:lnTo>
                  <a:pt x="48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"/>
          <p:cNvSpPr/>
          <p:nvPr/>
        </p:nvSpPr>
        <p:spPr>
          <a:xfrm>
            <a:off x="1436129" y="1773329"/>
            <a:ext cx="2951" cy="10762"/>
          </a:xfrm>
          <a:custGeom>
            <a:avLst/>
            <a:gdLst/>
            <a:ahLst/>
            <a:cxnLst/>
            <a:rect l="l" t="t" r="r" b="b"/>
            <a:pathLst>
              <a:path w="34" h="124" extrusionOk="0">
                <a:moveTo>
                  <a:pt x="34" y="1"/>
                </a:moveTo>
                <a:lnTo>
                  <a:pt x="23" y="12"/>
                </a:lnTo>
                <a:cubicBezTo>
                  <a:pt x="0" y="90"/>
                  <a:pt x="0" y="124"/>
                  <a:pt x="0" y="124"/>
                </a:cubicBezTo>
                <a:cubicBezTo>
                  <a:pt x="0" y="124"/>
                  <a:pt x="12" y="79"/>
                  <a:pt x="3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"/>
          <p:cNvSpPr/>
          <p:nvPr/>
        </p:nvSpPr>
        <p:spPr>
          <a:xfrm>
            <a:off x="650657" y="2310922"/>
            <a:ext cx="15536" cy="2951"/>
          </a:xfrm>
          <a:custGeom>
            <a:avLst/>
            <a:gdLst/>
            <a:ahLst/>
            <a:cxnLst/>
            <a:rect l="l" t="t" r="r" b="b"/>
            <a:pathLst>
              <a:path w="179" h="34" extrusionOk="0">
                <a:moveTo>
                  <a:pt x="179" y="0"/>
                </a:moveTo>
                <a:lnTo>
                  <a:pt x="179" y="0"/>
                </a:lnTo>
                <a:cubicBezTo>
                  <a:pt x="67" y="12"/>
                  <a:pt x="0" y="34"/>
                  <a:pt x="0" y="34"/>
                </a:cubicBezTo>
                <a:cubicBezTo>
                  <a:pt x="56" y="23"/>
                  <a:pt x="123" y="12"/>
                  <a:pt x="1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"/>
          <p:cNvSpPr/>
          <p:nvPr/>
        </p:nvSpPr>
        <p:spPr>
          <a:xfrm>
            <a:off x="770691" y="2269261"/>
            <a:ext cx="8853" cy="1042"/>
          </a:xfrm>
          <a:custGeom>
            <a:avLst/>
            <a:gdLst/>
            <a:ahLst/>
            <a:cxnLst/>
            <a:rect l="l" t="t" r="r" b="b"/>
            <a:pathLst>
              <a:path w="102" h="12" extrusionOk="0">
                <a:moveTo>
                  <a:pt x="1" y="1"/>
                </a:moveTo>
                <a:lnTo>
                  <a:pt x="1" y="1"/>
                </a:lnTo>
                <a:cubicBezTo>
                  <a:pt x="46" y="12"/>
                  <a:pt x="68" y="12"/>
                  <a:pt x="101" y="12"/>
                </a:cubicBez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_1"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19"/>
          <p:cNvSpPr txBox="1">
            <a:spLocks noGrp="1"/>
          </p:cNvSpPr>
          <p:nvPr>
            <p:ph type="title"/>
          </p:nvPr>
        </p:nvSpPr>
        <p:spPr>
          <a:xfrm>
            <a:off x="1105233" y="3291825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32" name="Google Shape;3332;p19"/>
          <p:cNvSpPr txBox="1">
            <a:spLocks noGrp="1"/>
          </p:cNvSpPr>
          <p:nvPr>
            <p:ph type="subTitle" idx="1"/>
          </p:nvPr>
        </p:nvSpPr>
        <p:spPr>
          <a:xfrm>
            <a:off x="1330875" y="3953950"/>
            <a:ext cx="20394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33" name="Google Shape;3333;p19"/>
          <p:cNvSpPr txBox="1">
            <a:spLocks noGrp="1"/>
          </p:cNvSpPr>
          <p:nvPr>
            <p:ph type="subTitle" idx="2"/>
          </p:nvPr>
        </p:nvSpPr>
        <p:spPr>
          <a:xfrm>
            <a:off x="5773779" y="3953950"/>
            <a:ext cx="20394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34" name="Google Shape;3334;p19"/>
          <p:cNvSpPr txBox="1">
            <a:spLocks noGrp="1"/>
          </p:cNvSpPr>
          <p:nvPr>
            <p:ph type="subTitle" idx="3"/>
          </p:nvPr>
        </p:nvSpPr>
        <p:spPr>
          <a:xfrm>
            <a:off x="5548183" y="3291825"/>
            <a:ext cx="249060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35" name="Google Shape;3335;p19"/>
          <p:cNvGrpSpPr/>
          <p:nvPr/>
        </p:nvGrpSpPr>
        <p:grpSpPr>
          <a:xfrm rot="10800000" flipH="1">
            <a:off x="216056" y="133272"/>
            <a:ext cx="4268963" cy="1338351"/>
            <a:chOff x="1995525" y="-585780"/>
            <a:chExt cx="5453452" cy="1709698"/>
          </a:xfrm>
        </p:grpSpPr>
        <p:sp>
          <p:nvSpPr>
            <p:cNvPr id="3336" name="Google Shape;3336;p19"/>
            <p:cNvSpPr/>
            <p:nvPr/>
          </p:nvSpPr>
          <p:spPr>
            <a:xfrm rot="5400000">
              <a:off x="3667656" y="-262633"/>
              <a:ext cx="913226" cy="1327830"/>
            </a:xfrm>
            <a:custGeom>
              <a:avLst/>
              <a:gdLst/>
              <a:ahLst/>
              <a:cxnLst/>
              <a:rect l="l" t="t" r="r" b="b"/>
              <a:pathLst>
                <a:path w="5139" h="7472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806" y="1"/>
                    <a:pt x="1868" y="32"/>
                    <a:pt x="1976" y="94"/>
                  </a:cubicBezTo>
                  <a:cubicBezTo>
                    <a:pt x="2091" y="163"/>
                    <a:pt x="2246" y="263"/>
                    <a:pt x="2439" y="394"/>
                  </a:cubicBezTo>
                  <a:cubicBezTo>
                    <a:pt x="2670" y="556"/>
                    <a:pt x="2886" y="734"/>
                    <a:pt x="3094" y="919"/>
                  </a:cubicBezTo>
                  <a:cubicBezTo>
                    <a:pt x="3364" y="1158"/>
                    <a:pt x="3619" y="1428"/>
                    <a:pt x="3843" y="1706"/>
                  </a:cubicBezTo>
                  <a:cubicBezTo>
                    <a:pt x="3974" y="1868"/>
                    <a:pt x="4089" y="2037"/>
                    <a:pt x="4197" y="2215"/>
                  </a:cubicBezTo>
                  <a:cubicBezTo>
                    <a:pt x="4313" y="2400"/>
                    <a:pt x="4413" y="2593"/>
                    <a:pt x="4498" y="2793"/>
                  </a:cubicBezTo>
                  <a:cubicBezTo>
                    <a:pt x="4591" y="3002"/>
                    <a:pt x="4660" y="3225"/>
                    <a:pt x="4714" y="3449"/>
                  </a:cubicBezTo>
                  <a:cubicBezTo>
                    <a:pt x="4730" y="3503"/>
                    <a:pt x="4737" y="3565"/>
                    <a:pt x="4745" y="3627"/>
                  </a:cubicBezTo>
                  <a:lnTo>
                    <a:pt x="4761" y="3711"/>
                  </a:lnTo>
                  <a:lnTo>
                    <a:pt x="4761" y="3735"/>
                  </a:lnTo>
                  <a:lnTo>
                    <a:pt x="4761" y="3750"/>
                  </a:lnTo>
                  <a:lnTo>
                    <a:pt x="4768" y="3796"/>
                  </a:lnTo>
                  <a:cubicBezTo>
                    <a:pt x="4776" y="3858"/>
                    <a:pt x="4784" y="3920"/>
                    <a:pt x="4791" y="3981"/>
                  </a:cubicBezTo>
                  <a:lnTo>
                    <a:pt x="4807" y="4159"/>
                  </a:lnTo>
                  <a:cubicBezTo>
                    <a:pt x="4845" y="4660"/>
                    <a:pt x="4768" y="5154"/>
                    <a:pt x="4583" y="5617"/>
                  </a:cubicBezTo>
                  <a:cubicBezTo>
                    <a:pt x="4383" y="6087"/>
                    <a:pt x="4043" y="6481"/>
                    <a:pt x="3611" y="6743"/>
                  </a:cubicBezTo>
                  <a:cubicBezTo>
                    <a:pt x="3395" y="6874"/>
                    <a:pt x="3164" y="6982"/>
                    <a:pt x="2917" y="7052"/>
                  </a:cubicBezTo>
                  <a:cubicBezTo>
                    <a:pt x="2630" y="7129"/>
                    <a:pt x="2338" y="7170"/>
                    <a:pt x="2046" y="7170"/>
                  </a:cubicBezTo>
                  <a:cubicBezTo>
                    <a:pt x="1961" y="7170"/>
                    <a:pt x="1876" y="7167"/>
                    <a:pt x="1791" y="7160"/>
                  </a:cubicBezTo>
                  <a:lnTo>
                    <a:pt x="1690" y="7152"/>
                  </a:lnTo>
                  <a:lnTo>
                    <a:pt x="1605" y="7137"/>
                  </a:lnTo>
                  <a:cubicBezTo>
                    <a:pt x="1544" y="7129"/>
                    <a:pt x="1482" y="7113"/>
                    <a:pt x="1428" y="7098"/>
                  </a:cubicBezTo>
                  <a:cubicBezTo>
                    <a:pt x="1312" y="7067"/>
                    <a:pt x="1197" y="7029"/>
                    <a:pt x="1096" y="6975"/>
                  </a:cubicBezTo>
                  <a:cubicBezTo>
                    <a:pt x="988" y="6921"/>
                    <a:pt x="896" y="6859"/>
                    <a:pt x="803" y="6782"/>
                  </a:cubicBezTo>
                  <a:cubicBezTo>
                    <a:pt x="464" y="6481"/>
                    <a:pt x="256" y="6057"/>
                    <a:pt x="240" y="5601"/>
                  </a:cubicBezTo>
                  <a:cubicBezTo>
                    <a:pt x="217" y="5393"/>
                    <a:pt x="248" y="5193"/>
                    <a:pt x="325" y="5000"/>
                  </a:cubicBezTo>
                  <a:cubicBezTo>
                    <a:pt x="371" y="4923"/>
                    <a:pt x="441" y="4861"/>
                    <a:pt x="510" y="4807"/>
                  </a:cubicBezTo>
                  <a:cubicBezTo>
                    <a:pt x="587" y="4753"/>
                    <a:pt x="672" y="4714"/>
                    <a:pt x="765" y="4683"/>
                  </a:cubicBezTo>
                  <a:cubicBezTo>
                    <a:pt x="870" y="4649"/>
                    <a:pt x="978" y="4632"/>
                    <a:pt x="1082" y="4632"/>
                  </a:cubicBezTo>
                  <a:cubicBezTo>
                    <a:pt x="1330" y="4632"/>
                    <a:pt x="1556" y="4726"/>
                    <a:pt x="1675" y="4899"/>
                  </a:cubicBezTo>
                  <a:cubicBezTo>
                    <a:pt x="1760" y="5015"/>
                    <a:pt x="1806" y="5154"/>
                    <a:pt x="1806" y="5301"/>
                  </a:cubicBezTo>
                  <a:cubicBezTo>
                    <a:pt x="1798" y="5416"/>
                    <a:pt x="1744" y="5532"/>
                    <a:pt x="1667" y="5625"/>
                  </a:cubicBezTo>
                  <a:cubicBezTo>
                    <a:pt x="1598" y="5702"/>
                    <a:pt x="1513" y="5756"/>
                    <a:pt x="1413" y="5787"/>
                  </a:cubicBezTo>
                  <a:cubicBezTo>
                    <a:pt x="1378" y="5794"/>
                    <a:pt x="1341" y="5798"/>
                    <a:pt x="1305" y="5798"/>
                  </a:cubicBezTo>
                  <a:cubicBezTo>
                    <a:pt x="1268" y="5798"/>
                    <a:pt x="1231" y="5794"/>
                    <a:pt x="1197" y="5787"/>
                  </a:cubicBezTo>
                  <a:cubicBezTo>
                    <a:pt x="1150" y="5771"/>
                    <a:pt x="1104" y="5748"/>
                    <a:pt x="1065" y="5725"/>
                  </a:cubicBezTo>
                  <a:lnTo>
                    <a:pt x="1065" y="5725"/>
                  </a:lnTo>
                  <a:cubicBezTo>
                    <a:pt x="1096" y="5756"/>
                    <a:pt x="1143" y="5779"/>
                    <a:pt x="1189" y="5802"/>
                  </a:cubicBezTo>
                  <a:cubicBezTo>
                    <a:pt x="1235" y="5823"/>
                    <a:pt x="1288" y="5833"/>
                    <a:pt x="1341" y="5833"/>
                  </a:cubicBezTo>
                  <a:cubicBezTo>
                    <a:pt x="1368" y="5833"/>
                    <a:pt x="1395" y="5830"/>
                    <a:pt x="1420" y="5825"/>
                  </a:cubicBezTo>
                  <a:cubicBezTo>
                    <a:pt x="1536" y="5802"/>
                    <a:pt x="1636" y="5756"/>
                    <a:pt x="1713" y="5671"/>
                  </a:cubicBezTo>
                  <a:cubicBezTo>
                    <a:pt x="1814" y="5578"/>
                    <a:pt x="1875" y="5447"/>
                    <a:pt x="1899" y="5308"/>
                  </a:cubicBezTo>
                  <a:cubicBezTo>
                    <a:pt x="1906" y="5231"/>
                    <a:pt x="1899" y="5146"/>
                    <a:pt x="1883" y="5069"/>
                  </a:cubicBezTo>
                  <a:cubicBezTo>
                    <a:pt x="1860" y="4984"/>
                    <a:pt x="1829" y="4907"/>
                    <a:pt x="1783" y="4838"/>
                  </a:cubicBezTo>
                  <a:cubicBezTo>
                    <a:pt x="1683" y="4676"/>
                    <a:pt x="1521" y="4552"/>
                    <a:pt x="1335" y="4506"/>
                  </a:cubicBezTo>
                  <a:cubicBezTo>
                    <a:pt x="1235" y="4480"/>
                    <a:pt x="1134" y="4466"/>
                    <a:pt x="1034" y="4466"/>
                  </a:cubicBezTo>
                  <a:cubicBezTo>
                    <a:pt x="928" y="4466"/>
                    <a:pt x="822" y="4482"/>
                    <a:pt x="718" y="4514"/>
                  </a:cubicBezTo>
                  <a:cubicBezTo>
                    <a:pt x="348" y="4575"/>
                    <a:pt x="63" y="4876"/>
                    <a:pt x="24" y="5254"/>
                  </a:cubicBezTo>
                  <a:cubicBezTo>
                    <a:pt x="9" y="5370"/>
                    <a:pt x="1" y="5493"/>
                    <a:pt x="9" y="5617"/>
                  </a:cubicBezTo>
                  <a:cubicBezTo>
                    <a:pt x="16" y="5871"/>
                    <a:pt x="70" y="6118"/>
                    <a:pt x="163" y="6350"/>
                  </a:cubicBezTo>
                  <a:cubicBezTo>
                    <a:pt x="263" y="6597"/>
                    <a:pt x="425" y="6820"/>
                    <a:pt x="626" y="6998"/>
                  </a:cubicBezTo>
                  <a:cubicBezTo>
                    <a:pt x="734" y="7090"/>
                    <a:pt x="850" y="7167"/>
                    <a:pt x="973" y="7229"/>
                  </a:cubicBezTo>
                  <a:cubicBezTo>
                    <a:pt x="1089" y="7299"/>
                    <a:pt x="1220" y="7345"/>
                    <a:pt x="1359" y="7383"/>
                  </a:cubicBezTo>
                  <a:cubicBezTo>
                    <a:pt x="1420" y="7399"/>
                    <a:pt x="1490" y="7422"/>
                    <a:pt x="1559" y="7430"/>
                  </a:cubicBezTo>
                  <a:lnTo>
                    <a:pt x="1667" y="7445"/>
                  </a:lnTo>
                  <a:lnTo>
                    <a:pt x="1760" y="7461"/>
                  </a:lnTo>
                  <a:cubicBezTo>
                    <a:pt x="1858" y="7466"/>
                    <a:pt x="1956" y="7472"/>
                    <a:pt x="2054" y="7472"/>
                  </a:cubicBezTo>
                  <a:cubicBezTo>
                    <a:pt x="2095" y="7472"/>
                    <a:pt x="2136" y="7471"/>
                    <a:pt x="2176" y="7468"/>
                  </a:cubicBezTo>
                  <a:cubicBezTo>
                    <a:pt x="2454" y="7461"/>
                    <a:pt x="2732" y="7422"/>
                    <a:pt x="3002" y="7345"/>
                  </a:cubicBezTo>
                  <a:cubicBezTo>
                    <a:pt x="3272" y="7268"/>
                    <a:pt x="3534" y="7160"/>
                    <a:pt x="3781" y="7013"/>
                  </a:cubicBezTo>
                  <a:cubicBezTo>
                    <a:pt x="4267" y="6712"/>
                    <a:pt x="4645" y="6265"/>
                    <a:pt x="4861" y="5740"/>
                  </a:cubicBezTo>
                  <a:cubicBezTo>
                    <a:pt x="5061" y="5231"/>
                    <a:pt x="5139" y="4683"/>
                    <a:pt x="5085" y="4143"/>
                  </a:cubicBezTo>
                  <a:cubicBezTo>
                    <a:pt x="5077" y="4082"/>
                    <a:pt x="5069" y="4012"/>
                    <a:pt x="5061" y="3951"/>
                  </a:cubicBezTo>
                  <a:cubicBezTo>
                    <a:pt x="5054" y="3889"/>
                    <a:pt x="5046" y="3827"/>
                    <a:pt x="5038" y="3765"/>
                  </a:cubicBezTo>
                  <a:lnTo>
                    <a:pt x="5031" y="3719"/>
                  </a:lnTo>
                  <a:lnTo>
                    <a:pt x="5023" y="3688"/>
                  </a:lnTo>
                  <a:lnTo>
                    <a:pt x="5023" y="3665"/>
                  </a:lnTo>
                  <a:lnTo>
                    <a:pt x="5000" y="3573"/>
                  </a:lnTo>
                  <a:cubicBezTo>
                    <a:pt x="4992" y="3511"/>
                    <a:pt x="4977" y="3449"/>
                    <a:pt x="4961" y="3387"/>
                  </a:cubicBezTo>
                  <a:cubicBezTo>
                    <a:pt x="4892" y="3148"/>
                    <a:pt x="4815" y="2925"/>
                    <a:pt x="4707" y="2701"/>
                  </a:cubicBezTo>
                  <a:cubicBezTo>
                    <a:pt x="4521" y="2300"/>
                    <a:pt x="4275" y="1922"/>
                    <a:pt x="3981" y="1590"/>
                  </a:cubicBezTo>
                  <a:cubicBezTo>
                    <a:pt x="3735" y="1312"/>
                    <a:pt x="3465" y="1050"/>
                    <a:pt x="3171" y="826"/>
                  </a:cubicBezTo>
                  <a:cubicBezTo>
                    <a:pt x="2948" y="649"/>
                    <a:pt x="2709" y="487"/>
                    <a:pt x="2469" y="340"/>
                  </a:cubicBezTo>
                  <a:cubicBezTo>
                    <a:pt x="2269" y="217"/>
                    <a:pt x="2099" y="140"/>
                    <a:pt x="1983" y="78"/>
                  </a:cubicBezTo>
                  <a:cubicBezTo>
                    <a:pt x="1876" y="24"/>
                    <a:pt x="1806" y="1"/>
                    <a:pt x="180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9"/>
            <p:cNvSpPr/>
            <p:nvPr/>
          </p:nvSpPr>
          <p:spPr>
            <a:xfrm rot="5400000">
              <a:off x="3745761" y="102825"/>
              <a:ext cx="139498" cy="119597"/>
            </a:xfrm>
            <a:custGeom>
              <a:avLst/>
              <a:gdLst/>
              <a:ahLst/>
              <a:cxnLst/>
              <a:rect l="l" t="t" r="r" b="b"/>
              <a:pathLst>
                <a:path w="785" h="673" extrusionOk="0">
                  <a:moveTo>
                    <a:pt x="441" y="0"/>
                  </a:moveTo>
                  <a:cubicBezTo>
                    <a:pt x="361" y="0"/>
                    <a:pt x="281" y="29"/>
                    <a:pt x="216" y="94"/>
                  </a:cubicBezTo>
                  <a:cubicBezTo>
                    <a:pt x="0" y="302"/>
                    <a:pt x="139" y="665"/>
                    <a:pt x="440" y="673"/>
                  </a:cubicBezTo>
                  <a:cubicBezTo>
                    <a:pt x="625" y="673"/>
                    <a:pt x="779" y="526"/>
                    <a:pt x="779" y="341"/>
                  </a:cubicBezTo>
                  <a:cubicBezTo>
                    <a:pt x="785" y="140"/>
                    <a:pt x="615" y="0"/>
                    <a:pt x="44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9"/>
            <p:cNvSpPr/>
            <p:nvPr/>
          </p:nvSpPr>
          <p:spPr>
            <a:xfrm rot="5400000">
              <a:off x="4345785" y="257871"/>
              <a:ext cx="222309" cy="393800"/>
            </a:xfrm>
            <a:custGeom>
              <a:avLst/>
              <a:gdLst/>
              <a:ahLst/>
              <a:cxnLst/>
              <a:rect l="l" t="t" r="r" b="b"/>
              <a:pathLst>
                <a:path w="1251" h="2216" extrusionOk="0">
                  <a:moveTo>
                    <a:pt x="533" y="1"/>
                  </a:moveTo>
                  <a:lnTo>
                    <a:pt x="533" y="1"/>
                  </a:lnTo>
                  <a:cubicBezTo>
                    <a:pt x="1235" y="1220"/>
                    <a:pt x="772" y="1698"/>
                    <a:pt x="502" y="1760"/>
                  </a:cubicBezTo>
                  <a:cubicBezTo>
                    <a:pt x="965" y="1428"/>
                    <a:pt x="664" y="456"/>
                    <a:pt x="417" y="155"/>
                  </a:cubicBezTo>
                  <a:lnTo>
                    <a:pt x="417" y="155"/>
                  </a:lnTo>
                  <a:cubicBezTo>
                    <a:pt x="811" y="888"/>
                    <a:pt x="163" y="1713"/>
                    <a:pt x="1" y="2192"/>
                  </a:cubicBezTo>
                  <a:cubicBezTo>
                    <a:pt x="89" y="2206"/>
                    <a:pt x="183" y="2215"/>
                    <a:pt x="280" y="2215"/>
                  </a:cubicBezTo>
                  <a:cubicBezTo>
                    <a:pt x="664" y="2215"/>
                    <a:pt x="1070" y="2062"/>
                    <a:pt x="1150" y="1420"/>
                  </a:cubicBezTo>
                  <a:cubicBezTo>
                    <a:pt x="1250" y="618"/>
                    <a:pt x="533" y="1"/>
                    <a:pt x="53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9"/>
            <p:cNvSpPr/>
            <p:nvPr/>
          </p:nvSpPr>
          <p:spPr>
            <a:xfrm rot="5400000">
              <a:off x="4194024" y="370713"/>
              <a:ext cx="219466" cy="393089"/>
            </a:xfrm>
            <a:custGeom>
              <a:avLst/>
              <a:gdLst/>
              <a:ahLst/>
              <a:cxnLst/>
              <a:rect l="l" t="t" r="r" b="b"/>
              <a:pathLst>
                <a:path w="1235" h="2212" extrusionOk="0">
                  <a:moveTo>
                    <a:pt x="586" y="1"/>
                  </a:moveTo>
                  <a:cubicBezTo>
                    <a:pt x="586" y="1"/>
                    <a:pt x="810" y="911"/>
                    <a:pt x="432" y="1366"/>
                  </a:cubicBezTo>
                  <a:cubicBezTo>
                    <a:pt x="62" y="1821"/>
                    <a:pt x="0" y="1983"/>
                    <a:pt x="147" y="2153"/>
                  </a:cubicBezTo>
                  <a:cubicBezTo>
                    <a:pt x="179" y="2191"/>
                    <a:pt x="247" y="2212"/>
                    <a:pt x="332" y="2212"/>
                  </a:cubicBezTo>
                  <a:cubicBezTo>
                    <a:pt x="609" y="2212"/>
                    <a:pt x="1073" y="1995"/>
                    <a:pt x="1149" y="1459"/>
                  </a:cubicBezTo>
                  <a:cubicBezTo>
                    <a:pt x="1234" y="811"/>
                    <a:pt x="995" y="441"/>
                    <a:pt x="887" y="356"/>
                  </a:cubicBezTo>
                  <a:lnTo>
                    <a:pt x="887" y="356"/>
                  </a:lnTo>
                  <a:cubicBezTo>
                    <a:pt x="995" y="765"/>
                    <a:pt x="1119" y="1443"/>
                    <a:pt x="602" y="1667"/>
                  </a:cubicBezTo>
                  <a:cubicBezTo>
                    <a:pt x="756" y="1343"/>
                    <a:pt x="949" y="487"/>
                    <a:pt x="58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9"/>
            <p:cNvSpPr/>
            <p:nvPr/>
          </p:nvSpPr>
          <p:spPr>
            <a:xfrm rot="5400000">
              <a:off x="3995171" y="370713"/>
              <a:ext cx="326444" cy="423299"/>
            </a:xfrm>
            <a:custGeom>
              <a:avLst/>
              <a:gdLst/>
              <a:ahLst/>
              <a:cxnLst/>
              <a:rect l="l" t="t" r="r" b="b"/>
              <a:pathLst>
                <a:path w="1837" h="2382" extrusionOk="0">
                  <a:moveTo>
                    <a:pt x="1396" y="1"/>
                  </a:moveTo>
                  <a:cubicBezTo>
                    <a:pt x="1401" y="14"/>
                    <a:pt x="1405" y="26"/>
                    <a:pt x="1409" y="39"/>
                  </a:cubicBezTo>
                  <a:lnTo>
                    <a:pt x="1409" y="39"/>
                  </a:lnTo>
                  <a:cubicBezTo>
                    <a:pt x="1401" y="14"/>
                    <a:pt x="1396" y="1"/>
                    <a:pt x="1396" y="1"/>
                  </a:cubicBezTo>
                  <a:close/>
                  <a:moveTo>
                    <a:pt x="1409" y="39"/>
                  </a:moveTo>
                  <a:cubicBezTo>
                    <a:pt x="1462" y="213"/>
                    <a:pt x="1638" y="939"/>
                    <a:pt x="1065" y="1459"/>
                  </a:cubicBezTo>
                  <a:cubicBezTo>
                    <a:pt x="825" y="1690"/>
                    <a:pt x="409" y="1698"/>
                    <a:pt x="224" y="1806"/>
                  </a:cubicBezTo>
                  <a:cubicBezTo>
                    <a:pt x="39" y="1914"/>
                    <a:pt x="0" y="2307"/>
                    <a:pt x="478" y="2377"/>
                  </a:cubicBezTo>
                  <a:cubicBezTo>
                    <a:pt x="500" y="2380"/>
                    <a:pt x="523" y="2381"/>
                    <a:pt x="546" y="2381"/>
                  </a:cubicBezTo>
                  <a:cubicBezTo>
                    <a:pt x="1035" y="2381"/>
                    <a:pt x="1837" y="1689"/>
                    <a:pt x="1689" y="518"/>
                  </a:cubicBezTo>
                  <a:lnTo>
                    <a:pt x="1689" y="518"/>
                  </a:lnTo>
                  <a:cubicBezTo>
                    <a:pt x="1643" y="957"/>
                    <a:pt x="1527" y="1814"/>
                    <a:pt x="895" y="1929"/>
                  </a:cubicBezTo>
                  <a:cubicBezTo>
                    <a:pt x="1253" y="1587"/>
                    <a:pt x="1731" y="1041"/>
                    <a:pt x="1409" y="39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9"/>
            <p:cNvSpPr/>
            <p:nvPr/>
          </p:nvSpPr>
          <p:spPr>
            <a:xfrm rot="5400000">
              <a:off x="3791875" y="349744"/>
              <a:ext cx="416363" cy="449245"/>
            </a:xfrm>
            <a:custGeom>
              <a:avLst/>
              <a:gdLst/>
              <a:ahLst/>
              <a:cxnLst/>
              <a:rect l="l" t="t" r="r" b="b"/>
              <a:pathLst>
                <a:path w="2343" h="2528" extrusionOk="0">
                  <a:moveTo>
                    <a:pt x="2103" y="1"/>
                  </a:moveTo>
                  <a:cubicBezTo>
                    <a:pt x="2103" y="6"/>
                    <a:pt x="2132" y="1282"/>
                    <a:pt x="1177" y="1620"/>
                  </a:cubicBezTo>
                  <a:cubicBezTo>
                    <a:pt x="684" y="1782"/>
                    <a:pt x="290" y="1752"/>
                    <a:pt x="136" y="1983"/>
                  </a:cubicBezTo>
                  <a:cubicBezTo>
                    <a:pt x="0" y="2180"/>
                    <a:pt x="284" y="2528"/>
                    <a:pt x="739" y="2528"/>
                  </a:cubicBezTo>
                  <a:cubicBezTo>
                    <a:pt x="800" y="2528"/>
                    <a:pt x="864" y="2521"/>
                    <a:pt x="931" y="2508"/>
                  </a:cubicBezTo>
                  <a:cubicBezTo>
                    <a:pt x="1501" y="2392"/>
                    <a:pt x="2342" y="1443"/>
                    <a:pt x="2257" y="386"/>
                  </a:cubicBezTo>
                  <a:lnTo>
                    <a:pt x="2257" y="386"/>
                  </a:lnTo>
                  <a:cubicBezTo>
                    <a:pt x="2211" y="1080"/>
                    <a:pt x="1810" y="1698"/>
                    <a:pt x="1193" y="2014"/>
                  </a:cubicBezTo>
                  <a:cubicBezTo>
                    <a:pt x="1463" y="1790"/>
                    <a:pt x="2134" y="1273"/>
                    <a:pt x="2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9"/>
            <p:cNvSpPr/>
            <p:nvPr/>
          </p:nvSpPr>
          <p:spPr>
            <a:xfrm rot="5400000">
              <a:off x="3363338" y="195409"/>
              <a:ext cx="629431" cy="267983"/>
            </a:xfrm>
            <a:custGeom>
              <a:avLst/>
              <a:gdLst/>
              <a:ahLst/>
              <a:cxnLst/>
              <a:rect l="l" t="t" r="r" b="b"/>
              <a:pathLst>
                <a:path w="3542" h="1508" extrusionOk="0">
                  <a:moveTo>
                    <a:pt x="1798" y="0"/>
                  </a:moveTo>
                  <a:lnTo>
                    <a:pt x="1798" y="0"/>
                  </a:lnTo>
                  <a:cubicBezTo>
                    <a:pt x="1744" y="363"/>
                    <a:pt x="1427" y="733"/>
                    <a:pt x="1011" y="741"/>
                  </a:cubicBezTo>
                  <a:cubicBezTo>
                    <a:pt x="641" y="733"/>
                    <a:pt x="317" y="502"/>
                    <a:pt x="186" y="155"/>
                  </a:cubicBezTo>
                  <a:lnTo>
                    <a:pt x="186" y="155"/>
                  </a:lnTo>
                  <a:cubicBezTo>
                    <a:pt x="185" y="155"/>
                    <a:pt x="0" y="1088"/>
                    <a:pt x="1134" y="1435"/>
                  </a:cubicBezTo>
                  <a:cubicBezTo>
                    <a:pt x="1295" y="1485"/>
                    <a:pt x="1456" y="1507"/>
                    <a:pt x="1615" y="1507"/>
                  </a:cubicBezTo>
                  <a:cubicBezTo>
                    <a:pt x="2568" y="1507"/>
                    <a:pt x="3429" y="707"/>
                    <a:pt x="3541" y="224"/>
                  </a:cubicBezTo>
                  <a:lnTo>
                    <a:pt x="3541" y="224"/>
                  </a:lnTo>
                  <a:cubicBezTo>
                    <a:pt x="3136" y="692"/>
                    <a:pt x="2447" y="1170"/>
                    <a:pt x="1735" y="1170"/>
                  </a:cubicBezTo>
                  <a:cubicBezTo>
                    <a:pt x="1579" y="1170"/>
                    <a:pt x="1421" y="1147"/>
                    <a:pt x="1265" y="1096"/>
                  </a:cubicBezTo>
                  <a:cubicBezTo>
                    <a:pt x="1636" y="1073"/>
                    <a:pt x="2129" y="486"/>
                    <a:pt x="179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9"/>
            <p:cNvSpPr/>
            <p:nvPr/>
          </p:nvSpPr>
          <p:spPr>
            <a:xfrm rot="5400000">
              <a:off x="4899071" y="111704"/>
              <a:ext cx="881595" cy="1082416"/>
            </a:xfrm>
            <a:custGeom>
              <a:avLst/>
              <a:gdLst/>
              <a:ahLst/>
              <a:cxnLst/>
              <a:rect l="l" t="t" r="r" b="b"/>
              <a:pathLst>
                <a:path w="4961" h="6091" extrusionOk="0">
                  <a:moveTo>
                    <a:pt x="0" y="6066"/>
                  </a:moveTo>
                  <a:cubicBezTo>
                    <a:pt x="0" y="6066"/>
                    <a:pt x="38" y="6074"/>
                    <a:pt x="100" y="6076"/>
                  </a:cubicBezTo>
                  <a:lnTo>
                    <a:pt x="100" y="6076"/>
                  </a:lnTo>
                  <a:cubicBezTo>
                    <a:pt x="35" y="6070"/>
                    <a:pt x="0" y="6066"/>
                    <a:pt x="0" y="6066"/>
                  </a:cubicBezTo>
                  <a:close/>
                  <a:moveTo>
                    <a:pt x="2411" y="1"/>
                  </a:moveTo>
                  <a:cubicBezTo>
                    <a:pt x="2309" y="1"/>
                    <a:pt x="2208" y="14"/>
                    <a:pt x="2106" y="34"/>
                  </a:cubicBezTo>
                  <a:cubicBezTo>
                    <a:pt x="1867" y="88"/>
                    <a:pt x="1651" y="196"/>
                    <a:pt x="1458" y="342"/>
                  </a:cubicBezTo>
                  <a:cubicBezTo>
                    <a:pt x="1281" y="489"/>
                    <a:pt x="1134" y="658"/>
                    <a:pt x="1011" y="859"/>
                  </a:cubicBezTo>
                  <a:cubicBezTo>
                    <a:pt x="957" y="952"/>
                    <a:pt x="910" y="1052"/>
                    <a:pt x="872" y="1152"/>
                  </a:cubicBezTo>
                  <a:cubicBezTo>
                    <a:pt x="833" y="1252"/>
                    <a:pt x="810" y="1368"/>
                    <a:pt x="818" y="1476"/>
                  </a:cubicBezTo>
                  <a:cubicBezTo>
                    <a:pt x="833" y="1692"/>
                    <a:pt x="934" y="1893"/>
                    <a:pt x="1096" y="2032"/>
                  </a:cubicBezTo>
                  <a:cubicBezTo>
                    <a:pt x="1227" y="2170"/>
                    <a:pt x="1396" y="2263"/>
                    <a:pt x="1574" y="2309"/>
                  </a:cubicBezTo>
                  <a:cubicBezTo>
                    <a:pt x="1627" y="2321"/>
                    <a:pt x="1681" y="2327"/>
                    <a:pt x="1734" y="2327"/>
                  </a:cubicBezTo>
                  <a:cubicBezTo>
                    <a:pt x="1852" y="2327"/>
                    <a:pt x="1969" y="2298"/>
                    <a:pt x="2075" y="2240"/>
                  </a:cubicBezTo>
                  <a:cubicBezTo>
                    <a:pt x="2145" y="2201"/>
                    <a:pt x="2206" y="2155"/>
                    <a:pt x="2253" y="2101"/>
                  </a:cubicBezTo>
                  <a:cubicBezTo>
                    <a:pt x="2307" y="2047"/>
                    <a:pt x="2345" y="1985"/>
                    <a:pt x="2368" y="1916"/>
                  </a:cubicBezTo>
                  <a:cubicBezTo>
                    <a:pt x="2415" y="1800"/>
                    <a:pt x="2422" y="1669"/>
                    <a:pt x="2384" y="1553"/>
                  </a:cubicBezTo>
                  <a:cubicBezTo>
                    <a:pt x="2361" y="1453"/>
                    <a:pt x="2299" y="1368"/>
                    <a:pt x="2222" y="1306"/>
                  </a:cubicBezTo>
                  <a:cubicBezTo>
                    <a:pt x="2168" y="1260"/>
                    <a:pt x="2098" y="1237"/>
                    <a:pt x="2029" y="1222"/>
                  </a:cubicBezTo>
                  <a:cubicBezTo>
                    <a:pt x="1990" y="1222"/>
                    <a:pt x="1944" y="1222"/>
                    <a:pt x="1898" y="1229"/>
                  </a:cubicBezTo>
                  <a:lnTo>
                    <a:pt x="1859" y="1245"/>
                  </a:lnTo>
                  <a:lnTo>
                    <a:pt x="1898" y="1237"/>
                  </a:lnTo>
                  <a:cubicBezTo>
                    <a:pt x="1917" y="1234"/>
                    <a:pt x="1935" y="1232"/>
                    <a:pt x="1953" y="1232"/>
                  </a:cubicBezTo>
                  <a:cubicBezTo>
                    <a:pt x="1977" y="1232"/>
                    <a:pt x="2002" y="1236"/>
                    <a:pt x="2029" y="1245"/>
                  </a:cubicBezTo>
                  <a:cubicBezTo>
                    <a:pt x="2098" y="1252"/>
                    <a:pt x="2152" y="1291"/>
                    <a:pt x="2206" y="1337"/>
                  </a:cubicBezTo>
                  <a:cubicBezTo>
                    <a:pt x="2268" y="1399"/>
                    <a:pt x="2314" y="1484"/>
                    <a:pt x="2330" y="1569"/>
                  </a:cubicBezTo>
                  <a:cubicBezTo>
                    <a:pt x="2361" y="1677"/>
                    <a:pt x="2345" y="1792"/>
                    <a:pt x="2299" y="1893"/>
                  </a:cubicBezTo>
                  <a:cubicBezTo>
                    <a:pt x="2237" y="2001"/>
                    <a:pt x="2145" y="2093"/>
                    <a:pt x="2029" y="2147"/>
                  </a:cubicBezTo>
                  <a:cubicBezTo>
                    <a:pt x="1957" y="2183"/>
                    <a:pt x="1878" y="2200"/>
                    <a:pt x="1795" y="2200"/>
                  </a:cubicBezTo>
                  <a:cubicBezTo>
                    <a:pt x="1594" y="2200"/>
                    <a:pt x="1376" y="2099"/>
                    <a:pt x="1211" y="1924"/>
                  </a:cubicBezTo>
                  <a:cubicBezTo>
                    <a:pt x="1157" y="1862"/>
                    <a:pt x="1111" y="1792"/>
                    <a:pt x="1072" y="1715"/>
                  </a:cubicBezTo>
                  <a:cubicBezTo>
                    <a:pt x="1034" y="1646"/>
                    <a:pt x="1011" y="1561"/>
                    <a:pt x="1011" y="1484"/>
                  </a:cubicBezTo>
                  <a:cubicBezTo>
                    <a:pt x="1026" y="1299"/>
                    <a:pt x="1096" y="1121"/>
                    <a:pt x="1204" y="975"/>
                  </a:cubicBezTo>
                  <a:cubicBezTo>
                    <a:pt x="1451" y="524"/>
                    <a:pt x="1925" y="257"/>
                    <a:pt x="2427" y="257"/>
                  </a:cubicBezTo>
                  <a:cubicBezTo>
                    <a:pt x="2441" y="257"/>
                    <a:pt x="2455" y="257"/>
                    <a:pt x="2469" y="257"/>
                  </a:cubicBezTo>
                  <a:cubicBezTo>
                    <a:pt x="2577" y="265"/>
                    <a:pt x="2685" y="280"/>
                    <a:pt x="2785" y="311"/>
                  </a:cubicBezTo>
                  <a:cubicBezTo>
                    <a:pt x="2839" y="327"/>
                    <a:pt x="2893" y="334"/>
                    <a:pt x="2947" y="358"/>
                  </a:cubicBezTo>
                  <a:lnTo>
                    <a:pt x="3016" y="381"/>
                  </a:lnTo>
                  <a:lnTo>
                    <a:pt x="3101" y="419"/>
                  </a:lnTo>
                  <a:cubicBezTo>
                    <a:pt x="3410" y="558"/>
                    <a:pt x="3703" y="751"/>
                    <a:pt x="3942" y="998"/>
                  </a:cubicBezTo>
                  <a:cubicBezTo>
                    <a:pt x="4104" y="1160"/>
                    <a:pt x="4243" y="1345"/>
                    <a:pt x="4359" y="1546"/>
                  </a:cubicBezTo>
                  <a:cubicBezTo>
                    <a:pt x="4582" y="1939"/>
                    <a:pt x="4683" y="2394"/>
                    <a:pt x="4636" y="2849"/>
                  </a:cubicBezTo>
                  <a:cubicBezTo>
                    <a:pt x="4582" y="3297"/>
                    <a:pt x="4428" y="3721"/>
                    <a:pt x="4181" y="4099"/>
                  </a:cubicBezTo>
                  <a:cubicBezTo>
                    <a:pt x="4150" y="4145"/>
                    <a:pt x="4120" y="4184"/>
                    <a:pt x="4089" y="4230"/>
                  </a:cubicBezTo>
                  <a:cubicBezTo>
                    <a:pt x="4058" y="4276"/>
                    <a:pt x="4027" y="4323"/>
                    <a:pt x="3996" y="4369"/>
                  </a:cubicBezTo>
                  <a:lnTo>
                    <a:pt x="3965" y="4400"/>
                  </a:lnTo>
                  <a:lnTo>
                    <a:pt x="3958" y="4415"/>
                  </a:lnTo>
                  <a:lnTo>
                    <a:pt x="3942" y="4431"/>
                  </a:lnTo>
                  <a:lnTo>
                    <a:pt x="3896" y="4492"/>
                  </a:lnTo>
                  <a:cubicBezTo>
                    <a:pt x="3857" y="4531"/>
                    <a:pt x="3826" y="4577"/>
                    <a:pt x="3788" y="4616"/>
                  </a:cubicBezTo>
                  <a:cubicBezTo>
                    <a:pt x="3657" y="4770"/>
                    <a:pt x="3502" y="4909"/>
                    <a:pt x="3340" y="5040"/>
                  </a:cubicBezTo>
                  <a:cubicBezTo>
                    <a:pt x="3186" y="5156"/>
                    <a:pt x="3016" y="5272"/>
                    <a:pt x="2847" y="5364"/>
                  </a:cubicBezTo>
                  <a:cubicBezTo>
                    <a:pt x="2685" y="5457"/>
                    <a:pt x="2523" y="5542"/>
                    <a:pt x="2353" y="5611"/>
                  </a:cubicBezTo>
                  <a:cubicBezTo>
                    <a:pt x="2052" y="5734"/>
                    <a:pt x="1736" y="5835"/>
                    <a:pt x="1420" y="5912"/>
                  </a:cubicBezTo>
                  <a:cubicBezTo>
                    <a:pt x="1173" y="5966"/>
                    <a:pt x="926" y="6012"/>
                    <a:pt x="671" y="6035"/>
                  </a:cubicBezTo>
                  <a:cubicBezTo>
                    <a:pt x="463" y="6058"/>
                    <a:pt x="293" y="6074"/>
                    <a:pt x="178" y="6074"/>
                  </a:cubicBezTo>
                  <a:cubicBezTo>
                    <a:pt x="156" y="6075"/>
                    <a:pt x="136" y="6076"/>
                    <a:pt x="118" y="6076"/>
                  </a:cubicBezTo>
                  <a:cubicBezTo>
                    <a:pt x="112" y="6076"/>
                    <a:pt x="106" y="6076"/>
                    <a:pt x="100" y="6076"/>
                  </a:cubicBezTo>
                  <a:lnTo>
                    <a:pt x="100" y="6076"/>
                  </a:lnTo>
                  <a:cubicBezTo>
                    <a:pt x="122" y="6078"/>
                    <a:pt x="148" y="6080"/>
                    <a:pt x="178" y="6082"/>
                  </a:cubicBezTo>
                  <a:cubicBezTo>
                    <a:pt x="240" y="6086"/>
                    <a:pt x="323" y="6090"/>
                    <a:pt x="423" y="6090"/>
                  </a:cubicBezTo>
                  <a:cubicBezTo>
                    <a:pt x="497" y="6090"/>
                    <a:pt x="580" y="6088"/>
                    <a:pt x="671" y="6082"/>
                  </a:cubicBezTo>
                  <a:cubicBezTo>
                    <a:pt x="926" y="6074"/>
                    <a:pt x="1180" y="6043"/>
                    <a:pt x="1435" y="6004"/>
                  </a:cubicBezTo>
                  <a:cubicBezTo>
                    <a:pt x="1759" y="5950"/>
                    <a:pt x="2091" y="5866"/>
                    <a:pt x="2399" y="5750"/>
                  </a:cubicBezTo>
                  <a:cubicBezTo>
                    <a:pt x="2777" y="5619"/>
                    <a:pt x="3140" y="5426"/>
                    <a:pt x="3464" y="5194"/>
                  </a:cubicBezTo>
                  <a:cubicBezTo>
                    <a:pt x="3641" y="5063"/>
                    <a:pt x="3803" y="4917"/>
                    <a:pt x="3958" y="4762"/>
                  </a:cubicBezTo>
                  <a:cubicBezTo>
                    <a:pt x="3996" y="4724"/>
                    <a:pt x="4035" y="4678"/>
                    <a:pt x="4073" y="4631"/>
                  </a:cubicBezTo>
                  <a:lnTo>
                    <a:pt x="4127" y="4570"/>
                  </a:lnTo>
                  <a:lnTo>
                    <a:pt x="4143" y="4554"/>
                  </a:lnTo>
                  <a:lnTo>
                    <a:pt x="4158" y="4531"/>
                  </a:lnTo>
                  <a:lnTo>
                    <a:pt x="4181" y="4500"/>
                  </a:lnTo>
                  <a:cubicBezTo>
                    <a:pt x="4220" y="4454"/>
                    <a:pt x="4251" y="4415"/>
                    <a:pt x="4289" y="4369"/>
                  </a:cubicBezTo>
                  <a:cubicBezTo>
                    <a:pt x="4320" y="4323"/>
                    <a:pt x="4351" y="4269"/>
                    <a:pt x="4390" y="4222"/>
                  </a:cubicBezTo>
                  <a:cubicBezTo>
                    <a:pt x="4667" y="3821"/>
                    <a:pt x="4845" y="3358"/>
                    <a:pt x="4906" y="2872"/>
                  </a:cubicBezTo>
                  <a:cubicBezTo>
                    <a:pt x="4960" y="2363"/>
                    <a:pt x="4852" y="1846"/>
                    <a:pt x="4598" y="1399"/>
                  </a:cubicBezTo>
                  <a:cubicBezTo>
                    <a:pt x="4474" y="1175"/>
                    <a:pt x="4320" y="975"/>
                    <a:pt x="4135" y="797"/>
                  </a:cubicBezTo>
                  <a:cubicBezTo>
                    <a:pt x="3958" y="620"/>
                    <a:pt x="3757" y="466"/>
                    <a:pt x="3541" y="334"/>
                  </a:cubicBezTo>
                  <a:cubicBezTo>
                    <a:pt x="3433" y="273"/>
                    <a:pt x="3317" y="219"/>
                    <a:pt x="3209" y="172"/>
                  </a:cubicBezTo>
                  <a:lnTo>
                    <a:pt x="3124" y="134"/>
                  </a:lnTo>
                  <a:lnTo>
                    <a:pt x="3024" y="103"/>
                  </a:lnTo>
                  <a:cubicBezTo>
                    <a:pt x="2970" y="80"/>
                    <a:pt x="2908" y="64"/>
                    <a:pt x="2847" y="49"/>
                  </a:cubicBezTo>
                  <a:cubicBezTo>
                    <a:pt x="2723" y="18"/>
                    <a:pt x="2600" y="3"/>
                    <a:pt x="2476" y="3"/>
                  </a:cubicBezTo>
                  <a:cubicBezTo>
                    <a:pt x="2455" y="1"/>
                    <a:pt x="2433" y="1"/>
                    <a:pt x="24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9"/>
            <p:cNvSpPr/>
            <p:nvPr/>
          </p:nvSpPr>
          <p:spPr>
            <a:xfrm rot="5400000">
              <a:off x="5548678" y="505415"/>
              <a:ext cx="123505" cy="107335"/>
            </a:xfrm>
            <a:custGeom>
              <a:avLst/>
              <a:gdLst/>
              <a:ahLst/>
              <a:cxnLst/>
              <a:rect l="l" t="t" r="r" b="b"/>
              <a:pathLst>
                <a:path w="695" h="604" extrusionOk="0">
                  <a:moveTo>
                    <a:pt x="347" y="0"/>
                  </a:moveTo>
                  <a:cubicBezTo>
                    <a:pt x="159" y="0"/>
                    <a:pt x="0" y="185"/>
                    <a:pt x="61" y="394"/>
                  </a:cubicBezTo>
                  <a:cubicBezTo>
                    <a:pt x="103" y="531"/>
                    <a:pt x="225" y="603"/>
                    <a:pt x="348" y="603"/>
                  </a:cubicBezTo>
                  <a:cubicBezTo>
                    <a:pt x="454" y="603"/>
                    <a:pt x="560" y="551"/>
                    <a:pt x="617" y="440"/>
                  </a:cubicBezTo>
                  <a:cubicBezTo>
                    <a:pt x="694" y="294"/>
                    <a:pt x="640" y="116"/>
                    <a:pt x="493" y="39"/>
                  </a:cubicBezTo>
                  <a:cubicBezTo>
                    <a:pt x="445" y="12"/>
                    <a:pt x="395" y="0"/>
                    <a:pt x="34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9"/>
            <p:cNvSpPr/>
            <p:nvPr/>
          </p:nvSpPr>
          <p:spPr>
            <a:xfrm rot="5400000">
              <a:off x="4873572" y="362184"/>
              <a:ext cx="248432" cy="326449"/>
            </a:xfrm>
            <a:custGeom>
              <a:avLst/>
              <a:gdLst/>
              <a:ahLst/>
              <a:cxnLst/>
              <a:rect l="l" t="t" r="r" b="b"/>
              <a:pathLst>
                <a:path w="1398" h="1837" extrusionOk="0">
                  <a:moveTo>
                    <a:pt x="811" y="1"/>
                  </a:moveTo>
                  <a:cubicBezTo>
                    <a:pt x="734" y="448"/>
                    <a:pt x="626" y="1266"/>
                    <a:pt x="1" y="1675"/>
                  </a:cubicBezTo>
                  <a:cubicBezTo>
                    <a:pt x="471" y="1451"/>
                    <a:pt x="803" y="1011"/>
                    <a:pt x="888" y="494"/>
                  </a:cubicBezTo>
                  <a:lnTo>
                    <a:pt x="888" y="494"/>
                  </a:lnTo>
                  <a:cubicBezTo>
                    <a:pt x="1073" y="664"/>
                    <a:pt x="718" y="1582"/>
                    <a:pt x="32" y="1837"/>
                  </a:cubicBezTo>
                  <a:cubicBezTo>
                    <a:pt x="32" y="1837"/>
                    <a:pt x="865" y="1667"/>
                    <a:pt x="1135" y="996"/>
                  </a:cubicBezTo>
                  <a:cubicBezTo>
                    <a:pt x="1397" y="317"/>
                    <a:pt x="1181" y="140"/>
                    <a:pt x="8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9"/>
            <p:cNvSpPr/>
            <p:nvPr/>
          </p:nvSpPr>
          <p:spPr>
            <a:xfrm rot="5400000">
              <a:off x="4954428" y="517142"/>
              <a:ext cx="230483" cy="335867"/>
            </a:xfrm>
            <a:custGeom>
              <a:avLst/>
              <a:gdLst/>
              <a:ahLst/>
              <a:cxnLst/>
              <a:rect l="l" t="t" r="r" b="b"/>
              <a:pathLst>
                <a:path w="1297" h="1890" extrusionOk="0">
                  <a:moveTo>
                    <a:pt x="637" y="0"/>
                  </a:moveTo>
                  <a:cubicBezTo>
                    <a:pt x="621" y="0"/>
                    <a:pt x="607" y="3"/>
                    <a:pt x="595" y="7"/>
                  </a:cubicBezTo>
                  <a:cubicBezTo>
                    <a:pt x="402" y="77"/>
                    <a:pt x="371" y="231"/>
                    <a:pt x="479" y="748"/>
                  </a:cubicBezTo>
                  <a:cubicBezTo>
                    <a:pt x="579" y="1273"/>
                    <a:pt x="1" y="1890"/>
                    <a:pt x="1" y="1890"/>
                  </a:cubicBezTo>
                  <a:cubicBezTo>
                    <a:pt x="494" y="1674"/>
                    <a:pt x="718" y="910"/>
                    <a:pt x="749" y="586"/>
                  </a:cubicBezTo>
                  <a:lnTo>
                    <a:pt x="749" y="586"/>
                  </a:lnTo>
                  <a:cubicBezTo>
                    <a:pt x="1057" y="987"/>
                    <a:pt x="672" y="1473"/>
                    <a:pt x="409" y="1743"/>
                  </a:cubicBezTo>
                  <a:cubicBezTo>
                    <a:pt x="517" y="1720"/>
                    <a:pt x="872" y="1535"/>
                    <a:pt x="1081" y="987"/>
                  </a:cubicBezTo>
                  <a:cubicBezTo>
                    <a:pt x="1296" y="433"/>
                    <a:pt x="848" y="0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9"/>
            <p:cNvSpPr/>
            <p:nvPr/>
          </p:nvSpPr>
          <p:spPr>
            <a:xfrm rot="5400000">
              <a:off x="5044702" y="583603"/>
              <a:ext cx="236881" cy="410504"/>
            </a:xfrm>
            <a:custGeom>
              <a:avLst/>
              <a:gdLst/>
              <a:ahLst/>
              <a:cxnLst/>
              <a:rect l="l" t="t" r="r" b="b"/>
              <a:pathLst>
                <a:path w="1333" h="2310" extrusionOk="0">
                  <a:moveTo>
                    <a:pt x="332" y="1"/>
                  </a:moveTo>
                  <a:cubicBezTo>
                    <a:pt x="78" y="1"/>
                    <a:pt x="1" y="242"/>
                    <a:pt x="83" y="381"/>
                  </a:cubicBezTo>
                  <a:cubicBezTo>
                    <a:pt x="183" y="543"/>
                    <a:pt x="507" y="728"/>
                    <a:pt x="592" y="1021"/>
                  </a:cubicBezTo>
                  <a:cubicBezTo>
                    <a:pt x="813" y="1672"/>
                    <a:pt x="370" y="2165"/>
                    <a:pt x="250" y="2283"/>
                  </a:cubicBezTo>
                  <a:lnTo>
                    <a:pt x="250" y="2283"/>
                  </a:lnTo>
                  <a:cubicBezTo>
                    <a:pt x="935" y="1628"/>
                    <a:pt x="798" y="992"/>
                    <a:pt x="661" y="566"/>
                  </a:cubicBezTo>
                  <a:lnTo>
                    <a:pt x="661" y="566"/>
                  </a:lnTo>
                  <a:cubicBezTo>
                    <a:pt x="1109" y="936"/>
                    <a:pt x="831" y="1661"/>
                    <a:pt x="669" y="2032"/>
                  </a:cubicBezTo>
                  <a:cubicBezTo>
                    <a:pt x="1332" y="1129"/>
                    <a:pt x="931" y="196"/>
                    <a:pt x="530" y="41"/>
                  </a:cubicBezTo>
                  <a:cubicBezTo>
                    <a:pt x="455" y="13"/>
                    <a:pt x="389" y="1"/>
                    <a:pt x="332" y="1"/>
                  </a:cubicBezTo>
                  <a:close/>
                  <a:moveTo>
                    <a:pt x="250" y="2283"/>
                  </a:moveTo>
                  <a:lnTo>
                    <a:pt x="250" y="2283"/>
                  </a:lnTo>
                  <a:cubicBezTo>
                    <a:pt x="241" y="2291"/>
                    <a:pt x="231" y="2300"/>
                    <a:pt x="221" y="2309"/>
                  </a:cubicBezTo>
                  <a:cubicBezTo>
                    <a:pt x="221" y="2309"/>
                    <a:pt x="232" y="2300"/>
                    <a:pt x="250" y="2283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9"/>
            <p:cNvSpPr/>
            <p:nvPr/>
          </p:nvSpPr>
          <p:spPr>
            <a:xfrm rot="5400000">
              <a:off x="5144040" y="602084"/>
              <a:ext cx="269934" cy="474834"/>
            </a:xfrm>
            <a:custGeom>
              <a:avLst/>
              <a:gdLst/>
              <a:ahLst/>
              <a:cxnLst/>
              <a:rect l="l" t="t" r="r" b="b"/>
              <a:pathLst>
                <a:path w="1519" h="2672" extrusionOk="0">
                  <a:moveTo>
                    <a:pt x="388" y="0"/>
                  </a:moveTo>
                  <a:cubicBezTo>
                    <a:pt x="167" y="0"/>
                    <a:pt x="0" y="115"/>
                    <a:pt x="14" y="257"/>
                  </a:cubicBezTo>
                  <a:cubicBezTo>
                    <a:pt x="37" y="504"/>
                    <a:pt x="361" y="658"/>
                    <a:pt x="685" y="998"/>
                  </a:cubicBezTo>
                  <a:cubicBezTo>
                    <a:pt x="1287" y="1677"/>
                    <a:pt x="708" y="2672"/>
                    <a:pt x="708" y="2672"/>
                  </a:cubicBezTo>
                  <a:cubicBezTo>
                    <a:pt x="1287" y="1692"/>
                    <a:pt x="978" y="982"/>
                    <a:pt x="870" y="689"/>
                  </a:cubicBezTo>
                  <a:lnTo>
                    <a:pt x="870" y="689"/>
                  </a:lnTo>
                  <a:cubicBezTo>
                    <a:pt x="1210" y="1206"/>
                    <a:pt x="1264" y="1870"/>
                    <a:pt x="1001" y="2433"/>
                  </a:cubicBezTo>
                  <a:cubicBezTo>
                    <a:pt x="1518" y="1638"/>
                    <a:pt x="1271" y="527"/>
                    <a:pt x="878" y="188"/>
                  </a:cubicBezTo>
                  <a:cubicBezTo>
                    <a:pt x="715" y="53"/>
                    <a:pt x="539" y="0"/>
                    <a:pt x="38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9"/>
            <p:cNvSpPr/>
            <p:nvPr/>
          </p:nvSpPr>
          <p:spPr>
            <a:xfrm rot="5400000">
              <a:off x="5370350" y="544064"/>
              <a:ext cx="500595" cy="363056"/>
            </a:xfrm>
            <a:custGeom>
              <a:avLst/>
              <a:gdLst/>
              <a:ahLst/>
              <a:cxnLst/>
              <a:rect l="l" t="t" r="r" b="b"/>
              <a:pathLst>
                <a:path w="2817" h="2043" extrusionOk="0">
                  <a:moveTo>
                    <a:pt x="968" y="1"/>
                  </a:moveTo>
                  <a:cubicBezTo>
                    <a:pt x="199" y="1"/>
                    <a:pt x="0" y="639"/>
                    <a:pt x="0" y="639"/>
                  </a:cubicBezTo>
                  <a:cubicBezTo>
                    <a:pt x="152" y="510"/>
                    <a:pt x="342" y="441"/>
                    <a:pt x="533" y="441"/>
                  </a:cubicBezTo>
                  <a:cubicBezTo>
                    <a:pt x="662" y="441"/>
                    <a:pt x="792" y="473"/>
                    <a:pt x="911" y="538"/>
                  </a:cubicBezTo>
                  <a:cubicBezTo>
                    <a:pt x="1235" y="724"/>
                    <a:pt x="1327" y="1156"/>
                    <a:pt x="1211" y="1464"/>
                  </a:cubicBezTo>
                  <a:cubicBezTo>
                    <a:pt x="1682" y="1225"/>
                    <a:pt x="1551" y="546"/>
                    <a:pt x="1265" y="361"/>
                  </a:cubicBezTo>
                  <a:lnTo>
                    <a:pt x="1265" y="361"/>
                  </a:lnTo>
                  <a:cubicBezTo>
                    <a:pt x="2068" y="523"/>
                    <a:pt x="2538" y="1379"/>
                    <a:pt x="2677" y="2043"/>
                  </a:cubicBezTo>
                  <a:cubicBezTo>
                    <a:pt x="2816" y="1541"/>
                    <a:pt x="2345" y="253"/>
                    <a:pt x="1304" y="37"/>
                  </a:cubicBezTo>
                  <a:cubicBezTo>
                    <a:pt x="1182" y="12"/>
                    <a:pt x="1070" y="1"/>
                    <a:pt x="9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9"/>
            <p:cNvSpPr/>
            <p:nvPr/>
          </p:nvSpPr>
          <p:spPr>
            <a:xfrm rot="5400000">
              <a:off x="4431173" y="649087"/>
              <a:ext cx="499173" cy="450489"/>
            </a:xfrm>
            <a:custGeom>
              <a:avLst/>
              <a:gdLst/>
              <a:ahLst/>
              <a:cxnLst/>
              <a:rect l="l" t="t" r="r" b="b"/>
              <a:pathLst>
                <a:path w="2809" h="2535" extrusionOk="0">
                  <a:moveTo>
                    <a:pt x="517" y="1"/>
                  </a:moveTo>
                  <a:lnTo>
                    <a:pt x="0" y="247"/>
                  </a:lnTo>
                  <a:cubicBezTo>
                    <a:pt x="0" y="247"/>
                    <a:pt x="972" y="363"/>
                    <a:pt x="1782" y="1466"/>
                  </a:cubicBezTo>
                  <a:cubicBezTo>
                    <a:pt x="1339" y="1777"/>
                    <a:pt x="463" y="2271"/>
                    <a:pt x="106" y="2271"/>
                  </a:cubicBezTo>
                  <a:cubicBezTo>
                    <a:pt x="90" y="2271"/>
                    <a:pt x="75" y="2270"/>
                    <a:pt x="62" y="2268"/>
                  </a:cubicBezTo>
                  <a:lnTo>
                    <a:pt x="62" y="2268"/>
                  </a:lnTo>
                  <a:cubicBezTo>
                    <a:pt x="215" y="2514"/>
                    <a:pt x="299" y="2531"/>
                    <a:pt x="319" y="2531"/>
                  </a:cubicBezTo>
                  <a:cubicBezTo>
                    <a:pt x="323" y="2531"/>
                    <a:pt x="324" y="2531"/>
                    <a:pt x="324" y="2531"/>
                  </a:cubicBezTo>
                  <a:cubicBezTo>
                    <a:pt x="324" y="2531"/>
                    <a:pt x="365" y="2534"/>
                    <a:pt x="439" y="2534"/>
                  </a:cubicBezTo>
                  <a:cubicBezTo>
                    <a:pt x="770" y="2534"/>
                    <a:pt x="1768" y="2462"/>
                    <a:pt x="2808" y="1675"/>
                  </a:cubicBezTo>
                  <a:cubicBezTo>
                    <a:pt x="2091" y="448"/>
                    <a:pt x="517" y="1"/>
                    <a:pt x="5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9"/>
            <p:cNvSpPr/>
            <p:nvPr/>
          </p:nvSpPr>
          <p:spPr>
            <a:xfrm rot="5400000">
              <a:off x="4431440" y="387596"/>
              <a:ext cx="545910" cy="255010"/>
            </a:xfrm>
            <a:custGeom>
              <a:avLst/>
              <a:gdLst/>
              <a:ahLst/>
              <a:cxnLst/>
              <a:rect l="l" t="t" r="r" b="b"/>
              <a:pathLst>
                <a:path w="3072" h="1435" extrusionOk="0">
                  <a:moveTo>
                    <a:pt x="1562" y="1"/>
                  </a:moveTo>
                  <a:cubicBezTo>
                    <a:pt x="1521" y="1"/>
                    <a:pt x="1481" y="3"/>
                    <a:pt x="1443" y="8"/>
                  </a:cubicBezTo>
                  <a:cubicBezTo>
                    <a:pt x="1063" y="43"/>
                    <a:pt x="553" y="181"/>
                    <a:pt x="121" y="181"/>
                  </a:cubicBezTo>
                  <a:cubicBezTo>
                    <a:pt x="80" y="181"/>
                    <a:pt x="40" y="180"/>
                    <a:pt x="1" y="178"/>
                  </a:cubicBezTo>
                  <a:lnTo>
                    <a:pt x="1" y="178"/>
                  </a:lnTo>
                  <a:cubicBezTo>
                    <a:pt x="78" y="262"/>
                    <a:pt x="525" y="255"/>
                    <a:pt x="1791" y="1435"/>
                  </a:cubicBezTo>
                  <a:cubicBezTo>
                    <a:pt x="1791" y="1435"/>
                    <a:pt x="2631" y="1435"/>
                    <a:pt x="3071" y="934"/>
                  </a:cubicBezTo>
                  <a:cubicBezTo>
                    <a:pt x="2893" y="355"/>
                    <a:pt x="2085" y="1"/>
                    <a:pt x="156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9"/>
            <p:cNvSpPr/>
            <p:nvPr/>
          </p:nvSpPr>
          <p:spPr>
            <a:xfrm rot="5400000">
              <a:off x="6450178" y="-745456"/>
              <a:ext cx="808913" cy="1188685"/>
            </a:xfrm>
            <a:custGeom>
              <a:avLst/>
              <a:gdLst/>
              <a:ahLst/>
              <a:cxnLst/>
              <a:rect l="l" t="t" r="r" b="b"/>
              <a:pathLst>
                <a:path w="4552" h="6689" extrusionOk="0">
                  <a:moveTo>
                    <a:pt x="1667" y="1"/>
                  </a:moveTo>
                  <a:lnTo>
                    <a:pt x="1566" y="8"/>
                  </a:lnTo>
                  <a:cubicBezTo>
                    <a:pt x="1505" y="8"/>
                    <a:pt x="1443" y="24"/>
                    <a:pt x="1381" y="31"/>
                  </a:cubicBezTo>
                  <a:cubicBezTo>
                    <a:pt x="1258" y="55"/>
                    <a:pt x="1142" y="93"/>
                    <a:pt x="1019" y="132"/>
                  </a:cubicBezTo>
                  <a:cubicBezTo>
                    <a:pt x="903" y="186"/>
                    <a:pt x="795" y="247"/>
                    <a:pt x="695" y="317"/>
                  </a:cubicBezTo>
                  <a:cubicBezTo>
                    <a:pt x="502" y="456"/>
                    <a:pt x="340" y="641"/>
                    <a:pt x="224" y="857"/>
                  </a:cubicBezTo>
                  <a:cubicBezTo>
                    <a:pt x="116" y="1057"/>
                    <a:pt x="47" y="1281"/>
                    <a:pt x="23" y="1505"/>
                  </a:cubicBezTo>
                  <a:cubicBezTo>
                    <a:pt x="8" y="1613"/>
                    <a:pt x="0" y="1721"/>
                    <a:pt x="8" y="1829"/>
                  </a:cubicBezTo>
                  <a:cubicBezTo>
                    <a:pt x="16" y="1945"/>
                    <a:pt x="39" y="2053"/>
                    <a:pt x="85" y="2153"/>
                  </a:cubicBezTo>
                  <a:cubicBezTo>
                    <a:pt x="193" y="2338"/>
                    <a:pt x="363" y="2485"/>
                    <a:pt x="563" y="2554"/>
                  </a:cubicBezTo>
                  <a:cubicBezTo>
                    <a:pt x="683" y="2601"/>
                    <a:pt x="810" y="2623"/>
                    <a:pt x="937" y="2623"/>
                  </a:cubicBezTo>
                  <a:cubicBezTo>
                    <a:pt x="998" y="2623"/>
                    <a:pt x="1059" y="2618"/>
                    <a:pt x="1119" y="2608"/>
                  </a:cubicBezTo>
                  <a:cubicBezTo>
                    <a:pt x="1289" y="2585"/>
                    <a:pt x="1443" y="2492"/>
                    <a:pt x="1551" y="2353"/>
                  </a:cubicBezTo>
                  <a:cubicBezTo>
                    <a:pt x="1597" y="2292"/>
                    <a:pt x="1636" y="2222"/>
                    <a:pt x="1659" y="2153"/>
                  </a:cubicBezTo>
                  <a:cubicBezTo>
                    <a:pt x="1682" y="2083"/>
                    <a:pt x="1690" y="2006"/>
                    <a:pt x="1690" y="1937"/>
                  </a:cubicBezTo>
                  <a:cubicBezTo>
                    <a:pt x="1690" y="1813"/>
                    <a:pt x="1643" y="1690"/>
                    <a:pt x="1559" y="1597"/>
                  </a:cubicBezTo>
                  <a:cubicBezTo>
                    <a:pt x="1497" y="1520"/>
                    <a:pt x="1412" y="1466"/>
                    <a:pt x="1312" y="1435"/>
                  </a:cubicBezTo>
                  <a:cubicBezTo>
                    <a:pt x="1277" y="1424"/>
                    <a:pt x="1242" y="1418"/>
                    <a:pt x="1208" y="1418"/>
                  </a:cubicBezTo>
                  <a:cubicBezTo>
                    <a:pt x="1173" y="1418"/>
                    <a:pt x="1138" y="1424"/>
                    <a:pt x="1103" y="1435"/>
                  </a:cubicBezTo>
                  <a:cubicBezTo>
                    <a:pt x="1057" y="1451"/>
                    <a:pt x="1019" y="1466"/>
                    <a:pt x="980" y="1489"/>
                  </a:cubicBezTo>
                  <a:lnTo>
                    <a:pt x="949" y="1520"/>
                  </a:lnTo>
                  <a:lnTo>
                    <a:pt x="988" y="1497"/>
                  </a:lnTo>
                  <a:cubicBezTo>
                    <a:pt x="1019" y="1474"/>
                    <a:pt x="1065" y="1459"/>
                    <a:pt x="1103" y="1451"/>
                  </a:cubicBezTo>
                  <a:cubicBezTo>
                    <a:pt x="1128" y="1445"/>
                    <a:pt x="1153" y="1443"/>
                    <a:pt x="1177" y="1443"/>
                  </a:cubicBezTo>
                  <a:cubicBezTo>
                    <a:pt x="1221" y="1443"/>
                    <a:pt x="1264" y="1451"/>
                    <a:pt x="1304" y="1466"/>
                  </a:cubicBezTo>
                  <a:cubicBezTo>
                    <a:pt x="1389" y="1497"/>
                    <a:pt x="1458" y="1559"/>
                    <a:pt x="1512" y="1628"/>
                  </a:cubicBezTo>
                  <a:cubicBezTo>
                    <a:pt x="1582" y="1721"/>
                    <a:pt x="1613" y="1829"/>
                    <a:pt x="1613" y="1937"/>
                  </a:cubicBezTo>
                  <a:cubicBezTo>
                    <a:pt x="1605" y="2060"/>
                    <a:pt x="1551" y="2184"/>
                    <a:pt x="1466" y="2276"/>
                  </a:cubicBezTo>
                  <a:cubicBezTo>
                    <a:pt x="1356" y="2410"/>
                    <a:pt x="1179" y="2475"/>
                    <a:pt x="987" y="2475"/>
                  </a:cubicBezTo>
                  <a:cubicBezTo>
                    <a:pt x="868" y="2475"/>
                    <a:pt x="743" y="2450"/>
                    <a:pt x="625" y="2400"/>
                  </a:cubicBezTo>
                  <a:cubicBezTo>
                    <a:pt x="548" y="2361"/>
                    <a:pt x="479" y="2323"/>
                    <a:pt x="417" y="2269"/>
                  </a:cubicBezTo>
                  <a:cubicBezTo>
                    <a:pt x="347" y="2215"/>
                    <a:pt x="301" y="2145"/>
                    <a:pt x="263" y="2076"/>
                  </a:cubicBezTo>
                  <a:cubicBezTo>
                    <a:pt x="209" y="1898"/>
                    <a:pt x="193" y="1713"/>
                    <a:pt x="232" y="1528"/>
                  </a:cubicBezTo>
                  <a:cubicBezTo>
                    <a:pt x="293" y="1127"/>
                    <a:pt x="509" y="757"/>
                    <a:pt x="841" y="517"/>
                  </a:cubicBezTo>
                  <a:cubicBezTo>
                    <a:pt x="926" y="456"/>
                    <a:pt x="1019" y="409"/>
                    <a:pt x="1111" y="371"/>
                  </a:cubicBezTo>
                  <a:cubicBezTo>
                    <a:pt x="1211" y="332"/>
                    <a:pt x="1319" y="309"/>
                    <a:pt x="1427" y="294"/>
                  </a:cubicBezTo>
                  <a:cubicBezTo>
                    <a:pt x="1481" y="286"/>
                    <a:pt x="1535" y="278"/>
                    <a:pt x="1589" y="278"/>
                  </a:cubicBezTo>
                  <a:lnTo>
                    <a:pt x="1751" y="278"/>
                  </a:lnTo>
                  <a:cubicBezTo>
                    <a:pt x="1867" y="278"/>
                    <a:pt x="1983" y="286"/>
                    <a:pt x="2091" y="301"/>
                  </a:cubicBezTo>
                  <a:cubicBezTo>
                    <a:pt x="2322" y="325"/>
                    <a:pt x="2538" y="386"/>
                    <a:pt x="2754" y="463"/>
                  </a:cubicBezTo>
                  <a:cubicBezTo>
                    <a:pt x="2970" y="548"/>
                    <a:pt x="3171" y="664"/>
                    <a:pt x="3356" y="803"/>
                  </a:cubicBezTo>
                  <a:cubicBezTo>
                    <a:pt x="3533" y="934"/>
                    <a:pt x="3695" y="1096"/>
                    <a:pt x="3826" y="1281"/>
                  </a:cubicBezTo>
                  <a:cubicBezTo>
                    <a:pt x="3958" y="1466"/>
                    <a:pt x="4058" y="1667"/>
                    <a:pt x="4127" y="1883"/>
                  </a:cubicBezTo>
                  <a:cubicBezTo>
                    <a:pt x="4258" y="2315"/>
                    <a:pt x="4282" y="2770"/>
                    <a:pt x="4204" y="3210"/>
                  </a:cubicBezTo>
                  <a:cubicBezTo>
                    <a:pt x="4197" y="3264"/>
                    <a:pt x="4189" y="3318"/>
                    <a:pt x="4181" y="3372"/>
                  </a:cubicBezTo>
                  <a:cubicBezTo>
                    <a:pt x="4174" y="3426"/>
                    <a:pt x="4150" y="3480"/>
                    <a:pt x="4143" y="3534"/>
                  </a:cubicBezTo>
                  <a:lnTo>
                    <a:pt x="4135" y="3572"/>
                  </a:lnTo>
                  <a:lnTo>
                    <a:pt x="4135" y="3588"/>
                  </a:lnTo>
                  <a:lnTo>
                    <a:pt x="4127" y="3611"/>
                  </a:lnTo>
                  <a:lnTo>
                    <a:pt x="4104" y="3688"/>
                  </a:lnTo>
                  <a:cubicBezTo>
                    <a:pt x="4089" y="3742"/>
                    <a:pt x="4081" y="3788"/>
                    <a:pt x="4058" y="3842"/>
                  </a:cubicBezTo>
                  <a:cubicBezTo>
                    <a:pt x="3996" y="4035"/>
                    <a:pt x="3911" y="4228"/>
                    <a:pt x="3811" y="4405"/>
                  </a:cubicBezTo>
                  <a:cubicBezTo>
                    <a:pt x="3718" y="4583"/>
                    <a:pt x="3611" y="4745"/>
                    <a:pt x="3495" y="4907"/>
                  </a:cubicBezTo>
                  <a:cubicBezTo>
                    <a:pt x="3379" y="5053"/>
                    <a:pt x="3263" y="5200"/>
                    <a:pt x="3132" y="5331"/>
                  </a:cubicBezTo>
                  <a:cubicBezTo>
                    <a:pt x="2909" y="5563"/>
                    <a:pt x="2662" y="5779"/>
                    <a:pt x="2399" y="5979"/>
                  </a:cubicBezTo>
                  <a:cubicBezTo>
                    <a:pt x="2199" y="6126"/>
                    <a:pt x="1983" y="6265"/>
                    <a:pt x="1767" y="6388"/>
                  </a:cubicBezTo>
                  <a:cubicBezTo>
                    <a:pt x="1582" y="6496"/>
                    <a:pt x="1427" y="6573"/>
                    <a:pt x="1327" y="6619"/>
                  </a:cubicBezTo>
                  <a:cubicBezTo>
                    <a:pt x="1227" y="6666"/>
                    <a:pt x="1165" y="6689"/>
                    <a:pt x="1165" y="6689"/>
                  </a:cubicBezTo>
                  <a:cubicBezTo>
                    <a:pt x="1165" y="6689"/>
                    <a:pt x="1219" y="6673"/>
                    <a:pt x="1327" y="6635"/>
                  </a:cubicBezTo>
                  <a:cubicBezTo>
                    <a:pt x="1435" y="6596"/>
                    <a:pt x="1589" y="6535"/>
                    <a:pt x="1782" y="6442"/>
                  </a:cubicBezTo>
                  <a:cubicBezTo>
                    <a:pt x="2014" y="6326"/>
                    <a:pt x="2237" y="6203"/>
                    <a:pt x="2461" y="6064"/>
                  </a:cubicBezTo>
                  <a:cubicBezTo>
                    <a:pt x="2739" y="5879"/>
                    <a:pt x="3001" y="5678"/>
                    <a:pt x="3248" y="5447"/>
                  </a:cubicBezTo>
                  <a:cubicBezTo>
                    <a:pt x="3541" y="5169"/>
                    <a:pt x="3788" y="4853"/>
                    <a:pt x="3996" y="4513"/>
                  </a:cubicBezTo>
                  <a:cubicBezTo>
                    <a:pt x="4104" y="4321"/>
                    <a:pt x="4197" y="4120"/>
                    <a:pt x="4274" y="3919"/>
                  </a:cubicBezTo>
                  <a:cubicBezTo>
                    <a:pt x="4297" y="3865"/>
                    <a:pt x="4312" y="3811"/>
                    <a:pt x="4328" y="3757"/>
                  </a:cubicBezTo>
                  <a:lnTo>
                    <a:pt x="4359" y="3673"/>
                  </a:lnTo>
                  <a:lnTo>
                    <a:pt x="4366" y="3649"/>
                  </a:lnTo>
                  <a:lnTo>
                    <a:pt x="4366" y="3626"/>
                  </a:lnTo>
                  <a:lnTo>
                    <a:pt x="4382" y="3588"/>
                  </a:lnTo>
                  <a:cubicBezTo>
                    <a:pt x="4390" y="3534"/>
                    <a:pt x="4405" y="3480"/>
                    <a:pt x="4420" y="3426"/>
                  </a:cubicBezTo>
                  <a:lnTo>
                    <a:pt x="4451" y="3248"/>
                  </a:lnTo>
                  <a:cubicBezTo>
                    <a:pt x="4552" y="2770"/>
                    <a:pt x="4528" y="2276"/>
                    <a:pt x="4390" y="1806"/>
                  </a:cubicBezTo>
                  <a:cubicBezTo>
                    <a:pt x="4235" y="1312"/>
                    <a:pt x="3934" y="880"/>
                    <a:pt x="3526" y="571"/>
                  </a:cubicBezTo>
                  <a:cubicBezTo>
                    <a:pt x="3317" y="417"/>
                    <a:pt x="3094" y="294"/>
                    <a:pt x="2855" y="209"/>
                  </a:cubicBezTo>
                  <a:cubicBezTo>
                    <a:pt x="2507" y="70"/>
                    <a:pt x="2129" y="1"/>
                    <a:pt x="17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9"/>
            <p:cNvSpPr/>
            <p:nvPr/>
          </p:nvSpPr>
          <p:spPr>
            <a:xfrm rot="5400000">
              <a:off x="6474525" y="-306697"/>
              <a:ext cx="140032" cy="354882"/>
            </a:xfrm>
            <a:custGeom>
              <a:avLst/>
              <a:gdLst/>
              <a:ahLst/>
              <a:cxnLst/>
              <a:rect l="l" t="t" r="r" b="b"/>
              <a:pathLst>
                <a:path w="788" h="1997" extrusionOk="0">
                  <a:moveTo>
                    <a:pt x="202" y="1"/>
                  </a:moveTo>
                  <a:cubicBezTo>
                    <a:pt x="163" y="1"/>
                    <a:pt x="121" y="3"/>
                    <a:pt x="78" y="6"/>
                  </a:cubicBezTo>
                  <a:cubicBezTo>
                    <a:pt x="178" y="446"/>
                    <a:pt x="418" y="1232"/>
                    <a:pt x="1" y="1857"/>
                  </a:cubicBezTo>
                  <a:cubicBezTo>
                    <a:pt x="348" y="1464"/>
                    <a:pt x="472" y="932"/>
                    <a:pt x="348" y="422"/>
                  </a:cubicBezTo>
                  <a:lnTo>
                    <a:pt x="348" y="422"/>
                  </a:lnTo>
                  <a:cubicBezTo>
                    <a:pt x="580" y="500"/>
                    <a:pt x="618" y="1487"/>
                    <a:pt x="94" y="1996"/>
                  </a:cubicBezTo>
                  <a:cubicBezTo>
                    <a:pt x="94" y="1996"/>
                    <a:pt x="788" y="1510"/>
                    <a:pt x="765" y="785"/>
                  </a:cubicBezTo>
                  <a:cubicBezTo>
                    <a:pt x="744" y="138"/>
                    <a:pt x="533" y="1"/>
                    <a:pt x="2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9"/>
            <p:cNvSpPr/>
            <p:nvPr/>
          </p:nvSpPr>
          <p:spPr>
            <a:xfrm rot="5400000">
              <a:off x="6581948" y="-211181"/>
              <a:ext cx="178416" cy="355770"/>
            </a:xfrm>
            <a:custGeom>
              <a:avLst/>
              <a:gdLst/>
              <a:ahLst/>
              <a:cxnLst/>
              <a:rect l="l" t="t" r="r" b="b"/>
              <a:pathLst>
                <a:path w="1004" h="2002" extrusionOk="0">
                  <a:moveTo>
                    <a:pt x="276" y="0"/>
                  </a:moveTo>
                  <a:cubicBezTo>
                    <a:pt x="216" y="0"/>
                    <a:pt x="167" y="14"/>
                    <a:pt x="140" y="42"/>
                  </a:cubicBezTo>
                  <a:cubicBezTo>
                    <a:pt x="1" y="173"/>
                    <a:pt x="32" y="327"/>
                    <a:pt x="333" y="767"/>
                  </a:cubicBezTo>
                  <a:cubicBezTo>
                    <a:pt x="626" y="1207"/>
                    <a:pt x="348" y="2001"/>
                    <a:pt x="348" y="2001"/>
                  </a:cubicBezTo>
                  <a:cubicBezTo>
                    <a:pt x="718" y="1600"/>
                    <a:pt x="618" y="813"/>
                    <a:pt x="510" y="505"/>
                  </a:cubicBezTo>
                  <a:lnTo>
                    <a:pt x="510" y="505"/>
                  </a:lnTo>
                  <a:cubicBezTo>
                    <a:pt x="950" y="752"/>
                    <a:pt x="788" y="1353"/>
                    <a:pt x="657" y="1708"/>
                  </a:cubicBezTo>
                  <a:cubicBezTo>
                    <a:pt x="757" y="1639"/>
                    <a:pt x="1004" y="1330"/>
                    <a:pt x="981" y="744"/>
                  </a:cubicBezTo>
                  <a:cubicBezTo>
                    <a:pt x="956" y="231"/>
                    <a:pt x="520" y="0"/>
                    <a:pt x="2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9"/>
            <p:cNvSpPr/>
            <p:nvPr/>
          </p:nvSpPr>
          <p:spPr>
            <a:xfrm rot="5400000">
              <a:off x="6654630" y="-194654"/>
              <a:ext cx="284861" cy="390779"/>
            </a:xfrm>
            <a:custGeom>
              <a:avLst/>
              <a:gdLst/>
              <a:ahLst/>
              <a:cxnLst/>
              <a:rect l="l" t="t" r="r" b="b"/>
              <a:pathLst>
                <a:path w="1603" h="2199" extrusionOk="0">
                  <a:moveTo>
                    <a:pt x="447" y="0"/>
                  </a:moveTo>
                  <a:cubicBezTo>
                    <a:pt x="442" y="0"/>
                    <a:pt x="438" y="0"/>
                    <a:pt x="433" y="0"/>
                  </a:cubicBezTo>
                  <a:cubicBezTo>
                    <a:pt x="1" y="16"/>
                    <a:pt x="1" y="371"/>
                    <a:pt x="155" y="486"/>
                  </a:cubicBezTo>
                  <a:cubicBezTo>
                    <a:pt x="310" y="594"/>
                    <a:pt x="688" y="641"/>
                    <a:pt x="880" y="872"/>
                  </a:cubicBezTo>
                  <a:cubicBezTo>
                    <a:pt x="1351" y="1390"/>
                    <a:pt x="1122" y="2028"/>
                    <a:pt x="1063" y="2170"/>
                  </a:cubicBezTo>
                  <a:lnTo>
                    <a:pt x="1063" y="2170"/>
                  </a:lnTo>
                  <a:cubicBezTo>
                    <a:pt x="1443" y="1300"/>
                    <a:pt x="1062" y="768"/>
                    <a:pt x="765" y="432"/>
                  </a:cubicBezTo>
                  <a:lnTo>
                    <a:pt x="765" y="432"/>
                  </a:lnTo>
                  <a:cubicBezTo>
                    <a:pt x="1320" y="594"/>
                    <a:pt x="1359" y="1366"/>
                    <a:pt x="1359" y="1767"/>
                  </a:cubicBezTo>
                  <a:cubicBezTo>
                    <a:pt x="1603" y="691"/>
                    <a:pt x="881" y="0"/>
                    <a:pt x="447" y="0"/>
                  </a:cubicBezTo>
                  <a:close/>
                  <a:moveTo>
                    <a:pt x="1063" y="2170"/>
                  </a:moveTo>
                  <a:lnTo>
                    <a:pt x="1063" y="2170"/>
                  </a:lnTo>
                  <a:cubicBezTo>
                    <a:pt x="1059" y="2180"/>
                    <a:pt x="1054" y="2189"/>
                    <a:pt x="1050" y="2199"/>
                  </a:cubicBezTo>
                  <a:cubicBezTo>
                    <a:pt x="1050" y="2199"/>
                    <a:pt x="1055" y="2189"/>
                    <a:pt x="1063" y="217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9"/>
            <p:cNvSpPr/>
            <p:nvPr/>
          </p:nvSpPr>
          <p:spPr>
            <a:xfrm rot="5400000">
              <a:off x="6756278" y="-209049"/>
              <a:ext cx="361274" cy="423832"/>
            </a:xfrm>
            <a:custGeom>
              <a:avLst/>
              <a:gdLst/>
              <a:ahLst/>
              <a:cxnLst/>
              <a:rect l="l" t="t" r="r" b="b"/>
              <a:pathLst>
                <a:path w="2033" h="2385" extrusionOk="0">
                  <a:moveTo>
                    <a:pt x="609" y="1"/>
                  </a:moveTo>
                  <a:cubicBezTo>
                    <a:pt x="241" y="1"/>
                    <a:pt x="1" y="263"/>
                    <a:pt x="96" y="441"/>
                  </a:cubicBezTo>
                  <a:cubicBezTo>
                    <a:pt x="219" y="657"/>
                    <a:pt x="574" y="664"/>
                    <a:pt x="999" y="850"/>
                  </a:cubicBezTo>
                  <a:cubicBezTo>
                    <a:pt x="1832" y="1235"/>
                    <a:pt x="1693" y="2385"/>
                    <a:pt x="1693" y="2385"/>
                  </a:cubicBezTo>
                  <a:cubicBezTo>
                    <a:pt x="1832" y="1251"/>
                    <a:pt x="1269" y="726"/>
                    <a:pt x="1053" y="495"/>
                  </a:cubicBezTo>
                  <a:lnTo>
                    <a:pt x="1053" y="495"/>
                  </a:lnTo>
                  <a:cubicBezTo>
                    <a:pt x="1577" y="834"/>
                    <a:pt x="1878" y="1420"/>
                    <a:pt x="1862" y="2045"/>
                  </a:cubicBezTo>
                  <a:cubicBezTo>
                    <a:pt x="2032" y="1112"/>
                    <a:pt x="1353" y="186"/>
                    <a:pt x="860" y="40"/>
                  </a:cubicBezTo>
                  <a:cubicBezTo>
                    <a:pt x="772" y="12"/>
                    <a:pt x="687" y="1"/>
                    <a:pt x="60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9"/>
            <p:cNvSpPr/>
            <p:nvPr/>
          </p:nvSpPr>
          <p:spPr>
            <a:xfrm rot="5400000">
              <a:off x="6975125" y="-321801"/>
              <a:ext cx="552663" cy="243992"/>
            </a:xfrm>
            <a:custGeom>
              <a:avLst/>
              <a:gdLst/>
              <a:ahLst/>
              <a:cxnLst/>
              <a:rect l="l" t="t" r="r" b="b"/>
              <a:pathLst>
                <a:path w="3110" h="1373" extrusionOk="0">
                  <a:moveTo>
                    <a:pt x="1339" y="0"/>
                  </a:moveTo>
                  <a:cubicBezTo>
                    <a:pt x="1242" y="0"/>
                    <a:pt x="1142" y="10"/>
                    <a:pt x="1042" y="31"/>
                  </a:cubicBezTo>
                  <a:cubicBezTo>
                    <a:pt x="1" y="247"/>
                    <a:pt x="93" y="1103"/>
                    <a:pt x="93" y="1103"/>
                  </a:cubicBezTo>
                  <a:cubicBezTo>
                    <a:pt x="222" y="818"/>
                    <a:pt x="502" y="644"/>
                    <a:pt x="806" y="644"/>
                  </a:cubicBezTo>
                  <a:cubicBezTo>
                    <a:pt x="830" y="644"/>
                    <a:pt x="855" y="646"/>
                    <a:pt x="880" y="648"/>
                  </a:cubicBezTo>
                  <a:cubicBezTo>
                    <a:pt x="1258" y="686"/>
                    <a:pt x="1513" y="1049"/>
                    <a:pt x="1528" y="1373"/>
                  </a:cubicBezTo>
                  <a:cubicBezTo>
                    <a:pt x="1868" y="964"/>
                    <a:pt x="1474" y="401"/>
                    <a:pt x="1142" y="347"/>
                  </a:cubicBezTo>
                  <a:cubicBezTo>
                    <a:pt x="1242" y="324"/>
                    <a:pt x="1341" y="313"/>
                    <a:pt x="1438" y="313"/>
                  </a:cubicBezTo>
                  <a:cubicBezTo>
                    <a:pt x="2124" y="313"/>
                    <a:pt x="2758" y="840"/>
                    <a:pt x="3110" y="1319"/>
                  </a:cubicBezTo>
                  <a:cubicBezTo>
                    <a:pt x="3040" y="852"/>
                    <a:pt x="2258" y="0"/>
                    <a:pt x="133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9"/>
            <p:cNvSpPr/>
            <p:nvPr/>
          </p:nvSpPr>
          <p:spPr>
            <a:xfrm rot="5400000">
              <a:off x="5666053" y="39380"/>
              <a:ext cx="1187425" cy="800750"/>
            </a:xfrm>
            <a:custGeom>
              <a:avLst/>
              <a:gdLst/>
              <a:ahLst/>
              <a:cxnLst/>
              <a:rect l="l" t="t" r="r" b="b"/>
              <a:pathLst>
                <a:path w="6682" h="4506" extrusionOk="0">
                  <a:moveTo>
                    <a:pt x="4039" y="1"/>
                  </a:moveTo>
                  <a:cubicBezTo>
                    <a:pt x="3835" y="1"/>
                    <a:pt x="3632" y="20"/>
                    <a:pt x="3433" y="59"/>
                  </a:cubicBezTo>
                  <a:lnTo>
                    <a:pt x="3264" y="90"/>
                  </a:lnTo>
                  <a:cubicBezTo>
                    <a:pt x="3202" y="105"/>
                    <a:pt x="3148" y="121"/>
                    <a:pt x="3094" y="136"/>
                  </a:cubicBezTo>
                  <a:lnTo>
                    <a:pt x="3055" y="144"/>
                  </a:lnTo>
                  <a:lnTo>
                    <a:pt x="3032" y="144"/>
                  </a:lnTo>
                  <a:lnTo>
                    <a:pt x="3009" y="152"/>
                  </a:lnTo>
                  <a:lnTo>
                    <a:pt x="2932" y="175"/>
                  </a:lnTo>
                  <a:cubicBezTo>
                    <a:pt x="2878" y="190"/>
                    <a:pt x="2824" y="206"/>
                    <a:pt x="2770" y="229"/>
                  </a:cubicBezTo>
                  <a:cubicBezTo>
                    <a:pt x="2562" y="306"/>
                    <a:pt x="2361" y="398"/>
                    <a:pt x="2176" y="514"/>
                  </a:cubicBezTo>
                  <a:cubicBezTo>
                    <a:pt x="1829" y="715"/>
                    <a:pt x="1512" y="969"/>
                    <a:pt x="1243" y="1255"/>
                  </a:cubicBezTo>
                  <a:cubicBezTo>
                    <a:pt x="1011" y="1502"/>
                    <a:pt x="803" y="1764"/>
                    <a:pt x="625" y="2049"/>
                  </a:cubicBezTo>
                  <a:cubicBezTo>
                    <a:pt x="487" y="2265"/>
                    <a:pt x="363" y="2489"/>
                    <a:pt x="247" y="2720"/>
                  </a:cubicBezTo>
                  <a:cubicBezTo>
                    <a:pt x="155" y="2913"/>
                    <a:pt x="93" y="3068"/>
                    <a:pt x="55" y="3176"/>
                  </a:cubicBezTo>
                  <a:cubicBezTo>
                    <a:pt x="16" y="3284"/>
                    <a:pt x="1" y="3345"/>
                    <a:pt x="1" y="3345"/>
                  </a:cubicBezTo>
                  <a:cubicBezTo>
                    <a:pt x="1" y="3345"/>
                    <a:pt x="24" y="3284"/>
                    <a:pt x="70" y="3183"/>
                  </a:cubicBezTo>
                  <a:cubicBezTo>
                    <a:pt x="116" y="3075"/>
                    <a:pt x="193" y="2929"/>
                    <a:pt x="301" y="2744"/>
                  </a:cubicBezTo>
                  <a:cubicBezTo>
                    <a:pt x="425" y="2528"/>
                    <a:pt x="564" y="2312"/>
                    <a:pt x="710" y="2111"/>
                  </a:cubicBezTo>
                  <a:cubicBezTo>
                    <a:pt x="903" y="1849"/>
                    <a:pt x="1119" y="1602"/>
                    <a:pt x="1358" y="1370"/>
                  </a:cubicBezTo>
                  <a:cubicBezTo>
                    <a:pt x="1489" y="1247"/>
                    <a:pt x="1628" y="1124"/>
                    <a:pt x="1782" y="1016"/>
                  </a:cubicBezTo>
                  <a:cubicBezTo>
                    <a:pt x="1937" y="900"/>
                    <a:pt x="2106" y="792"/>
                    <a:pt x="2276" y="699"/>
                  </a:cubicBezTo>
                  <a:cubicBezTo>
                    <a:pt x="2461" y="599"/>
                    <a:pt x="2646" y="514"/>
                    <a:pt x="2847" y="452"/>
                  </a:cubicBezTo>
                  <a:cubicBezTo>
                    <a:pt x="2893" y="429"/>
                    <a:pt x="2947" y="422"/>
                    <a:pt x="3001" y="406"/>
                  </a:cubicBezTo>
                  <a:lnTo>
                    <a:pt x="3078" y="383"/>
                  </a:lnTo>
                  <a:lnTo>
                    <a:pt x="3094" y="375"/>
                  </a:lnTo>
                  <a:lnTo>
                    <a:pt x="3117" y="375"/>
                  </a:lnTo>
                  <a:lnTo>
                    <a:pt x="3156" y="368"/>
                  </a:lnTo>
                  <a:cubicBezTo>
                    <a:pt x="3210" y="352"/>
                    <a:pt x="3264" y="337"/>
                    <a:pt x="3318" y="329"/>
                  </a:cubicBezTo>
                  <a:lnTo>
                    <a:pt x="3480" y="298"/>
                  </a:lnTo>
                  <a:cubicBezTo>
                    <a:pt x="3640" y="273"/>
                    <a:pt x="3802" y="260"/>
                    <a:pt x="3964" y="260"/>
                  </a:cubicBezTo>
                  <a:cubicBezTo>
                    <a:pt x="4247" y="260"/>
                    <a:pt x="4529" y="300"/>
                    <a:pt x="4799" y="383"/>
                  </a:cubicBezTo>
                  <a:cubicBezTo>
                    <a:pt x="5015" y="452"/>
                    <a:pt x="5215" y="553"/>
                    <a:pt x="5408" y="676"/>
                  </a:cubicBezTo>
                  <a:cubicBezTo>
                    <a:pt x="5586" y="815"/>
                    <a:pt x="5748" y="977"/>
                    <a:pt x="5886" y="1154"/>
                  </a:cubicBezTo>
                  <a:cubicBezTo>
                    <a:pt x="6025" y="1340"/>
                    <a:pt x="6133" y="1540"/>
                    <a:pt x="6218" y="1756"/>
                  </a:cubicBezTo>
                  <a:cubicBezTo>
                    <a:pt x="6303" y="1964"/>
                    <a:pt x="6357" y="2188"/>
                    <a:pt x="6388" y="2420"/>
                  </a:cubicBezTo>
                  <a:cubicBezTo>
                    <a:pt x="6403" y="2528"/>
                    <a:pt x="6411" y="2643"/>
                    <a:pt x="6411" y="2751"/>
                  </a:cubicBezTo>
                  <a:lnTo>
                    <a:pt x="6411" y="2844"/>
                  </a:lnTo>
                  <a:lnTo>
                    <a:pt x="6411" y="2921"/>
                  </a:lnTo>
                  <a:cubicBezTo>
                    <a:pt x="6411" y="2975"/>
                    <a:pt x="6403" y="3029"/>
                    <a:pt x="6396" y="3083"/>
                  </a:cubicBezTo>
                  <a:cubicBezTo>
                    <a:pt x="6372" y="3191"/>
                    <a:pt x="6349" y="3291"/>
                    <a:pt x="6311" y="3392"/>
                  </a:cubicBezTo>
                  <a:cubicBezTo>
                    <a:pt x="6272" y="3492"/>
                    <a:pt x="6226" y="3584"/>
                    <a:pt x="6164" y="3669"/>
                  </a:cubicBezTo>
                  <a:cubicBezTo>
                    <a:pt x="5925" y="4001"/>
                    <a:pt x="5562" y="4217"/>
                    <a:pt x="5154" y="4279"/>
                  </a:cubicBezTo>
                  <a:cubicBezTo>
                    <a:pt x="5087" y="4293"/>
                    <a:pt x="5017" y="4300"/>
                    <a:pt x="4948" y="4300"/>
                  </a:cubicBezTo>
                  <a:cubicBezTo>
                    <a:pt x="4834" y="4300"/>
                    <a:pt x="4719" y="4281"/>
                    <a:pt x="4614" y="4248"/>
                  </a:cubicBezTo>
                  <a:cubicBezTo>
                    <a:pt x="4536" y="4209"/>
                    <a:pt x="4467" y="4163"/>
                    <a:pt x="4421" y="4101"/>
                  </a:cubicBezTo>
                  <a:cubicBezTo>
                    <a:pt x="4359" y="4032"/>
                    <a:pt x="4320" y="3962"/>
                    <a:pt x="4282" y="3885"/>
                  </a:cubicBezTo>
                  <a:cubicBezTo>
                    <a:pt x="4151" y="3577"/>
                    <a:pt x="4189" y="3222"/>
                    <a:pt x="4405" y="3044"/>
                  </a:cubicBezTo>
                  <a:cubicBezTo>
                    <a:pt x="4498" y="2960"/>
                    <a:pt x="4621" y="2906"/>
                    <a:pt x="4745" y="2898"/>
                  </a:cubicBezTo>
                  <a:cubicBezTo>
                    <a:pt x="4860" y="2898"/>
                    <a:pt x="4968" y="2929"/>
                    <a:pt x="5053" y="2998"/>
                  </a:cubicBezTo>
                  <a:cubicBezTo>
                    <a:pt x="5123" y="3052"/>
                    <a:pt x="5184" y="3122"/>
                    <a:pt x="5215" y="3206"/>
                  </a:cubicBezTo>
                  <a:cubicBezTo>
                    <a:pt x="5238" y="3268"/>
                    <a:pt x="5246" y="3338"/>
                    <a:pt x="5231" y="3407"/>
                  </a:cubicBezTo>
                  <a:cubicBezTo>
                    <a:pt x="5223" y="3446"/>
                    <a:pt x="5208" y="3492"/>
                    <a:pt x="5192" y="3523"/>
                  </a:cubicBezTo>
                  <a:lnTo>
                    <a:pt x="5169" y="3561"/>
                  </a:lnTo>
                  <a:lnTo>
                    <a:pt x="5169" y="3561"/>
                  </a:lnTo>
                  <a:lnTo>
                    <a:pt x="5192" y="3530"/>
                  </a:lnTo>
                  <a:cubicBezTo>
                    <a:pt x="5215" y="3492"/>
                    <a:pt x="5238" y="3453"/>
                    <a:pt x="5254" y="3415"/>
                  </a:cubicBezTo>
                  <a:cubicBezTo>
                    <a:pt x="5269" y="3338"/>
                    <a:pt x="5269" y="3268"/>
                    <a:pt x="5254" y="3199"/>
                  </a:cubicBezTo>
                  <a:cubicBezTo>
                    <a:pt x="5223" y="3098"/>
                    <a:pt x="5169" y="3014"/>
                    <a:pt x="5092" y="2952"/>
                  </a:cubicBezTo>
                  <a:cubicBezTo>
                    <a:pt x="4999" y="2867"/>
                    <a:pt x="4876" y="2821"/>
                    <a:pt x="4752" y="2821"/>
                  </a:cubicBezTo>
                  <a:cubicBezTo>
                    <a:pt x="4675" y="2821"/>
                    <a:pt x="4606" y="2828"/>
                    <a:pt x="4536" y="2852"/>
                  </a:cubicBezTo>
                  <a:cubicBezTo>
                    <a:pt x="4467" y="2875"/>
                    <a:pt x="4398" y="2913"/>
                    <a:pt x="4336" y="2960"/>
                  </a:cubicBezTo>
                  <a:cubicBezTo>
                    <a:pt x="4197" y="3068"/>
                    <a:pt x="4104" y="3222"/>
                    <a:pt x="4074" y="3392"/>
                  </a:cubicBezTo>
                  <a:cubicBezTo>
                    <a:pt x="4043" y="3577"/>
                    <a:pt x="4066" y="3770"/>
                    <a:pt x="4135" y="3947"/>
                  </a:cubicBezTo>
                  <a:cubicBezTo>
                    <a:pt x="4228" y="4271"/>
                    <a:pt x="4521" y="4495"/>
                    <a:pt x="4853" y="4502"/>
                  </a:cubicBezTo>
                  <a:cubicBezTo>
                    <a:pt x="4884" y="4504"/>
                    <a:pt x="4914" y="4505"/>
                    <a:pt x="4944" y="4505"/>
                  </a:cubicBezTo>
                  <a:cubicBezTo>
                    <a:pt x="5026" y="4505"/>
                    <a:pt x="5105" y="4498"/>
                    <a:pt x="5184" y="4487"/>
                  </a:cubicBezTo>
                  <a:cubicBezTo>
                    <a:pt x="5408" y="4464"/>
                    <a:pt x="5632" y="4394"/>
                    <a:pt x="5832" y="4286"/>
                  </a:cubicBezTo>
                  <a:cubicBezTo>
                    <a:pt x="6041" y="4171"/>
                    <a:pt x="6226" y="4009"/>
                    <a:pt x="6372" y="3816"/>
                  </a:cubicBezTo>
                  <a:cubicBezTo>
                    <a:pt x="6442" y="3716"/>
                    <a:pt x="6504" y="3608"/>
                    <a:pt x="6550" y="3492"/>
                  </a:cubicBezTo>
                  <a:cubicBezTo>
                    <a:pt x="6596" y="3368"/>
                    <a:pt x="6635" y="3253"/>
                    <a:pt x="6650" y="3129"/>
                  </a:cubicBezTo>
                  <a:cubicBezTo>
                    <a:pt x="6658" y="3068"/>
                    <a:pt x="6673" y="3006"/>
                    <a:pt x="6673" y="2944"/>
                  </a:cubicBezTo>
                  <a:lnTo>
                    <a:pt x="6681" y="2844"/>
                  </a:lnTo>
                  <a:lnTo>
                    <a:pt x="6681" y="2759"/>
                  </a:lnTo>
                  <a:cubicBezTo>
                    <a:pt x="6681" y="2381"/>
                    <a:pt x="6612" y="2003"/>
                    <a:pt x="6480" y="1656"/>
                  </a:cubicBezTo>
                  <a:cubicBezTo>
                    <a:pt x="6388" y="1417"/>
                    <a:pt x="6264" y="1193"/>
                    <a:pt x="6110" y="985"/>
                  </a:cubicBezTo>
                  <a:cubicBezTo>
                    <a:pt x="5802" y="576"/>
                    <a:pt x="5370" y="275"/>
                    <a:pt x="4884" y="121"/>
                  </a:cubicBezTo>
                  <a:cubicBezTo>
                    <a:pt x="4609" y="40"/>
                    <a:pt x="4324" y="1"/>
                    <a:pt x="403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9"/>
            <p:cNvSpPr/>
            <p:nvPr/>
          </p:nvSpPr>
          <p:spPr>
            <a:xfrm rot="5400000">
              <a:off x="5999429" y="664017"/>
              <a:ext cx="127770" cy="106802"/>
            </a:xfrm>
            <a:custGeom>
              <a:avLst/>
              <a:gdLst/>
              <a:ahLst/>
              <a:cxnLst/>
              <a:rect l="l" t="t" r="r" b="b"/>
              <a:pathLst>
                <a:path w="719" h="601" extrusionOk="0">
                  <a:moveTo>
                    <a:pt x="407" y="1"/>
                  </a:moveTo>
                  <a:cubicBezTo>
                    <a:pt x="397" y="1"/>
                    <a:pt x="388" y="1"/>
                    <a:pt x="378" y="2"/>
                  </a:cubicBezTo>
                  <a:cubicBezTo>
                    <a:pt x="108" y="17"/>
                    <a:pt x="0" y="349"/>
                    <a:pt x="201" y="526"/>
                  </a:cubicBezTo>
                  <a:cubicBezTo>
                    <a:pt x="261" y="578"/>
                    <a:pt x="331" y="601"/>
                    <a:pt x="399" y="601"/>
                  </a:cubicBezTo>
                  <a:cubicBezTo>
                    <a:pt x="564" y="601"/>
                    <a:pt x="719" y="465"/>
                    <a:pt x="702" y="280"/>
                  </a:cubicBezTo>
                  <a:cubicBezTo>
                    <a:pt x="688" y="119"/>
                    <a:pt x="563" y="1"/>
                    <a:pt x="4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9"/>
            <p:cNvSpPr/>
            <p:nvPr/>
          </p:nvSpPr>
          <p:spPr>
            <a:xfrm rot="5400000">
              <a:off x="6104720" y="63286"/>
              <a:ext cx="359320" cy="135946"/>
            </a:xfrm>
            <a:custGeom>
              <a:avLst/>
              <a:gdLst/>
              <a:ahLst/>
              <a:cxnLst/>
              <a:rect l="l" t="t" r="r" b="b"/>
              <a:pathLst>
                <a:path w="2022" h="765" extrusionOk="0">
                  <a:moveTo>
                    <a:pt x="1196" y="1"/>
                  </a:moveTo>
                  <a:cubicBezTo>
                    <a:pt x="483" y="1"/>
                    <a:pt x="1" y="680"/>
                    <a:pt x="1" y="680"/>
                  </a:cubicBezTo>
                  <a:cubicBezTo>
                    <a:pt x="293" y="379"/>
                    <a:pt x="743" y="263"/>
                    <a:pt x="1088" y="263"/>
                  </a:cubicBezTo>
                  <a:cubicBezTo>
                    <a:pt x="1343" y="263"/>
                    <a:pt x="1541" y="327"/>
                    <a:pt x="1574" y="425"/>
                  </a:cubicBezTo>
                  <a:cubicBezTo>
                    <a:pt x="1445" y="392"/>
                    <a:pt x="1314" y="375"/>
                    <a:pt x="1184" y="375"/>
                  </a:cubicBezTo>
                  <a:cubicBezTo>
                    <a:pt x="806" y="375"/>
                    <a:pt x="434" y="512"/>
                    <a:pt x="147" y="765"/>
                  </a:cubicBezTo>
                  <a:cubicBezTo>
                    <a:pt x="414" y="590"/>
                    <a:pt x="711" y="534"/>
                    <a:pt x="998" y="534"/>
                  </a:cubicBezTo>
                  <a:cubicBezTo>
                    <a:pt x="1381" y="534"/>
                    <a:pt x="1747" y="635"/>
                    <a:pt x="1998" y="688"/>
                  </a:cubicBezTo>
                  <a:cubicBezTo>
                    <a:pt x="2022" y="294"/>
                    <a:pt x="1944" y="24"/>
                    <a:pt x="1219" y="1"/>
                  </a:cubicBezTo>
                  <a:cubicBezTo>
                    <a:pt x="1211" y="1"/>
                    <a:pt x="1203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9"/>
            <p:cNvSpPr/>
            <p:nvPr/>
          </p:nvSpPr>
          <p:spPr>
            <a:xfrm rot="5400000">
              <a:off x="6197305" y="183237"/>
              <a:ext cx="374424" cy="163491"/>
            </a:xfrm>
            <a:custGeom>
              <a:avLst/>
              <a:gdLst/>
              <a:ahLst/>
              <a:cxnLst/>
              <a:rect l="l" t="t" r="r" b="b"/>
              <a:pathLst>
                <a:path w="2107" h="920" extrusionOk="0">
                  <a:moveTo>
                    <a:pt x="1181" y="0"/>
                  </a:moveTo>
                  <a:cubicBezTo>
                    <a:pt x="645" y="0"/>
                    <a:pt x="367" y="230"/>
                    <a:pt x="293" y="326"/>
                  </a:cubicBezTo>
                  <a:cubicBezTo>
                    <a:pt x="478" y="259"/>
                    <a:pt x="723" y="182"/>
                    <a:pt x="952" y="182"/>
                  </a:cubicBezTo>
                  <a:cubicBezTo>
                    <a:pt x="1171" y="182"/>
                    <a:pt x="1376" y="253"/>
                    <a:pt x="1497" y="472"/>
                  </a:cubicBezTo>
                  <a:cubicBezTo>
                    <a:pt x="1352" y="421"/>
                    <a:pt x="1102" y="372"/>
                    <a:pt x="836" y="372"/>
                  </a:cubicBezTo>
                  <a:cubicBezTo>
                    <a:pt x="537" y="372"/>
                    <a:pt x="217" y="435"/>
                    <a:pt x="0" y="627"/>
                  </a:cubicBezTo>
                  <a:cubicBezTo>
                    <a:pt x="0" y="627"/>
                    <a:pt x="338" y="510"/>
                    <a:pt x="695" y="510"/>
                  </a:cubicBezTo>
                  <a:cubicBezTo>
                    <a:pt x="888" y="510"/>
                    <a:pt x="1088" y="544"/>
                    <a:pt x="1242" y="650"/>
                  </a:cubicBezTo>
                  <a:cubicBezTo>
                    <a:pt x="1518" y="837"/>
                    <a:pt x="1680" y="920"/>
                    <a:pt x="1798" y="920"/>
                  </a:cubicBezTo>
                  <a:cubicBezTo>
                    <a:pt x="1865" y="920"/>
                    <a:pt x="1917" y="893"/>
                    <a:pt x="1967" y="843"/>
                  </a:cubicBezTo>
                  <a:cubicBezTo>
                    <a:pt x="2106" y="704"/>
                    <a:pt x="1898" y="25"/>
                    <a:pt x="1258" y="2"/>
                  </a:cubicBezTo>
                  <a:cubicBezTo>
                    <a:pt x="1232" y="1"/>
                    <a:pt x="1206" y="0"/>
                    <a:pt x="118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9"/>
            <p:cNvSpPr/>
            <p:nvPr/>
          </p:nvSpPr>
          <p:spPr>
            <a:xfrm rot="5400000">
              <a:off x="6205568" y="264536"/>
              <a:ext cx="395749" cy="238661"/>
            </a:xfrm>
            <a:custGeom>
              <a:avLst/>
              <a:gdLst/>
              <a:ahLst/>
              <a:cxnLst/>
              <a:rect l="l" t="t" r="r" b="b"/>
              <a:pathLst>
                <a:path w="2227" h="1343" extrusionOk="0">
                  <a:moveTo>
                    <a:pt x="46" y="331"/>
                  </a:moveTo>
                  <a:cubicBezTo>
                    <a:pt x="17" y="343"/>
                    <a:pt x="1" y="351"/>
                    <a:pt x="1" y="351"/>
                  </a:cubicBezTo>
                  <a:cubicBezTo>
                    <a:pt x="16" y="344"/>
                    <a:pt x="31" y="337"/>
                    <a:pt x="46" y="331"/>
                  </a:cubicBezTo>
                  <a:close/>
                  <a:moveTo>
                    <a:pt x="869" y="0"/>
                  </a:moveTo>
                  <a:cubicBezTo>
                    <a:pt x="734" y="0"/>
                    <a:pt x="591" y="15"/>
                    <a:pt x="440" y="50"/>
                  </a:cubicBezTo>
                  <a:cubicBezTo>
                    <a:pt x="841" y="50"/>
                    <a:pt x="1621" y="81"/>
                    <a:pt x="1775" y="644"/>
                  </a:cubicBezTo>
                  <a:cubicBezTo>
                    <a:pt x="1539" y="430"/>
                    <a:pt x="1207" y="182"/>
                    <a:pt x="727" y="182"/>
                  </a:cubicBezTo>
                  <a:cubicBezTo>
                    <a:pt x="527" y="182"/>
                    <a:pt x="301" y="225"/>
                    <a:pt x="46" y="331"/>
                  </a:cubicBezTo>
                  <a:lnTo>
                    <a:pt x="46" y="331"/>
                  </a:lnTo>
                  <a:cubicBezTo>
                    <a:pt x="132" y="297"/>
                    <a:pt x="331" y="230"/>
                    <a:pt x="573" y="230"/>
                  </a:cubicBezTo>
                  <a:cubicBezTo>
                    <a:pt x="810" y="230"/>
                    <a:pt x="1087" y="295"/>
                    <a:pt x="1335" y="520"/>
                  </a:cubicBezTo>
                  <a:cubicBezTo>
                    <a:pt x="1567" y="713"/>
                    <a:pt x="1605" y="1091"/>
                    <a:pt x="1721" y="1245"/>
                  </a:cubicBezTo>
                  <a:cubicBezTo>
                    <a:pt x="1764" y="1306"/>
                    <a:pt x="1839" y="1343"/>
                    <a:pt x="1918" y="1343"/>
                  </a:cubicBezTo>
                  <a:cubicBezTo>
                    <a:pt x="2050" y="1343"/>
                    <a:pt x="2192" y="1239"/>
                    <a:pt x="2207" y="968"/>
                  </a:cubicBezTo>
                  <a:cubicBezTo>
                    <a:pt x="2227" y="596"/>
                    <a:pt x="1709" y="0"/>
                    <a:pt x="8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9"/>
            <p:cNvSpPr/>
            <p:nvPr/>
          </p:nvSpPr>
          <p:spPr>
            <a:xfrm rot="5400000">
              <a:off x="6192151" y="369292"/>
              <a:ext cx="439642" cy="322539"/>
            </a:xfrm>
            <a:custGeom>
              <a:avLst/>
              <a:gdLst/>
              <a:ahLst/>
              <a:cxnLst/>
              <a:rect l="l" t="t" r="r" b="b"/>
              <a:pathLst>
                <a:path w="2474" h="1815" extrusionOk="0">
                  <a:moveTo>
                    <a:pt x="621" y="1"/>
                  </a:moveTo>
                  <a:cubicBezTo>
                    <a:pt x="526" y="1"/>
                    <a:pt x="429" y="8"/>
                    <a:pt x="332" y="25"/>
                  </a:cubicBezTo>
                  <a:cubicBezTo>
                    <a:pt x="347" y="25"/>
                    <a:pt x="362" y="25"/>
                    <a:pt x="377" y="25"/>
                  </a:cubicBezTo>
                  <a:cubicBezTo>
                    <a:pt x="985" y="25"/>
                    <a:pt x="1552" y="331"/>
                    <a:pt x="1883" y="835"/>
                  </a:cubicBezTo>
                  <a:cubicBezTo>
                    <a:pt x="1683" y="649"/>
                    <a:pt x="1244" y="181"/>
                    <a:pt x="346" y="181"/>
                  </a:cubicBezTo>
                  <a:cubicBezTo>
                    <a:pt x="238" y="181"/>
                    <a:pt x="123" y="188"/>
                    <a:pt x="1" y="203"/>
                  </a:cubicBezTo>
                  <a:cubicBezTo>
                    <a:pt x="1" y="203"/>
                    <a:pt x="73" y="194"/>
                    <a:pt x="187" y="194"/>
                  </a:cubicBezTo>
                  <a:cubicBezTo>
                    <a:pt x="528" y="194"/>
                    <a:pt x="1239" y="271"/>
                    <a:pt x="1528" y="889"/>
                  </a:cubicBezTo>
                  <a:cubicBezTo>
                    <a:pt x="1713" y="1313"/>
                    <a:pt x="1721" y="1676"/>
                    <a:pt x="1937" y="1792"/>
                  </a:cubicBezTo>
                  <a:cubicBezTo>
                    <a:pt x="1964" y="1807"/>
                    <a:pt x="1994" y="1815"/>
                    <a:pt x="2024" y="1815"/>
                  </a:cubicBezTo>
                  <a:cubicBezTo>
                    <a:pt x="2232" y="1815"/>
                    <a:pt x="2474" y="1466"/>
                    <a:pt x="2346" y="1036"/>
                  </a:cubicBezTo>
                  <a:cubicBezTo>
                    <a:pt x="2207" y="593"/>
                    <a:pt x="1454" y="1"/>
                    <a:pt x="62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9"/>
            <p:cNvSpPr/>
            <p:nvPr/>
          </p:nvSpPr>
          <p:spPr>
            <a:xfrm rot="5400000">
              <a:off x="6083927" y="585379"/>
              <a:ext cx="278464" cy="535255"/>
            </a:xfrm>
            <a:custGeom>
              <a:avLst/>
              <a:gdLst/>
              <a:ahLst/>
              <a:cxnLst/>
              <a:rect l="l" t="t" r="r" b="b"/>
              <a:pathLst>
                <a:path w="1567" h="3012" extrusionOk="0">
                  <a:moveTo>
                    <a:pt x="55" y="1"/>
                  </a:moveTo>
                  <a:cubicBezTo>
                    <a:pt x="610" y="394"/>
                    <a:pt x="1212" y="1166"/>
                    <a:pt x="1034" y="1968"/>
                  </a:cubicBezTo>
                  <a:cubicBezTo>
                    <a:pt x="989" y="1727"/>
                    <a:pt x="679" y="1449"/>
                    <a:pt x="356" y="1449"/>
                  </a:cubicBezTo>
                  <a:cubicBezTo>
                    <a:pt x="235" y="1449"/>
                    <a:pt x="112" y="1488"/>
                    <a:pt x="1" y="1582"/>
                  </a:cubicBezTo>
                  <a:cubicBezTo>
                    <a:pt x="332" y="1598"/>
                    <a:pt x="695" y="1852"/>
                    <a:pt x="733" y="2230"/>
                  </a:cubicBezTo>
                  <a:cubicBezTo>
                    <a:pt x="757" y="2554"/>
                    <a:pt x="579" y="2871"/>
                    <a:pt x="278" y="3009"/>
                  </a:cubicBezTo>
                  <a:cubicBezTo>
                    <a:pt x="278" y="3009"/>
                    <a:pt x="298" y="3011"/>
                    <a:pt x="331" y="3011"/>
                  </a:cubicBezTo>
                  <a:cubicBezTo>
                    <a:pt x="520" y="3011"/>
                    <a:pt x="1159" y="2945"/>
                    <a:pt x="1343" y="2061"/>
                  </a:cubicBezTo>
                  <a:cubicBezTo>
                    <a:pt x="1567" y="1019"/>
                    <a:pt x="571" y="70"/>
                    <a:pt x="5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9"/>
            <p:cNvSpPr/>
            <p:nvPr/>
          </p:nvSpPr>
          <p:spPr>
            <a:xfrm rot="5400000">
              <a:off x="6618734" y="251205"/>
              <a:ext cx="704778" cy="656807"/>
            </a:xfrm>
            <a:custGeom>
              <a:avLst/>
              <a:gdLst/>
              <a:ahLst/>
              <a:cxnLst/>
              <a:rect l="l" t="t" r="r" b="b"/>
              <a:pathLst>
                <a:path w="3966" h="3696" extrusionOk="0">
                  <a:moveTo>
                    <a:pt x="379" y="0"/>
                  </a:moveTo>
                  <a:cubicBezTo>
                    <a:pt x="257" y="0"/>
                    <a:pt x="130" y="22"/>
                    <a:pt x="0" y="70"/>
                  </a:cubicBezTo>
                  <a:cubicBezTo>
                    <a:pt x="363" y="556"/>
                    <a:pt x="771" y="1937"/>
                    <a:pt x="177" y="3264"/>
                  </a:cubicBezTo>
                  <a:cubicBezTo>
                    <a:pt x="656" y="2708"/>
                    <a:pt x="1041" y="1836"/>
                    <a:pt x="1072" y="1551"/>
                  </a:cubicBezTo>
                  <a:lnTo>
                    <a:pt x="1072" y="1551"/>
                  </a:lnTo>
                  <a:cubicBezTo>
                    <a:pt x="1149" y="1860"/>
                    <a:pt x="1034" y="2415"/>
                    <a:pt x="710" y="2994"/>
                  </a:cubicBezTo>
                  <a:cubicBezTo>
                    <a:pt x="1168" y="2727"/>
                    <a:pt x="1616" y="2600"/>
                    <a:pt x="1938" y="2600"/>
                  </a:cubicBezTo>
                  <a:cubicBezTo>
                    <a:pt x="2018" y="2600"/>
                    <a:pt x="2090" y="2608"/>
                    <a:pt x="2152" y="2623"/>
                  </a:cubicBezTo>
                  <a:cubicBezTo>
                    <a:pt x="1859" y="2654"/>
                    <a:pt x="995" y="3040"/>
                    <a:pt x="440" y="3526"/>
                  </a:cubicBezTo>
                  <a:cubicBezTo>
                    <a:pt x="926" y="3305"/>
                    <a:pt x="1420" y="3221"/>
                    <a:pt x="1874" y="3221"/>
                  </a:cubicBezTo>
                  <a:cubicBezTo>
                    <a:pt x="2658" y="3221"/>
                    <a:pt x="3323" y="3471"/>
                    <a:pt x="3626" y="3696"/>
                  </a:cubicBezTo>
                  <a:cubicBezTo>
                    <a:pt x="3965" y="2793"/>
                    <a:pt x="3047" y="2060"/>
                    <a:pt x="2276" y="2037"/>
                  </a:cubicBezTo>
                  <a:cubicBezTo>
                    <a:pt x="2908" y="1512"/>
                    <a:pt x="3086" y="756"/>
                    <a:pt x="3117" y="587"/>
                  </a:cubicBezTo>
                  <a:lnTo>
                    <a:pt x="3117" y="587"/>
                  </a:lnTo>
                  <a:cubicBezTo>
                    <a:pt x="2939" y="618"/>
                    <a:pt x="2183" y="795"/>
                    <a:pt x="1659" y="1420"/>
                  </a:cubicBezTo>
                  <a:cubicBezTo>
                    <a:pt x="1639" y="766"/>
                    <a:pt x="1100" y="0"/>
                    <a:pt x="3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9"/>
            <p:cNvSpPr/>
            <p:nvPr/>
          </p:nvSpPr>
          <p:spPr>
            <a:xfrm rot="5400000">
              <a:off x="2588362" y="10414"/>
              <a:ext cx="1188846" cy="799684"/>
            </a:xfrm>
            <a:custGeom>
              <a:avLst/>
              <a:gdLst/>
              <a:ahLst/>
              <a:cxnLst/>
              <a:rect l="l" t="t" r="r" b="b"/>
              <a:pathLst>
                <a:path w="6690" h="4500" extrusionOk="0">
                  <a:moveTo>
                    <a:pt x="4995" y="0"/>
                  </a:moveTo>
                  <a:cubicBezTo>
                    <a:pt x="4950" y="0"/>
                    <a:pt x="4905" y="2"/>
                    <a:pt x="4861" y="5"/>
                  </a:cubicBezTo>
                  <a:cubicBezTo>
                    <a:pt x="4753" y="5"/>
                    <a:pt x="4637" y="29"/>
                    <a:pt x="4537" y="75"/>
                  </a:cubicBezTo>
                  <a:cubicBezTo>
                    <a:pt x="4352" y="183"/>
                    <a:pt x="4205" y="353"/>
                    <a:pt x="4136" y="553"/>
                  </a:cubicBezTo>
                  <a:cubicBezTo>
                    <a:pt x="4066" y="731"/>
                    <a:pt x="4051" y="923"/>
                    <a:pt x="4082" y="1109"/>
                  </a:cubicBezTo>
                  <a:cubicBezTo>
                    <a:pt x="4112" y="1278"/>
                    <a:pt x="4205" y="1433"/>
                    <a:pt x="4336" y="1541"/>
                  </a:cubicBezTo>
                  <a:cubicBezTo>
                    <a:pt x="4398" y="1587"/>
                    <a:pt x="4467" y="1625"/>
                    <a:pt x="4537" y="1649"/>
                  </a:cubicBezTo>
                  <a:cubicBezTo>
                    <a:pt x="4594" y="1668"/>
                    <a:pt x="4656" y="1681"/>
                    <a:pt x="4715" y="1681"/>
                  </a:cubicBezTo>
                  <a:cubicBezTo>
                    <a:pt x="4728" y="1681"/>
                    <a:pt x="4740" y="1681"/>
                    <a:pt x="4753" y="1679"/>
                  </a:cubicBezTo>
                  <a:cubicBezTo>
                    <a:pt x="4876" y="1679"/>
                    <a:pt x="5000" y="1633"/>
                    <a:pt x="5092" y="1548"/>
                  </a:cubicBezTo>
                  <a:cubicBezTo>
                    <a:pt x="5169" y="1487"/>
                    <a:pt x="5231" y="1402"/>
                    <a:pt x="5254" y="1301"/>
                  </a:cubicBezTo>
                  <a:cubicBezTo>
                    <a:pt x="5277" y="1232"/>
                    <a:pt x="5277" y="1163"/>
                    <a:pt x="5254" y="1093"/>
                  </a:cubicBezTo>
                  <a:cubicBezTo>
                    <a:pt x="5246" y="1047"/>
                    <a:pt x="5223" y="1008"/>
                    <a:pt x="5200" y="970"/>
                  </a:cubicBezTo>
                  <a:lnTo>
                    <a:pt x="5169" y="939"/>
                  </a:lnTo>
                  <a:lnTo>
                    <a:pt x="5192" y="977"/>
                  </a:lnTo>
                  <a:cubicBezTo>
                    <a:pt x="5216" y="1016"/>
                    <a:pt x="5231" y="1055"/>
                    <a:pt x="5239" y="1093"/>
                  </a:cubicBezTo>
                  <a:cubicBezTo>
                    <a:pt x="5254" y="1163"/>
                    <a:pt x="5246" y="1232"/>
                    <a:pt x="5223" y="1294"/>
                  </a:cubicBezTo>
                  <a:cubicBezTo>
                    <a:pt x="5192" y="1379"/>
                    <a:pt x="5138" y="1448"/>
                    <a:pt x="5061" y="1502"/>
                  </a:cubicBezTo>
                  <a:cubicBezTo>
                    <a:pt x="4976" y="1571"/>
                    <a:pt x="4868" y="1602"/>
                    <a:pt x="4753" y="1602"/>
                  </a:cubicBezTo>
                  <a:cubicBezTo>
                    <a:pt x="4629" y="1595"/>
                    <a:pt x="4506" y="1541"/>
                    <a:pt x="4413" y="1456"/>
                  </a:cubicBezTo>
                  <a:cubicBezTo>
                    <a:pt x="4197" y="1278"/>
                    <a:pt x="4159" y="923"/>
                    <a:pt x="4290" y="623"/>
                  </a:cubicBezTo>
                  <a:cubicBezTo>
                    <a:pt x="4328" y="545"/>
                    <a:pt x="4375" y="468"/>
                    <a:pt x="4429" y="407"/>
                  </a:cubicBezTo>
                  <a:cubicBezTo>
                    <a:pt x="4475" y="345"/>
                    <a:pt x="4544" y="291"/>
                    <a:pt x="4622" y="252"/>
                  </a:cubicBezTo>
                  <a:cubicBezTo>
                    <a:pt x="4727" y="219"/>
                    <a:pt x="4842" y="200"/>
                    <a:pt x="4956" y="200"/>
                  </a:cubicBezTo>
                  <a:cubicBezTo>
                    <a:pt x="5025" y="200"/>
                    <a:pt x="5095" y="207"/>
                    <a:pt x="5162" y="221"/>
                  </a:cubicBezTo>
                  <a:cubicBezTo>
                    <a:pt x="5570" y="283"/>
                    <a:pt x="5933" y="499"/>
                    <a:pt x="6180" y="831"/>
                  </a:cubicBezTo>
                  <a:cubicBezTo>
                    <a:pt x="6234" y="916"/>
                    <a:pt x="6280" y="1008"/>
                    <a:pt x="6319" y="1109"/>
                  </a:cubicBezTo>
                  <a:cubicBezTo>
                    <a:pt x="6357" y="1209"/>
                    <a:pt x="6388" y="1309"/>
                    <a:pt x="6404" y="1417"/>
                  </a:cubicBezTo>
                  <a:cubicBezTo>
                    <a:pt x="6411" y="1471"/>
                    <a:pt x="6419" y="1525"/>
                    <a:pt x="6419" y="1579"/>
                  </a:cubicBezTo>
                  <a:lnTo>
                    <a:pt x="6419" y="1656"/>
                  </a:lnTo>
                  <a:lnTo>
                    <a:pt x="6419" y="1749"/>
                  </a:lnTo>
                  <a:cubicBezTo>
                    <a:pt x="6419" y="1865"/>
                    <a:pt x="6411" y="1973"/>
                    <a:pt x="6396" y="2088"/>
                  </a:cubicBezTo>
                  <a:cubicBezTo>
                    <a:pt x="6365" y="2312"/>
                    <a:pt x="6311" y="2536"/>
                    <a:pt x="6226" y="2752"/>
                  </a:cubicBezTo>
                  <a:cubicBezTo>
                    <a:pt x="6141" y="2960"/>
                    <a:pt x="6033" y="3161"/>
                    <a:pt x="5894" y="3346"/>
                  </a:cubicBezTo>
                  <a:cubicBezTo>
                    <a:pt x="5763" y="3531"/>
                    <a:pt x="5594" y="3685"/>
                    <a:pt x="5416" y="3824"/>
                  </a:cubicBezTo>
                  <a:cubicBezTo>
                    <a:pt x="5231" y="3955"/>
                    <a:pt x="5023" y="4055"/>
                    <a:pt x="4807" y="4125"/>
                  </a:cubicBezTo>
                  <a:cubicBezTo>
                    <a:pt x="4538" y="4203"/>
                    <a:pt x="4257" y="4244"/>
                    <a:pt x="3975" y="4244"/>
                  </a:cubicBezTo>
                  <a:cubicBezTo>
                    <a:pt x="3812" y="4244"/>
                    <a:pt x="3649" y="4230"/>
                    <a:pt x="3488" y="4202"/>
                  </a:cubicBezTo>
                  <a:lnTo>
                    <a:pt x="3326" y="4171"/>
                  </a:lnTo>
                  <a:cubicBezTo>
                    <a:pt x="3272" y="4163"/>
                    <a:pt x="3218" y="4148"/>
                    <a:pt x="3164" y="4133"/>
                  </a:cubicBezTo>
                  <a:lnTo>
                    <a:pt x="3125" y="4125"/>
                  </a:lnTo>
                  <a:lnTo>
                    <a:pt x="3102" y="4125"/>
                  </a:lnTo>
                  <a:lnTo>
                    <a:pt x="3086" y="4117"/>
                  </a:lnTo>
                  <a:lnTo>
                    <a:pt x="3009" y="4094"/>
                  </a:lnTo>
                  <a:cubicBezTo>
                    <a:pt x="2955" y="4086"/>
                    <a:pt x="2901" y="4071"/>
                    <a:pt x="2855" y="4055"/>
                  </a:cubicBezTo>
                  <a:cubicBezTo>
                    <a:pt x="2662" y="3986"/>
                    <a:pt x="2469" y="3901"/>
                    <a:pt x="2284" y="3801"/>
                  </a:cubicBezTo>
                  <a:cubicBezTo>
                    <a:pt x="2114" y="3708"/>
                    <a:pt x="1945" y="3608"/>
                    <a:pt x="1790" y="3485"/>
                  </a:cubicBezTo>
                  <a:cubicBezTo>
                    <a:pt x="1644" y="3377"/>
                    <a:pt x="1497" y="3253"/>
                    <a:pt x="1366" y="3130"/>
                  </a:cubicBezTo>
                  <a:cubicBezTo>
                    <a:pt x="1127" y="2898"/>
                    <a:pt x="911" y="2651"/>
                    <a:pt x="718" y="2389"/>
                  </a:cubicBezTo>
                  <a:cubicBezTo>
                    <a:pt x="572" y="2189"/>
                    <a:pt x="433" y="1973"/>
                    <a:pt x="302" y="1757"/>
                  </a:cubicBezTo>
                  <a:cubicBezTo>
                    <a:pt x="201" y="1571"/>
                    <a:pt x="124" y="1425"/>
                    <a:pt x="78" y="1317"/>
                  </a:cubicBezTo>
                  <a:cubicBezTo>
                    <a:pt x="32" y="1217"/>
                    <a:pt x="1" y="1155"/>
                    <a:pt x="1" y="1155"/>
                  </a:cubicBezTo>
                  <a:lnTo>
                    <a:pt x="1" y="1155"/>
                  </a:lnTo>
                  <a:cubicBezTo>
                    <a:pt x="1" y="1155"/>
                    <a:pt x="16" y="1209"/>
                    <a:pt x="55" y="1317"/>
                  </a:cubicBezTo>
                  <a:cubicBezTo>
                    <a:pt x="101" y="1425"/>
                    <a:pt x="155" y="1579"/>
                    <a:pt x="248" y="1772"/>
                  </a:cubicBezTo>
                  <a:cubicBezTo>
                    <a:pt x="363" y="2003"/>
                    <a:pt x="487" y="2227"/>
                    <a:pt x="626" y="2443"/>
                  </a:cubicBezTo>
                  <a:cubicBezTo>
                    <a:pt x="803" y="2729"/>
                    <a:pt x="1011" y="2991"/>
                    <a:pt x="1243" y="3238"/>
                  </a:cubicBezTo>
                  <a:cubicBezTo>
                    <a:pt x="1521" y="3531"/>
                    <a:pt x="1829" y="3778"/>
                    <a:pt x="2176" y="3986"/>
                  </a:cubicBezTo>
                  <a:cubicBezTo>
                    <a:pt x="2369" y="4094"/>
                    <a:pt x="2570" y="4187"/>
                    <a:pt x="2770" y="4264"/>
                  </a:cubicBezTo>
                  <a:cubicBezTo>
                    <a:pt x="2824" y="4287"/>
                    <a:pt x="2878" y="4302"/>
                    <a:pt x="2932" y="4318"/>
                  </a:cubicBezTo>
                  <a:lnTo>
                    <a:pt x="3017" y="4349"/>
                  </a:lnTo>
                  <a:lnTo>
                    <a:pt x="3032" y="4349"/>
                  </a:lnTo>
                  <a:lnTo>
                    <a:pt x="3056" y="4356"/>
                  </a:lnTo>
                  <a:lnTo>
                    <a:pt x="3102" y="4372"/>
                  </a:lnTo>
                  <a:cubicBezTo>
                    <a:pt x="3156" y="4379"/>
                    <a:pt x="3210" y="4395"/>
                    <a:pt x="3264" y="4410"/>
                  </a:cubicBezTo>
                  <a:cubicBezTo>
                    <a:pt x="3318" y="4418"/>
                    <a:pt x="3380" y="4433"/>
                    <a:pt x="3434" y="4441"/>
                  </a:cubicBezTo>
                  <a:cubicBezTo>
                    <a:pt x="3636" y="4480"/>
                    <a:pt x="3840" y="4500"/>
                    <a:pt x="4042" y="4500"/>
                  </a:cubicBezTo>
                  <a:cubicBezTo>
                    <a:pt x="4327" y="4500"/>
                    <a:pt x="4609" y="4461"/>
                    <a:pt x="4884" y="4379"/>
                  </a:cubicBezTo>
                  <a:cubicBezTo>
                    <a:pt x="5131" y="4302"/>
                    <a:pt x="5354" y="4194"/>
                    <a:pt x="5563" y="4048"/>
                  </a:cubicBezTo>
                  <a:cubicBezTo>
                    <a:pt x="5779" y="3901"/>
                    <a:pt x="5964" y="3716"/>
                    <a:pt x="6118" y="3515"/>
                  </a:cubicBezTo>
                  <a:cubicBezTo>
                    <a:pt x="6272" y="3307"/>
                    <a:pt x="6396" y="3083"/>
                    <a:pt x="6481" y="2844"/>
                  </a:cubicBezTo>
                  <a:cubicBezTo>
                    <a:pt x="6573" y="2613"/>
                    <a:pt x="6635" y="2366"/>
                    <a:pt x="6666" y="2119"/>
                  </a:cubicBezTo>
                  <a:cubicBezTo>
                    <a:pt x="6681" y="1996"/>
                    <a:pt x="6689" y="1872"/>
                    <a:pt x="6689" y="1749"/>
                  </a:cubicBezTo>
                  <a:lnTo>
                    <a:pt x="6689" y="1656"/>
                  </a:lnTo>
                  <a:lnTo>
                    <a:pt x="6681" y="1564"/>
                  </a:lnTo>
                  <a:cubicBezTo>
                    <a:pt x="6681" y="1494"/>
                    <a:pt x="6666" y="1433"/>
                    <a:pt x="6658" y="1371"/>
                  </a:cubicBezTo>
                  <a:cubicBezTo>
                    <a:pt x="6635" y="1247"/>
                    <a:pt x="6604" y="1132"/>
                    <a:pt x="6558" y="1016"/>
                  </a:cubicBezTo>
                  <a:cubicBezTo>
                    <a:pt x="6504" y="900"/>
                    <a:pt x="6450" y="785"/>
                    <a:pt x="6373" y="684"/>
                  </a:cubicBezTo>
                  <a:cubicBezTo>
                    <a:pt x="6234" y="491"/>
                    <a:pt x="6049" y="329"/>
                    <a:pt x="5833" y="214"/>
                  </a:cubicBezTo>
                  <a:cubicBezTo>
                    <a:pt x="5632" y="113"/>
                    <a:pt x="5416" y="44"/>
                    <a:pt x="5185" y="13"/>
                  </a:cubicBezTo>
                  <a:cubicBezTo>
                    <a:pt x="5121" y="4"/>
                    <a:pt x="5058" y="0"/>
                    <a:pt x="499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9"/>
            <p:cNvSpPr/>
            <p:nvPr/>
          </p:nvSpPr>
          <p:spPr>
            <a:xfrm rot="5400000">
              <a:off x="3316690" y="633185"/>
              <a:ext cx="127770" cy="108046"/>
            </a:xfrm>
            <a:custGeom>
              <a:avLst/>
              <a:gdLst/>
              <a:ahLst/>
              <a:cxnLst/>
              <a:rect l="l" t="t" r="r" b="b"/>
              <a:pathLst>
                <a:path w="719" h="608" extrusionOk="0">
                  <a:moveTo>
                    <a:pt x="401" y="1"/>
                  </a:moveTo>
                  <a:cubicBezTo>
                    <a:pt x="335" y="1"/>
                    <a:pt x="267" y="24"/>
                    <a:pt x="209" y="75"/>
                  </a:cubicBezTo>
                  <a:cubicBezTo>
                    <a:pt x="0" y="252"/>
                    <a:pt x="116" y="584"/>
                    <a:pt x="378" y="607"/>
                  </a:cubicBezTo>
                  <a:cubicBezTo>
                    <a:pt x="384" y="608"/>
                    <a:pt x="389" y="608"/>
                    <a:pt x="394" y="608"/>
                  </a:cubicBezTo>
                  <a:cubicBezTo>
                    <a:pt x="557" y="608"/>
                    <a:pt x="695" y="487"/>
                    <a:pt x="702" y="330"/>
                  </a:cubicBezTo>
                  <a:cubicBezTo>
                    <a:pt x="719" y="138"/>
                    <a:pt x="564" y="1"/>
                    <a:pt x="40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9"/>
            <p:cNvSpPr/>
            <p:nvPr/>
          </p:nvSpPr>
          <p:spPr>
            <a:xfrm rot="5400000">
              <a:off x="2980382" y="34409"/>
              <a:ext cx="359320" cy="136124"/>
            </a:xfrm>
            <a:custGeom>
              <a:avLst/>
              <a:gdLst/>
              <a:ahLst/>
              <a:cxnLst/>
              <a:rect l="l" t="t" r="r" b="b"/>
              <a:pathLst>
                <a:path w="2022" h="766" extrusionOk="0">
                  <a:moveTo>
                    <a:pt x="139" y="1"/>
                  </a:moveTo>
                  <a:lnTo>
                    <a:pt x="139" y="1"/>
                  </a:lnTo>
                  <a:cubicBezTo>
                    <a:pt x="435" y="256"/>
                    <a:pt x="810" y="393"/>
                    <a:pt x="1190" y="393"/>
                  </a:cubicBezTo>
                  <a:cubicBezTo>
                    <a:pt x="1316" y="393"/>
                    <a:pt x="1442" y="379"/>
                    <a:pt x="1566" y="348"/>
                  </a:cubicBezTo>
                  <a:lnTo>
                    <a:pt x="1566" y="348"/>
                  </a:lnTo>
                  <a:cubicBezTo>
                    <a:pt x="1534" y="446"/>
                    <a:pt x="1337" y="510"/>
                    <a:pt x="1083" y="510"/>
                  </a:cubicBezTo>
                  <a:cubicBezTo>
                    <a:pt x="740" y="510"/>
                    <a:pt x="293" y="394"/>
                    <a:pt x="1" y="93"/>
                  </a:cubicBezTo>
                  <a:lnTo>
                    <a:pt x="1" y="93"/>
                  </a:lnTo>
                  <a:cubicBezTo>
                    <a:pt x="1" y="94"/>
                    <a:pt x="471" y="765"/>
                    <a:pt x="1176" y="765"/>
                  </a:cubicBezTo>
                  <a:cubicBezTo>
                    <a:pt x="1188" y="765"/>
                    <a:pt x="1200" y="765"/>
                    <a:pt x="1212" y="764"/>
                  </a:cubicBezTo>
                  <a:cubicBezTo>
                    <a:pt x="1937" y="741"/>
                    <a:pt x="2022" y="479"/>
                    <a:pt x="1991" y="78"/>
                  </a:cubicBezTo>
                  <a:lnTo>
                    <a:pt x="1991" y="78"/>
                  </a:lnTo>
                  <a:cubicBezTo>
                    <a:pt x="1741" y="135"/>
                    <a:pt x="1378" y="234"/>
                    <a:pt x="998" y="234"/>
                  </a:cubicBezTo>
                  <a:cubicBezTo>
                    <a:pt x="709" y="234"/>
                    <a:pt x="409" y="177"/>
                    <a:pt x="13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9"/>
            <p:cNvSpPr/>
            <p:nvPr/>
          </p:nvSpPr>
          <p:spPr>
            <a:xfrm rot="5400000">
              <a:off x="2873580" y="153471"/>
              <a:ext cx="373003" cy="164024"/>
            </a:xfrm>
            <a:custGeom>
              <a:avLst/>
              <a:gdLst/>
              <a:ahLst/>
              <a:cxnLst/>
              <a:rect l="l" t="t" r="r" b="b"/>
              <a:pathLst>
                <a:path w="2099" h="923" extrusionOk="0">
                  <a:moveTo>
                    <a:pt x="1788" y="1"/>
                  </a:moveTo>
                  <a:cubicBezTo>
                    <a:pt x="1673" y="1"/>
                    <a:pt x="1512" y="83"/>
                    <a:pt x="1234" y="273"/>
                  </a:cubicBezTo>
                  <a:cubicBezTo>
                    <a:pt x="1080" y="378"/>
                    <a:pt x="882" y="413"/>
                    <a:pt x="689" y="413"/>
                  </a:cubicBezTo>
                  <a:cubicBezTo>
                    <a:pt x="335" y="413"/>
                    <a:pt x="0" y="296"/>
                    <a:pt x="0" y="296"/>
                  </a:cubicBezTo>
                  <a:lnTo>
                    <a:pt x="0" y="296"/>
                  </a:lnTo>
                  <a:cubicBezTo>
                    <a:pt x="212" y="492"/>
                    <a:pt x="532" y="556"/>
                    <a:pt x="831" y="556"/>
                  </a:cubicBezTo>
                  <a:cubicBezTo>
                    <a:pt x="1097" y="556"/>
                    <a:pt x="1347" y="505"/>
                    <a:pt x="1489" y="450"/>
                  </a:cubicBezTo>
                  <a:lnTo>
                    <a:pt x="1489" y="450"/>
                  </a:lnTo>
                  <a:cubicBezTo>
                    <a:pt x="1372" y="669"/>
                    <a:pt x="1168" y="741"/>
                    <a:pt x="948" y="741"/>
                  </a:cubicBezTo>
                  <a:cubicBezTo>
                    <a:pt x="719" y="741"/>
                    <a:pt x="474" y="664"/>
                    <a:pt x="293" y="597"/>
                  </a:cubicBezTo>
                  <a:lnTo>
                    <a:pt x="293" y="597"/>
                  </a:lnTo>
                  <a:cubicBezTo>
                    <a:pt x="360" y="693"/>
                    <a:pt x="644" y="922"/>
                    <a:pt x="1181" y="922"/>
                  </a:cubicBezTo>
                  <a:cubicBezTo>
                    <a:pt x="1206" y="922"/>
                    <a:pt x="1232" y="922"/>
                    <a:pt x="1258" y="921"/>
                  </a:cubicBezTo>
                  <a:cubicBezTo>
                    <a:pt x="1890" y="898"/>
                    <a:pt x="2098" y="219"/>
                    <a:pt x="1960" y="80"/>
                  </a:cubicBezTo>
                  <a:cubicBezTo>
                    <a:pt x="1908" y="29"/>
                    <a:pt x="1856" y="1"/>
                    <a:pt x="17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9"/>
            <p:cNvSpPr/>
            <p:nvPr/>
          </p:nvSpPr>
          <p:spPr>
            <a:xfrm rot="5400000">
              <a:off x="2843370" y="234148"/>
              <a:ext cx="393261" cy="239372"/>
            </a:xfrm>
            <a:custGeom>
              <a:avLst/>
              <a:gdLst/>
              <a:ahLst/>
              <a:cxnLst/>
              <a:rect l="l" t="t" r="r" b="b"/>
              <a:pathLst>
                <a:path w="2213" h="1347" extrusionOk="0">
                  <a:moveTo>
                    <a:pt x="1" y="989"/>
                  </a:moveTo>
                  <a:cubicBezTo>
                    <a:pt x="1" y="989"/>
                    <a:pt x="17" y="997"/>
                    <a:pt x="47" y="1009"/>
                  </a:cubicBezTo>
                  <a:lnTo>
                    <a:pt x="47" y="1009"/>
                  </a:lnTo>
                  <a:cubicBezTo>
                    <a:pt x="31" y="1002"/>
                    <a:pt x="16" y="996"/>
                    <a:pt x="1" y="989"/>
                  </a:cubicBezTo>
                  <a:close/>
                  <a:moveTo>
                    <a:pt x="1913" y="0"/>
                  </a:moveTo>
                  <a:cubicBezTo>
                    <a:pt x="1833" y="0"/>
                    <a:pt x="1756" y="36"/>
                    <a:pt x="1713" y="94"/>
                  </a:cubicBezTo>
                  <a:cubicBezTo>
                    <a:pt x="1605" y="248"/>
                    <a:pt x="1559" y="626"/>
                    <a:pt x="1327" y="819"/>
                  </a:cubicBezTo>
                  <a:cubicBezTo>
                    <a:pt x="1079" y="1045"/>
                    <a:pt x="803" y="1109"/>
                    <a:pt x="568" y="1109"/>
                  </a:cubicBezTo>
                  <a:cubicBezTo>
                    <a:pt x="330" y="1109"/>
                    <a:pt x="132" y="1043"/>
                    <a:pt x="47" y="1009"/>
                  </a:cubicBezTo>
                  <a:lnTo>
                    <a:pt x="47" y="1009"/>
                  </a:lnTo>
                  <a:cubicBezTo>
                    <a:pt x="300" y="1115"/>
                    <a:pt x="524" y="1158"/>
                    <a:pt x="723" y="1158"/>
                  </a:cubicBezTo>
                  <a:cubicBezTo>
                    <a:pt x="1200" y="1158"/>
                    <a:pt x="1532" y="912"/>
                    <a:pt x="1767" y="703"/>
                  </a:cubicBezTo>
                  <a:lnTo>
                    <a:pt x="1767" y="703"/>
                  </a:lnTo>
                  <a:cubicBezTo>
                    <a:pt x="1605" y="1259"/>
                    <a:pt x="834" y="1297"/>
                    <a:pt x="433" y="1297"/>
                  </a:cubicBezTo>
                  <a:cubicBezTo>
                    <a:pt x="582" y="1331"/>
                    <a:pt x="724" y="1347"/>
                    <a:pt x="858" y="1347"/>
                  </a:cubicBezTo>
                  <a:cubicBezTo>
                    <a:pt x="1698" y="1347"/>
                    <a:pt x="2212" y="744"/>
                    <a:pt x="2199" y="372"/>
                  </a:cubicBezTo>
                  <a:cubicBezTo>
                    <a:pt x="2190" y="101"/>
                    <a:pt x="2047" y="0"/>
                    <a:pt x="19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9"/>
            <p:cNvSpPr/>
            <p:nvPr/>
          </p:nvSpPr>
          <p:spPr>
            <a:xfrm rot="5400000">
              <a:off x="2812094" y="339704"/>
              <a:ext cx="440886" cy="322539"/>
            </a:xfrm>
            <a:custGeom>
              <a:avLst/>
              <a:gdLst/>
              <a:ahLst/>
              <a:cxnLst/>
              <a:rect l="l" t="t" r="r" b="b"/>
              <a:pathLst>
                <a:path w="2481" h="1815" extrusionOk="0">
                  <a:moveTo>
                    <a:pt x="1" y="1621"/>
                  </a:moveTo>
                  <a:lnTo>
                    <a:pt x="1" y="1621"/>
                  </a:lnTo>
                  <a:cubicBezTo>
                    <a:pt x="1" y="1621"/>
                    <a:pt x="1" y="1621"/>
                    <a:pt x="2" y="1621"/>
                  </a:cubicBezTo>
                  <a:lnTo>
                    <a:pt x="2" y="1621"/>
                  </a:lnTo>
                  <a:cubicBezTo>
                    <a:pt x="2" y="1621"/>
                    <a:pt x="1" y="1621"/>
                    <a:pt x="1" y="1621"/>
                  </a:cubicBezTo>
                  <a:close/>
                  <a:moveTo>
                    <a:pt x="2032" y="1"/>
                  </a:moveTo>
                  <a:cubicBezTo>
                    <a:pt x="2002" y="1"/>
                    <a:pt x="1972" y="8"/>
                    <a:pt x="1945" y="24"/>
                  </a:cubicBezTo>
                  <a:cubicBezTo>
                    <a:pt x="1729" y="139"/>
                    <a:pt x="1713" y="502"/>
                    <a:pt x="1536" y="926"/>
                  </a:cubicBezTo>
                  <a:cubicBezTo>
                    <a:pt x="1247" y="1551"/>
                    <a:pt x="528" y="1629"/>
                    <a:pt x="187" y="1629"/>
                  </a:cubicBezTo>
                  <a:cubicBezTo>
                    <a:pt x="82" y="1629"/>
                    <a:pt x="13" y="1622"/>
                    <a:pt x="2" y="1621"/>
                  </a:cubicBezTo>
                  <a:lnTo>
                    <a:pt x="2" y="1621"/>
                  </a:lnTo>
                  <a:cubicBezTo>
                    <a:pt x="119" y="1634"/>
                    <a:pt x="230" y="1640"/>
                    <a:pt x="334" y="1640"/>
                  </a:cubicBezTo>
                  <a:cubicBezTo>
                    <a:pt x="1240" y="1640"/>
                    <a:pt x="1683" y="1174"/>
                    <a:pt x="1891" y="980"/>
                  </a:cubicBezTo>
                  <a:lnTo>
                    <a:pt x="1891" y="980"/>
                  </a:lnTo>
                  <a:cubicBezTo>
                    <a:pt x="1552" y="1492"/>
                    <a:pt x="986" y="1791"/>
                    <a:pt x="386" y="1791"/>
                  </a:cubicBezTo>
                  <a:cubicBezTo>
                    <a:pt x="371" y="1791"/>
                    <a:pt x="355" y="1791"/>
                    <a:pt x="340" y="1790"/>
                  </a:cubicBezTo>
                  <a:lnTo>
                    <a:pt x="340" y="1790"/>
                  </a:lnTo>
                  <a:cubicBezTo>
                    <a:pt x="437" y="1807"/>
                    <a:pt x="534" y="1815"/>
                    <a:pt x="630" y="1815"/>
                  </a:cubicBezTo>
                  <a:cubicBezTo>
                    <a:pt x="1457" y="1815"/>
                    <a:pt x="2215" y="1229"/>
                    <a:pt x="2346" y="780"/>
                  </a:cubicBezTo>
                  <a:cubicBezTo>
                    <a:pt x="2481" y="349"/>
                    <a:pt x="2239" y="1"/>
                    <a:pt x="20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9"/>
            <p:cNvSpPr/>
            <p:nvPr/>
          </p:nvSpPr>
          <p:spPr>
            <a:xfrm rot="5400000">
              <a:off x="3082117" y="555169"/>
              <a:ext cx="278464" cy="535255"/>
            </a:xfrm>
            <a:custGeom>
              <a:avLst/>
              <a:gdLst/>
              <a:ahLst/>
              <a:cxnLst/>
              <a:rect l="l" t="t" r="r" b="b"/>
              <a:pathLst>
                <a:path w="1567" h="3012" extrusionOk="0">
                  <a:moveTo>
                    <a:pt x="332" y="1"/>
                  </a:moveTo>
                  <a:cubicBezTo>
                    <a:pt x="298" y="1"/>
                    <a:pt x="279" y="3"/>
                    <a:pt x="279" y="3"/>
                  </a:cubicBezTo>
                  <a:cubicBezTo>
                    <a:pt x="579" y="142"/>
                    <a:pt x="765" y="458"/>
                    <a:pt x="734" y="790"/>
                  </a:cubicBezTo>
                  <a:cubicBezTo>
                    <a:pt x="695" y="1160"/>
                    <a:pt x="333" y="1422"/>
                    <a:pt x="1" y="1438"/>
                  </a:cubicBezTo>
                  <a:cubicBezTo>
                    <a:pt x="112" y="1530"/>
                    <a:pt x="235" y="1568"/>
                    <a:pt x="356" y="1568"/>
                  </a:cubicBezTo>
                  <a:cubicBezTo>
                    <a:pt x="682" y="1568"/>
                    <a:pt x="995" y="1294"/>
                    <a:pt x="1035" y="1052"/>
                  </a:cubicBezTo>
                  <a:lnTo>
                    <a:pt x="1035" y="1052"/>
                  </a:lnTo>
                  <a:cubicBezTo>
                    <a:pt x="1212" y="1847"/>
                    <a:pt x="610" y="2618"/>
                    <a:pt x="55" y="3012"/>
                  </a:cubicBezTo>
                  <a:cubicBezTo>
                    <a:pt x="579" y="2942"/>
                    <a:pt x="1567" y="1993"/>
                    <a:pt x="1351" y="952"/>
                  </a:cubicBezTo>
                  <a:cubicBezTo>
                    <a:pt x="1161" y="68"/>
                    <a:pt x="521" y="1"/>
                    <a:pt x="3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9"/>
            <p:cNvSpPr/>
            <p:nvPr/>
          </p:nvSpPr>
          <p:spPr>
            <a:xfrm rot="5400000">
              <a:off x="2185411" y="-775666"/>
              <a:ext cx="808913" cy="1188685"/>
            </a:xfrm>
            <a:custGeom>
              <a:avLst/>
              <a:gdLst/>
              <a:ahLst/>
              <a:cxnLst/>
              <a:rect l="l" t="t" r="r" b="b"/>
              <a:pathLst>
                <a:path w="4552" h="6689" extrusionOk="0">
                  <a:moveTo>
                    <a:pt x="1165" y="1"/>
                  </a:moveTo>
                  <a:cubicBezTo>
                    <a:pt x="1165" y="1"/>
                    <a:pt x="1194" y="11"/>
                    <a:pt x="1242" y="30"/>
                  </a:cubicBezTo>
                  <a:lnTo>
                    <a:pt x="1242" y="30"/>
                  </a:lnTo>
                  <a:cubicBezTo>
                    <a:pt x="1195" y="10"/>
                    <a:pt x="1165" y="1"/>
                    <a:pt x="1165" y="1"/>
                  </a:cubicBezTo>
                  <a:close/>
                  <a:moveTo>
                    <a:pt x="1242" y="30"/>
                  </a:moveTo>
                  <a:cubicBezTo>
                    <a:pt x="1268" y="40"/>
                    <a:pt x="1300" y="54"/>
                    <a:pt x="1335" y="70"/>
                  </a:cubicBezTo>
                  <a:cubicBezTo>
                    <a:pt x="1435" y="116"/>
                    <a:pt x="1582" y="193"/>
                    <a:pt x="1767" y="301"/>
                  </a:cubicBezTo>
                  <a:cubicBezTo>
                    <a:pt x="1991" y="425"/>
                    <a:pt x="2199" y="564"/>
                    <a:pt x="2407" y="718"/>
                  </a:cubicBezTo>
                  <a:cubicBezTo>
                    <a:pt x="2670" y="911"/>
                    <a:pt x="2917" y="1127"/>
                    <a:pt x="3140" y="1358"/>
                  </a:cubicBezTo>
                  <a:cubicBezTo>
                    <a:pt x="3271" y="1497"/>
                    <a:pt x="3387" y="1636"/>
                    <a:pt x="3503" y="1783"/>
                  </a:cubicBezTo>
                  <a:cubicBezTo>
                    <a:pt x="3619" y="1945"/>
                    <a:pt x="3727" y="2107"/>
                    <a:pt x="3819" y="2284"/>
                  </a:cubicBezTo>
                  <a:cubicBezTo>
                    <a:pt x="3919" y="2461"/>
                    <a:pt x="3996" y="2654"/>
                    <a:pt x="4066" y="2855"/>
                  </a:cubicBezTo>
                  <a:cubicBezTo>
                    <a:pt x="4081" y="2901"/>
                    <a:pt x="4097" y="2955"/>
                    <a:pt x="4112" y="3001"/>
                  </a:cubicBezTo>
                  <a:lnTo>
                    <a:pt x="4135" y="3079"/>
                  </a:lnTo>
                  <a:lnTo>
                    <a:pt x="4135" y="3102"/>
                  </a:lnTo>
                  <a:lnTo>
                    <a:pt x="4135" y="3117"/>
                  </a:lnTo>
                  <a:lnTo>
                    <a:pt x="4143" y="3156"/>
                  </a:lnTo>
                  <a:cubicBezTo>
                    <a:pt x="4158" y="3210"/>
                    <a:pt x="4174" y="3264"/>
                    <a:pt x="4182" y="3318"/>
                  </a:cubicBezTo>
                  <a:cubicBezTo>
                    <a:pt x="4189" y="3372"/>
                    <a:pt x="4197" y="3426"/>
                    <a:pt x="4205" y="3480"/>
                  </a:cubicBezTo>
                  <a:cubicBezTo>
                    <a:pt x="4282" y="3919"/>
                    <a:pt x="4259" y="4375"/>
                    <a:pt x="4128" y="4807"/>
                  </a:cubicBezTo>
                  <a:cubicBezTo>
                    <a:pt x="3989" y="5239"/>
                    <a:pt x="3727" y="5617"/>
                    <a:pt x="3356" y="5894"/>
                  </a:cubicBezTo>
                  <a:cubicBezTo>
                    <a:pt x="3171" y="6033"/>
                    <a:pt x="2971" y="6141"/>
                    <a:pt x="2762" y="6226"/>
                  </a:cubicBezTo>
                  <a:cubicBezTo>
                    <a:pt x="2438" y="6349"/>
                    <a:pt x="2099" y="6419"/>
                    <a:pt x="1759" y="6419"/>
                  </a:cubicBezTo>
                  <a:lnTo>
                    <a:pt x="1590" y="6419"/>
                  </a:lnTo>
                  <a:cubicBezTo>
                    <a:pt x="1536" y="6411"/>
                    <a:pt x="1482" y="6403"/>
                    <a:pt x="1428" y="6396"/>
                  </a:cubicBezTo>
                  <a:cubicBezTo>
                    <a:pt x="1327" y="6380"/>
                    <a:pt x="1219" y="6357"/>
                    <a:pt x="1119" y="6319"/>
                  </a:cubicBezTo>
                  <a:cubicBezTo>
                    <a:pt x="1019" y="6280"/>
                    <a:pt x="926" y="6234"/>
                    <a:pt x="841" y="6172"/>
                  </a:cubicBezTo>
                  <a:cubicBezTo>
                    <a:pt x="510" y="5933"/>
                    <a:pt x="294" y="5563"/>
                    <a:pt x="240" y="5161"/>
                  </a:cubicBezTo>
                  <a:cubicBezTo>
                    <a:pt x="193" y="4976"/>
                    <a:pt x="201" y="4791"/>
                    <a:pt x="255" y="4621"/>
                  </a:cubicBezTo>
                  <a:cubicBezTo>
                    <a:pt x="294" y="4544"/>
                    <a:pt x="348" y="4483"/>
                    <a:pt x="409" y="4429"/>
                  </a:cubicBezTo>
                  <a:cubicBezTo>
                    <a:pt x="471" y="4375"/>
                    <a:pt x="548" y="4328"/>
                    <a:pt x="625" y="4297"/>
                  </a:cubicBezTo>
                  <a:cubicBezTo>
                    <a:pt x="741" y="4244"/>
                    <a:pt x="866" y="4218"/>
                    <a:pt x="985" y="4218"/>
                  </a:cubicBezTo>
                  <a:cubicBezTo>
                    <a:pt x="1176" y="4218"/>
                    <a:pt x="1354" y="4285"/>
                    <a:pt x="1459" y="4413"/>
                  </a:cubicBezTo>
                  <a:cubicBezTo>
                    <a:pt x="1543" y="4506"/>
                    <a:pt x="1597" y="4629"/>
                    <a:pt x="1605" y="4760"/>
                  </a:cubicBezTo>
                  <a:cubicBezTo>
                    <a:pt x="1613" y="4961"/>
                    <a:pt x="1489" y="5154"/>
                    <a:pt x="1297" y="5223"/>
                  </a:cubicBezTo>
                  <a:cubicBezTo>
                    <a:pt x="1257" y="5238"/>
                    <a:pt x="1214" y="5247"/>
                    <a:pt x="1171" y="5247"/>
                  </a:cubicBezTo>
                  <a:cubicBezTo>
                    <a:pt x="1148" y="5247"/>
                    <a:pt x="1126" y="5244"/>
                    <a:pt x="1104" y="5239"/>
                  </a:cubicBezTo>
                  <a:cubicBezTo>
                    <a:pt x="1057" y="5231"/>
                    <a:pt x="1019" y="5215"/>
                    <a:pt x="980" y="5200"/>
                  </a:cubicBezTo>
                  <a:lnTo>
                    <a:pt x="980" y="5200"/>
                  </a:lnTo>
                  <a:cubicBezTo>
                    <a:pt x="1011" y="5223"/>
                    <a:pt x="1057" y="5246"/>
                    <a:pt x="1096" y="5254"/>
                  </a:cubicBezTo>
                  <a:cubicBezTo>
                    <a:pt x="1131" y="5266"/>
                    <a:pt x="1167" y="5271"/>
                    <a:pt x="1204" y="5271"/>
                  </a:cubicBezTo>
                  <a:cubicBezTo>
                    <a:pt x="1241" y="5271"/>
                    <a:pt x="1277" y="5266"/>
                    <a:pt x="1312" y="5254"/>
                  </a:cubicBezTo>
                  <a:cubicBezTo>
                    <a:pt x="1405" y="5231"/>
                    <a:pt x="1489" y="5177"/>
                    <a:pt x="1559" y="5100"/>
                  </a:cubicBezTo>
                  <a:cubicBezTo>
                    <a:pt x="1636" y="4999"/>
                    <a:pt x="1682" y="4884"/>
                    <a:pt x="1690" y="4753"/>
                  </a:cubicBezTo>
                  <a:cubicBezTo>
                    <a:pt x="1690" y="4683"/>
                    <a:pt x="1675" y="4614"/>
                    <a:pt x="1651" y="4544"/>
                  </a:cubicBezTo>
                  <a:cubicBezTo>
                    <a:pt x="1628" y="4467"/>
                    <a:pt x="1590" y="4405"/>
                    <a:pt x="1543" y="4344"/>
                  </a:cubicBezTo>
                  <a:cubicBezTo>
                    <a:pt x="1435" y="4205"/>
                    <a:pt x="1281" y="4112"/>
                    <a:pt x="1111" y="4081"/>
                  </a:cubicBezTo>
                  <a:cubicBezTo>
                    <a:pt x="1057" y="4072"/>
                    <a:pt x="1003" y="4068"/>
                    <a:pt x="948" y="4068"/>
                  </a:cubicBezTo>
                  <a:cubicBezTo>
                    <a:pt x="816" y="4068"/>
                    <a:pt x="684" y="4094"/>
                    <a:pt x="564" y="4143"/>
                  </a:cubicBezTo>
                  <a:cubicBezTo>
                    <a:pt x="355" y="4213"/>
                    <a:pt x="186" y="4351"/>
                    <a:pt x="85" y="4537"/>
                  </a:cubicBezTo>
                  <a:cubicBezTo>
                    <a:pt x="39" y="4645"/>
                    <a:pt x="8" y="4753"/>
                    <a:pt x="8" y="4861"/>
                  </a:cubicBezTo>
                  <a:cubicBezTo>
                    <a:pt x="1" y="4969"/>
                    <a:pt x="1" y="5084"/>
                    <a:pt x="16" y="5192"/>
                  </a:cubicBezTo>
                  <a:cubicBezTo>
                    <a:pt x="47" y="5416"/>
                    <a:pt x="116" y="5632"/>
                    <a:pt x="224" y="5833"/>
                  </a:cubicBezTo>
                  <a:cubicBezTo>
                    <a:pt x="332" y="6049"/>
                    <a:pt x="494" y="6234"/>
                    <a:pt x="695" y="6380"/>
                  </a:cubicBezTo>
                  <a:cubicBezTo>
                    <a:pt x="795" y="6450"/>
                    <a:pt x="903" y="6511"/>
                    <a:pt x="1019" y="6558"/>
                  </a:cubicBezTo>
                  <a:cubicBezTo>
                    <a:pt x="1135" y="6604"/>
                    <a:pt x="1258" y="6635"/>
                    <a:pt x="1381" y="6658"/>
                  </a:cubicBezTo>
                  <a:cubicBezTo>
                    <a:pt x="1443" y="6666"/>
                    <a:pt x="1505" y="6681"/>
                    <a:pt x="1574" y="6681"/>
                  </a:cubicBezTo>
                  <a:lnTo>
                    <a:pt x="1667" y="6689"/>
                  </a:lnTo>
                  <a:lnTo>
                    <a:pt x="1759" y="6689"/>
                  </a:lnTo>
                  <a:cubicBezTo>
                    <a:pt x="1883" y="6689"/>
                    <a:pt x="2006" y="6681"/>
                    <a:pt x="2130" y="6666"/>
                  </a:cubicBezTo>
                  <a:cubicBezTo>
                    <a:pt x="2377" y="6635"/>
                    <a:pt x="2623" y="6573"/>
                    <a:pt x="2863" y="6488"/>
                  </a:cubicBezTo>
                  <a:cubicBezTo>
                    <a:pt x="3094" y="6396"/>
                    <a:pt x="3318" y="6272"/>
                    <a:pt x="3526" y="6118"/>
                  </a:cubicBezTo>
                  <a:cubicBezTo>
                    <a:pt x="3935" y="5809"/>
                    <a:pt x="4243" y="5377"/>
                    <a:pt x="4398" y="4884"/>
                  </a:cubicBezTo>
                  <a:cubicBezTo>
                    <a:pt x="4529" y="4421"/>
                    <a:pt x="4552" y="3919"/>
                    <a:pt x="4459" y="3441"/>
                  </a:cubicBezTo>
                  <a:lnTo>
                    <a:pt x="4421" y="3264"/>
                  </a:lnTo>
                  <a:cubicBezTo>
                    <a:pt x="4413" y="3210"/>
                    <a:pt x="4398" y="3156"/>
                    <a:pt x="4382" y="3102"/>
                  </a:cubicBezTo>
                  <a:lnTo>
                    <a:pt x="4374" y="3063"/>
                  </a:lnTo>
                  <a:lnTo>
                    <a:pt x="4367" y="3040"/>
                  </a:lnTo>
                  <a:lnTo>
                    <a:pt x="4359" y="3017"/>
                  </a:lnTo>
                  <a:lnTo>
                    <a:pt x="4336" y="2940"/>
                  </a:lnTo>
                  <a:cubicBezTo>
                    <a:pt x="4313" y="2886"/>
                    <a:pt x="4297" y="2832"/>
                    <a:pt x="4274" y="2778"/>
                  </a:cubicBezTo>
                  <a:cubicBezTo>
                    <a:pt x="4205" y="2569"/>
                    <a:pt x="4104" y="2369"/>
                    <a:pt x="3996" y="2184"/>
                  </a:cubicBezTo>
                  <a:cubicBezTo>
                    <a:pt x="3796" y="1837"/>
                    <a:pt x="3541" y="1520"/>
                    <a:pt x="3248" y="1250"/>
                  </a:cubicBezTo>
                  <a:cubicBezTo>
                    <a:pt x="3009" y="1019"/>
                    <a:pt x="2739" y="811"/>
                    <a:pt x="2461" y="633"/>
                  </a:cubicBezTo>
                  <a:cubicBezTo>
                    <a:pt x="2245" y="494"/>
                    <a:pt x="2014" y="363"/>
                    <a:pt x="1783" y="255"/>
                  </a:cubicBezTo>
                  <a:cubicBezTo>
                    <a:pt x="1636" y="186"/>
                    <a:pt x="1482" y="116"/>
                    <a:pt x="1327" y="62"/>
                  </a:cubicBezTo>
                  <a:cubicBezTo>
                    <a:pt x="1295" y="50"/>
                    <a:pt x="1266" y="39"/>
                    <a:pt x="1242" y="3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9"/>
            <p:cNvSpPr/>
            <p:nvPr/>
          </p:nvSpPr>
          <p:spPr>
            <a:xfrm rot="5400000">
              <a:off x="2829952" y="-336551"/>
              <a:ext cx="138788" cy="355770"/>
            </a:xfrm>
            <a:custGeom>
              <a:avLst/>
              <a:gdLst/>
              <a:ahLst/>
              <a:cxnLst/>
              <a:rect l="l" t="t" r="r" b="b"/>
              <a:pathLst>
                <a:path w="781" h="2002" extrusionOk="0">
                  <a:moveTo>
                    <a:pt x="86" y="0"/>
                  </a:moveTo>
                  <a:lnTo>
                    <a:pt x="86" y="0"/>
                  </a:lnTo>
                  <a:cubicBezTo>
                    <a:pt x="610" y="509"/>
                    <a:pt x="572" y="1497"/>
                    <a:pt x="340" y="1574"/>
                  </a:cubicBezTo>
                  <a:cubicBezTo>
                    <a:pt x="472" y="1073"/>
                    <a:pt x="340" y="533"/>
                    <a:pt x="1" y="147"/>
                  </a:cubicBezTo>
                  <a:lnTo>
                    <a:pt x="1" y="147"/>
                  </a:lnTo>
                  <a:cubicBezTo>
                    <a:pt x="410" y="764"/>
                    <a:pt x="171" y="1559"/>
                    <a:pt x="78" y="1998"/>
                  </a:cubicBezTo>
                  <a:cubicBezTo>
                    <a:pt x="113" y="2000"/>
                    <a:pt x="147" y="2002"/>
                    <a:pt x="179" y="2002"/>
                  </a:cubicBezTo>
                  <a:cubicBezTo>
                    <a:pt x="517" y="2002"/>
                    <a:pt x="744" y="1873"/>
                    <a:pt x="765" y="1219"/>
                  </a:cubicBezTo>
                  <a:cubicBezTo>
                    <a:pt x="780" y="494"/>
                    <a:pt x="86" y="0"/>
                    <a:pt x="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9"/>
            <p:cNvSpPr/>
            <p:nvPr/>
          </p:nvSpPr>
          <p:spPr>
            <a:xfrm rot="5400000">
              <a:off x="2683345" y="-241835"/>
              <a:ext cx="178416" cy="357014"/>
            </a:xfrm>
            <a:custGeom>
              <a:avLst/>
              <a:gdLst/>
              <a:ahLst/>
              <a:cxnLst/>
              <a:rect l="l" t="t" r="r" b="b"/>
              <a:pathLst>
                <a:path w="1004" h="2009" extrusionOk="0">
                  <a:moveTo>
                    <a:pt x="347" y="0"/>
                  </a:moveTo>
                  <a:cubicBezTo>
                    <a:pt x="347" y="0"/>
                    <a:pt x="633" y="802"/>
                    <a:pt x="332" y="1234"/>
                  </a:cubicBezTo>
                  <a:cubicBezTo>
                    <a:pt x="39" y="1674"/>
                    <a:pt x="0" y="1828"/>
                    <a:pt x="139" y="1967"/>
                  </a:cubicBezTo>
                  <a:cubicBezTo>
                    <a:pt x="166" y="1994"/>
                    <a:pt x="214" y="2008"/>
                    <a:pt x="273" y="2008"/>
                  </a:cubicBezTo>
                  <a:cubicBezTo>
                    <a:pt x="518" y="2008"/>
                    <a:pt x="961" y="1773"/>
                    <a:pt x="980" y="1257"/>
                  </a:cubicBezTo>
                  <a:cubicBezTo>
                    <a:pt x="1003" y="671"/>
                    <a:pt x="756" y="363"/>
                    <a:pt x="656" y="293"/>
                  </a:cubicBezTo>
                  <a:lnTo>
                    <a:pt x="656" y="293"/>
                  </a:lnTo>
                  <a:cubicBezTo>
                    <a:pt x="787" y="648"/>
                    <a:pt x="949" y="1250"/>
                    <a:pt x="509" y="1497"/>
                  </a:cubicBezTo>
                  <a:cubicBezTo>
                    <a:pt x="617" y="1188"/>
                    <a:pt x="718" y="409"/>
                    <a:pt x="34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9"/>
            <p:cNvSpPr/>
            <p:nvPr/>
          </p:nvSpPr>
          <p:spPr>
            <a:xfrm rot="5400000">
              <a:off x="2505106" y="-224953"/>
              <a:ext cx="284506" cy="390956"/>
            </a:xfrm>
            <a:custGeom>
              <a:avLst/>
              <a:gdLst/>
              <a:ahLst/>
              <a:cxnLst/>
              <a:rect l="l" t="t" r="r" b="b"/>
              <a:pathLst>
                <a:path w="1601" h="2200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1063" y="13"/>
                    <a:pt x="1068" y="25"/>
                    <a:pt x="1073" y="37"/>
                  </a:cubicBezTo>
                  <a:lnTo>
                    <a:pt x="1073" y="37"/>
                  </a:lnTo>
                  <a:cubicBezTo>
                    <a:pt x="1063" y="13"/>
                    <a:pt x="1057" y="1"/>
                    <a:pt x="1057" y="0"/>
                  </a:cubicBezTo>
                  <a:close/>
                  <a:moveTo>
                    <a:pt x="1073" y="37"/>
                  </a:moveTo>
                  <a:cubicBezTo>
                    <a:pt x="1137" y="194"/>
                    <a:pt x="1349" y="826"/>
                    <a:pt x="880" y="1335"/>
                  </a:cubicBezTo>
                  <a:cubicBezTo>
                    <a:pt x="687" y="1559"/>
                    <a:pt x="317" y="1605"/>
                    <a:pt x="155" y="1721"/>
                  </a:cubicBezTo>
                  <a:cubicBezTo>
                    <a:pt x="0" y="1836"/>
                    <a:pt x="0" y="2184"/>
                    <a:pt x="432" y="2199"/>
                  </a:cubicBezTo>
                  <a:cubicBezTo>
                    <a:pt x="439" y="2199"/>
                    <a:pt x="446" y="2200"/>
                    <a:pt x="454" y="2200"/>
                  </a:cubicBezTo>
                  <a:cubicBezTo>
                    <a:pt x="895" y="2200"/>
                    <a:pt x="1601" y="1503"/>
                    <a:pt x="1358" y="432"/>
                  </a:cubicBezTo>
                  <a:lnTo>
                    <a:pt x="1358" y="432"/>
                  </a:lnTo>
                  <a:cubicBezTo>
                    <a:pt x="1358" y="834"/>
                    <a:pt x="1319" y="1613"/>
                    <a:pt x="764" y="1767"/>
                  </a:cubicBezTo>
                  <a:cubicBezTo>
                    <a:pt x="1061" y="1440"/>
                    <a:pt x="1440" y="903"/>
                    <a:pt x="1073" y="3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9"/>
            <p:cNvSpPr/>
            <p:nvPr/>
          </p:nvSpPr>
          <p:spPr>
            <a:xfrm rot="5400000">
              <a:off x="2325800" y="-238992"/>
              <a:ext cx="361274" cy="423299"/>
            </a:xfrm>
            <a:custGeom>
              <a:avLst/>
              <a:gdLst/>
              <a:ahLst/>
              <a:cxnLst/>
              <a:rect l="l" t="t" r="r" b="b"/>
              <a:pathLst>
                <a:path w="2033" h="2382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694" y="5"/>
                    <a:pt x="1830" y="1143"/>
                    <a:pt x="1007" y="1528"/>
                  </a:cubicBezTo>
                  <a:cubicBezTo>
                    <a:pt x="575" y="1713"/>
                    <a:pt x="220" y="1721"/>
                    <a:pt x="96" y="1937"/>
                  </a:cubicBezTo>
                  <a:cubicBezTo>
                    <a:pt x="0" y="2116"/>
                    <a:pt x="250" y="2381"/>
                    <a:pt x="621" y="2381"/>
                  </a:cubicBezTo>
                  <a:cubicBezTo>
                    <a:pt x="697" y="2381"/>
                    <a:pt x="777" y="2370"/>
                    <a:pt x="860" y="2346"/>
                  </a:cubicBezTo>
                  <a:cubicBezTo>
                    <a:pt x="1354" y="2191"/>
                    <a:pt x="2032" y="1273"/>
                    <a:pt x="1870" y="332"/>
                  </a:cubicBezTo>
                  <a:lnTo>
                    <a:pt x="1870" y="332"/>
                  </a:lnTo>
                  <a:cubicBezTo>
                    <a:pt x="1886" y="957"/>
                    <a:pt x="1577" y="1543"/>
                    <a:pt x="1053" y="1883"/>
                  </a:cubicBezTo>
                  <a:cubicBezTo>
                    <a:pt x="1269" y="1659"/>
                    <a:pt x="1832" y="1134"/>
                    <a:pt x="16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9"/>
            <p:cNvSpPr/>
            <p:nvPr/>
          </p:nvSpPr>
          <p:spPr>
            <a:xfrm rot="5400000">
              <a:off x="1916722" y="-352011"/>
              <a:ext cx="552485" cy="244170"/>
            </a:xfrm>
            <a:custGeom>
              <a:avLst/>
              <a:gdLst/>
              <a:ahLst/>
              <a:cxnLst/>
              <a:rect l="l" t="t" r="r" b="b"/>
              <a:pathLst>
                <a:path w="3109" h="1374" extrusionOk="0">
                  <a:moveTo>
                    <a:pt x="1527" y="0"/>
                  </a:moveTo>
                  <a:cubicBezTo>
                    <a:pt x="1512" y="324"/>
                    <a:pt x="1257" y="687"/>
                    <a:pt x="879" y="733"/>
                  </a:cubicBezTo>
                  <a:cubicBezTo>
                    <a:pt x="860" y="735"/>
                    <a:pt x="841" y="735"/>
                    <a:pt x="822" y="735"/>
                  </a:cubicBezTo>
                  <a:cubicBezTo>
                    <a:pt x="512" y="735"/>
                    <a:pt x="231" y="561"/>
                    <a:pt x="93" y="278"/>
                  </a:cubicBezTo>
                  <a:lnTo>
                    <a:pt x="93" y="278"/>
                  </a:lnTo>
                  <a:cubicBezTo>
                    <a:pt x="93" y="278"/>
                    <a:pt x="0" y="1127"/>
                    <a:pt x="1049" y="1343"/>
                  </a:cubicBezTo>
                  <a:cubicBezTo>
                    <a:pt x="1149" y="1364"/>
                    <a:pt x="1249" y="1373"/>
                    <a:pt x="1346" y="1373"/>
                  </a:cubicBezTo>
                  <a:cubicBezTo>
                    <a:pt x="2265" y="1373"/>
                    <a:pt x="3046" y="522"/>
                    <a:pt x="3109" y="54"/>
                  </a:cubicBezTo>
                  <a:lnTo>
                    <a:pt x="3109" y="54"/>
                  </a:lnTo>
                  <a:cubicBezTo>
                    <a:pt x="2763" y="542"/>
                    <a:pt x="2120" y="1066"/>
                    <a:pt x="1430" y="1066"/>
                  </a:cubicBezTo>
                  <a:cubicBezTo>
                    <a:pt x="1335" y="1066"/>
                    <a:pt x="1238" y="1056"/>
                    <a:pt x="1142" y="1034"/>
                  </a:cubicBezTo>
                  <a:cubicBezTo>
                    <a:pt x="1473" y="972"/>
                    <a:pt x="1875" y="409"/>
                    <a:pt x="152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9"/>
            <p:cNvSpPr/>
            <p:nvPr/>
          </p:nvSpPr>
          <p:spPr>
            <a:xfrm rot="5400000">
              <a:off x="2120728" y="220729"/>
              <a:ext cx="704778" cy="657340"/>
            </a:xfrm>
            <a:custGeom>
              <a:avLst/>
              <a:gdLst/>
              <a:ahLst/>
              <a:cxnLst/>
              <a:rect l="l" t="t" r="r" b="b"/>
              <a:pathLst>
                <a:path w="3966" h="3699" extrusionOk="0">
                  <a:moveTo>
                    <a:pt x="3634" y="1"/>
                  </a:moveTo>
                  <a:lnTo>
                    <a:pt x="3634" y="1"/>
                  </a:lnTo>
                  <a:cubicBezTo>
                    <a:pt x="3325" y="227"/>
                    <a:pt x="2653" y="480"/>
                    <a:pt x="1864" y="480"/>
                  </a:cubicBezTo>
                  <a:cubicBezTo>
                    <a:pt x="1413" y="480"/>
                    <a:pt x="923" y="397"/>
                    <a:pt x="440" y="178"/>
                  </a:cubicBezTo>
                  <a:lnTo>
                    <a:pt x="440" y="178"/>
                  </a:lnTo>
                  <a:cubicBezTo>
                    <a:pt x="995" y="657"/>
                    <a:pt x="1867" y="1042"/>
                    <a:pt x="2153" y="1073"/>
                  </a:cubicBezTo>
                  <a:cubicBezTo>
                    <a:pt x="2091" y="1088"/>
                    <a:pt x="2020" y="1096"/>
                    <a:pt x="1941" y="1096"/>
                  </a:cubicBezTo>
                  <a:cubicBezTo>
                    <a:pt x="1620" y="1096"/>
                    <a:pt x="1168" y="970"/>
                    <a:pt x="710" y="711"/>
                  </a:cubicBezTo>
                  <a:lnTo>
                    <a:pt x="710" y="711"/>
                  </a:lnTo>
                  <a:cubicBezTo>
                    <a:pt x="1042" y="1274"/>
                    <a:pt x="1157" y="1837"/>
                    <a:pt x="1080" y="2145"/>
                  </a:cubicBezTo>
                  <a:cubicBezTo>
                    <a:pt x="1049" y="1860"/>
                    <a:pt x="664" y="988"/>
                    <a:pt x="178" y="441"/>
                  </a:cubicBezTo>
                  <a:lnTo>
                    <a:pt x="178" y="441"/>
                  </a:lnTo>
                  <a:cubicBezTo>
                    <a:pt x="779" y="1760"/>
                    <a:pt x="363" y="3148"/>
                    <a:pt x="0" y="3627"/>
                  </a:cubicBezTo>
                  <a:cubicBezTo>
                    <a:pt x="133" y="3676"/>
                    <a:pt x="263" y="3699"/>
                    <a:pt x="386" y="3699"/>
                  </a:cubicBezTo>
                  <a:cubicBezTo>
                    <a:pt x="1108" y="3699"/>
                    <a:pt x="1640" y="2929"/>
                    <a:pt x="1667" y="2277"/>
                  </a:cubicBezTo>
                  <a:cubicBezTo>
                    <a:pt x="2191" y="2909"/>
                    <a:pt x="2947" y="3087"/>
                    <a:pt x="3117" y="3117"/>
                  </a:cubicBezTo>
                  <a:cubicBezTo>
                    <a:pt x="3086" y="2940"/>
                    <a:pt x="2909" y="2184"/>
                    <a:pt x="2284" y="1659"/>
                  </a:cubicBezTo>
                  <a:cubicBezTo>
                    <a:pt x="3047" y="1636"/>
                    <a:pt x="3965" y="903"/>
                    <a:pt x="36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0" name="Google Shape;3380;p19"/>
          <p:cNvGrpSpPr/>
          <p:nvPr/>
        </p:nvGrpSpPr>
        <p:grpSpPr>
          <a:xfrm rot="10800000" flipH="1">
            <a:off x="4658981" y="133272"/>
            <a:ext cx="4268963" cy="1338351"/>
            <a:chOff x="1995525" y="-585780"/>
            <a:chExt cx="5453452" cy="1709698"/>
          </a:xfrm>
        </p:grpSpPr>
        <p:sp>
          <p:nvSpPr>
            <p:cNvPr id="3381" name="Google Shape;3381;p19"/>
            <p:cNvSpPr/>
            <p:nvPr/>
          </p:nvSpPr>
          <p:spPr>
            <a:xfrm rot="5400000">
              <a:off x="3667656" y="-262633"/>
              <a:ext cx="913226" cy="1327830"/>
            </a:xfrm>
            <a:custGeom>
              <a:avLst/>
              <a:gdLst/>
              <a:ahLst/>
              <a:cxnLst/>
              <a:rect l="l" t="t" r="r" b="b"/>
              <a:pathLst>
                <a:path w="5139" h="7472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806" y="1"/>
                    <a:pt x="1868" y="32"/>
                    <a:pt x="1976" y="94"/>
                  </a:cubicBezTo>
                  <a:cubicBezTo>
                    <a:pt x="2091" y="163"/>
                    <a:pt x="2246" y="263"/>
                    <a:pt x="2439" y="394"/>
                  </a:cubicBezTo>
                  <a:cubicBezTo>
                    <a:pt x="2670" y="556"/>
                    <a:pt x="2886" y="734"/>
                    <a:pt x="3094" y="919"/>
                  </a:cubicBezTo>
                  <a:cubicBezTo>
                    <a:pt x="3364" y="1158"/>
                    <a:pt x="3619" y="1428"/>
                    <a:pt x="3843" y="1706"/>
                  </a:cubicBezTo>
                  <a:cubicBezTo>
                    <a:pt x="3974" y="1868"/>
                    <a:pt x="4089" y="2037"/>
                    <a:pt x="4197" y="2215"/>
                  </a:cubicBezTo>
                  <a:cubicBezTo>
                    <a:pt x="4313" y="2400"/>
                    <a:pt x="4413" y="2593"/>
                    <a:pt x="4498" y="2793"/>
                  </a:cubicBezTo>
                  <a:cubicBezTo>
                    <a:pt x="4591" y="3002"/>
                    <a:pt x="4660" y="3225"/>
                    <a:pt x="4714" y="3449"/>
                  </a:cubicBezTo>
                  <a:cubicBezTo>
                    <a:pt x="4730" y="3503"/>
                    <a:pt x="4737" y="3565"/>
                    <a:pt x="4745" y="3627"/>
                  </a:cubicBezTo>
                  <a:lnTo>
                    <a:pt x="4761" y="3711"/>
                  </a:lnTo>
                  <a:lnTo>
                    <a:pt x="4761" y="3735"/>
                  </a:lnTo>
                  <a:lnTo>
                    <a:pt x="4761" y="3750"/>
                  </a:lnTo>
                  <a:lnTo>
                    <a:pt x="4768" y="3796"/>
                  </a:lnTo>
                  <a:cubicBezTo>
                    <a:pt x="4776" y="3858"/>
                    <a:pt x="4784" y="3920"/>
                    <a:pt x="4791" y="3981"/>
                  </a:cubicBezTo>
                  <a:lnTo>
                    <a:pt x="4807" y="4159"/>
                  </a:lnTo>
                  <a:cubicBezTo>
                    <a:pt x="4845" y="4660"/>
                    <a:pt x="4768" y="5154"/>
                    <a:pt x="4583" y="5617"/>
                  </a:cubicBezTo>
                  <a:cubicBezTo>
                    <a:pt x="4383" y="6087"/>
                    <a:pt x="4043" y="6481"/>
                    <a:pt x="3611" y="6743"/>
                  </a:cubicBezTo>
                  <a:cubicBezTo>
                    <a:pt x="3395" y="6874"/>
                    <a:pt x="3164" y="6982"/>
                    <a:pt x="2917" y="7052"/>
                  </a:cubicBezTo>
                  <a:cubicBezTo>
                    <a:pt x="2630" y="7129"/>
                    <a:pt x="2338" y="7170"/>
                    <a:pt x="2046" y="7170"/>
                  </a:cubicBezTo>
                  <a:cubicBezTo>
                    <a:pt x="1961" y="7170"/>
                    <a:pt x="1876" y="7167"/>
                    <a:pt x="1791" y="7160"/>
                  </a:cubicBezTo>
                  <a:lnTo>
                    <a:pt x="1690" y="7152"/>
                  </a:lnTo>
                  <a:lnTo>
                    <a:pt x="1605" y="7137"/>
                  </a:lnTo>
                  <a:cubicBezTo>
                    <a:pt x="1544" y="7129"/>
                    <a:pt x="1482" y="7113"/>
                    <a:pt x="1428" y="7098"/>
                  </a:cubicBezTo>
                  <a:cubicBezTo>
                    <a:pt x="1312" y="7067"/>
                    <a:pt x="1197" y="7029"/>
                    <a:pt x="1096" y="6975"/>
                  </a:cubicBezTo>
                  <a:cubicBezTo>
                    <a:pt x="988" y="6921"/>
                    <a:pt x="896" y="6859"/>
                    <a:pt x="803" y="6782"/>
                  </a:cubicBezTo>
                  <a:cubicBezTo>
                    <a:pt x="464" y="6481"/>
                    <a:pt x="256" y="6057"/>
                    <a:pt x="240" y="5601"/>
                  </a:cubicBezTo>
                  <a:cubicBezTo>
                    <a:pt x="217" y="5393"/>
                    <a:pt x="248" y="5193"/>
                    <a:pt x="325" y="5000"/>
                  </a:cubicBezTo>
                  <a:cubicBezTo>
                    <a:pt x="371" y="4923"/>
                    <a:pt x="441" y="4861"/>
                    <a:pt x="510" y="4807"/>
                  </a:cubicBezTo>
                  <a:cubicBezTo>
                    <a:pt x="587" y="4753"/>
                    <a:pt x="672" y="4714"/>
                    <a:pt x="765" y="4683"/>
                  </a:cubicBezTo>
                  <a:cubicBezTo>
                    <a:pt x="870" y="4649"/>
                    <a:pt x="978" y="4632"/>
                    <a:pt x="1082" y="4632"/>
                  </a:cubicBezTo>
                  <a:cubicBezTo>
                    <a:pt x="1330" y="4632"/>
                    <a:pt x="1556" y="4726"/>
                    <a:pt x="1675" y="4899"/>
                  </a:cubicBezTo>
                  <a:cubicBezTo>
                    <a:pt x="1760" y="5015"/>
                    <a:pt x="1806" y="5154"/>
                    <a:pt x="1806" y="5301"/>
                  </a:cubicBezTo>
                  <a:cubicBezTo>
                    <a:pt x="1798" y="5416"/>
                    <a:pt x="1744" y="5532"/>
                    <a:pt x="1667" y="5625"/>
                  </a:cubicBezTo>
                  <a:cubicBezTo>
                    <a:pt x="1598" y="5702"/>
                    <a:pt x="1513" y="5756"/>
                    <a:pt x="1413" y="5787"/>
                  </a:cubicBezTo>
                  <a:cubicBezTo>
                    <a:pt x="1378" y="5794"/>
                    <a:pt x="1341" y="5798"/>
                    <a:pt x="1305" y="5798"/>
                  </a:cubicBezTo>
                  <a:cubicBezTo>
                    <a:pt x="1268" y="5798"/>
                    <a:pt x="1231" y="5794"/>
                    <a:pt x="1197" y="5787"/>
                  </a:cubicBezTo>
                  <a:cubicBezTo>
                    <a:pt x="1150" y="5771"/>
                    <a:pt x="1104" y="5748"/>
                    <a:pt x="1065" y="5725"/>
                  </a:cubicBezTo>
                  <a:lnTo>
                    <a:pt x="1065" y="5725"/>
                  </a:lnTo>
                  <a:cubicBezTo>
                    <a:pt x="1096" y="5756"/>
                    <a:pt x="1143" y="5779"/>
                    <a:pt x="1189" y="5802"/>
                  </a:cubicBezTo>
                  <a:cubicBezTo>
                    <a:pt x="1235" y="5823"/>
                    <a:pt x="1288" y="5833"/>
                    <a:pt x="1341" y="5833"/>
                  </a:cubicBezTo>
                  <a:cubicBezTo>
                    <a:pt x="1368" y="5833"/>
                    <a:pt x="1395" y="5830"/>
                    <a:pt x="1420" y="5825"/>
                  </a:cubicBezTo>
                  <a:cubicBezTo>
                    <a:pt x="1536" y="5802"/>
                    <a:pt x="1636" y="5756"/>
                    <a:pt x="1713" y="5671"/>
                  </a:cubicBezTo>
                  <a:cubicBezTo>
                    <a:pt x="1814" y="5578"/>
                    <a:pt x="1875" y="5447"/>
                    <a:pt x="1899" y="5308"/>
                  </a:cubicBezTo>
                  <a:cubicBezTo>
                    <a:pt x="1906" y="5231"/>
                    <a:pt x="1899" y="5146"/>
                    <a:pt x="1883" y="5069"/>
                  </a:cubicBezTo>
                  <a:cubicBezTo>
                    <a:pt x="1860" y="4984"/>
                    <a:pt x="1829" y="4907"/>
                    <a:pt x="1783" y="4838"/>
                  </a:cubicBezTo>
                  <a:cubicBezTo>
                    <a:pt x="1683" y="4676"/>
                    <a:pt x="1521" y="4552"/>
                    <a:pt x="1335" y="4506"/>
                  </a:cubicBezTo>
                  <a:cubicBezTo>
                    <a:pt x="1235" y="4480"/>
                    <a:pt x="1134" y="4466"/>
                    <a:pt x="1034" y="4466"/>
                  </a:cubicBezTo>
                  <a:cubicBezTo>
                    <a:pt x="928" y="4466"/>
                    <a:pt x="822" y="4482"/>
                    <a:pt x="718" y="4514"/>
                  </a:cubicBezTo>
                  <a:cubicBezTo>
                    <a:pt x="348" y="4575"/>
                    <a:pt x="63" y="4876"/>
                    <a:pt x="24" y="5254"/>
                  </a:cubicBezTo>
                  <a:cubicBezTo>
                    <a:pt x="9" y="5370"/>
                    <a:pt x="1" y="5493"/>
                    <a:pt x="9" y="5617"/>
                  </a:cubicBezTo>
                  <a:cubicBezTo>
                    <a:pt x="16" y="5871"/>
                    <a:pt x="70" y="6118"/>
                    <a:pt x="163" y="6350"/>
                  </a:cubicBezTo>
                  <a:cubicBezTo>
                    <a:pt x="263" y="6597"/>
                    <a:pt x="425" y="6820"/>
                    <a:pt x="626" y="6998"/>
                  </a:cubicBezTo>
                  <a:cubicBezTo>
                    <a:pt x="734" y="7090"/>
                    <a:pt x="850" y="7167"/>
                    <a:pt x="973" y="7229"/>
                  </a:cubicBezTo>
                  <a:cubicBezTo>
                    <a:pt x="1089" y="7299"/>
                    <a:pt x="1220" y="7345"/>
                    <a:pt x="1359" y="7383"/>
                  </a:cubicBezTo>
                  <a:cubicBezTo>
                    <a:pt x="1420" y="7399"/>
                    <a:pt x="1490" y="7422"/>
                    <a:pt x="1559" y="7430"/>
                  </a:cubicBezTo>
                  <a:lnTo>
                    <a:pt x="1667" y="7445"/>
                  </a:lnTo>
                  <a:lnTo>
                    <a:pt x="1760" y="7461"/>
                  </a:lnTo>
                  <a:cubicBezTo>
                    <a:pt x="1858" y="7466"/>
                    <a:pt x="1956" y="7472"/>
                    <a:pt x="2054" y="7472"/>
                  </a:cubicBezTo>
                  <a:cubicBezTo>
                    <a:pt x="2095" y="7472"/>
                    <a:pt x="2136" y="7471"/>
                    <a:pt x="2176" y="7468"/>
                  </a:cubicBezTo>
                  <a:cubicBezTo>
                    <a:pt x="2454" y="7461"/>
                    <a:pt x="2732" y="7422"/>
                    <a:pt x="3002" y="7345"/>
                  </a:cubicBezTo>
                  <a:cubicBezTo>
                    <a:pt x="3272" y="7268"/>
                    <a:pt x="3534" y="7160"/>
                    <a:pt x="3781" y="7013"/>
                  </a:cubicBezTo>
                  <a:cubicBezTo>
                    <a:pt x="4267" y="6712"/>
                    <a:pt x="4645" y="6265"/>
                    <a:pt x="4861" y="5740"/>
                  </a:cubicBezTo>
                  <a:cubicBezTo>
                    <a:pt x="5061" y="5231"/>
                    <a:pt x="5139" y="4683"/>
                    <a:pt x="5085" y="4143"/>
                  </a:cubicBezTo>
                  <a:cubicBezTo>
                    <a:pt x="5077" y="4082"/>
                    <a:pt x="5069" y="4012"/>
                    <a:pt x="5061" y="3951"/>
                  </a:cubicBezTo>
                  <a:cubicBezTo>
                    <a:pt x="5054" y="3889"/>
                    <a:pt x="5046" y="3827"/>
                    <a:pt x="5038" y="3765"/>
                  </a:cubicBezTo>
                  <a:lnTo>
                    <a:pt x="5031" y="3719"/>
                  </a:lnTo>
                  <a:lnTo>
                    <a:pt x="5023" y="3688"/>
                  </a:lnTo>
                  <a:lnTo>
                    <a:pt x="5023" y="3665"/>
                  </a:lnTo>
                  <a:lnTo>
                    <a:pt x="5000" y="3573"/>
                  </a:lnTo>
                  <a:cubicBezTo>
                    <a:pt x="4992" y="3511"/>
                    <a:pt x="4977" y="3449"/>
                    <a:pt x="4961" y="3387"/>
                  </a:cubicBezTo>
                  <a:cubicBezTo>
                    <a:pt x="4892" y="3148"/>
                    <a:pt x="4815" y="2925"/>
                    <a:pt x="4707" y="2701"/>
                  </a:cubicBezTo>
                  <a:cubicBezTo>
                    <a:pt x="4521" y="2300"/>
                    <a:pt x="4275" y="1922"/>
                    <a:pt x="3981" y="1590"/>
                  </a:cubicBezTo>
                  <a:cubicBezTo>
                    <a:pt x="3735" y="1312"/>
                    <a:pt x="3465" y="1050"/>
                    <a:pt x="3171" y="826"/>
                  </a:cubicBezTo>
                  <a:cubicBezTo>
                    <a:pt x="2948" y="649"/>
                    <a:pt x="2709" y="487"/>
                    <a:pt x="2469" y="340"/>
                  </a:cubicBezTo>
                  <a:cubicBezTo>
                    <a:pt x="2269" y="217"/>
                    <a:pt x="2099" y="140"/>
                    <a:pt x="1983" y="78"/>
                  </a:cubicBezTo>
                  <a:cubicBezTo>
                    <a:pt x="1876" y="24"/>
                    <a:pt x="1806" y="1"/>
                    <a:pt x="180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9"/>
            <p:cNvSpPr/>
            <p:nvPr/>
          </p:nvSpPr>
          <p:spPr>
            <a:xfrm rot="5400000">
              <a:off x="3745761" y="102825"/>
              <a:ext cx="139498" cy="119597"/>
            </a:xfrm>
            <a:custGeom>
              <a:avLst/>
              <a:gdLst/>
              <a:ahLst/>
              <a:cxnLst/>
              <a:rect l="l" t="t" r="r" b="b"/>
              <a:pathLst>
                <a:path w="785" h="673" extrusionOk="0">
                  <a:moveTo>
                    <a:pt x="441" y="0"/>
                  </a:moveTo>
                  <a:cubicBezTo>
                    <a:pt x="361" y="0"/>
                    <a:pt x="281" y="29"/>
                    <a:pt x="216" y="94"/>
                  </a:cubicBezTo>
                  <a:cubicBezTo>
                    <a:pt x="0" y="302"/>
                    <a:pt x="139" y="665"/>
                    <a:pt x="440" y="673"/>
                  </a:cubicBezTo>
                  <a:cubicBezTo>
                    <a:pt x="625" y="673"/>
                    <a:pt x="779" y="526"/>
                    <a:pt x="779" y="341"/>
                  </a:cubicBezTo>
                  <a:cubicBezTo>
                    <a:pt x="785" y="140"/>
                    <a:pt x="615" y="0"/>
                    <a:pt x="44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9"/>
            <p:cNvSpPr/>
            <p:nvPr/>
          </p:nvSpPr>
          <p:spPr>
            <a:xfrm rot="5400000">
              <a:off x="4345785" y="257871"/>
              <a:ext cx="222309" cy="393800"/>
            </a:xfrm>
            <a:custGeom>
              <a:avLst/>
              <a:gdLst/>
              <a:ahLst/>
              <a:cxnLst/>
              <a:rect l="l" t="t" r="r" b="b"/>
              <a:pathLst>
                <a:path w="1251" h="2216" extrusionOk="0">
                  <a:moveTo>
                    <a:pt x="533" y="1"/>
                  </a:moveTo>
                  <a:lnTo>
                    <a:pt x="533" y="1"/>
                  </a:lnTo>
                  <a:cubicBezTo>
                    <a:pt x="1235" y="1220"/>
                    <a:pt x="772" y="1698"/>
                    <a:pt x="502" y="1760"/>
                  </a:cubicBezTo>
                  <a:cubicBezTo>
                    <a:pt x="965" y="1428"/>
                    <a:pt x="664" y="456"/>
                    <a:pt x="417" y="155"/>
                  </a:cubicBezTo>
                  <a:lnTo>
                    <a:pt x="417" y="155"/>
                  </a:lnTo>
                  <a:cubicBezTo>
                    <a:pt x="811" y="888"/>
                    <a:pt x="163" y="1713"/>
                    <a:pt x="1" y="2192"/>
                  </a:cubicBezTo>
                  <a:cubicBezTo>
                    <a:pt x="89" y="2206"/>
                    <a:pt x="183" y="2215"/>
                    <a:pt x="280" y="2215"/>
                  </a:cubicBezTo>
                  <a:cubicBezTo>
                    <a:pt x="664" y="2215"/>
                    <a:pt x="1070" y="2062"/>
                    <a:pt x="1150" y="1420"/>
                  </a:cubicBezTo>
                  <a:cubicBezTo>
                    <a:pt x="1250" y="618"/>
                    <a:pt x="533" y="1"/>
                    <a:pt x="53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9"/>
            <p:cNvSpPr/>
            <p:nvPr/>
          </p:nvSpPr>
          <p:spPr>
            <a:xfrm rot="5400000">
              <a:off x="4194024" y="370713"/>
              <a:ext cx="219466" cy="393089"/>
            </a:xfrm>
            <a:custGeom>
              <a:avLst/>
              <a:gdLst/>
              <a:ahLst/>
              <a:cxnLst/>
              <a:rect l="l" t="t" r="r" b="b"/>
              <a:pathLst>
                <a:path w="1235" h="2212" extrusionOk="0">
                  <a:moveTo>
                    <a:pt x="586" y="1"/>
                  </a:moveTo>
                  <a:cubicBezTo>
                    <a:pt x="586" y="1"/>
                    <a:pt x="810" y="911"/>
                    <a:pt x="432" y="1366"/>
                  </a:cubicBezTo>
                  <a:cubicBezTo>
                    <a:pt x="62" y="1821"/>
                    <a:pt x="0" y="1983"/>
                    <a:pt x="147" y="2153"/>
                  </a:cubicBezTo>
                  <a:cubicBezTo>
                    <a:pt x="179" y="2191"/>
                    <a:pt x="247" y="2212"/>
                    <a:pt x="332" y="2212"/>
                  </a:cubicBezTo>
                  <a:cubicBezTo>
                    <a:pt x="609" y="2212"/>
                    <a:pt x="1073" y="1995"/>
                    <a:pt x="1149" y="1459"/>
                  </a:cubicBezTo>
                  <a:cubicBezTo>
                    <a:pt x="1234" y="811"/>
                    <a:pt x="995" y="441"/>
                    <a:pt x="887" y="356"/>
                  </a:cubicBezTo>
                  <a:lnTo>
                    <a:pt x="887" y="356"/>
                  </a:lnTo>
                  <a:cubicBezTo>
                    <a:pt x="995" y="765"/>
                    <a:pt x="1119" y="1443"/>
                    <a:pt x="602" y="1667"/>
                  </a:cubicBezTo>
                  <a:cubicBezTo>
                    <a:pt x="756" y="1343"/>
                    <a:pt x="949" y="487"/>
                    <a:pt x="58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9"/>
            <p:cNvSpPr/>
            <p:nvPr/>
          </p:nvSpPr>
          <p:spPr>
            <a:xfrm rot="5400000">
              <a:off x="3995171" y="370713"/>
              <a:ext cx="326444" cy="423299"/>
            </a:xfrm>
            <a:custGeom>
              <a:avLst/>
              <a:gdLst/>
              <a:ahLst/>
              <a:cxnLst/>
              <a:rect l="l" t="t" r="r" b="b"/>
              <a:pathLst>
                <a:path w="1837" h="2382" extrusionOk="0">
                  <a:moveTo>
                    <a:pt x="1396" y="1"/>
                  </a:moveTo>
                  <a:cubicBezTo>
                    <a:pt x="1401" y="14"/>
                    <a:pt x="1405" y="26"/>
                    <a:pt x="1409" y="39"/>
                  </a:cubicBezTo>
                  <a:lnTo>
                    <a:pt x="1409" y="39"/>
                  </a:lnTo>
                  <a:cubicBezTo>
                    <a:pt x="1401" y="14"/>
                    <a:pt x="1396" y="1"/>
                    <a:pt x="1396" y="1"/>
                  </a:cubicBezTo>
                  <a:close/>
                  <a:moveTo>
                    <a:pt x="1409" y="39"/>
                  </a:moveTo>
                  <a:cubicBezTo>
                    <a:pt x="1462" y="213"/>
                    <a:pt x="1638" y="939"/>
                    <a:pt x="1065" y="1459"/>
                  </a:cubicBezTo>
                  <a:cubicBezTo>
                    <a:pt x="825" y="1690"/>
                    <a:pt x="409" y="1698"/>
                    <a:pt x="224" y="1806"/>
                  </a:cubicBezTo>
                  <a:cubicBezTo>
                    <a:pt x="39" y="1914"/>
                    <a:pt x="0" y="2307"/>
                    <a:pt x="478" y="2377"/>
                  </a:cubicBezTo>
                  <a:cubicBezTo>
                    <a:pt x="500" y="2380"/>
                    <a:pt x="523" y="2381"/>
                    <a:pt x="546" y="2381"/>
                  </a:cubicBezTo>
                  <a:cubicBezTo>
                    <a:pt x="1035" y="2381"/>
                    <a:pt x="1837" y="1689"/>
                    <a:pt x="1689" y="518"/>
                  </a:cubicBezTo>
                  <a:lnTo>
                    <a:pt x="1689" y="518"/>
                  </a:lnTo>
                  <a:cubicBezTo>
                    <a:pt x="1643" y="957"/>
                    <a:pt x="1527" y="1814"/>
                    <a:pt x="895" y="1929"/>
                  </a:cubicBezTo>
                  <a:cubicBezTo>
                    <a:pt x="1253" y="1587"/>
                    <a:pt x="1731" y="1041"/>
                    <a:pt x="1409" y="39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9"/>
            <p:cNvSpPr/>
            <p:nvPr/>
          </p:nvSpPr>
          <p:spPr>
            <a:xfrm rot="5400000">
              <a:off x="3791875" y="349744"/>
              <a:ext cx="416363" cy="449245"/>
            </a:xfrm>
            <a:custGeom>
              <a:avLst/>
              <a:gdLst/>
              <a:ahLst/>
              <a:cxnLst/>
              <a:rect l="l" t="t" r="r" b="b"/>
              <a:pathLst>
                <a:path w="2343" h="2528" extrusionOk="0">
                  <a:moveTo>
                    <a:pt x="2103" y="1"/>
                  </a:moveTo>
                  <a:cubicBezTo>
                    <a:pt x="2103" y="6"/>
                    <a:pt x="2132" y="1282"/>
                    <a:pt x="1177" y="1620"/>
                  </a:cubicBezTo>
                  <a:cubicBezTo>
                    <a:pt x="684" y="1782"/>
                    <a:pt x="290" y="1752"/>
                    <a:pt x="136" y="1983"/>
                  </a:cubicBezTo>
                  <a:cubicBezTo>
                    <a:pt x="0" y="2180"/>
                    <a:pt x="284" y="2528"/>
                    <a:pt x="739" y="2528"/>
                  </a:cubicBezTo>
                  <a:cubicBezTo>
                    <a:pt x="800" y="2528"/>
                    <a:pt x="864" y="2521"/>
                    <a:pt x="931" y="2508"/>
                  </a:cubicBezTo>
                  <a:cubicBezTo>
                    <a:pt x="1501" y="2392"/>
                    <a:pt x="2342" y="1443"/>
                    <a:pt x="2257" y="386"/>
                  </a:cubicBezTo>
                  <a:lnTo>
                    <a:pt x="2257" y="386"/>
                  </a:lnTo>
                  <a:cubicBezTo>
                    <a:pt x="2211" y="1080"/>
                    <a:pt x="1810" y="1698"/>
                    <a:pt x="1193" y="2014"/>
                  </a:cubicBezTo>
                  <a:cubicBezTo>
                    <a:pt x="1463" y="1790"/>
                    <a:pt x="2134" y="1273"/>
                    <a:pt x="2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9"/>
            <p:cNvSpPr/>
            <p:nvPr/>
          </p:nvSpPr>
          <p:spPr>
            <a:xfrm rot="5400000">
              <a:off x="3363338" y="195409"/>
              <a:ext cx="629431" cy="267983"/>
            </a:xfrm>
            <a:custGeom>
              <a:avLst/>
              <a:gdLst/>
              <a:ahLst/>
              <a:cxnLst/>
              <a:rect l="l" t="t" r="r" b="b"/>
              <a:pathLst>
                <a:path w="3542" h="1508" extrusionOk="0">
                  <a:moveTo>
                    <a:pt x="1798" y="0"/>
                  </a:moveTo>
                  <a:lnTo>
                    <a:pt x="1798" y="0"/>
                  </a:lnTo>
                  <a:cubicBezTo>
                    <a:pt x="1744" y="363"/>
                    <a:pt x="1427" y="733"/>
                    <a:pt x="1011" y="741"/>
                  </a:cubicBezTo>
                  <a:cubicBezTo>
                    <a:pt x="641" y="733"/>
                    <a:pt x="317" y="502"/>
                    <a:pt x="186" y="155"/>
                  </a:cubicBezTo>
                  <a:lnTo>
                    <a:pt x="186" y="155"/>
                  </a:lnTo>
                  <a:cubicBezTo>
                    <a:pt x="185" y="155"/>
                    <a:pt x="0" y="1088"/>
                    <a:pt x="1134" y="1435"/>
                  </a:cubicBezTo>
                  <a:cubicBezTo>
                    <a:pt x="1295" y="1485"/>
                    <a:pt x="1456" y="1507"/>
                    <a:pt x="1615" y="1507"/>
                  </a:cubicBezTo>
                  <a:cubicBezTo>
                    <a:pt x="2568" y="1507"/>
                    <a:pt x="3429" y="707"/>
                    <a:pt x="3541" y="224"/>
                  </a:cubicBezTo>
                  <a:lnTo>
                    <a:pt x="3541" y="224"/>
                  </a:lnTo>
                  <a:cubicBezTo>
                    <a:pt x="3136" y="692"/>
                    <a:pt x="2447" y="1170"/>
                    <a:pt x="1735" y="1170"/>
                  </a:cubicBezTo>
                  <a:cubicBezTo>
                    <a:pt x="1579" y="1170"/>
                    <a:pt x="1421" y="1147"/>
                    <a:pt x="1265" y="1096"/>
                  </a:cubicBezTo>
                  <a:cubicBezTo>
                    <a:pt x="1636" y="1073"/>
                    <a:pt x="2129" y="486"/>
                    <a:pt x="179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9"/>
            <p:cNvSpPr/>
            <p:nvPr/>
          </p:nvSpPr>
          <p:spPr>
            <a:xfrm rot="5400000">
              <a:off x="4899071" y="111704"/>
              <a:ext cx="881595" cy="1082416"/>
            </a:xfrm>
            <a:custGeom>
              <a:avLst/>
              <a:gdLst/>
              <a:ahLst/>
              <a:cxnLst/>
              <a:rect l="l" t="t" r="r" b="b"/>
              <a:pathLst>
                <a:path w="4961" h="6091" extrusionOk="0">
                  <a:moveTo>
                    <a:pt x="0" y="6066"/>
                  </a:moveTo>
                  <a:cubicBezTo>
                    <a:pt x="0" y="6066"/>
                    <a:pt x="38" y="6074"/>
                    <a:pt x="100" y="6076"/>
                  </a:cubicBezTo>
                  <a:lnTo>
                    <a:pt x="100" y="6076"/>
                  </a:lnTo>
                  <a:cubicBezTo>
                    <a:pt x="35" y="6070"/>
                    <a:pt x="0" y="6066"/>
                    <a:pt x="0" y="6066"/>
                  </a:cubicBezTo>
                  <a:close/>
                  <a:moveTo>
                    <a:pt x="2411" y="1"/>
                  </a:moveTo>
                  <a:cubicBezTo>
                    <a:pt x="2309" y="1"/>
                    <a:pt x="2208" y="14"/>
                    <a:pt x="2106" y="34"/>
                  </a:cubicBezTo>
                  <a:cubicBezTo>
                    <a:pt x="1867" y="88"/>
                    <a:pt x="1651" y="196"/>
                    <a:pt x="1458" y="342"/>
                  </a:cubicBezTo>
                  <a:cubicBezTo>
                    <a:pt x="1281" y="489"/>
                    <a:pt x="1134" y="658"/>
                    <a:pt x="1011" y="859"/>
                  </a:cubicBezTo>
                  <a:cubicBezTo>
                    <a:pt x="957" y="952"/>
                    <a:pt x="910" y="1052"/>
                    <a:pt x="872" y="1152"/>
                  </a:cubicBezTo>
                  <a:cubicBezTo>
                    <a:pt x="833" y="1252"/>
                    <a:pt x="810" y="1368"/>
                    <a:pt x="818" y="1476"/>
                  </a:cubicBezTo>
                  <a:cubicBezTo>
                    <a:pt x="833" y="1692"/>
                    <a:pt x="934" y="1893"/>
                    <a:pt x="1096" y="2032"/>
                  </a:cubicBezTo>
                  <a:cubicBezTo>
                    <a:pt x="1227" y="2170"/>
                    <a:pt x="1396" y="2263"/>
                    <a:pt x="1574" y="2309"/>
                  </a:cubicBezTo>
                  <a:cubicBezTo>
                    <a:pt x="1627" y="2321"/>
                    <a:pt x="1681" y="2327"/>
                    <a:pt x="1734" y="2327"/>
                  </a:cubicBezTo>
                  <a:cubicBezTo>
                    <a:pt x="1852" y="2327"/>
                    <a:pt x="1969" y="2298"/>
                    <a:pt x="2075" y="2240"/>
                  </a:cubicBezTo>
                  <a:cubicBezTo>
                    <a:pt x="2145" y="2201"/>
                    <a:pt x="2206" y="2155"/>
                    <a:pt x="2253" y="2101"/>
                  </a:cubicBezTo>
                  <a:cubicBezTo>
                    <a:pt x="2307" y="2047"/>
                    <a:pt x="2345" y="1985"/>
                    <a:pt x="2368" y="1916"/>
                  </a:cubicBezTo>
                  <a:cubicBezTo>
                    <a:pt x="2415" y="1800"/>
                    <a:pt x="2422" y="1669"/>
                    <a:pt x="2384" y="1553"/>
                  </a:cubicBezTo>
                  <a:cubicBezTo>
                    <a:pt x="2361" y="1453"/>
                    <a:pt x="2299" y="1368"/>
                    <a:pt x="2222" y="1306"/>
                  </a:cubicBezTo>
                  <a:cubicBezTo>
                    <a:pt x="2168" y="1260"/>
                    <a:pt x="2098" y="1237"/>
                    <a:pt x="2029" y="1222"/>
                  </a:cubicBezTo>
                  <a:cubicBezTo>
                    <a:pt x="1990" y="1222"/>
                    <a:pt x="1944" y="1222"/>
                    <a:pt x="1898" y="1229"/>
                  </a:cubicBezTo>
                  <a:lnTo>
                    <a:pt x="1859" y="1245"/>
                  </a:lnTo>
                  <a:lnTo>
                    <a:pt x="1898" y="1237"/>
                  </a:lnTo>
                  <a:cubicBezTo>
                    <a:pt x="1917" y="1234"/>
                    <a:pt x="1935" y="1232"/>
                    <a:pt x="1953" y="1232"/>
                  </a:cubicBezTo>
                  <a:cubicBezTo>
                    <a:pt x="1977" y="1232"/>
                    <a:pt x="2002" y="1236"/>
                    <a:pt x="2029" y="1245"/>
                  </a:cubicBezTo>
                  <a:cubicBezTo>
                    <a:pt x="2098" y="1252"/>
                    <a:pt x="2152" y="1291"/>
                    <a:pt x="2206" y="1337"/>
                  </a:cubicBezTo>
                  <a:cubicBezTo>
                    <a:pt x="2268" y="1399"/>
                    <a:pt x="2314" y="1484"/>
                    <a:pt x="2330" y="1569"/>
                  </a:cubicBezTo>
                  <a:cubicBezTo>
                    <a:pt x="2361" y="1677"/>
                    <a:pt x="2345" y="1792"/>
                    <a:pt x="2299" y="1893"/>
                  </a:cubicBezTo>
                  <a:cubicBezTo>
                    <a:pt x="2237" y="2001"/>
                    <a:pt x="2145" y="2093"/>
                    <a:pt x="2029" y="2147"/>
                  </a:cubicBezTo>
                  <a:cubicBezTo>
                    <a:pt x="1957" y="2183"/>
                    <a:pt x="1878" y="2200"/>
                    <a:pt x="1795" y="2200"/>
                  </a:cubicBezTo>
                  <a:cubicBezTo>
                    <a:pt x="1594" y="2200"/>
                    <a:pt x="1376" y="2099"/>
                    <a:pt x="1211" y="1924"/>
                  </a:cubicBezTo>
                  <a:cubicBezTo>
                    <a:pt x="1157" y="1862"/>
                    <a:pt x="1111" y="1792"/>
                    <a:pt x="1072" y="1715"/>
                  </a:cubicBezTo>
                  <a:cubicBezTo>
                    <a:pt x="1034" y="1646"/>
                    <a:pt x="1011" y="1561"/>
                    <a:pt x="1011" y="1484"/>
                  </a:cubicBezTo>
                  <a:cubicBezTo>
                    <a:pt x="1026" y="1299"/>
                    <a:pt x="1096" y="1121"/>
                    <a:pt x="1204" y="975"/>
                  </a:cubicBezTo>
                  <a:cubicBezTo>
                    <a:pt x="1451" y="524"/>
                    <a:pt x="1925" y="257"/>
                    <a:pt x="2427" y="257"/>
                  </a:cubicBezTo>
                  <a:cubicBezTo>
                    <a:pt x="2441" y="257"/>
                    <a:pt x="2455" y="257"/>
                    <a:pt x="2469" y="257"/>
                  </a:cubicBezTo>
                  <a:cubicBezTo>
                    <a:pt x="2577" y="265"/>
                    <a:pt x="2685" y="280"/>
                    <a:pt x="2785" y="311"/>
                  </a:cubicBezTo>
                  <a:cubicBezTo>
                    <a:pt x="2839" y="327"/>
                    <a:pt x="2893" y="334"/>
                    <a:pt x="2947" y="358"/>
                  </a:cubicBezTo>
                  <a:lnTo>
                    <a:pt x="3016" y="381"/>
                  </a:lnTo>
                  <a:lnTo>
                    <a:pt x="3101" y="419"/>
                  </a:lnTo>
                  <a:cubicBezTo>
                    <a:pt x="3410" y="558"/>
                    <a:pt x="3703" y="751"/>
                    <a:pt x="3942" y="998"/>
                  </a:cubicBezTo>
                  <a:cubicBezTo>
                    <a:pt x="4104" y="1160"/>
                    <a:pt x="4243" y="1345"/>
                    <a:pt x="4359" y="1546"/>
                  </a:cubicBezTo>
                  <a:cubicBezTo>
                    <a:pt x="4582" y="1939"/>
                    <a:pt x="4683" y="2394"/>
                    <a:pt x="4636" y="2849"/>
                  </a:cubicBezTo>
                  <a:cubicBezTo>
                    <a:pt x="4582" y="3297"/>
                    <a:pt x="4428" y="3721"/>
                    <a:pt x="4181" y="4099"/>
                  </a:cubicBezTo>
                  <a:cubicBezTo>
                    <a:pt x="4150" y="4145"/>
                    <a:pt x="4120" y="4184"/>
                    <a:pt x="4089" y="4230"/>
                  </a:cubicBezTo>
                  <a:cubicBezTo>
                    <a:pt x="4058" y="4276"/>
                    <a:pt x="4027" y="4323"/>
                    <a:pt x="3996" y="4369"/>
                  </a:cubicBezTo>
                  <a:lnTo>
                    <a:pt x="3965" y="4400"/>
                  </a:lnTo>
                  <a:lnTo>
                    <a:pt x="3958" y="4415"/>
                  </a:lnTo>
                  <a:lnTo>
                    <a:pt x="3942" y="4431"/>
                  </a:lnTo>
                  <a:lnTo>
                    <a:pt x="3896" y="4492"/>
                  </a:lnTo>
                  <a:cubicBezTo>
                    <a:pt x="3857" y="4531"/>
                    <a:pt x="3826" y="4577"/>
                    <a:pt x="3788" y="4616"/>
                  </a:cubicBezTo>
                  <a:cubicBezTo>
                    <a:pt x="3657" y="4770"/>
                    <a:pt x="3502" y="4909"/>
                    <a:pt x="3340" y="5040"/>
                  </a:cubicBezTo>
                  <a:cubicBezTo>
                    <a:pt x="3186" y="5156"/>
                    <a:pt x="3016" y="5272"/>
                    <a:pt x="2847" y="5364"/>
                  </a:cubicBezTo>
                  <a:cubicBezTo>
                    <a:pt x="2685" y="5457"/>
                    <a:pt x="2523" y="5542"/>
                    <a:pt x="2353" y="5611"/>
                  </a:cubicBezTo>
                  <a:cubicBezTo>
                    <a:pt x="2052" y="5734"/>
                    <a:pt x="1736" y="5835"/>
                    <a:pt x="1420" y="5912"/>
                  </a:cubicBezTo>
                  <a:cubicBezTo>
                    <a:pt x="1173" y="5966"/>
                    <a:pt x="926" y="6012"/>
                    <a:pt x="671" y="6035"/>
                  </a:cubicBezTo>
                  <a:cubicBezTo>
                    <a:pt x="463" y="6058"/>
                    <a:pt x="293" y="6074"/>
                    <a:pt x="178" y="6074"/>
                  </a:cubicBezTo>
                  <a:cubicBezTo>
                    <a:pt x="156" y="6075"/>
                    <a:pt x="136" y="6076"/>
                    <a:pt x="118" y="6076"/>
                  </a:cubicBezTo>
                  <a:cubicBezTo>
                    <a:pt x="112" y="6076"/>
                    <a:pt x="106" y="6076"/>
                    <a:pt x="100" y="6076"/>
                  </a:cubicBezTo>
                  <a:lnTo>
                    <a:pt x="100" y="6076"/>
                  </a:lnTo>
                  <a:cubicBezTo>
                    <a:pt x="122" y="6078"/>
                    <a:pt x="148" y="6080"/>
                    <a:pt x="178" y="6082"/>
                  </a:cubicBezTo>
                  <a:cubicBezTo>
                    <a:pt x="240" y="6086"/>
                    <a:pt x="323" y="6090"/>
                    <a:pt x="423" y="6090"/>
                  </a:cubicBezTo>
                  <a:cubicBezTo>
                    <a:pt x="497" y="6090"/>
                    <a:pt x="580" y="6088"/>
                    <a:pt x="671" y="6082"/>
                  </a:cubicBezTo>
                  <a:cubicBezTo>
                    <a:pt x="926" y="6074"/>
                    <a:pt x="1180" y="6043"/>
                    <a:pt x="1435" y="6004"/>
                  </a:cubicBezTo>
                  <a:cubicBezTo>
                    <a:pt x="1759" y="5950"/>
                    <a:pt x="2091" y="5866"/>
                    <a:pt x="2399" y="5750"/>
                  </a:cubicBezTo>
                  <a:cubicBezTo>
                    <a:pt x="2777" y="5619"/>
                    <a:pt x="3140" y="5426"/>
                    <a:pt x="3464" y="5194"/>
                  </a:cubicBezTo>
                  <a:cubicBezTo>
                    <a:pt x="3641" y="5063"/>
                    <a:pt x="3803" y="4917"/>
                    <a:pt x="3958" y="4762"/>
                  </a:cubicBezTo>
                  <a:cubicBezTo>
                    <a:pt x="3996" y="4724"/>
                    <a:pt x="4035" y="4678"/>
                    <a:pt x="4073" y="4631"/>
                  </a:cubicBezTo>
                  <a:lnTo>
                    <a:pt x="4127" y="4570"/>
                  </a:lnTo>
                  <a:lnTo>
                    <a:pt x="4143" y="4554"/>
                  </a:lnTo>
                  <a:lnTo>
                    <a:pt x="4158" y="4531"/>
                  </a:lnTo>
                  <a:lnTo>
                    <a:pt x="4181" y="4500"/>
                  </a:lnTo>
                  <a:cubicBezTo>
                    <a:pt x="4220" y="4454"/>
                    <a:pt x="4251" y="4415"/>
                    <a:pt x="4289" y="4369"/>
                  </a:cubicBezTo>
                  <a:cubicBezTo>
                    <a:pt x="4320" y="4323"/>
                    <a:pt x="4351" y="4269"/>
                    <a:pt x="4390" y="4222"/>
                  </a:cubicBezTo>
                  <a:cubicBezTo>
                    <a:pt x="4667" y="3821"/>
                    <a:pt x="4845" y="3358"/>
                    <a:pt x="4906" y="2872"/>
                  </a:cubicBezTo>
                  <a:cubicBezTo>
                    <a:pt x="4960" y="2363"/>
                    <a:pt x="4852" y="1846"/>
                    <a:pt x="4598" y="1399"/>
                  </a:cubicBezTo>
                  <a:cubicBezTo>
                    <a:pt x="4474" y="1175"/>
                    <a:pt x="4320" y="975"/>
                    <a:pt x="4135" y="797"/>
                  </a:cubicBezTo>
                  <a:cubicBezTo>
                    <a:pt x="3958" y="620"/>
                    <a:pt x="3757" y="466"/>
                    <a:pt x="3541" y="334"/>
                  </a:cubicBezTo>
                  <a:cubicBezTo>
                    <a:pt x="3433" y="273"/>
                    <a:pt x="3317" y="219"/>
                    <a:pt x="3209" y="172"/>
                  </a:cubicBezTo>
                  <a:lnTo>
                    <a:pt x="3124" y="134"/>
                  </a:lnTo>
                  <a:lnTo>
                    <a:pt x="3024" y="103"/>
                  </a:lnTo>
                  <a:cubicBezTo>
                    <a:pt x="2970" y="80"/>
                    <a:pt x="2908" y="64"/>
                    <a:pt x="2847" y="49"/>
                  </a:cubicBezTo>
                  <a:cubicBezTo>
                    <a:pt x="2723" y="18"/>
                    <a:pt x="2600" y="3"/>
                    <a:pt x="2476" y="3"/>
                  </a:cubicBezTo>
                  <a:cubicBezTo>
                    <a:pt x="2455" y="1"/>
                    <a:pt x="2433" y="1"/>
                    <a:pt x="24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9"/>
            <p:cNvSpPr/>
            <p:nvPr/>
          </p:nvSpPr>
          <p:spPr>
            <a:xfrm rot="5400000">
              <a:off x="5548678" y="505415"/>
              <a:ext cx="123505" cy="107335"/>
            </a:xfrm>
            <a:custGeom>
              <a:avLst/>
              <a:gdLst/>
              <a:ahLst/>
              <a:cxnLst/>
              <a:rect l="l" t="t" r="r" b="b"/>
              <a:pathLst>
                <a:path w="695" h="604" extrusionOk="0">
                  <a:moveTo>
                    <a:pt x="347" y="0"/>
                  </a:moveTo>
                  <a:cubicBezTo>
                    <a:pt x="159" y="0"/>
                    <a:pt x="0" y="185"/>
                    <a:pt x="61" y="394"/>
                  </a:cubicBezTo>
                  <a:cubicBezTo>
                    <a:pt x="103" y="531"/>
                    <a:pt x="225" y="603"/>
                    <a:pt x="348" y="603"/>
                  </a:cubicBezTo>
                  <a:cubicBezTo>
                    <a:pt x="454" y="603"/>
                    <a:pt x="560" y="551"/>
                    <a:pt x="617" y="440"/>
                  </a:cubicBezTo>
                  <a:cubicBezTo>
                    <a:pt x="694" y="294"/>
                    <a:pt x="640" y="116"/>
                    <a:pt x="493" y="39"/>
                  </a:cubicBezTo>
                  <a:cubicBezTo>
                    <a:pt x="445" y="12"/>
                    <a:pt x="395" y="0"/>
                    <a:pt x="34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9"/>
            <p:cNvSpPr/>
            <p:nvPr/>
          </p:nvSpPr>
          <p:spPr>
            <a:xfrm rot="5400000">
              <a:off x="4873572" y="362184"/>
              <a:ext cx="248432" cy="326449"/>
            </a:xfrm>
            <a:custGeom>
              <a:avLst/>
              <a:gdLst/>
              <a:ahLst/>
              <a:cxnLst/>
              <a:rect l="l" t="t" r="r" b="b"/>
              <a:pathLst>
                <a:path w="1398" h="1837" extrusionOk="0">
                  <a:moveTo>
                    <a:pt x="811" y="1"/>
                  </a:moveTo>
                  <a:cubicBezTo>
                    <a:pt x="734" y="448"/>
                    <a:pt x="626" y="1266"/>
                    <a:pt x="1" y="1675"/>
                  </a:cubicBezTo>
                  <a:cubicBezTo>
                    <a:pt x="471" y="1451"/>
                    <a:pt x="803" y="1011"/>
                    <a:pt x="888" y="494"/>
                  </a:cubicBezTo>
                  <a:lnTo>
                    <a:pt x="888" y="494"/>
                  </a:lnTo>
                  <a:cubicBezTo>
                    <a:pt x="1073" y="664"/>
                    <a:pt x="718" y="1582"/>
                    <a:pt x="32" y="1837"/>
                  </a:cubicBezTo>
                  <a:cubicBezTo>
                    <a:pt x="32" y="1837"/>
                    <a:pt x="865" y="1667"/>
                    <a:pt x="1135" y="996"/>
                  </a:cubicBezTo>
                  <a:cubicBezTo>
                    <a:pt x="1397" y="317"/>
                    <a:pt x="1181" y="140"/>
                    <a:pt x="8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9"/>
            <p:cNvSpPr/>
            <p:nvPr/>
          </p:nvSpPr>
          <p:spPr>
            <a:xfrm rot="5400000">
              <a:off x="4954428" y="517142"/>
              <a:ext cx="230483" cy="335867"/>
            </a:xfrm>
            <a:custGeom>
              <a:avLst/>
              <a:gdLst/>
              <a:ahLst/>
              <a:cxnLst/>
              <a:rect l="l" t="t" r="r" b="b"/>
              <a:pathLst>
                <a:path w="1297" h="1890" extrusionOk="0">
                  <a:moveTo>
                    <a:pt x="637" y="0"/>
                  </a:moveTo>
                  <a:cubicBezTo>
                    <a:pt x="621" y="0"/>
                    <a:pt x="607" y="3"/>
                    <a:pt x="595" y="7"/>
                  </a:cubicBezTo>
                  <a:cubicBezTo>
                    <a:pt x="402" y="77"/>
                    <a:pt x="371" y="231"/>
                    <a:pt x="479" y="748"/>
                  </a:cubicBezTo>
                  <a:cubicBezTo>
                    <a:pt x="579" y="1273"/>
                    <a:pt x="1" y="1890"/>
                    <a:pt x="1" y="1890"/>
                  </a:cubicBezTo>
                  <a:cubicBezTo>
                    <a:pt x="494" y="1674"/>
                    <a:pt x="718" y="910"/>
                    <a:pt x="749" y="586"/>
                  </a:cubicBezTo>
                  <a:lnTo>
                    <a:pt x="749" y="586"/>
                  </a:lnTo>
                  <a:cubicBezTo>
                    <a:pt x="1057" y="987"/>
                    <a:pt x="672" y="1473"/>
                    <a:pt x="409" y="1743"/>
                  </a:cubicBezTo>
                  <a:cubicBezTo>
                    <a:pt x="517" y="1720"/>
                    <a:pt x="872" y="1535"/>
                    <a:pt x="1081" y="987"/>
                  </a:cubicBezTo>
                  <a:cubicBezTo>
                    <a:pt x="1296" y="433"/>
                    <a:pt x="848" y="0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9"/>
            <p:cNvSpPr/>
            <p:nvPr/>
          </p:nvSpPr>
          <p:spPr>
            <a:xfrm rot="5400000">
              <a:off x="5044702" y="583603"/>
              <a:ext cx="236881" cy="410504"/>
            </a:xfrm>
            <a:custGeom>
              <a:avLst/>
              <a:gdLst/>
              <a:ahLst/>
              <a:cxnLst/>
              <a:rect l="l" t="t" r="r" b="b"/>
              <a:pathLst>
                <a:path w="1333" h="2310" extrusionOk="0">
                  <a:moveTo>
                    <a:pt x="332" y="1"/>
                  </a:moveTo>
                  <a:cubicBezTo>
                    <a:pt x="78" y="1"/>
                    <a:pt x="1" y="242"/>
                    <a:pt x="83" y="381"/>
                  </a:cubicBezTo>
                  <a:cubicBezTo>
                    <a:pt x="183" y="543"/>
                    <a:pt x="507" y="728"/>
                    <a:pt x="592" y="1021"/>
                  </a:cubicBezTo>
                  <a:cubicBezTo>
                    <a:pt x="813" y="1672"/>
                    <a:pt x="370" y="2165"/>
                    <a:pt x="250" y="2283"/>
                  </a:cubicBezTo>
                  <a:lnTo>
                    <a:pt x="250" y="2283"/>
                  </a:lnTo>
                  <a:cubicBezTo>
                    <a:pt x="935" y="1628"/>
                    <a:pt x="798" y="992"/>
                    <a:pt x="661" y="566"/>
                  </a:cubicBezTo>
                  <a:lnTo>
                    <a:pt x="661" y="566"/>
                  </a:lnTo>
                  <a:cubicBezTo>
                    <a:pt x="1109" y="936"/>
                    <a:pt x="831" y="1661"/>
                    <a:pt x="669" y="2032"/>
                  </a:cubicBezTo>
                  <a:cubicBezTo>
                    <a:pt x="1332" y="1129"/>
                    <a:pt x="931" y="196"/>
                    <a:pt x="530" y="41"/>
                  </a:cubicBezTo>
                  <a:cubicBezTo>
                    <a:pt x="455" y="13"/>
                    <a:pt x="389" y="1"/>
                    <a:pt x="332" y="1"/>
                  </a:cubicBezTo>
                  <a:close/>
                  <a:moveTo>
                    <a:pt x="250" y="2283"/>
                  </a:moveTo>
                  <a:lnTo>
                    <a:pt x="250" y="2283"/>
                  </a:lnTo>
                  <a:cubicBezTo>
                    <a:pt x="241" y="2291"/>
                    <a:pt x="231" y="2300"/>
                    <a:pt x="221" y="2309"/>
                  </a:cubicBezTo>
                  <a:cubicBezTo>
                    <a:pt x="221" y="2309"/>
                    <a:pt x="232" y="2300"/>
                    <a:pt x="250" y="2283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9"/>
            <p:cNvSpPr/>
            <p:nvPr/>
          </p:nvSpPr>
          <p:spPr>
            <a:xfrm rot="5400000">
              <a:off x="5144040" y="602084"/>
              <a:ext cx="269934" cy="474834"/>
            </a:xfrm>
            <a:custGeom>
              <a:avLst/>
              <a:gdLst/>
              <a:ahLst/>
              <a:cxnLst/>
              <a:rect l="l" t="t" r="r" b="b"/>
              <a:pathLst>
                <a:path w="1519" h="2672" extrusionOk="0">
                  <a:moveTo>
                    <a:pt x="388" y="0"/>
                  </a:moveTo>
                  <a:cubicBezTo>
                    <a:pt x="167" y="0"/>
                    <a:pt x="0" y="115"/>
                    <a:pt x="14" y="257"/>
                  </a:cubicBezTo>
                  <a:cubicBezTo>
                    <a:pt x="37" y="504"/>
                    <a:pt x="361" y="658"/>
                    <a:pt x="685" y="998"/>
                  </a:cubicBezTo>
                  <a:cubicBezTo>
                    <a:pt x="1287" y="1677"/>
                    <a:pt x="708" y="2672"/>
                    <a:pt x="708" y="2672"/>
                  </a:cubicBezTo>
                  <a:cubicBezTo>
                    <a:pt x="1287" y="1692"/>
                    <a:pt x="978" y="982"/>
                    <a:pt x="870" y="689"/>
                  </a:cubicBezTo>
                  <a:lnTo>
                    <a:pt x="870" y="689"/>
                  </a:lnTo>
                  <a:cubicBezTo>
                    <a:pt x="1210" y="1206"/>
                    <a:pt x="1264" y="1870"/>
                    <a:pt x="1001" y="2433"/>
                  </a:cubicBezTo>
                  <a:cubicBezTo>
                    <a:pt x="1518" y="1638"/>
                    <a:pt x="1271" y="527"/>
                    <a:pt x="878" y="188"/>
                  </a:cubicBezTo>
                  <a:cubicBezTo>
                    <a:pt x="715" y="53"/>
                    <a:pt x="539" y="0"/>
                    <a:pt x="38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9"/>
            <p:cNvSpPr/>
            <p:nvPr/>
          </p:nvSpPr>
          <p:spPr>
            <a:xfrm rot="5400000">
              <a:off x="5370350" y="544064"/>
              <a:ext cx="500595" cy="363056"/>
            </a:xfrm>
            <a:custGeom>
              <a:avLst/>
              <a:gdLst/>
              <a:ahLst/>
              <a:cxnLst/>
              <a:rect l="l" t="t" r="r" b="b"/>
              <a:pathLst>
                <a:path w="2817" h="2043" extrusionOk="0">
                  <a:moveTo>
                    <a:pt x="968" y="1"/>
                  </a:moveTo>
                  <a:cubicBezTo>
                    <a:pt x="199" y="1"/>
                    <a:pt x="0" y="639"/>
                    <a:pt x="0" y="639"/>
                  </a:cubicBezTo>
                  <a:cubicBezTo>
                    <a:pt x="152" y="510"/>
                    <a:pt x="342" y="441"/>
                    <a:pt x="533" y="441"/>
                  </a:cubicBezTo>
                  <a:cubicBezTo>
                    <a:pt x="662" y="441"/>
                    <a:pt x="792" y="473"/>
                    <a:pt x="911" y="538"/>
                  </a:cubicBezTo>
                  <a:cubicBezTo>
                    <a:pt x="1235" y="724"/>
                    <a:pt x="1327" y="1156"/>
                    <a:pt x="1211" y="1464"/>
                  </a:cubicBezTo>
                  <a:cubicBezTo>
                    <a:pt x="1682" y="1225"/>
                    <a:pt x="1551" y="546"/>
                    <a:pt x="1265" y="361"/>
                  </a:cubicBezTo>
                  <a:lnTo>
                    <a:pt x="1265" y="361"/>
                  </a:lnTo>
                  <a:cubicBezTo>
                    <a:pt x="2068" y="523"/>
                    <a:pt x="2538" y="1379"/>
                    <a:pt x="2677" y="2043"/>
                  </a:cubicBezTo>
                  <a:cubicBezTo>
                    <a:pt x="2816" y="1541"/>
                    <a:pt x="2345" y="253"/>
                    <a:pt x="1304" y="37"/>
                  </a:cubicBezTo>
                  <a:cubicBezTo>
                    <a:pt x="1182" y="12"/>
                    <a:pt x="1070" y="1"/>
                    <a:pt x="9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9"/>
            <p:cNvSpPr/>
            <p:nvPr/>
          </p:nvSpPr>
          <p:spPr>
            <a:xfrm rot="5400000">
              <a:off x="4431173" y="649087"/>
              <a:ext cx="499173" cy="450489"/>
            </a:xfrm>
            <a:custGeom>
              <a:avLst/>
              <a:gdLst/>
              <a:ahLst/>
              <a:cxnLst/>
              <a:rect l="l" t="t" r="r" b="b"/>
              <a:pathLst>
                <a:path w="2809" h="2535" extrusionOk="0">
                  <a:moveTo>
                    <a:pt x="517" y="1"/>
                  </a:moveTo>
                  <a:lnTo>
                    <a:pt x="0" y="247"/>
                  </a:lnTo>
                  <a:cubicBezTo>
                    <a:pt x="0" y="247"/>
                    <a:pt x="972" y="363"/>
                    <a:pt x="1782" y="1466"/>
                  </a:cubicBezTo>
                  <a:cubicBezTo>
                    <a:pt x="1339" y="1777"/>
                    <a:pt x="463" y="2271"/>
                    <a:pt x="106" y="2271"/>
                  </a:cubicBezTo>
                  <a:cubicBezTo>
                    <a:pt x="90" y="2271"/>
                    <a:pt x="75" y="2270"/>
                    <a:pt x="62" y="2268"/>
                  </a:cubicBezTo>
                  <a:lnTo>
                    <a:pt x="62" y="2268"/>
                  </a:lnTo>
                  <a:cubicBezTo>
                    <a:pt x="215" y="2514"/>
                    <a:pt x="299" y="2531"/>
                    <a:pt x="319" y="2531"/>
                  </a:cubicBezTo>
                  <a:cubicBezTo>
                    <a:pt x="323" y="2531"/>
                    <a:pt x="324" y="2531"/>
                    <a:pt x="324" y="2531"/>
                  </a:cubicBezTo>
                  <a:cubicBezTo>
                    <a:pt x="324" y="2531"/>
                    <a:pt x="365" y="2534"/>
                    <a:pt x="439" y="2534"/>
                  </a:cubicBezTo>
                  <a:cubicBezTo>
                    <a:pt x="770" y="2534"/>
                    <a:pt x="1768" y="2462"/>
                    <a:pt x="2808" y="1675"/>
                  </a:cubicBezTo>
                  <a:cubicBezTo>
                    <a:pt x="2091" y="448"/>
                    <a:pt x="517" y="1"/>
                    <a:pt x="5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9"/>
            <p:cNvSpPr/>
            <p:nvPr/>
          </p:nvSpPr>
          <p:spPr>
            <a:xfrm rot="5400000">
              <a:off x="4431440" y="387596"/>
              <a:ext cx="545910" cy="255010"/>
            </a:xfrm>
            <a:custGeom>
              <a:avLst/>
              <a:gdLst/>
              <a:ahLst/>
              <a:cxnLst/>
              <a:rect l="l" t="t" r="r" b="b"/>
              <a:pathLst>
                <a:path w="3072" h="1435" extrusionOk="0">
                  <a:moveTo>
                    <a:pt x="1562" y="1"/>
                  </a:moveTo>
                  <a:cubicBezTo>
                    <a:pt x="1521" y="1"/>
                    <a:pt x="1481" y="3"/>
                    <a:pt x="1443" y="8"/>
                  </a:cubicBezTo>
                  <a:cubicBezTo>
                    <a:pt x="1063" y="43"/>
                    <a:pt x="553" y="181"/>
                    <a:pt x="121" y="181"/>
                  </a:cubicBezTo>
                  <a:cubicBezTo>
                    <a:pt x="80" y="181"/>
                    <a:pt x="40" y="180"/>
                    <a:pt x="1" y="178"/>
                  </a:cubicBezTo>
                  <a:lnTo>
                    <a:pt x="1" y="178"/>
                  </a:lnTo>
                  <a:cubicBezTo>
                    <a:pt x="78" y="262"/>
                    <a:pt x="525" y="255"/>
                    <a:pt x="1791" y="1435"/>
                  </a:cubicBezTo>
                  <a:cubicBezTo>
                    <a:pt x="1791" y="1435"/>
                    <a:pt x="2631" y="1435"/>
                    <a:pt x="3071" y="934"/>
                  </a:cubicBezTo>
                  <a:cubicBezTo>
                    <a:pt x="2893" y="355"/>
                    <a:pt x="2085" y="1"/>
                    <a:pt x="156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9"/>
            <p:cNvSpPr/>
            <p:nvPr/>
          </p:nvSpPr>
          <p:spPr>
            <a:xfrm rot="5400000">
              <a:off x="6450178" y="-745456"/>
              <a:ext cx="808913" cy="1188685"/>
            </a:xfrm>
            <a:custGeom>
              <a:avLst/>
              <a:gdLst/>
              <a:ahLst/>
              <a:cxnLst/>
              <a:rect l="l" t="t" r="r" b="b"/>
              <a:pathLst>
                <a:path w="4552" h="6689" extrusionOk="0">
                  <a:moveTo>
                    <a:pt x="1667" y="1"/>
                  </a:moveTo>
                  <a:lnTo>
                    <a:pt x="1566" y="8"/>
                  </a:lnTo>
                  <a:cubicBezTo>
                    <a:pt x="1505" y="8"/>
                    <a:pt x="1443" y="24"/>
                    <a:pt x="1381" y="31"/>
                  </a:cubicBezTo>
                  <a:cubicBezTo>
                    <a:pt x="1258" y="55"/>
                    <a:pt x="1142" y="93"/>
                    <a:pt x="1019" y="132"/>
                  </a:cubicBezTo>
                  <a:cubicBezTo>
                    <a:pt x="903" y="186"/>
                    <a:pt x="795" y="247"/>
                    <a:pt x="695" y="317"/>
                  </a:cubicBezTo>
                  <a:cubicBezTo>
                    <a:pt x="502" y="456"/>
                    <a:pt x="340" y="641"/>
                    <a:pt x="224" y="857"/>
                  </a:cubicBezTo>
                  <a:cubicBezTo>
                    <a:pt x="116" y="1057"/>
                    <a:pt x="47" y="1281"/>
                    <a:pt x="23" y="1505"/>
                  </a:cubicBezTo>
                  <a:cubicBezTo>
                    <a:pt x="8" y="1613"/>
                    <a:pt x="0" y="1721"/>
                    <a:pt x="8" y="1829"/>
                  </a:cubicBezTo>
                  <a:cubicBezTo>
                    <a:pt x="16" y="1945"/>
                    <a:pt x="39" y="2053"/>
                    <a:pt x="85" y="2153"/>
                  </a:cubicBezTo>
                  <a:cubicBezTo>
                    <a:pt x="193" y="2338"/>
                    <a:pt x="363" y="2485"/>
                    <a:pt x="563" y="2554"/>
                  </a:cubicBezTo>
                  <a:cubicBezTo>
                    <a:pt x="683" y="2601"/>
                    <a:pt x="810" y="2623"/>
                    <a:pt x="937" y="2623"/>
                  </a:cubicBezTo>
                  <a:cubicBezTo>
                    <a:pt x="998" y="2623"/>
                    <a:pt x="1059" y="2618"/>
                    <a:pt x="1119" y="2608"/>
                  </a:cubicBezTo>
                  <a:cubicBezTo>
                    <a:pt x="1289" y="2585"/>
                    <a:pt x="1443" y="2492"/>
                    <a:pt x="1551" y="2353"/>
                  </a:cubicBezTo>
                  <a:cubicBezTo>
                    <a:pt x="1597" y="2292"/>
                    <a:pt x="1636" y="2222"/>
                    <a:pt x="1659" y="2153"/>
                  </a:cubicBezTo>
                  <a:cubicBezTo>
                    <a:pt x="1682" y="2083"/>
                    <a:pt x="1690" y="2006"/>
                    <a:pt x="1690" y="1937"/>
                  </a:cubicBezTo>
                  <a:cubicBezTo>
                    <a:pt x="1690" y="1813"/>
                    <a:pt x="1643" y="1690"/>
                    <a:pt x="1559" y="1597"/>
                  </a:cubicBezTo>
                  <a:cubicBezTo>
                    <a:pt x="1497" y="1520"/>
                    <a:pt x="1412" y="1466"/>
                    <a:pt x="1312" y="1435"/>
                  </a:cubicBezTo>
                  <a:cubicBezTo>
                    <a:pt x="1277" y="1424"/>
                    <a:pt x="1242" y="1418"/>
                    <a:pt x="1208" y="1418"/>
                  </a:cubicBezTo>
                  <a:cubicBezTo>
                    <a:pt x="1173" y="1418"/>
                    <a:pt x="1138" y="1424"/>
                    <a:pt x="1103" y="1435"/>
                  </a:cubicBezTo>
                  <a:cubicBezTo>
                    <a:pt x="1057" y="1451"/>
                    <a:pt x="1019" y="1466"/>
                    <a:pt x="980" y="1489"/>
                  </a:cubicBezTo>
                  <a:lnTo>
                    <a:pt x="949" y="1520"/>
                  </a:lnTo>
                  <a:lnTo>
                    <a:pt x="988" y="1497"/>
                  </a:lnTo>
                  <a:cubicBezTo>
                    <a:pt x="1019" y="1474"/>
                    <a:pt x="1065" y="1459"/>
                    <a:pt x="1103" y="1451"/>
                  </a:cubicBezTo>
                  <a:cubicBezTo>
                    <a:pt x="1128" y="1445"/>
                    <a:pt x="1153" y="1443"/>
                    <a:pt x="1177" y="1443"/>
                  </a:cubicBezTo>
                  <a:cubicBezTo>
                    <a:pt x="1221" y="1443"/>
                    <a:pt x="1264" y="1451"/>
                    <a:pt x="1304" y="1466"/>
                  </a:cubicBezTo>
                  <a:cubicBezTo>
                    <a:pt x="1389" y="1497"/>
                    <a:pt x="1458" y="1559"/>
                    <a:pt x="1512" y="1628"/>
                  </a:cubicBezTo>
                  <a:cubicBezTo>
                    <a:pt x="1582" y="1721"/>
                    <a:pt x="1613" y="1829"/>
                    <a:pt x="1613" y="1937"/>
                  </a:cubicBezTo>
                  <a:cubicBezTo>
                    <a:pt x="1605" y="2060"/>
                    <a:pt x="1551" y="2184"/>
                    <a:pt x="1466" y="2276"/>
                  </a:cubicBezTo>
                  <a:cubicBezTo>
                    <a:pt x="1356" y="2410"/>
                    <a:pt x="1179" y="2475"/>
                    <a:pt x="987" y="2475"/>
                  </a:cubicBezTo>
                  <a:cubicBezTo>
                    <a:pt x="868" y="2475"/>
                    <a:pt x="743" y="2450"/>
                    <a:pt x="625" y="2400"/>
                  </a:cubicBezTo>
                  <a:cubicBezTo>
                    <a:pt x="548" y="2361"/>
                    <a:pt x="479" y="2323"/>
                    <a:pt x="417" y="2269"/>
                  </a:cubicBezTo>
                  <a:cubicBezTo>
                    <a:pt x="347" y="2215"/>
                    <a:pt x="301" y="2145"/>
                    <a:pt x="263" y="2076"/>
                  </a:cubicBezTo>
                  <a:cubicBezTo>
                    <a:pt x="209" y="1898"/>
                    <a:pt x="193" y="1713"/>
                    <a:pt x="232" y="1528"/>
                  </a:cubicBezTo>
                  <a:cubicBezTo>
                    <a:pt x="293" y="1127"/>
                    <a:pt x="509" y="757"/>
                    <a:pt x="841" y="517"/>
                  </a:cubicBezTo>
                  <a:cubicBezTo>
                    <a:pt x="926" y="456"/>
                    <a:pt x="1019" y="409"/>
                    <a:pt x="1111" y="371"/>
                  </a:cubicBezTo>
                  <a:cubicBezTo>
                    <a:pt x="1211" y="332"/>
                    <a:pt x="1319" y="309"/>
                    <a:pt x="1427" y="294"/>
                  </a:cubicBezTo>
                  <a:cubicBezTo>
                    <a:pt x="1481" y="286"/>
                    <a:pt x="1535" y="278"/>
                    <a:pt x="1589" y="278"/>
                  </a:cubicBezTo>
                  <a:lnTo>
                    <a:pt x="1751" y="278"/>
                  </a:lnTo>
                  <a:cubicBezTo>
                    <a:pt x="1867" y="278"/>
                    <a:pt x="1983" y="286"/>
                    <a:pt x="2091" y="301"/>
                  </a:cubicBezTo>
                  <a:cubicBezTo>
                    <a:pt x="2322" y="325"/>
                    <a:pt x="2538" y="386"/>
                    <a:pt x="2754" y="463"/>
                  </a:cubicBezTo>
                  <a:cubicBezTo>
                    <a:pt x="2970" y="548"/>
                    <a:pt x="3171" y="664"/>
                    <a:pt x="3356" y="803"/>
                  </a:cubicBezTo>
                  <a:cubicBezTo>
                    <a:pt x="3533" y="934"/>
                    <a:pt x="3695" y="1096"/>
                    <a:pt x="3826" y="1281"/>
                  </a:cubicBezTo>
                  <a:cubicBezTo>
                    <a:pt x="3958" y="1466"/>
                    <a:pt x="4058" y="1667"/>
                    <a:pt x="4127" y="1883"/>
                  </a:cubicBezTo>
                  <a:cubicBezTo>
                    <a:pt x="4258" y="2315"/>
                    <a:pt x="4282" y="2770"/>
                    <a:pt x="4204" y="3210"/>
                  </a:cubicBezTo>
                  <a:cubicBezTo>
                    <a:pt x="4197" y="3264"/>
                    <a:pt x="4189" y="3318"/>
                    <a:pt x="4181" y="3372"/>
                  </a:cubicBezTo>
                  <a:cubicBezTo>
                    <a:pt x="4174" y="3426"/>
                    <a:pt x="4150" y="3480"/>
                    <a:pt x="4143" y="3534"/>
                  </a:cubicBezTo>
                  <a:lnTo>
                    <a:pt x="4135" y="3572"/>
                  </a:lnTo>
                  <a:lnTo>
                    <a:pt x="4135" y="3588"/>
                  </a:lnTo>
                  <a:lnTo>
                    <a:pt x="4127" y="3611"/>
                  </a:lnTo>
                  <a:lnTo>
                    <a:pt x="4104" y="3688"/>
                  </a:lnTo>
                  <a:cubicBezTo>
                    <a:pt x="4089" y="3742"/>
                    <a:pt x="4081" y="3788"/>
                    <a:pt x="4058" y="3842"/>
                  </a:cubicBezTo>
                  <a:cubicBezTo>
                    <a:pt x="3996" y="4035"/>
                    <a:pt x="3911" y="4228"/>
                    <a:pt x="3811" y="4405"/>
                  </a:cubicBezTo>
                  <a:cubicBezTo>
                    <a:pt x="3718" y="4583"/>
                    <a:pt x="3611" y="4745"/>
                    <a:pt x="3495" y="4907"/>
                  </a:cubicBezTo>
                  <a:cubicBezTo>
                    <a:pt x="3379" y="5053"/>
                    <a:pt x="3263" y="5200"/>
                    <a:pt x="3132" y="5331"/>
                  </a:cubicBezTo>
                  <a:cubicBezTo>
                    <a:pt x="2909" y="5563"/>
                    <a:pt x="2662" y="5779"/>
                    <a:pt x="2399" y="5979"/>
                  </a:cubicBezTo>
                  <a:cubicBezTo>
                    <a:pt x="2199" y="6126"/>
                    <a:pt x="1983" y="6265"/>
                    <a:pt x="1767" y="6388"/>
                  </a:cubicBezTo>
                  <a:cubicBezTo>
                    <a:pt x="1582" y="6496"/>
                    <a:pt x="1427" y="6573"/>
                    <a:pt x="1327" y="6619"/>
                  </a:cubicBezTo>
                  <a:cubicBezTo>
                    <a:pt x="1227" y="6666"/>
                    <a:pt x="1165" y="6689"/>
                    <a:pt x="1165" y="6689"/>
                  </a:cubicBezTo>
                  <a:cubicBezTo>
                    <a:pt x="1165" y="6689"/>
                    <a:pt x="1219" y="6673"/>
                    <a:pt x="1327" y="6635"/>
                  </a:cubicBezTo>
                  <a:cubicBezTo>
                    <a:pt x="1435" y="6596"/>
                    <a:pt x="1589" y="6535"/>
                    <a:pt x="1782" y="6442"/>
                  </a:cubicBezTo>
                  <a:cubicBezTo>
                    <a:pt x="2014" y="6326"/>
                    <a:pt x="2237" y="6203"/>
                    <a:pt x="2461" y="6064"/>
                  </a:cubicBezTo>
                  <a:cubicBezTo>
                    <a:pt x="2739" y="5879"/>
                    <a:pt x="3001" y="5678"/>
                    <a:pt x="3248" y="5447"/>
                  </a:cubicBezTo>
                  <a:cubicBezTo>
                    <a:pt x="3541" y="5169"/>
                    <a:pt x="3788" y="4853"/>
                    <a:pt x="3996" y="4513"/>
                  </a:cubicBezTo>
                  <a:cubicBezTo>
                    <a:pt x="4104" y="4321"/>
                    <a:pt x="4197" y="4120"/>
                    <a:pt x="4274" y="3919"/>
                  </a:cubicBezTo>
                  <a:cubicBezTo>
                    <a:pt x="4297" y="3865"/>
                    <a:pt x="4312" y="3811"/>
                    <a:pt x="4328" y="3757"/>
                  </a:cubicBezTo>
                  <a:lnTo>
                    <a:pt x="4359" y="3673"/>
                  </a:lnTo>
                  <a:lnTo>
                    <a:pt x="4366" y="3649"/>
                  </a:lnTo>
                  <a:lnTo>
                    <a:pt x="4366" y="3626"/>
                  </a:lnTo>
                  <a:lnTo>
                    <a:pt x="4382" y="3588"/>
                  </a:lnTo>
                  <a:cubicBezTo>
                    <a:pt x="4390" y="3534"/>
                    <a:pt x="4405" y="3480"/>
                    <a:pt x="4420" y="3426"/>
                  </a:cubicBezTo>
                  <a:lnTo>
                    <a:pt x="4451" y="3248"/>
                  </a:lnTo>
                  <a:cubicBezTo>
                    <a:pt x="4552" y="2770"/>
                    <a:pt x="4528" y="2276"/>
                    <a:pt x="4390" y="1806"/>
                  </a:cubicBezTo>
                  <a:cubicBezTo>
                    <a:pt x="4235" y="1312"/>
                    <a:pt x="3934" y="880"/>
                    <a:pt x="3526" y="571"/>
                  </a:cubicBezTo>
                  <a:cubicBezTo>
                    <a:pt x="3317" y="417"/>
                    <a:pt x="3094" y="294"/>
                    <a:pt x="2855" y="209"/>
                  </a:cubicBezTo>
                  <a:cubicBezTo>
                    <a:pt x="2507" y="70"/>
                    <a:pt x="2129" y="1"/>
                    <a:pt x="17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9"/>
            <p:cNvSpPr/>
            <p:nvPr/>
          </p:nvSpPr>
          <p:spPr>
            <a:xfrm rot="5400000">
              <a:off x="6474525" y="-306697"/>
              <a:ext cx="140032" cy="354882"/>
            </a:xfrm>
            <a:custGeom>
              <a:avLst/>
              <a:gdLst/>
              <a:ahLst/>
              <a:cxnLst/>
              <a:rect l="l" t="t" r="r" b="b"/>
              <a:pathLst>
                <a:path w="788" h="1997" extrusionOk="0">
                  <a:moveTo>
                    <a:pt x="202" y="1"/>
                  </a:moveTo>
                  <a:cubicBezTo>
                    <a:pt x="163" y="1"/>
                    <a:pt x="121" y="3"/>
                    <a:pt x="78" y="6"/>
                  </a:cubicBezTo>
                  <a:cubicBezTo>
                    <a:pt x="178" y="446"/>
                    <a:pt x="418" y="1232"/>
                    <a:pt x="1" y="1857"/>
                  </a:cubicBezTo>
                  <a:cubicBezTo>
                    <a:pt x="348" y="1464"/>
                    <a:pt x="472" y="932"/>
                    <a:pt x="348" y="422"/>
                  </a:cubicBezTo>
                  <a:lnTo>
                    <a:pt x="348" y="422"/>
                  </a:lnTo>
                  <a:cubicBezTo>
                    <a:pt x="580" y="500"/>
                    <a:pt x="618" y="1487"/>
                    <a:pt x="94" y="1996"/>
                  </a:cubicBezTo>
                  <a:cubicBezTo>
                    <a:pt x="94" y="1996"/>
                    <a:pt x="788" y="1510"/>
                    <a:pt x="765" y="785"/>
                  </a:cubicBezTo>
                  <a:cubicBezTo>
                    <a:pt x="744" y="138"/>
                    <a:pt x="533" y="1"/>
                    <a:pt x="2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9"/>
            <p:cNvSpPr/>
            <p:nvPr/>
          </p:nvSpPr>
          <p:spPr>
            <a:xfrm rot="5400000">
              <a:off x="6581948" y="-211181"/>
              <a:ext cx="178416" cy="355770"/>
            </a:xfrm>
            <a:custGeom>
              <a:avLst/>
              <a:gdLst/>
              <a:ahLst/>
              <a:cxnLst/>
              <a:rect l="l" t="t" r="r" b="b"/>
              <a:pathLst>
                <a:path w="1004" h="2002" extrusionOk="0">
                  <a:moveTo>
                    <a:pt x="276" y="0"/>
                  </a:moveTo>
                  <a:cubicBezTo>
                    <a:pt x="216" y="0"/>
                    <a:pt x="167" y="14"/>
                    <a:pt x="140" y="42"/>
                  </a:cubicBezTo>
                  <a:cubicBezTo>
                    <a:pt x="1" y="173"/>
                    <a:pt x="32" y="327"/>
                    <a:pt x="333" y="767"/>
                  </a:cubicBezTo>
                  <a:cubicBezTo>
                    <a:pt x="626" y="1207"/>
                    <a:pt x="348" y="2001"/>
                    <a:pt x="348" y="2001"/>
                  </a:cubicBezTo>
                  <a:cubicBezTo>
                    <a:pt x="718" y="1600"/>
                    <a:pt x="618" y="813"/>
                    <a:pt x="510" y="505"/>
                  </a:cubicBezTo>
                  <a:lnTo>
                    <a:pt x="510" y="505"/>
                  </a:lnTo>
                  <a:cubicBezTo>
                    <a:pt x="950" y="752"/>
                    <a:pt x="788" y="1353"/>
                    <a:pt x="657" y="1708"/>
                  </a:cubicBezTo>
                  <a:cubicBezTo>
                    <a:pt x="757" y="1639"/>
                    <a:pt x="1004" y="1330"/>
                    <a:pt x="981" y="744"/>
                  </a:cubicBezTo>
                  <a:cubicBezTo>
                    <a:pt x="956" y="231"/>
                    <a:pt x="520" y="0"/>
                    <a:pt x="2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9"/>
            <p:cNvSpPr/>
            <p:nvPr/>
          </p:nvSpPr>
          <p:spPr>
            <a:xfrm rot="5400000">
              <a:off x="6654630" y="-194654"/>
              <a:ext cx="284861" cy="390779"/>
            </a:xfrm>
            <a:custGeom>
              <a:avLst/>
              <a:gdLst/>
              <a:ahLst/>
              <a:cxnLst/>
              <a:rect l="l" t="t" r="r" b="b"/>
              <a:pathLst>
                <a:path w="1603" h="2199" extrusionOk="0">
                  <a:moveTo>
                    <a:pt x="447" y="0"/>
                  </a:moveTo>
                  <a:cubicBezTo>
                    <a:pt x="442" y="0"/>
                    <a:pt x="438" y="0"/>
                    <a:pt x="433" y="0"/>
                  </a:cubicBezTo>
                  <a:cubicBezTo>
                    <a:pt x="1" y="16"/>
                    <a:pt x="1" y="371"/>
                    <a:pt x="155" y="486"/>
                  </a:cubicBezTo>
                  <a:cubicBezTo>
                    <a:pt x="310" y="594"/>
                    <a:pt x="688" y="641"/>
                    <a:pt x="880" y="872"/>
                  </a:cubicBezTo>
                  <a:cubicBezTo>
                    <a:pt x="1351" y="1390"/>
                    <a:pt x="1122" y="2028"/>
                    <a:pt x="1063" y="2170"/>
                  </a:cubicBezTo>
                  <a:lnTo>
                    <a:pt x="1063" y="2170"/>
                  </a:lnTo>
                  <a:cubicBezTo>
                    <a:pt x="1443" y="1300"/>
                    <a:pt x="1062" y="768"/>
                    <a:pt x="765" y="432"/>
                  </a:cubicBezTo>
                  <a:lnTo>
                    <a:pt x="765" y="432"/>
                  </a:lnTo>
                  <a:cubicBezTo>
                    <a:pt x="1320" y="594"/>
                    <a:pt x="1359" y="1366"/>
                    <a:pt x="1359" y="1767"/>
                  </a:cubicBezTo>
                  <a:cubicBezTo>
                    <a:pt x="1603" y="691"/>
                    <a:pt x="881" y="0"/>
                    <a:pt x="447" y="0"/>
                  </a:cubicBezTo>
                  <a:close/>
                  <a:moveTo>
                    <a:pt x="1063" y="2170"/>
                  </a:moveTo>
                  <a:lnTo>
                    <a:pt x="1063" y="2170"/>
                  </a:lnTo>
                  <a:cubicBezTo>
                    <a:pt x="1059" y="2180"/>
                    <a:pt x="1054" y="2189"/>
                    <a:pt x="1050" y="2199"/>
                  </a:cubicBezTo>
                  <a:cubicBezTo>
                    <a:pt x="1050" y="2199"/>
                    <a:pt x="1055" y="2189"/>
                    <a:pt x="1063" y="217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9"/>
            <p:cNvSpPr/>
            <p:nvPr/>
          </p:nvSpPr>
          <p:spPr>
            <a:xfrm rot="5400000">
              <a:off x="6756278" y="-209049"/>
              <a:ext cx="361274" cy="423832"/>
            </a:xfrm>
            <a:custGeom>
              <a:avLst/>
              <a:gdLst/>
              <a:ahLst/>
              <a:cxnLst/>
              <a:rect l="l" t="t" r="r" b="b"/>
              <a:pathLst>
                <a:path w="2033" h="2385" extrusionOk="0">
                  <a:moveTo>
                    <a:pt x="609" y="1"/>
                  </a:moveTo>
                  <a:cubicBezTo>
                    <a:pt x="241" y="1"/>
                    <a:pt x="1" y="263"/>
                    <a:pt x="96" y="441"/>
                  </a:cubicBezTo>
                  <a:cubicBezTo>
                    <a:pt x="219" y="657"/>
                    <a:pt x="574" y="664"/>
                    <a:pt x="999" y="850"/>
                  </a:cubicBezTo>
                  <a:cubicBezTo>
                    <a:pt x="1832" y="1235"/>
                    <a:pt x="1693" y="2385"/>
                    <a:pt x="1693" y="2385"/>
                  </a:cubicBezTo>
                  <a:cubicBezTo>
                    <a:pt x="1832" y="1251"/>
                    <a:pt x="1269" y="726"/>
                    <a:pt x="1053" y="495"/>
                  </a:cubicBezTo>
                  <a:lnTo>
                    <a:pt x="1053" y="495"/>
                  </a:lnTo>
                  <a:cubicBezTo>
                    <a:pt x="1577" y="834"/>
                    <a:pt x="1878" y="1420"/>
                    <a:pt x="1862" y="2045"/>
                  </a:cubicBezTo>
                  <a:cubicBezTo>
                    <a:pt x="2032" y="1112"/>
                    <a:pt x="1353" y="186"/>
                    <a:pt x="860" y="40"/>
                  </a:cubicBezTo>
                  <a:cubicBezTo>
                    <a:pt x="772" y="12"/>
                    <a:pt x="687" y="1"/>
                    <a:pt x="60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9"/>
            <p:cNvSpPr/>
            <p:nvPr/>
          </p:nvSpPr>
          <p:spPr>
            <a:xfrm rot="5400000">
              <a:off x="6975125" y="-321801"/>
              <a:ext cx="552663" cy="243992"/>
            </a:xfrm>
            <a:custGeom>
              <a:avLst/>
              <a:gdLst/>
              <a:ahLst/>
              <a:cxnLst/>
              <a:rect l="l" t="t" r="r" b="b"/>
              <a:pathLst>
                <a:path w="3110" h="1373" extrusionOk="0">
                  <a:moveTo>
                    <a:pt x="1339" y="0"/>
                  </a:moveTo>
                  <a:cubicBezTo>
                    <a:pt x="1242" y="0"/>
                    <a:pt x="1142" y="10"/>
                    <a:pt x="1042" y="31"/>
                  </a:cubicBezTo>
                  <a:cubicBezTo>
                    <a:pt x="1" y="247"/>
                    <a:pt x="93" y="1103"/>
                    <a:pt x="93" y="1103"/>
                  </a:cubicBezTo>
                  <a:cubicBezTo>
                    <a:pt x="222" y="818"/>
                    <a:pt x="502" y="644"/>
                    <a:pt x="806" y="644"/>
                  </a:cubicBezTo>
                  <a:cubicBezTo>
                    <a:pt x="830" y="644"/>
                    <a:pt x="855" y="646"/>
                    <a:pt x="880" y="648"/>
                  </a:cubicBezTo>
                  <a:cubicBezTo>
                    <a:pt x="1258" y="686"/>
                    <a:pt x="1513" y="1049"/>
                    <a:pt x="1528" y="1373"/>
                  </a:cubicBezTo>
                  <a:cubicBezTo>
                    <a:pt x="1868" y="964"/>
                    <a:pt x="1474" y="401"/>
                    <a:pt x="1142" y="347"/>
                  </a:cubicBezTo>
                  <a:cubicBezTo>
                    <a:pt x="1242" y="324"/>
                    <a:pt x="1341" y="313"/>
                    <a:pt x="1438" y="313"/>
                  </a:cubicBezTo>
                  <a:cubicBezTo>
                    <a:pt x="2124" y="313"/>
                    <a:pt x="2758" y="840"/>
                    <a:pt x="3110" y="1319"/>
                  </a:cubicBezTo>
                  <a:cubicBezTo>
                    <a:pt x="3040" y="852"/>
                    <a:pt x="2258" y="0"/>
                    <a:pt x="133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9"/>
            <p:cNvSpPr/>
            <p:nvPr/>
          </p:nvSpPr>
          <p:spPr>
            <a:xfrm rot="5400000">
              <a:off x="5666053" y="39380"/>
              <a:ext cx="1187425" cy="800750"/>
            </a:xfrm>
            <a:custGeom>
              <a:avLst/>
              <a:gdLst/>
              <a:ahLst/>
              <a:cxnLst/>
              <a:rect l="l" t="t" r="r" b="b"/>
              <a:pathLst>
                <a:path w="6682" h="4506" extrusionOk="0">
                  <a:moveTo>
                    <a:pt x="4039" y="1"/>
                  </a:moveTo>
                  <a:cubicBezTo>
                    <a:pt x="3835" y="1"/>
                    <a:pt x="3632" y="20"/>
                    <a:pt x="3433" y="59"/>
                  </a:cubicBezTo>
                  <a:lnTo>
                    <a:pt x="3264" y="90"/>
                  </a:lnTo>
                  <a:cubicBezTo>
                    <a:pt x="3202" y="105"/>
                    <a:pt x="3148" y="121"/>
                    <a:pt x="3094" y="136"/>
                  </a:cubicBezTo>
                  <a:lnTo>
                    <a:pt x="3055" y="144"/>
                  </a:lnTo>
                  <a:lnTo>
                    <a:pt x="3032" y="144"/>
                  </a:lnTo>
                  <a:lnTo>
                    <a:pt x="3009" y="152"/>
                  </a:lnTo>
                  <a:lnTo>
                    <a:pt x="2932" y="175"/>
                  </a:lnTo>
                  <a:cubicBezTo>
                    <a:pt x="2878" y="190"/>
                    <a:pt x="2824" y="206"/>
                    <a:pt x="2770" y="229"/>
                  </a:cubicBezTo>
                  <a:cubicBezTo>
                    <a:pt x="2562" y="306"/>
                    <a:pt x="2361" y="398"/>
                    <a:pt x="2176" y="514"/>
                  </a:cubicBezTo>
                  <a:cubicBezTo>
                    <a:pt x="1829" y="715"/>
                    <a:pt x="1512" y="969"/>
                    <a:pt x="1243" y="1255"/>
                  </a:cubicBezTo>
                  <a:cubicBezTo>
                    <a:pt x="1011" y="1502"/>
                    <a:pt x="803" y="1764"/>
                    <a:pt x="625" y="2049"/>
                  </a:cubicBezTo>
                  <a:cubicBezTo>
                    <a:pt x="487" y="2265"/>
                    <a:pt x="363" y="2489"/>
                    <a:pt x="247" y="2720"/>
                  </a:cubicBezTo>
                  <a:cubicBezTo>
                    <a:pt x="155" y="2913"/>
                    <a:pt x="93" y="3068"/>
                    <a:pt x="55" y="3176"/>
                  </a:cubicBezTo>
                  <a:cubicBezTo>
                    <a:pt x="16" y="3284"/>
                    <a:pt x="1" y="3345"/>
                    <a:pt x="1" y="3345"/>
                  </a:cubicBezTo>
                  <a:cubicBezTo>
                    <a:pt x="1" y="3345"/>
                    <a:pt x="24" y="3284"/>
                    <a:pt x="70" y="3183"/>
                  </a:cubicBezTo>
                  <a:cubicBezTo>
                    <a:pt x="116" y="3075"/>
                    <a:pt x="193" y="2929"/>
                    <a:pt x="301" y="2744"/>
                  </a:cubicBezTo>
                  <a:cubicBezTo>
                    <a:pt x="425" y="2528"/>
                    <a:pt x="564" y="2312"/>
                    <a:pt x="710" y="2111"/>
                  </a:cubicBezTo>
                  <a:cubicBezTo>
                    <a:pt x="903" y="1849"/>
                    <a:pt x="1119" y="1602"/>
                    <a:pt x="1358" y="1370"/>
                  </a:cubicBezTo>
                  <a:cubicBezTo>
                    <a:pt x="1489" y="1247"/>
                    <a:pt x="1628" y="1124"/>
                    <a:pt x="1782" y="1016"/>
                  </a:cubicBezTo>
                  <a:cubicBezTo>
                    <a:pt x="1937" y="900"/>
                    <a:pt x="2106" y="792"/>
                    <a:pt x="2276" y="699"/>
                  </a:cubicBezTo>
                  <a:cubicBezTo>
                    <a:pt x="2461" y="599"/>
                    <a:pt x="2646" y="514"/>
                    <a:pt x="2847" y="452"/>
                  </a:cubicBezTo>
                  <a:cubicBezTo>
                    <a:pt x="2893" y="429"/>
                    <a:pt x="2947" y="422"/>
                    <a:pt x="3001" y="406"/>
                  </a:cubicBezTo>
                  <a:lnTo>
                    <a:pt x="3078" y="383"/>
                  </a:lnTo>
                  <a:lnTo>
                    <a:pt x="3094" y="375"/>
                  </a:lnTo>
                  <a:lnTo>
                    <a:pt x="3117" y="375"/>
                  </a:lnTo>
                  <a:lnTo>
                    <a:pt x="3156" y="368"/>
                  </a:lnTo>
                  <a:cubicBezTo>
                    <a:pt x="3210" y="352"/>
                    <a:pt x="3264" y="337"/>
                    <a:pt x="3318" y="329"/>
                  </a:cubicBezTo>
                  <a:lnTo>
                    <a:pt x="3480" y="298"/>
                  </a:lnTo>
                  <a:cubicBezTo>
                    <a:pt x="3640" y="273"/>
                    <a:pt x="3802" y="260"/>
                    <a:pt x="3964" y="260"/>
                  </a:cubicBezTo>
                  <a:cubicBezTo>
                    <a:pt x="4247" y="260"/>
                    <a:pt x="4529" y="300"/>
                    <a:pt x="4799" y="383"/>
                  </a:cubicBezTo>
                  <a:cubicBezTo>
                    <a:pt x="5015" y="452"/>
                    <a:pt x="5215" y="553"/>
                    <a:pt x="5408" y="676"/>
                  </a:cubicBezTo>
                  <a:cubicBezTo>
                    <a:pt x="5586" y="815"/>
                    <a:pt x="5748" y="977"/>
                    <a:pt x="5886" y="1154"/>
                  </a:cubicBezTo>
                  <a:cubicBezTo>
                    <a:pt x="6025" y="1340"/>
                    <a:pt x="6133" y="1540"/>
                    <a:pt x="6218" y="1756"/>
                  </a:cubicBezTo>
                  <a:cubicBezTo>
                    <a:pt x="6303" y="1964"/>
                    <a:pt x="6357" y="2188"/>
                    <a:pt x="6388" y="2420"/>
                  </a:cubicBezTo>
                  <a:cubicBezTo>
                    <a:pt x="6403" y="2528"/>
                    <a:pt x="6411" y="2643"/>
                    <a:pt x="6411" y="2751"/>
                  </a:cubicBezTo>
                  <a:lnTo>
                    <a:pt x="6411" y="2844"/>
                  </a:lnTo>
                  <a:lnTo>
                    <a:pt x="6411" y="2921"/>
                  </a:lnTo>
                  <a:cubicBezTo>
                    <a:pt x="6411" y="2975"/>
                    <a:pt x="6403" y="3029"/>
                    <a:pt x="6396" y="3083"/>
                  </a:cubicBezTo>
                  <a:cubicBezTo>
                    <a:pt x="6372" y="3191"/>
                    <a:pt x="6349" y="3291"/>
                    <a:pt x="6311" y="3392"/>
                  </a:cubicBezTo>
                  <a:cubicBezTo>
                    <a:pt x="6272" y="3492"/>
                    <a:pt x="6226" y="3584"/>
                    <a:pt x="6164" y="3669"/>
                  </a:cubicBezTo>
                  <a:cubicBezTo>
                    <a:pt x="5925" y="4001"/>
                    <a:pt x="5562" y="4217"/>
                    <a:pt x="5154" y="4279"/>
                  </a:cubicBezTo>
                  <a:cubicBezTo>
                    <a:pt x="5087" y="4293"/>
                    <a:pt x="5017" y="4300"/>
                    <a:pt x="4948" y="4300"/>
                  </a:cubicBezTo>
                  <a:cubicBezTo>
                    <a:pt x="4834" y="4300"/>
                    <a:pt x="4719" y="4281"/>
                    <a:pt x="4614" y="4248"/>
                  </a:cubicBezTo>
                  <a:cubicBezTo>
                    <a:pt x="4536" y="4209"/>
                    <a:pt x="4467" y="4163"/>
                    <a:pt x="4421" y="4101"/>
                  </a:cubicBezTo>
                  <a:cubicBezTo>
                    <a:pt x="4359" y="4032"/>
                    <a:pt x="4320" y="3962"/>
                    <a:pt x="4282" y="3885"/>
                  </a:cubicBezTo>
                  <a:cubicBezTo>
                    <a:pt x="4151" y="3577"/>
                    <a:pt x="4189" y="3222"/>
                    <a:pt x="4405" y="3044"/>
                  </a:cubicBezTo>
                  <a:cubicBezTo>
                    <a:pt x="4498" y="2960"/>
                    <a:pt x="4621" y="2906"/>
                    <a:pt x="4745" y="2898"/>
                  </a:cubicBezTo>
                  <a:cubicBezTo>
                    <a:pt x="4860" y="2898"/>
                    <a:pt x="4968" y="2929"/>
                    <a:pt x="5053" y="2998"/>
                  </a:cubicBezTo>
                  <a:cubicBezTo>
                    <a:pt x="5123" y="3052"/>
                    <a:pt x="5184" y="3122"/>
                    <a:pt x="5215" y="3206"/>
                  </a:cubicBezTo>
                  <a:cubicBezTo>
                    <a:pt x="5238" y="3268"/>
                    <a:pt x="5246" y="3338"/>
                    <a:pt x="5231" y="3407"/>
                  </a:cubicBezTo>
                  <a:cubicBezTo>
                    <a:pt x="5223" y="3446"/>
                    <a:pt x="5208" y="3492"/>
                    <a:pt x="5192" y="3523"/>
                  </a:cubicBezTo>
                  <a:lnTo>
                    <a:pt x="5169" y="3561"/>
                  </a:lnTo>
                  <a:lnTo>
                    <a:pt x="5169" y="3561"/>
                  </a:lnTo>
                  <a:lnTo>
                    <a:pt x="5192" y="3530"/>
                  </a:lnTo>
                  <a:cubicBezTo>
                    <a:pt x="5215" y="3492"/>
                    <a:pt x="5238" y="3453"/>
                    <a:pt x="5254" y="3415"/>
                  </a:cubicBezTo>
                  <a:cubicBezTo>
                    <a:pt x="5269" y="3338"/>
                    <a:pt x="5269" y="3268"/>
                    <a:pt x="5254" y="3199"/>
                  </a:cubicBezTo>
                  <a:cubicBezTo>
                    <a:pt x="5223" y="3098"/>
                    <a:pt x="5169" y="3014"/>
                    <a:pt x="5092" y="2952"/>
                  </a:cubicBezTo>
                  <a:cubicBezTo>
                    <a:pt x="4999" y="2867"/>
                    <a:pt x="4876" y="2821"/>
                    <a:pt x="4752" y="2821"/>
                  </a:cubicBezTo>
                  <a:cubicBezTo>
                    <a:pt x="4675" y="2821"/>
                    <a:pt x="4606" y="2828"/>
                    <a:pt x="4536" y="2852"/>
                  </a:cubicBezTo>
                  <a:cubicBezTo>
                    <a:pt x="4467" y="2875"/>
                    <a:pt x="4398" y="2913"/>
                    <a:pt x="4336" y="2960"/>
                  </a:cubicBezTo>
                  <a:cubicBezTo>
                    <a:pt x="4197" y="3068"/>
                    <a:pt x="4104" y="3222"/>
                    <a:pt x="4074" y="3392"/>
                  </a:cubicBezTo>
                  <a:cubicBezTo>
                    <a:pt x="4043" y="3577"/>
                    <a:pt x="4066" y="3770"/>
                    <a:pt x="4135" y="3947"/>
                  </a:cubicBezTo>
                  <a:cubicBezTo>
                    <a:pt x="4228" y="4271"/>
                    <a:pt x="4521" y="4495"/>
                    <a:pt x="4853" y="4502"/>
                  </a:cubicBezTo>
                  <a:cubicBezTo>
                    <a:pt x="4884" y="4504"/>
                    <a:pt x="4914" y="4505"/>
                    <a:pt x="4944" y="4505"/>
                  </a:cubicBezTo>
                  <a:cubicBezTo>
                    <a:pt x="5026" y="4505"/>
                    <a:pt x="5105" y="4498"/>
                    <a:pt x="5184" y="4487"/>
                  </a:cubicBezTo>
                  <a:cubicBezTo>
                    <a:pt x="5408" y="4464"/>
                    <a:pt x="5632" y="4394"/>
                    <a:pt x="5832" y="4286"/>
                  </a:cubicBezTo>
                  <a:cubicBezTo>
                    <a:pt x="6041" y="4171"/>
                    <a:pt x="6226" y="4009"/>
                    <a:pt x="6372" y="3816"/>
                  </a:cubicBezTo>
                  <a:cubicBezTo>
                    <a:pt x="6442" y="3716"/>
                    <a:pt x="6504" y="3608"/>
                    <a:pt x="6550" y="3492"/>
                  </a:cubicBezTo>
                  <a:cubicBezTo>
                    <a:pt x="6596" y="3368"/>
                    <a:pt x="6635" y="3253"/>
                    <a:pt x="6650" y="3129"/>
                  </a:cubicBezTo>
                  <a:cubicBezTo>
                    <a:pt x="6658" y="3068"/>
                    <a:pt x="6673" y="3006"/>
                    <a:pt x="6673" y="2944"/>
                  </a:cubicBezTo>
                  <a:lnTo>
                    <a:pt x="6681" y="2844"/>
                  </a:lnTo>
                  <a:lnTo>
                    <a:pt x="6681" y="2759"/>
                  </a:lnTo>
                  <a:cubicBezTo>
                    <a:pt x="6681" y="2381"/>
                    <a:pt x="6612" y="2003"/>
                    <a:pt x="6480" y="1656"/>
                  </a:cubicBezTo>
                  <a:cubicBezTo>
                    <a:pt x="6388" y="1417"/>
                    <a:pt x="6264" y="1193"/>
                    <a:pt x="6110" y="985"/>
                  </a:cubicBezTo>
                  <a:cubicBezTo>
                    <a:pt x="5802" y="576"/>
                    <a:pt x="5370" y="275"/>
                    <a:pt x="4884" y="121"/>
                  </a:cubicBezTo>
                  <a:cubicBezTo>
                    <a:pt x="4609" y="40"/>
                    <a:pt x="4324" y="1"/>
                    <a:pt x="403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9"/>
            <p:cNvSpPr/>
            <p:nvPr/>
          </p:nvSpPr>
          <p:spPr>
            <a:xfrm rot="5400000">
              <a:off x="5999429" y="664017"/>
              <a:ext cx="127770" cy="106802"/>
            </a:xfrm>
            <a:custGeom>
              <a:avLst/>
              <a:gdLst/>
              <a:ahLst/>
              <a:cxnLst/>
              <a:rect l="l" t="t" r="r" b="b"/>
              <a:pathLst>
                <a:path w="719" h="601" extrusionOk="0">
                  <a:moveTo>
                    <a:pt x="407" y="1"/>
                  </a:moveTo>
                  <a:cubicBezTo>
                    <a:pt x="397" y="1"/>
                    <a:pt x="388" y="1"/>
                    <a:pt x="378" y="2"/>
                  </a:cubicBezTo>
                  <a:cubicBezTo>
                    <a:pt x="108" y="17"/>
                    <a:pt x="0" y="349"/>
                    <a:pt x="201" y="526"/>
                  </a:cubicBezTo>
                  <a:cubicBezTo>
                    <a:pt x="261" y="578"/>
                    <a:pt x="331" y="601"/>
                    <a:pt x="399" y="601"/>
                  </a:cubicBezTo>
                  <a:cubicBezTo>
                    <a:pt x="564" y="601"/>
                    <a:pt x="719" y="465"/>
                    <a:pt x="702" y="280"/>
                  </a:cubicBezTo>
                  <a:cubicBezTo>
                    <a:pt x="688" y="119"/>
                    <a:pt x="563" y="1"/>
                    <a:pt x="4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9"/>
            <p:cNvSpPr/>
            <p:nvPr/>
          </p:nvSpPr>
          <p:spPr>
            <a:xfrm rot="5400000">
              <a:off x="6104720" y="63286"/>
              <a:ext cx="359320" cy="135946"/>
            </a:xfrm>
            <a:custGeom>
              <a:avLst/>
              <a:gdLst/>
              <a:ahLst/>
              <a:cxnLst/>
              <a:rect l="l" t="t" r="r" b="b"/>
              <a:pathLst>
                <a:path w="2022" h="765" extrusionOk="0">
                  <a:moveTo>
                    <a:pt x="1196" y="1"/>
                  </a:moveTo>
                  <a:cubicBezTo>
                    <a:pt x="483" y="1"/>
                    <a:pt x="1" y="680"/>
                    <a:pt x="1" y="680"/>
                  </a:cubicBezTo>
                  <a:cubicBezTo>
                    <a:pt x="293" y="379"/>
                    <a:pt x="743" y="263"/>
                    <a:pt x="1088" y="263"/>
                  </a:cubicBezTo>
                  <a:cubicBezTo>
                    <a:pt x="1343" y="263"/>
                    <a:pt x="1541" y="327"/>
                    <a:pt x="1574" y="425"/>
                  </a:cubicBezTo>
                  <a:cubicBezTo>
                    <a:pt x="1445" y="392"/>
                    <a:pt x="1314" y="375"/>
                    <a:pt x="1184" y="375"/>
                  </a:cubicBezTo>
                  <a:cubicBezTo>
                    <a:pt x="806" y="375"/>
                    <a:pt x="434" y="512"/>
                    <a:pt x="147" y="765"/>
                  </a:cubicBezTo>
                  <a:cubicBezTo>
                    <a:pt x="414" y="590"/>
                    <a:pt x="711" y="534"/>
                    <a:pt x="998" y="534"/>
                  </a:cubicBezTo>
                  <a:cubicBezTo>
                    <a:pt x="1381" y="534"/>
                    <a:pt x="1747" y="635"/>
                    <a:pt x="1998" y="688"/>
                  </a:cubicBezTo>
                  <a:cubicBezTo>
                    <a:pt x="2022" y="294"/>
                    <a:pt x="1944" y="24"/>
                    <a:pt x="1219" y="1"/>
                  </a:cubicBezTo>
                  <a:cubicBezTo>
                    <a:pt x="1211" y="1"/>
                    <a:pt x="1203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9"/>
            <p:cNvSpPr/>
            <p:nvPr/>
          </p:nvSpPr>
          <p:spPr>
            <a:xfrm rot="5400000">
              <a:off x="6197305" y="183237"/>
              <a:ext cx="374424" cy="163491"/>
            </a:xfrm>
            <a:custGeom>
              <a:avLst/>
              <a:gdLst/>
              <a:ahLst/>
              <a:cxnLst/>
              <a:rect l="l" t="t" r="r" b="b"/>
              <a:pathLst>
                <a:path w="2107" h="920" extrusionOk="0">
                  <a:moveTo>
                    <a:pt x="1181" y="0"/>
                  </a:moveTo>
                  <a:cubicBezTo>
                    <a:pt x="645" y="0"/>
                    <a:pt x="367" y="230"/>
                    <a:pt x="293" y="326"/>
                  </a:cubicBezTo>
                  <a:cubicBezTo>
                    <a:pt x="478" y="259"/>
                    <a:pt x="723" y="182"/>
                    <a:pt x="952" y="182"/>
                  </a:cubicBezTo>
                  <a:cubicBezTo>
                    <a:pt x="1171" y="182"/>
                    <a:pt x="1376" y="253"/>
                    <a:pt x="1497" y="472"/>
                  </a:cubicBezTo>
                  <a:cubicBezTo>
                    <a:pt x="1352" y="421"/>
                    <a:pt x="1102" y="372"/>
                    <a:pt x="836" y="372"/>
                  </a:cubicBezTo>
                  <a:cubicBezTo>
                    <a:pt x="537" y="372"/>
                    <a:pt x="217" y="435"/>
                    <a:pt x="0" y="627"/>
                  </a:cubicBezTo>
                  <a:cubicBezTo>
                    <a:pt x="0" y="627"/>
                    <a:pt x="338" y="510"/>
                    <a:pt x="695" y="510"/>
                  </a:cubicBezTo>
                  <a:cubicBezTo>
                    <a:pt x="888" y="510"/>
                    <a:pt x="1088" y="544"/>
                    <a:pt x="1242" y="650"/>
                  </a:cubicBezTo>
                  <a:cubicBezTo>
                    <a:pt x="1518" y="837"/>
                    <a:pt x="1680" y="920"/>
                    <a:pt x="1798" y="920"/>
                  </a:cubicBezTo>
                  <a:cubicBezTo>
                    <a:pt x="1865" y="920"/>
                    <a:pt x="1917" y="893"/>
                    <a:pt x="1967" y="843"/>
                  </a:cubicBezTo>
                  <a:cubicBezTo>
                    <a:pt x="2106" y="704"/>
                    <a:pt x="1898" y="25"/>
                    <a:pt x="1258" y="2"/>
                  </a:cubicBezTo>
                  <a:cubicBezTo>
                    <a:pt x="1232" y="1"/>
                    <a:pt x="1206" y="0"/>
                    <a:pt x="118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9"/>
            <p:cNvSpPr/>
            <p:nvPr/>
          </p:nvSpPr>
          <p:spPr>
            <a:xfrm rot="5400000">
              <a:off x="6205568" y="264536"/>
              <a:ext cx="395749" cy="238661"/>
            </a:xfrm>
            <a:custGeom>
              <a:avLst/>
              <a:gdLst/>
              <a:ahLst/>
              <a:cxnLst/>
              <a:rect l="l" t="t" r="r" b="b"/>
              <a:pathLst>
                <a:path w="2227" h="1343" extrusionOk="0">
                  <a:moveTo>
                    <a:pt x="46" y="331"/>
                  </a:moveTo>
                  <a:cubicBezTo>
                    <a:pt x="17" y="343"/>
                    <a:pt x="1" y="351"/>
                    <a:pt x="1" y="351"/>
                  </a:cubicBezTo>
                  <a:cubicBezTo>
                    <a:pt x="16" y="344"/>
                    <a:pt x="31" y="337"/>
                    <a:pt x="46" y="331"/>
                  </a:cubicBezTo>
                  <a:close/>
                  <a:moveTo>
                    <a:pt x="869" y="0"/>
                  </a:moveTo>
                  <a:cubicBezTo>
                    <a:pt x="734" y="0"/>
                    <a:pt x="591" y="15"/>
                    <a:pt x="440" y="50"/>
                  </a:cubicBezTo>
                  <a:cubicBezTo>
                    <a:pt x="841" y="50"/>
                    <a:pt x="1621" y="81"/>
                    <a:pt x="1775" y="644"/>
                  </a:cubicBezTo>
                  <a:cubicBezTo>
                    <a:pt x="1539" y="430"/>
                    <a:pt x="1207" y="182"/>
                    <a:pt x="727" y="182"/>
                  </a:cubicBezTo>
                  <a:cubicBezTo>
                    <a:pt x="527" y="182"/>
                    <a:pt x="301" y="225"/>
                    <a:pt x="46" y="331"/>
                  </a:cubicBezTo>
                  <a:lnTo>
                    <a:pt x="46" y="331"/>
                  </a:lnTo>
                  <a:cubicBezTo>
                    <a:pt x="132" y="297"/>
                    <a:pt x="331" y="230"/>
                    <a:pt x="573" y="230"/>
                  </a:cubicBezTo>
                  <a:cubicBezTo>
                    <a:pt x="810" y="230"/>
                    <a:pt x="1087" y="295"/>
                    <a:pt x="1335" y="520"/>
                  </a:cubicBezTo>
                  <a:cubicBezTo>
                    <a:pt x="1567" y="713"/>
                    <a:pt x="1605" y="1091"/>
                    <a:pt x="1721" y="1245"/>
                  </a:cubicBezTo>
                  <a:cubicBezTo>
                    <a:pt x="1764" y="1306"/>
                    <a:pt x="1839" y="1343"/>
                    <a:pt x="1918" y="1343"/>
                  </a:cubicBezTo>
                  <a:cubicBezTo>
                    <a:pt x="2050" y="1343"/>
                    <a:pt x="2192" y="1239"/>
                    <a:pt x="2207" y="968"/>
                  </a:cubicBezTo>
                  <a:cubicBezTo>
                    <a:pt x="2227" y="596"/>
                    <a:pt x="1709" y="0"/>
                    <a:pt x="8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9"/>
            <p:cNvSpPr/>
            <p:nvPr/>
          </p:nvSpPr>
          <p:spPr>
            <a:xfrm rot="5400000">
              <a:off x="6192151" y="369292"/>
              <a:ext cx="439642" cy="322539"/>
            </a:xfrm>
            <a:custGeom>
              <a:avLst/>
              <a:gdLst/>
              <a:ahLst/>
              <a:cxnLst/>
              <a:rect l="l" t="t" r="r" b="b"/>
              <a:pathLst>
                <a:path w="2474" h="1815" extrusionOk="0">
                  <a:moveTo>
                    <a:pt x="621" y="1"/>
                  </a:moveTo>
                  <a:cubicBezTo>
                    <a:pt x="526" y="1"/>
                    <a:pt x="429" y="8"/>
                    <a:pt x="332" y="25"/>
                  </a:cubicBezTo>
                  <a:cubicBezTo>
                    <a:pt x="347" y="25"/>
                    <a:pt x="362" y="25"/>
                    <a:pt x="377" y="25"/>
                  </a:cubicBezTo>
                  <a:cubicBezTo>
                    <a:pt x="985" y="25"/>
                    <a:pt x="1552" y="331"/>
                    <a:pt x="1883" y="835"/>
                  </a:cubicBezTo>
                  <a:cubicBezTo>
                    <a:pt x="1683" y="649"/>
                    <a:pt x="1244" y="181"/>
                    <a:pt x="346" y="181"/>
                  </a:cubicBezTo>
                  <a:cubicBezTo>
                    <a:pt x="238" y="181"/>
                    <a:pt x="123" y="188"/>
                    <a:pt x="1" y="203"/>
                  </a:cubicBezTo>
                  <a:cubicBezTo>
                    <a:pt x="1" y="203"/>
                    <a:pt x="73" y="194"/>
                    <a:pt x="187" y="194"/>
                  </a:cubicBezTo>
                  <a:cubicBezTo>
                    <a:pt x="528" y="194"/>
                    <a:pt x="1239" y="271"/>
                    <a:pt x="1528" y="889"/>
                  </a:cubicBezTo>
                  <a:cubicBezTo>
                    <a:pt x="1713" y="1313"/>
                    <a:pt x="1721" y="1676"/>
                    <a:pt x="1937" y="1792"/>
                  </a:cubicBezTo>
                  <a:cubicBezTo>
                    <a:pt x="1964" y="1807"/>
                    <a:pt x="1994" y="1815"/>
                    <a:pt x="2024" y="1815"/>
                  </a:cubicBezTo>
                  <a:cubicBezTo>
                    <a:pt x="2232" y="1815"/>
                    <a:pt x="2474" y="1466"/>
                    <a:pt x="2346" y="1036"/>
                  </a:cubicBezTo>
                  <a:cubicBezTo>
                    <a:pt x="2207" y="593"/>
                    <a:pt x="1454" y="1"/>
                    <a:pt x="62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9"/>
            <p:cNvSpPr/>
            <p:nvPr/>
          </p:nvSpPr>
          <p:spPr>
            <a:xfrm rot="5400000">
              <a:off x="6083927" y="585379"/>
              <a:ext cx="278464" cy="535255"/>
            </a:xfrm>
            <a:custGeom>
              <a:avLst/>
              <a:gdLst/>
              <a:ahLst/>
              <a:cxnLst/>
              <a:rect l="l" t="t" r="r" b="b"/>
              <a:pathLst>
                <a:path w="1567" h="3012" extrusionOk="0">
                  <a:moveTo>
                    <a:pt x="55" y="1"/>
                  </a:moveTo>
                  <a:cubicBezTo>
                    <a:pt x="610" y="394"/>
                    <a:pt x="1212" y="1166"/>
                    <a:pt x="1034" y="1968"/>
                  </a:cubicBezTo>
                  <a:cubicBezTo>
                    <a:pt x="989" y="1727"/>
                    <a:pt x="679" y="1449"/>
                    <a:pt x="356" y="1449"/>
                  </a:cubicBezTo>
                  <a:cubicBezTo>
                    <a:pt x="235" y="1449"/>
                    <a:pt x="112" y="1488"/>
                    <a:pt x="1" y="1582"/>
                  </a:cubicBezTo>
                  <a:cubicBezTo>
                    <a:pt x="332" y="1598"/>
                    <a:pt x="695" y="1852"/>
                    <a:pt x="733" y="2230"/>
                  </a:cubicBezTo>
                  <a:cubicBezTo>
                    <a:pt x="757" y="2554"/>
                    <a:pt x="579" y="2871"/>
                    <a:pt x="278" y="3009"/>
                  </a:cubicBezTo>
                  <a:cubicBezTo>
                    <a:pt x="278" y="3009"/>
                    <a:pt x="298" y="3011"/>
                    <a:pt x="331" y="3011"/>
                  </a:cubicBezTo>
                  <a:cubicBezTo>
                    <a:pt x="520" y="3011"/>
                    <a:pt x="1159" y="2945"/>
                    <a:pt x="1343" y="2061"/>
                  </a:cubicBezTo>
                  <a:cubicBezTo>
                    <a:pt x="1567" y="1019"/>
                    <a:pt x="571" y="70"/>
                    <a:pt x="5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9"/>
            <p:cNvSpPr/>
            <p:nvPr/>
          </p:nvSpPr>
          <p:spPr>
            <a:xfrm rot="5400000">
              <a:off x="6618734" y="251205"/>
              <a:ext cx="704778" cy="656807"/>
            </a:xfrm>
            <a:custGeom>
              <a:avLst/>
              <a:gdLst/>
              <a:ahLst/>
              <a:cxnLst/>
              <a:rect l="l" t="t" r="r" b="b"/>
              <a:pathLst>
                <a:path w="3966" h="3696" extrusionOk="0">
                  <a:moveTo>
                    <a:pt x="379" y="0"/>
                  </a:moveTo>
                  <a:cubicBezTo>
                    <a:pt x="257" y="0"/>
                    <a:pt x="130" y="22"/>
                    <a:pt x="0" y="70"/>
                  </a:cubicBezTo>
                  <a:cubicBezTo>
                    <a:pt x="363" y="556"/>
                    <a:pt x="771" y="1937"/>
                    <a:pt x="177" y="3264"/>
                  </a:cubicBezTo>
                  <a:cubicBezTo>
                    <a:pt x="656" y="2708"/>
                    <a:pt x="1041" y="1836"/>
                    <a:pt x="1072" y="1551"/>
                  </a:cubicBezTo>
                  <a:lnTo>
                    <a:pt x="1072" y="1551"/>
                  </a:lnTo>
                  <a:cubicBezTo>
                    <a:pt x="1149" y="1860"/>
                    <a:pt x="1034" y="2415"/>
                    <a:pt x="710" y="2994"/>
                  </a:cubicBezTo>
                  <a:cubicBezTo>
                    <a:pt x="1168" y="2727"/>
                    <a:pt x="1616" y="2600"/>
                    <a:pt x="1938" y="2600"/>
                  </a:cubicBezTo>
                  <a:cubicBezTo>
                    <a:pt x="2018" y="2600"/>
                    <a:pt x="2090" y="2608"/>
                    <a:pt x="2152" y="2623"/>
                  </a:cubicBezTo>
                  <a:cubicBezTo>
                    <a:pt x="1859" y="2654"/>
                    <a:pt x="995" y="3040"/>
                    <a:pt x="440" y="3526"/>
                  </a:cubicBezTo>
                  <a:cubicBezTo>
                    <a:pt x="926" y="3305"/>
                    <a:pt x="1420" y="3221"/>
                    <a:pt x="1874" y="3221"/>
                  </a:cubicBezTo>
                  <a:cubicBezTo>
                    <a:pt x="2658" y="3221"/>
                    <a:pt x="3323" y="3471"/>
                    <a:pt x="3626" y="3696"/>
                  </a:cubicBezTo>
                  <a:cubicBezTo>
                    <a:pt x="3965" y="2793"/>
                    <a:pt x="3047" y="2060"/>
                    <a:pt x="2276" y="2037"/>
                  </a:cubicBezTo>
                  <a:cubicBezTo>
                    <a:pt x="2908" y="1512"/>
                    <a:pt x="3086" y="756"/>
                    <a:pt x="3117" y="587"/>
                  </a:cubicBezTo>
                  <a:lnTo>
                    <a:pt x="3117" y="587"/>
                  </a:lnTo>
                  <a:cubicBezTo>
                    <a:pt x="2939" y="618"/>
                    <a:pt x="2183" y="795"/>
                    <a:pt x="1659" y="1420"/>
                  </a:cubicBezTo>
                  <a:cubicBezTo>
                    <a:pt x="1639" y="766"/>
                    <a:pt x="1100" y="0"/>
                    <a:pt x="3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9"/>
            <p:cNvSpPr/>
            <p:nvPr/>
          </p:nvSpPr>
          <p:spPr>
            <a:xfrm rot="5400000">
              <a:off x="2588362" y="10414"/>
              <a:ext cx="1188846" cy="799684"/>
            </a:xfrm>
            <a:custGeom>
              <a:avLst/>
              <a:gdLst/>
              <a:ahLst/>
              <a:cxnLst/>
              <a:rect l="l" t="t" r="r" b="b"/>
              <a:pathLst>
                <a:path w="6690" h="4500" extrusionOk="0">
                  <a:moveTo>
                    <a:pt x="4995" y="0"/>
                  </a:moveTo>
                  <a:cubicBezTo>
                    <a:pt x="4950" y="0"/>
                    <a:pt x="4905" y="2"/>
                    <a:pt x="4861" y="5"/>
                  </a:cubicBezTo>
                  <a:cubicBezTo>
                    <a:pt x="4753" y="5"/>
                    <a:pt x="4637" y="29"/>
                    <a:pt x="4537" y="75"/>
                  </a:cubicBezTo>
                  <a:cubicBezTo>
                    <a:pt x="4352" y="183"/>
                    <a:pt x="4205" y="353"/>
                    <a:pt x="4136" y="553"/>
                  </a:cubicBezTo>
                  <a:cubicBezTo>
                    <a:pt x="4066" y="731"/>
                    <a:pt x="4051" y="923"/>
                    <a:pt x="4082" y="1109"/>
                  </a:cubicBezTo>
                  <a:cubicBezTo>
                    <a:pt x="4112" y="1278"/>
                    <a:pt x="4205" y="1433"/>
                    <a:pt x="4336" y="1541"/>
                  </a:cubicBezTo>
                  <a:cubicBezTo>
                    <a:pt x="4398" y="1587"/>
                    <a:pt x="4467" y="1625"/>
                    <a:pt x="4537" y="1649"/>
                  </a:cubicBezTo>
                  <a:cubicBezTo>
                    <a:pt x="4594" y="1668"/>
                    <a:pt x="4656" y="1681"/>
                    <a:pt x="4715" y="1681"/>
                  </a:cubicBezTo>
                  <a:cubicBezTo>
                    <a:pt x="4728" y="1681"/>
                    <a:pt x="4740" y="1681"/>
                    <a:pt x="4753" y="1679"/>
                  </a:cubicBezTo>
                  <a:cubicBezTo>
                    <a:pt x="4876" y="1679"/>
                    <a:pt x="5000" y="1633"/>
                    <a:pt x="5092" y="1548"/>
                  </a:cubicBezTo>
                  <a:cubicBezTo>
                    <a:pt x="5169" y="1487"/>
                    <a:pt x="5231" y="1402"/>
                    <a:pt x="5254" y="1301"/>
                  </a:cubicBezTo>
                  <a:cubicBezTo>
                    <a:pt x="5277" y="1232"/>
                    <a:pt x="5277" y="1163"/>
                    <a:pt x="5254" y="1093"/>
                  </a:cubicBezTo>
                  <a:cubicBezTo>
                    <a:pt x="5246" y="1047"/>
                    <a:pt x="5223" y="1008"/>
                    <a:pt x="5200" y="970"/>
                  </a:cubicBezTo>
                  <a:lnTo>
                    <a:pt x="5169" y="939"/>
                  </a:lnTo>
                  <a:lnTo>
                    <a:pt x="5192" y="977"/>
                  </a:lnTo>
                  <a:cubicBezTo>
                    <a:pt x="5216" y="1016"/>
                    <a:pt x="5231" y="1055"/>
                    <a:pt x="5239" y="1093"/>
                  </a:cubicBezTo>
                  <a:cubicBezTo>
                    <a:pt x="5254" y="1163"/>
                    <a:pt x="5246" y="1232"/>
                    <a:pt x="5223" y="1294"/>
                  </a:cubicBezTo>
                  <a:cubicBezTo>
                    <a:pt x="5192" y="1379"/>
                    <a:pt x="5138" y="1448"/>
                    <a:pt x="5061" y="1502"/>
                  </a:cubicBezTo>
                  <a:cubicBezTo>
                    <a:pt x="4976" y="1571"/>
                    <a:pt x="4868" y="1602"/>
                    <a:pt x="4753" y="1602"/>
                  </a:cubicBezTo>
                  <a:cubicBezTo>
                    <a:pt x="4629" y="1595"/>
                    <a:pt x="4506" y="1541"/>
                    <a:pt x="4413" y="1456"/>
                  </a:cubicBezTo>
                  <a:cubicBezTo>
                    <a:pt x="4197" y="1278"/>
                    <a:pt x="4159" y="923"/>
                    <a:pt x="4290" y="623"/>
                  </a:cubicBezTo>
                  <a:cubicBezTo>
                    <a:pt x="4328" y="545"/>
                    <a:pt x="4375" y="468"/>
                    <a:pt x="4429" y="407"/>
                  </a:cubicBezTo>
                  <a:cubicBezTo>
                    <a:pt x="4475" y="345"/>
                    <a:pt x="4544" y="291"/>
                    <a:pt x="4622" y="252"/>
                  </a:cubicBezTo>
                  <a:cubicBezTo>
                    <a:pt x="4727" y="219"/>
                    <a:pt x="4842" y="200"/>
                    <a:pt x="4956" y="200"/>
                  </a:cubicBezTo>
                  <a:cubicBezTo>
                    <a:pt x="5025" y="200"/>
                    <a:pt x="5095" y="207"/>
                    <a:pt x="5162" y="221"/>
                  </a:cubicBezTo>
                  <a:cubicBezTo>
                    <a:pt x="5570" y="283"/>
                    <a:pt x="5933" y="499"/>
                    <a:pt x="6180" y="831"/>
                  </a:cubicBezTo>
                  <a:cubicBezTo>
                    <a:pt x="6234" y="916"/>
                    <a:pt x="6280" y="1008"/>
                    <a:pt x="6319" y="1109"/>
                  </a:cubicBezTo>
                  <a:cubicBezTo>
                    <a:pt x="6357" y="1209"/>
                    <a:pt x="6388" y="1309"/>
                    <a:pt x="6404" y="1417"/>
                  </a:cubicBezTo>
                  <a:cubicBezTo>
                    <a:pt x="6411" y="1471"/>
                    <a:pt x="6419" y="1525"/>
                    <a:pt x="6419" y="1579"/>
                  </a:cubicBezTo>
                  <a:lnTo>
                    <a:pt x="6419" y="1656"/>
                  </a:lnTo>
                  <a:lnTo>
                    <a:pt x="6419" y="1749"/>
                  </a:lnTo>
                  <a:cubicBezTo>
                    <a:pt x="6419" y="1865"/>
                    <a:pt x="6411" y="1973"/>
                    <a:pt x="6396" y="2088"/>
                  </a:cubicBezTo>
                  <a:cubicBezTo>
                    <a:pt x="6365" y="2312"/>
                    <a:pt x="6311" y="2536"/>
                    <a:pt x="6226" y="2752"/>
                  </a:cubicBezTo>
                  <a:cubicBezTo>
                    <a:pt x="6141" y="2960"/>
                    <a:pt x="6033" y="3161"/>
                    <a:pt x="5894" y="3346"/>
                  </a:cubicBezTo>
                  <a:cubicBezTo>
                    <a:pt x="5763" y="3531"/>
                    <a:pt x="5594" y="3685"/>
                    <a:pt x="5416" y="3824"/>
                  </a:cubicBezTo>
                  <a:cubicBezTo>
                    <a:pt x="5231" y="3955"/>
                    <a:pt x="5023" y="4055"/>
                    <a:pt x="4807" y="4125"/>
                  </a:cubicBezTo>
                  <a:cubicBezTo>
                    <a:pt x="4538" y="4203"/>
                    <a:pt x="4257" y="4244"/>
                    <a:pt x="3975" y="4244"/>
                  </a:cubicBezTo>
                  <a:cubicBezTo>
                    <a:pt x="3812" y="4244"/>
                    <a:pt x="3649" y="4230"/>
                    <a:pt x="3488" y="4202"/>
                  </a:cubicBezTo>
                  <a:lnTo>
                    <a:pt x="3326" y="4171"/>
                  </a:lnTo>
                  <a:cubicBezTo>
                    <a:pt x="3272" y="4163"/>
                    <a:pt x="3218" y="4148"/>
                    <a:pt x="3164" y="4133"/>
                  </a:cubicBezTo>
                  <a:lnTo>
                    <a:pt x="3125" y="4125"/>
                  </a:lnTo>
                  <a:lnTo>
                    <a:pt x="3102" y="4125"/>
                  </a:lnTo>
                  <a:lnTo>
                    <a:pt x="3086" y="4117"/>
                  </a:lnTo>
                  <a:lnTo>
                    <a:pt x="3009" y="4094"/>
                  </a:lnTo>
                  <a:cubicBezTo>
                    <a:pt x="2955" y="4086"/>
                    <a:pt x="2901" y="4071"/>
                    <a:pt x="2855" y="4055"/>
                  </a:cubicBezTo>
                  <a:cubicBezTo>
                    <a:pt x="2662" y="3986"/>
                    <a:pt x="2469" y="3901"/>
                    <a:pt x="2284" y="3801"/>
                  </a:cubicBezTo>
                  <a:cubicBezTo>
                    <a:pt x="2114" y="3708"/>
                    <a:pt x="1945" y="3608"/>
                    <a:pt x="1790" y="3485"/>
                  </a:cubicBezTo>
                  <a:cubicBezTo>
                    <a:pt x="1644" y="3377"/>
                    <a:pt x="1497" y="3253"/>
                    <a:pt x="1366" y="3130"/>
                  </a:cubicBezTo>
                  <a:cubicBezTo>
                    <a:pt x="1127" y="2898"/>
                    <a:pt x="911" y="2651"/>
                    <a:pt x="718" y="2389"/>
                  </a:cubicBezTo>
                  <a:cubicBezTo>
                    <a:pt x="572" y="2189"/>
                    <a:pt x="433" y="1973"/>
                    <a:pt x="302" y="1757"/>
                  </a:cubicBezTo>
                  <a:cubicBezTo>
                    <a:pt x="201" y="1571"/>
                    <a:pt x="124" y="1425"/>
                    <a:pt x="78" y="1317"/>
                  </a:cubicBezTo>
                  <a:cubicBezTo>
                    <a:pt x="32" y="1217"/>
                    <a:pt x="1" y="1155"/>
                    <a:pt x="1" y="1155"/>
                  </a:cubicBezTo>
                  <a:lnTo>
                    <a:pt x="1" y="1155"/>
                  </a:lnTo>
                  <a:cubicBezTo>
                    <a:pt x="1" y="1155"/>
                    <a:pt x="16" y="1209"/>
                    <a:pt x="55" y="1317"/>
                  </a:cubicBezTo>
                  <a:cubicBezTo>
                    <a:pt x="101" y="1425"/>
                    <a:pt x="155" y="1579"/>
                    <a:pt x="248" y="1772"/>
                  </a:cubicBezTo>
                  <a:cubicBezTo>
                    <a:pt x="363" y="2003"/>
                    <a:pt x="487" y="2227"/>
                    <a:pt x="626" y="2443"/>
                  </a:cubicBezTo>
                  <a:cubicBezTo>
                    <a:pt x="803" y="2729"/>
                    <a:pt x="1011" y="2991"/>
                    <a:pt x="1243" y="3238"/>
                  </a:cubicBezTo>
                  <a:cubicBezTo>
                    <a:pt x="1521" y="3531"/>
                    <a:pt x="1829" y="3778"/>
                    <a:pt x="2176" y="3986"/>
                  </a:cubicBezTo>
                  <a:cubicBezTo>
                    <a:pt x="2369" y="4094"/>
                    <a:pt x="2570" y="4187"/>
                    <a:pt x="2770" y="4264"/>
                  </a:cubicBezTo>
                  <a:cubicBezTo>
                    <a:pt x="2824" y="4287"/>
                    <a:pt x="2878" y="4302"/>
                    <a:pt x="2932" y="4318"/>
                  </a:cubicBezTo>
                  <a:lnTo>
                    <a:pt x="3017" y="4349"/>
                  </a:lnTo>
                  <a:lnTo>
                    <a:pt x="3032" y="4349"/>
                  </a:lnTo>
                  <a:lnTo>
                    <a:pt x="3056" y="4356"/>
                  </a:lnTo>
                  <a:lnTo>
                    <a:pt x="3102" y="4372"/>
                  </a:lnTo>
                  <a:cubicBezTo>
                    <a:pt x="3156" y="4379"/>
                    <a:pt x="3210" y="4395"/>
                    <a:pt x="3264" y="4410"/>
                  </a:cubicBezTo>
                  <a:cubicBezTo>
                    <a:pt x="3318" y="4418"/>
                    <a:pt x="3380" y="4433"/>
                    <a:pt x="3434" y="4441"/>
                  </a:cubicBezTo>
                  <a:cubicBezTo>
                    <a:pt x="3636" y="4480"/>
                    <a:pt x="3840" y="4500"/>
                    <a:pt x="4042" y="4500"/>
                  </a:cubicBezTo>
                  <a:cubicBezTo>
                    <a:pt x="4327" y="4500"/>
                    <a:pt x="4609" y="4461"/>
                    <a:pt x="4884" y="4379"/>
                  </a:cubicBezTo>
                  <a:cubicBezTo>
                    <a:pt x="5131" y="4302"/>
                    <a:pt x="5354" y="4194"/>
                    <a:pt x="5563" y="4048"/>
                  </a:cubicBezTo>
                  <a:cubicBezTo>
                    <a:pt x="5779" y="3901"/>
                    <a:pt x="5964" y="3716"/>
                    <a:pt x="6118" y="3515"/>
                  </a:cubicBezTo>
                  <a:cubicBezTo>
                    <a:pt x="6272" y="3307"/>
                    <a:pt x="6396" y="3083"/>
                    <a:pt x="6481" y="2844"/>
                  </a:cubicBezTo>
                  <a:cubicBezTo>
                    <a:pt x="6573" y="2613"/>
                    <a:pt x="6635" y="2366"/>
                    <a:pt x="6666" y="2119"/>
                  </a:cubicBezTo>
                  <a:cubicBezTo>
                    <a:pt x="6681" y="1996"/>
                    <a:pt x="6689" y="1872"/>
                    <a:pt x="6689" y="1749"/>
                  </a:cubicBezTo>
                  <a:lnTo>
                    <a:pt x="6689" y="1656"/>
                  </a:lnTo>
                  <a:lnTo>
                    <a:pt x="6681" y="1564"/>
                  </a:lnTo>
                  <a:cubicBezTo>
                    <a:pt x="6681" y="1494"/>
                    <a:pt x="6666" y="1433"/>
                    <a:pt x="6658" y="1371"/>
                  </a:cubicBezTo>
                  <a:cubicBezTo>
                    <a:pt x="6635" y="1247"/>
                    <a:pt x="6604" y="1132"/>
                    <a:pt x="6558" y="1016"/>
                  </a:cubicBezTo>
                  <a:cubicBezTo>
                    <a:pt x="6504" y="900"/>
                    <a:pt x="6450" y="785"/>
                    <a:pt x="6373" y="684"/>
                  </a:cubicBezTo>
                  <a:cubicBezTo>
                    <a:pt x="6234" y="491"/>
                    <a:pt x="6049" y="329"/>
                    <a:pt x="5833" y="214"/>
                  </a:cubicBezTo>
                  <a:cubicBezTo>
                    <a:pt x="5632" y="113"/>
                    <a:pt x="5416" y="44"/>
                    <a:pt x="5185" y="13"/>
                  </a:cubicBezTo>
                  <a:cubicBezTo>
                    <a:pt x="5121" y="4"/>
                    <a:pt x="5058" y="0"/>
                    <a:pt x="499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9"/>
            <p:cNvSpPr/>
            <p:nvPr/>
          </p:nvSpPr>
          <p:spPr>
            <a:xfrm rot="5400000">
              <a:off x="3316690" y="633185"/>
              <a:ext cx="127770" cy="108046"/>
            </a:xfrm>
            <a:custGeom>
              <a:avLst/>
              <a:gdLst/>
              <a:ahLst/>
              <a:cxnLst/>
              <a:rect l="l" t="t" r="r" b="b"/>
              <a:pathLst>
                <a:path w="719" h="608" extrusionOk="0">
                  <a:moveTo>
                    <a:pt x="401" y="1"/>
                  </a:moveTo>
                  <a:cubicBezTo>
                    <a:pt x="335" y="1"/>
                    <a:pt x="267" y="24"/>
                    <a:pt x="209" y="75"/>
                  </a:cubicBezTo>
                  <a:cubicBezTo>
                    <a:pt x="0" y="252"/>
                    <a:pt x="116" y="584"/>
                    <a:pt x="378" y="607"/>
                  </a:cubicBezTo>
                  <a:cubicBezTo>
                    <a:pt x="384" y="608"/>
                    <a:pt x="389" y="608"/>
                    <a:pt x="394" y="608"/>
                  </a:cubicBezTo>
                  <a:cubicBezTo>
                    <a:pt x="557" y="608"/>
                    <a:pt x="695" y="487"/>
                    <a:pt x="702" y="330"/>
                  </a:cubicBezTo>
                  <a:cubicBezTo>
                    <a:pt x="719" y="138"/>
                    <a:pt x="564" y="1"/>
                    <a:pt x="40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9"/>
            <p:cNvSpPr/>
            <p:nvPr/>
          </p:nvSpPr>
          <p:spPr>
            <a:xfrm rot="5400000">
              <a:off x="2980382" y="34409"/>
              <a:ext cx="359320" cy="136124"/>
            </a:xfrm>
            <a:custGeom>
              <a:avLst/>
              <a:gdLst/>
              <a:ahLst/>
              <a:cxnLst/>
              <a:rect l="l" t="t" r="r" b="b"/>
              <a:pathLst>
                <a:path w="2022" h="766" extrusionOk="0">
                  <a:moveTo>
                    <a:pt x="139" y="1"/>
                  </a:moveTo>
                  <a:lnTo>
                    <a:pt x="139" y="1"/>
                  </a:lnTo>
                  <a:cubicBezTo>
                    <a:pt x="435" y="256"/>
                    <a:pt x="810" y="393"/>
                    <a:pt x="1190" y="393"/>
                  </a:cubicBezTo>
                  <a:cubicBezTo>
                    <a:pt x="1316" y="393"/>
                    <a:pt x="1442" y="379"/>
                    <a:pt x="1566" y="348"/>
                  </a:cubicBezTo>
                  <a:lnTo>
                    <a:pt x="1566" y="348"/>
                  </a:lnTo>
                  <a:cubicBezTo>
                    <a:pt x="1534" y="446"/>
                    <a:pt x="1337" y="510"/>
                    <a:pt x="1083" y="510"/>
                  </a:cubicBezTo>
                  <a:cubicBezTo>
                    <a:pt x="740" y="510"/>
                    <a:pt x="293" y="394"/>
                    <a:pt x="1" y="93"/>
                  </a:cubicBezTo>
                  <a:lnTo>
                    <a:pt x="1" y="93"/>
                  </a:lnTo>
                  <a:cubicBezTo>
                    <a:pt x="1" y="94"/>
                    <a:pt x="471" y="765"/>
                    <a:pt x="1176" y="765"/>
                  </a:cubicBezTo>
                  <a:cubicBezTo>
                    <a:pt x="1188" y="765"/>
                    <a:pt x="1200" y="765"/>
                    <a:pt x="1212" y="764"/>
                  </a:cubicBezTo>
                  <a:cubicBezTo>
                    <a:pt x="1937" y="741"/>
                    <a:pt x="2022" y="479"/>
                    <a:pt x="1991" y="78"/>
                  </a:cubicBezTo>
                  <a:lnTo>
                    <a:pt x="1991" y="78"/>
                  </a:lnTo>
                  <a:cubicBezTo>
                    <a:pt x="1741" y="135"/>
                    <a:pt x="1378" y="234"/>
                    <a:pt x="998" y="234"/>
                  </a:cubicBezTo>
                  <a:cubicBezTo>
                    <a:pt x="709" y="234"/>
                    <a:pt x="409" y="177"/>
                    <a:pt x="13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9"/>
            <p:cNvSpPr/>
            <p:nvPr/>
          </p:nvSpPr>
          <p:spPr>
            <a:xfrm rot="5400000">
              <a:off x="2873580" y="153471"/>
              <a:ext cx="373003" cy="164024"/>
            </a:xfrm>
            <a:custGeom>
              <a:avLst/>
              <a:gdLst/>
              <a:ahLst/>
              <a:cxnLst/>
              <a:rect l="l" t="t" r="r" b="b"/>
              <a:pathLst>
                <a:path w="2099" h="923" extrusionOk="0">
                  <a:moveTo>
                    <a:pt x="1788" y="1"/>
                  </a:moveTo>
                  <a:cubicBezTo>
                    <a:pt x="1673" y="1"/>
                    <a:pt x="1512" y="83"/>
                    <a:pt x="1234" y="273"/>
                  </a:cubicBezTo>
                  <a:cubicBezTo>
                    <a:pt x="1080" y="378"/>
                    <a:pt x="882" y="413"/>
                    <a:pt x="689" y="413"/>
                  </a:cubicBezTo>
                  <a:cubicBezTo>
                    <a:pt x="335" y="413"/>
                    <a:pt x="0" y="296"/>
                    <a:pt x="0" y="296"/>
                  </a:cubicBezTo>
                  <a:lnTo>
                    <a:pt x="0" y="296"/>
                  </a:lnTo>
                  <a:cubicBezTo>
                    <a:pt x="212" y="492"/>
                    <a:pt x="532" y="556"/>
                    <a:pt x="831" y="556"/>
                  </a:cubicBezTo>
                  <a:cubicBezTo>
                    <a:pt x="1097" y="556"/>
                    <a:pt x="1347" y="505"/>
                    <a:pt x="1489" y="450"/>
                  </a:cubicBezTo>
                  <a:lnTo>
                    <a:pt x="1489" y="450"/>
                  </a:lnTo>
                  <a:cubicBezTo>
                    <a:pt x="1372" y="669"/>
                    <a:pt x="1168" y="741"/>
                    <a:pt x="948" y="741"/>
                  </a:cubicBezTo>
                  <a:cubicBezTo>
                    <a:pt x="719" y="741"/>
                    <a:pt x="474" y="664"/>
                    <a:pt x="293" y="597"/>
                  </a:cubicBezTo>
                  <a:lnTo>
                    <a:pt x="293" y="597"/>
                  </a:lnTo>
                  <a:cubicBezTo>
                    <a:pt x="360" y="693"/>
                    <a:pt x="644" y="922"/>
                    <a:pt x="1181" y="922"/>
                  </a:cubicBezTo>
                  <a:cubicBezTo>
                    <a:pt x="1206" y="922"/>
                    <a:pt x="1232" y="922"/>
                    <a:pt x="1258" y="921"/>
                  </a:cubicBezTo>
                  <a:cubicBezTo>
                    <a:pt x="1890" y="898"/>
                    <a:pt x="2098" y="219"/>
                    <a:pt x="1960" y="80"/>
                  </a:cubicBezTo>
                  <a:cubicBezTo>
                    <a:pt x="1908" y="29"/>
                    <a:pt x="1856" y="1"/>
                    <a:pt x="17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9"/>
            <p:cNvSpPr/>
            <p:nvPr/>
          </p:nvSpPr>
          <p:spPr>
            <a:xfrm rot="5400000">
              <a:off x="2843370" y="234148"/>
              <a:ext cx="393261" cy="239372"/>
            </a:xfrm>
            <a:custGeom>
              <a:avLst/>
              <a:gdLst/>
              <a:ahLst/>
              <a:cxnLst/>
              <a:rect l="l" t="t" r="r" b="b"/>
              <a:pathLst>
                <a:path w="2213" h="1347" extrusionOk="0">
                  <a:moveTo>
                    <a:pt x="1" y="989"/>
                  </a:moveTo>
                  <a:cubicBezTo>
                    <a:pt x="1" y="989"/>
                    <a:pt x="17" y="997"/>
                    <a:pt x="47" y="1009"/>
                  </a:cubicBezTo>
                  <a:lnTo>
                    <a:pt x="47" y="1009"/>
                  </a:lnTo>
                  <a:cubicBezTo>
                    <a:pt x="31" y="1002"/>
                    <a:pt x="16" y="996"/>
                    <a:pt x="1" y="989"/>
                  </a:cubicBezTo>
                  <a:close/>
                  <a:moveTo>
                    <a:pt x="1913" y="0"/>
                  </a:moveTo>
                  <a:cubicBezTo>
                    <a:pt x="1833" y="0"/>
                    <a:pt x="1756" y="36"/>
                    <a:pt x="1713" y="94"/>
                  </a:cubicBezTo>
                  <a:cubicBezTo>
                    <a:pt x="1605" y="248"/>
                    <a:pt x="1559" y="626"/>
                    <a:pt x="1327" y="819"/>
                  </a:cubicBezTo>
                  <a:cubicBezTo>
                    <a:pt x="1079" y="1045"/>
                    <a:pt x="803" y="1109"/>
                    <a:pt x="568" y="1109"/>
                  </a:cubicBezTo>
                  <a:cubicBezTo>
                    <a:pt x="330" y="1109"/>
                    <a:pt x="132" y="1043"/>
                    <a:pt x="47" y="1009"/>
                  </a:cubicBezTo>
                  <a:lnTo>
                    <a:pt x="47" y="1009"/>
                  </a:lnTo>
                  <a:cubicBezTo>
                    <a:pt x="300" y="1115"/>
                    <a:pt x="524" y="1158"/>
                    <a:pt x="723" y="1158"/>
                  </a:cubicBezTo>
                  <a:cubicBezTo>
                    <a:pt x="1200" y="1158"/>
                    <a:pt x="1532" y="912"/>
                    <a:pt x="1767" y="703"/>
                  </a:cubicBezTo>
                  <a:lnTo>
                    <a:pt x="1767" y="703"/>
                  </a:lnTo>
                  <a:cubicBezTo>
                    <a:pt x="1605" y="1259"/>
                    <a:pt x="834" y="1297"/>
                    <a:pt x="433" y="1297"/>
                  </a:cubicBezTo>
                  <a:cubicBezTo>
                    <a:pt x="582" y="1331"/>
                    <a:pt x="724" y="1347"/>
                    <a:pt x="858" y="1347"/>
                  </a:cubicBezTo>
                  <a:cubicBezTo>
                    <a:pt x="1698" y="1347"/>
                    <a:pt x="2212" y="744"/>
                    <a:pt x="2199" y="372"/>
                  </a:cubicBezTo>
                  <a:cubicBezTo>
                    <a:pt x="2190" y="101"/>
                    <a:pt x="2047" y="0"/>
                    <a:pt x="19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9"/>
            <p:cNvSpPr/>
            <p:nvPr/>
          </p:nvSpPr>
          <p:spPr>
            <a:xfrm rot="5400000">
              <a:off x="2812094" y="339704"/>
              <a:ext cx="440886" cy="322539"/>
            </a:xfrm>
            <a:custGeom>
              <a:avLst/>
              <a:gdLst/>
              <a:ahLst/>
              <a:cxnLst/>
              <a:rect l="l" t="t" r="r" b="b"/>
              <a:pathLst>
                <a:path w="2481" h="1815" extrusionOk="0">
                  <a:moveTo>
                    <a:pt x="1" y="1621"/>
                  </a:moveTo>
                  <a:lnTo>
                    <a:pt x="1" y="1621"/>
                  </a:lnTo>
                  <a:cubicBezTo>
                    <a:pt x="1" y="1621"/>
                    <a:pt x="1" y="1621"/>
                    <a:pt x="2" y="1621"/>
                  </a:cubicBezTo>
                  <a:lnTo>
                    <a:pt x="2" y="1621"/>
                  </a:lnTo>
                  <a:cubicBezTo>
                    <a:pt x="2" y="1621"/>
                    <a:pt x="1" y="1621"/>
                    <a:pt x="1" y="1621"/>
                  </a:cubicBezTo>
                  <a:close/>
                  <a:moveTo>
                    <a:pt x="2032" y="1"/>
                  </a:moveTo>
                  <a:cubicBezTo>
                    <a:pt x="2002" y="1"/>
                    <a:pt x="1972" y="8"/>
                    <a:pt x="1945" y="24"/>
                  </a:cubicBezTo>
                  <a:cubicBezTo>
                    <a:pt x="1729" y="139"/>
                    <a:pt x="1713" y="502"/>
                    <a:pt x="1536" y="926"/>
                  </a:cubicBezTo>
                  <a:cubicBezTo>
                    <a:pt x="1247" y="1551"/>
                    <a:pt x="528" y="1629"/>
                    <a:pt x="187" y="1629"/>
                  </a:cubicBezTo>
                  <a:cubicBezTo>
                    <a:pt x="82" y="1629"/>
                    <a:pt x="13" y="1622"/>
                    <a:pt x="2" y="1621"/>
                  </a:cubicBezTo>
                  <a:lnTo>
                    <a:pt x="2" y="1621"/>
                  </a:lnTo>
                  <a:cubicBezTo>
                    <a:pt x="119" y="1634"/>
                    <a:pt x="230" y="1640"/>
                    <a:pt x="334" y="1640"/>
                  </a:cubicBezTo>
                  <a:cubicBezTo>
                    <a:pt x="1240" y="1640"/>
                    <a:pt x="1683" y="1174"/>
                    <a:pt x="1891" y="980"/>
                  </a:cubicBezTo>
                  <a:lnTo>
                    <a:pt x="1891" y="980"/>
                  </a:lnTo>
                  <a:cubicBezTo>
                    <a:pt x="1552" y="1492"/>
                    <a:pt x="986" y="1791"/>
                    <a:pt x="386" y="1791"/>
                  </a:cubicBezTo>
                  <a:cubicBezTo>
                    <a:pt x="371" y="1791"/>
                    <a:pt x="355" y="1791"/>
                    <a:pt x="340" y="1790"/>
                  </a:cubicBezTo>
                  <a:lnTo>
                    <a:pt x="340" y="1790"/>
                  </a:lnTo>
                  <a:cubicBezTo>
                    <a:pt x="437" y="1807"/>
                    <a:pt x="534" y="1815"/>
                    <a:pt x="630" y="1815"/>
                  </a:cubicBezTo>
                  <a:cubicBezTo>
                    <a:pt x="1457" y="1815"/>
                    <a:pt x="2215" y="1229"/>
                    <a:pt x="2346" y="780"/>
                  </a:cubicBezTo>
                  <a:cubicBezTo>
                    <a:pt x="2481" y="349"/>
                    <a:pt x="2239" y="1"/>
                    <a:pt x="20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9"/>
            <p:cNvSpPr/>
            <p:nvPr/>
          </p:nvSpPr>
          <p:spPr>
            <a:xfrm rot="5400000">
              <a:off x="3082117" y="555169"/>
              <a:ext cx="278464" cy="535255"/>
            </a:xfrm>
            <a:custGeom>
              <a:avLst/>
              <a:gdLst/>
              <a:ahLst/>
              <a:cxnLst/>
              <a:rect l="l" t="t" r="r" b="b"/>
              <a:pathLst>
                <a:path w="1567" h="3012" extrusionOk="0">
                  <a:moveTo>
                    <a:pt x="332" y="1"/>
                  </a:moveTo>
                  <a:cubicBezTo>
                    <a:pt x="298" y="1"/>
                    <a:pt x="279" y="3"/>
                    <a:pt x="279" y="3"/>
                  </a:cubicBezTo>
                  <a:cubicBezTo>
                    <a:pt x="579" y="142"/>
                    <a:pt x="765" y="458"/>
                    <a:pt x="734" y="790"/>
                  </a:cubicBezTo>
                  <a:cubicBezTo>
                    <a:pt x="695" y="1160"/>
                    <a:pt x="333" y="1422"/>
                    <a:pt x="1" y="1438"/>
                  </a:cubicBezTo>
                  <a:cubicBezTo>
                    <a:pt x="112" y="1530"/>
                    <a:pt x="235" y="1568"/>
                    <a:pt x="356" y="1568"/>
                  </a:cubicBezTo>
                  <a:cubicBezTo>
                    <a:pt x="682" y="1568"/>
                    <a:pt x="995" y="1294"/>
                    <a:pt x="1035" y="1052"/>
                  </a:cubicBezTo>
                  <a:lnTo>
                    <a:pt x="1035" y="1052"/>
                  </a:lnTo>
                  <a:cubicBezTo>
                    <a:pt x="1212" y="1847"/>
                    <a:pt x="610" y="2618"/>
                    <a:pt x="55" y="3012"/>
                  </a:cubicBezTo>
                  <a:cubicBezTo>
                    <a:pt x="579" y="2942"/>
                    <a:pt x="1567" y="1993"/>
                    <a:pt x="1351" y="952"/>
                  </a:cubicBezTo>
                  <a:cubicBezTo>
                    <a:pt x="1161" y="68"/>
                    <a:pt x="521" y="1"/>
                    <a:pt x="3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9"/>
            <p:cNvSpPr/>
            <p:nvPr/>
          </p:nvSpPr>
          <p:spPr>
            <a:xfrm rot="5400000">
              <a:off x="2185411" y="-775666"/>
              <a:ext cx="808913" cy="1188685"/>
            </a:xfrm>
            <a:custGeom>
              <a:avLst/>
              <a:gdLst/>
              <a:ahLst/>
              <a:cxnLst/>
              <a:rect l="l" t="t" r="r" b="b"/>
              <a:pathLst>
                <a:path w="4552" h="6689" extrusionOk="0">
                  <a:moveTo>
                    <a:pt x="1165" y="1"/>
                  </a:moveTo>
                  <a:cubicBezTo>
                    <a:pt x="1165" y="1"/>
                    <a:pt x="1194" y="11"/>
                    <a:pt x="1242" y="30"/>
                  </a:cubicBezTo>
                  <a:lnTo>
                    <a:pt x="1242" y="30"/>
                  </a:lnTo>
                  <a:cubicBezTo>
                    <a:pt x="1195" y="10"/>
                    <a:pt x="1165" y="1"/>
                    <a:pt x="1165" y="1"/>
                  </a:cubicBezTo>
                  <a:close/>
                  <a:moveTo>
                    <a:pt x="1242" y="30"/>
                  </a:moveTo>
                  <a:cubicBezTo>
                    <a:pt x="1268" y="40"/>
                    <a:pt x="1300" y="54"/>
                    <a:pt x="1335" y="70"/>
                  </a:cubicBezTo>
                  <a:cubicBezTo>
                    <a:pt x="1435" y="116"/>
                    <a:pt x="1582" y="193"/>
                    <a:pt x="1767" y="301"/>
                  </a:cubicBezTo>
                  <a:cubicBezTo>
                    <a:pt x="1991" y="425"/>
                    <a:pt x="2199" y="564"/>
                    <a:pt x="2407" y="718"/>
                  </a:cubicBezTo>
                  <a:cubicBezTo>
                    <a:pt x="2670" y="911"/>
                    <a:pt x="2917" y="1127"/>
                    <a:pt x="3140" y="1358"/>
                  </a:cubicBezTo>
                  <a:cubicBezTo>
                    <a:pt x="3271" y="1497"/>
                    <a:pt x="3387" y="1636"/>
                    <a:pt x="3503" y="1783"/>
                  </a:cubicBezTo>
                  <a:cubicBezTo>
                    <a:pt x="3619" y="1945"/>
                    <a:pt x="3727" y="2107"/>
                    <a:pt x="3819" y="2284"/>
                  </a:cubicBezTo>
                  <a:cubicBezTo>
                    <a:pt x="3919" y="2461"/>
                    <a:pt x="3996" y="2654"/>
                    <a:pt x="4066" y="2855"/>
                  </a:cubicBezTo>
                  <a:cubicBezTo>
                    <a:pt x="4081" y="2901"/>
                    <a:pt x="4097" y="2955"/>
                    <a:pt x="4112" y="3001"/>
                  </a:cubicBezTo>
                  <a:lnTo>
                    <a:pt x="4135" y="3079"/>
                  </a:lnTo>
                  <a:lnTo>
                    <a:pt x="4135" y="3102"/>
                  </a:lnTo>
                  <a:lnTo>
                    <a:pt x="4135" y="3117"/>
                  </a:lnTo>
                  <a:lnTo>
                    <a:pt x="4143" y="3156"/>
                  </a:lnTo>
                  <a:cubicBezTo>
                    <a:pt x="4158" y="3210"/>
                    <a:pt x="4174" y="3264"/>
                    <a:pt x="4182" y="3318"/>
                  </a:cubicBezTo>
                  <a:cubicBezTo>
                    <a:pt x="4189" y="3372"/>
                    <a:pt x="4197" y="3426"/>
                    <a:pt x="4205" y="3480"/>
                  </a:cubicBezTo>
                  <a:cubicBezTo>
                    <a:pt x="4282" y="3919"/>
                    <a:pt x="4259" y="4375"/>
                    <a:pt x="4128" y="4807"/>
                  </a:cubicBezTo>
                  <a:cubicBezTo>
                    <a:pt x="3989" y="5239"/>
                    <a:pt x="3727" y="5617"/>
                    <a:pt x="3356" y="5894"/>
                  </a:cubicBezTo>
                  <a:cubicBezTo>
                    <a:pt x="3171" y="6033"/>
                    <a:pt x="2971" y="6141"/>
                    <a:pt x="2762" y="6226"/>
                  </a:cubicBezTo>
                  <a:cubicBezTo>
                    <a:pt x="2438" y="6349"/>
                    <a:pt x="2099" y="6419"/>
                    <a:pt x="1759" y="6419"/>
                  </a:cubicBezTo>
                  <a:lnTo>
                    <a:pt x="1590" y="6419"/>
                  </a:lnTo>
                  <a:cubicBezTo>
                    <a:pt x="1536" y="6411"/>
                    <a:pt x="1482" y="6403"/>
                    <a:pt x="1428" y="6396"/>
                  </a:cubicBezTo>
                  <a:cubicBezTo>
                    <a:pt x="1327" y="6380"/>
                    <a:pt x="1219" y="6357"/>
                    <a:pt x="1119" y="6319"/>
                  </a:cubicBezTo>
                  <a:cubicBezTo>
                    <a:pt x="1019" y="6280"/>
                    <a:pt x="926" y="6234"/>
                    <a:pt x="841" y="6172"/>
                  </a:cubicBezTo>
                  <a:cubicBezTo>
                    <a:pt x="510" y="5933"/>
                    <a:pt x="294" y="5563"/>
                    <a:pt x="240" y="5161"/>
                  </a:cubicBezTo>
                  <a:cubicBezTo>
                    <a:pt x="193" y="4976"/>
                    <a:pt x="201" y="4791"/>
                    <a:pt x="255" y="4621"/>
                  </a:cubicBezTo>
                  <a:cubicBezTo>
                    <a:pt x="294" y="4544"/>
                    <a:pt x="348" y="4483"/>
                    <a:pt x="409" y="4429"/>
                  </a:cubicBezTo>
                  <a:cubicBezTo>
                    <a:pt x="471" y="4375"/>
                    <a:pt x="548" y="4328"/>
                    <a:pt x="625" y="4297"/>
                  </a:cubicBezTo>
                  <a:cubicBezTo>
                    <a:pt x="741" y="4244"/>
                    <a:pt x="866" y="4218"/>
                    <a:pt x="985" y="4218"/>
                  </a:cubicBezTo>
                  <a:cubicBezTo>
                    <a:pt x="1176" y="4218"/>
                    <a:pt x="1354" y="4285"/>
                    <a:pt x="1459" y="4413"/>
                  </a:cubicBezTo>
                  <a:cubicBezTo>
                    <a:pt x="1543" y="4506"/>
                    <a:pt x="1597" y="4629"/>
                    <a:pt x="1605" y="4760"/>
                  </a:cubicBezTo>
                  <a:cubicBezTo>
                    <a:pt x="1613" y="4961"/>
                    <a:pt x="1489" y="5154"/>
                    <a:pt x="1297" y="5223"/>
                  </a:cubicBezTo>
                  <a:cubicBezTo>
                    <a:pt x="1257" y="5238"/>
                    <a:pt x="1214" y="5247"/>
                    <a:pt x="1171" y="5247"/>
                  </a:cubicBezTo>
                  <a:cubicBezTo>
                    <a:pt x="1148" y="5247"/>
                    <a:pt x="1126" y="5244"/>
                    <a:pt x="1104" y="5239"/>
                  </a:cubicBezTo>
                  <a:cubicBezTo>
                    <a:pt x="1057" y="5231"/>
                    <a:pt x="1019" y="5215"/>
                    <a:pt x="980" y="5200"/>
                  </a:cubicBezTo>
                  <a:lnTo>
                    <a:pt x="980" y="5200"/>
                  </a:lnTo>
                  <a:cubicBezTo>
                    <a:pt x="1011" y="5223"/>
                    <a:pt x="1057" y="5246"/>
                    <a:pt x="1096" y="5254"/>
                  </a:cubicBezTo>
                  <a:cubicBezTo>
                    <a:pt x="1131" y="5266"/>
                    <a:pt x="1167" y="5271"/>
                    <a:pt x="1204" y="5271"/>
                  </a:cubicBezTo>
                  <a:cubicBezTo>
                    <a:pt x="1241" y="5271"/>
                    <a:pt x="1277" y="5266"/>
                    <a:pt x="1312" y="5254"/>
                  </a:cubicBezTo>
                  <a:cubicBezTo>
                    <a:pt x="1405" y="5231"/>
                    <a:pt x="1489" y="5177"/>
                    <a:pt x="1559" y="5100"/>
                  </a:cubicBezTo>
                  <a:cubicBezTo>
                    <a:pt x="1636" y="4999"/>
                    <a:pt x="1682" y="4884"/>
                    <a:pt x="1690" y="4753"/>
                  </a:cubicBezTo>
                  <a:cubicBezTo>
                    <a:pt x="1690" y="4683"/>
                    <a:pt x="1675" y="4614"/>
                    <a:pt x="1651" y="4544"/>
                  </a:cubicBezTo>
                  <a:cubicBezTo>
                    <a:pt x="1628" y="4467"/>
                    <a:pt x="1590" y="4405"/>
                    <a:pt x="1543" y="4344"/>
                  </a:cubicBezTo>
                  <a:cubicBezTo>
                    <a:pt x="1435" y="4205"/>
                    <a:pt x="1281" y="4112"/>
                    <a:pt x="1111" y="4081"/>
                  </a:cubicBezTo>
                  <a:cubicBezTo>
                    <a:pt x="1057" y="4072"/>
                    <a:pt x="1003" y="4068"/>
                    <a:pt x="948" y="4068"/>
                  </a:cubicBezTo>
                  <a:cubicBezTo>
                    <a:pt x="816" y="4068"/>
                    <a:pt x="684" y="4094"/>
                    <a:pt x="564" y="4143"/>
                  </a:cubicBezTo>
                  <a:cubicBezTo>
                    <a:pt x="355" y="4213"/>
                    <a:pt x="186" y="4351"/>
                    <a:pt x="85" y="4537"/>
                  </a:cubicBezTo>
                  <a:cubicBezTo>
                    <a:pt x="39" y="4645"/>
                    <a:pt x="8" y="4753"/>
                    <a:pt x="8" y="4861"/>
                  </a:cubicBezTo>
                  <a:cubicBezTo>
                    <a:pt x="1" y="4969"/>
                    <a:pt x="1" y="5084"/>
                    <a:pt x="16" y="5192"/>
                  </a:cubicBezTo>
                  <a:cubicBezTo>
                    <a:pt x="47" y="5416"/>
                    <a:pt x="116" y="5632"/>
                    <a:pt x="224" y="5833"/>
                  </a:cubicBezTo>
                  <a:cubicBezTo>
                    <a:pt x="332" y="6049"/>
                    <a:pt x="494" y="6234"/>
                    <a:pt x="695" y="6380"/>
                  </a:cubicBezTo>
                  <a:cubicBezTo>
                    <a:pt x="795" y="6450"/>
                    <a:pt x="903" y="6511"/>
                    <a:pt x="1019" y="6558"/>
                  </a:cubicBezTo>
                  <a:cubicBezTo>
                    <a:pt x="1135" y="6604"/>
                    <a:pt x="1258" y="6635"/>
                    <a:pt x="1381" y="6658"/>
                  </a:cubicBezTo>
                  <a:cubicBezTo>
                    <a:pt x="1443" y="6666"/>
                    <a:pt x="1505" y="6681"/>
                    <a:pt x="1574" y="6681"/>
                  </a:cubicBezTo>
                  <a:lnTo>
                    <a:pt x="1667" y="6689"/>
                  </a:lnTo>
                  <a:lnTo>
                    <a:pt x="1759" y="6689"/>
                  </a:lnTo>
                  <a:cubicBezTo>
                    <a:pt x="1883" y="6689"/>
                    <a:pt x="2006" y="6681"/>
                    <a:pt x="2130" y="6666"/>
                  </a:cubicBezTo>
                  <a:cubicBezTo>
                    <a:pt x="2377" y="6635"/>
                    <a:pt x="2623" y="6573"/>
                    <a:pt x="2863" y="6488"/>
                  </a:cubicBezTo>
                  <a:cubicBezTo>
                    <a:pt x="3094" y="6396"/>
                    <a:pt x="3318" y="6272"/>
                    <a:pt x="3526" y="6118"/>
                  </a:cubicBezTo>
                  <a:cubicBezTo>
                    <a:pt x="3935" y="5809"/>
                    <a:pt x="4243" y="5377"/>
                    <a:pt x="4398" y="4884"/>
                  </a:cubicBezTo>
                  <a:cubicBezTo>
                    <a:pt x="4529" y="4421"/>
                    <a:pt x="4552" y="3919"/>
                    <a:pt x="4459" y="3441"/>
                  </a:cubicBezTo>
                  <a:lnTo>
                    <a:pt x="4421" y="3264"/>
                  </a:lnTo>
                  <a:cubicBezTo>
                    <a:pt x="4413" y="3210"/>
                    <a:pt x="4398" y="3156"/>
                    <a:pt x="4382" y="3102"/>
                  </a:cubicBezTo>
                  <a:lnTo>
                    <a:pt x="4374" y="3063"/>
                  </a:lnTo>
                  <a:lnTo>
                    <a:pt x="4367" y="3040"/>
                  </a:lnTo>
                  <a:lnTo>
                    <a:pt x="4359" y="3017"/>
                  </a:lnTo>
                  <a:lnTo>
                    <a:pt x="4336" y="2940"/>
                  </a:lnTo>
                  <a:cubicBezTo>
                    <a:pt x="4313" y="2886"/>
                    <a:pt x="4297" y="2832"/>
                    <a:pt x="4274" y="2778"/>
                  </a:cubicBezTo>
                  <a:cubicBezTo>
                    <a:pt x="4205" y="2569"/>
                    <a:pt x="4104" y="2369"/>
                    <a:pt x="3996" y="2184"/>
                  </a:cubicBezTo>
                  <a:cubicBezTo>
                    <a:pt x="3796" y="1837"/>
                    <a:pt x="3541" y="1520"/>
                    <a:pt x="3248" y="1250"/>
                  </a:cubicBezTo>
                  <a:cubicBezTo>
                    <a:pt x="3009" y="1019"/>
                    <a:pt x="2739" y="811"/>
                    <a:pt x="2461" y="633"/>
                  </a:cubicBezTo>
                  <a:cubicBezTo>
                    <a:pt x="2245" y="494"/>
                    <a:pt x="2014" y="363"/>
                    <a:pt x="1783" y="255"/>
                  </a:cubicBezTo>
                  <a:cubicBezTo>
                    <a:pt x="1636" y="186"/>
                    <a:pt x="1482" y="116"/>
                    <a:pt x="1327" y="62"/>
                  </a:cubicBezTo>
                  <a:cubicBezTo>
                    <a:pt x="1295" y="50"/>
                    <a:pt x="1266" y="39"/>
                    <a:pt x="1242" y="3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9"/>
            <p:cNvSpPr/>
            <p:nvPr/>
          </p:nvSpPr>
          <p:spPr>
            <a:xfrm rot="5400000">
              <a:off x="2829952" y="-336551"/>
              <a:ext cx="138788" cy="355770"/>
            </a:xfrm>
            <a:custGeom>
              <a:avLst/>
              <a:gdLst/>
              <a:ahLst/>
              <a:cxnLst/>
              <a:rect l="l" t="t" r="r" b="b"/>
              <a:pathLst>
                <a:path w="781" h="2002" extrusionOk="0">
                  <a:moveTo>
                    <a:pt x="86" y="0"/>
                  </a:moveTo>
                  <a:lnTo>
                    <a:pt x="86" y="0"/>
                  </a:lnTo>
                  <a:cubicBezTo>
                    <a:pt x="610" y="509"/>
                    <a:pt x="572" y="1497"/>
                    <a:pt x="340" y="1574"/>
                  </a:cubicBezTo>
                  <a:cubicBezTo>
                    <a:pt x="472" y="1073"/>
                    <a:pt x="340" y="533"/>
                    <a:pt x="1" y="147"/>
                  </a:cubicBezTo>
                  <a:lnTo>
                    <a:pt x="1" y="147"/>
                  </a:lnTo>
                  <a:cubicBezTo>
                    <a:pt x="410" y="764"/>
                    <a:pt x="171" y="1559"/>
                    <a:pt x="78" y="1998"/>
                  </a:cubicBezTo>
                  <a:cubicBezTo>
                    <a:pt x="113" y="2000"/>
                    <a:pt x="147" y="2002"/>
                    <a:pt x="179" y="2002"/>
                  </a:cubicBezTo>
                  <a:cubicBezTo>
                    <a:pt x="517" y="2002"/>
                    <a:pt x="744" y="1873"/>
                    <a:pt x="765" y="1219"/>
                  </a:cubicBezTo>
                  <a:cubicBezTo>
                    <a:pt x="780" y="494"/>
                    <a:pt x="86" y="0"/>
                    <a:pt x="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9"/>
            <p:cNvSpPr/>
            <p:nvPr/>
          </p:nvSpPr>
          <p:spPr>
            <a:xfrm rot="5400000">
              <a:off x="2683345" y="-241835"/>
              <a:ext cx="178416" cy="357014"/>
            </a:xfrm>
            <a:custGeom>
              <a:avLst/>
              <a:gdLst/>
              <a:ahLst/>
              <a:cxnLst/>
              <a:rect l="l" t="t" r="r" b="b"/>
              <a:pathLst>
                <a:path w="1004" h="2009" extrusionOk="0">
                  <a:moveTo>
                    <a:pt x="347" y="0"/>
                  </a:moveTo>
                  <a:cubicBezTo>
                    <a:pt x="347" y="0"/>
                    <a:pt x="633" y="802"/>
                    <a:pt x="332" y="1234"/>
                  </a:cubicBezTo>
                  <a:cubicBezTo>
                    <a:pt x="39" y="1674"/>
                    <a:pt x="0" y="1828"/>
                    <a:pt x="139" y="1967"/>
                  </a:cubicBezTo>
                  <a:cubicBezTo>
                    <a:pt x="166" y="1994"/>
                    <a:pt x="214" y="2008"/>
                    <a:pt x="273" y="2008"/>
                  </a:cubicBezTo>
                  <a:cubicBezTo>
                    <a:pt x="518" y="2008"/>
                    <a:pt x="961" y="1773"/>
                    <a:pt x="980" y="1257"/>
                  </a:cubicBezTo>
                  <a:cubicBezTo>
                    <a:pt x="1003" y="671"/>
                    <a:pt x="756" y="363"/>
                    <a:pt x="656" y="293"/>
                  </a:cubicBezTo>
                  <a:lnTo>
                    <a:pt x="656" y="293"/>
                  </a:lnTo>
                  <a:cubicBezTo>
                    <a:pt x="787" y="648"/>
                    <a:pt x="949" y="1250"/>
                    <a:pt x="509" y="1497"/>
                  </a:cubicBezTo>
                  <a:cubicBezTo>
                    <a:pt x="617" y="1188"/>
                    <a:pt x="718" y="409"/>
                    <a:pt x="34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9"/>
            <p:cNvSpPr/>
            <p:nvPr/>
          </p:nvSpPr>
          <p:spPr>
            <a:xfrm rot="5400000">
              <a:off x="2505106" y="-224953"/>
              <a:ext cx="284506" cy="390956"/>
            </a:xfrm>
            <a:custGeom>
              <a:avLst/>
              <a:gdLst/>
              <a:ahLst/>
              <a:cxnLst/>
              <a:rect l="l" t="t" r="r" b="b"/>
              <a:pathLst>
                <a:path w="1601" h="2200" extrusionOk="0">
                  <a:moveTo>
                    <a:pt x="1057" y="0"/>
                  </a:moveTo>
                  <a:lnTo>
                    <a:pt x="1057" y="0"/>
                  </a:lnTo>
                  <a:cubicBezTo>
                    <a:pt x="1063" y="13"/>
                    <a:pt x="1068" y="25"/>
                    <a:pt x="1073" y="37"/>
                  </a:cubicBezTo>
                  <a:lnTo>
                    <a:pt x="1073" y="37"/>
                  </a:lnTo>
                  <a:cubicBezTo>
                    <a:pt x="1063" y="13"/>
                    <a:pt x="1057" y="1"/>
                    <a:pt x="1057" y="0"/>
                  </a:cubicBezTo>
                  <a:close/>
                  <a:moveTo>
                    <a:pt x="1073" y="37"/>
                  </a:moveTo>
                  <a:cubicBezTo>
                    <a:pt x="1137" y="194"/>
                    <a:pt x="1349" y="826"/>
                    <a:pt x="880" y="1335"/>
                  </a:cubicBezTo>
                  <a:cubicBezTo>
                    <a:pt x="687" y="1559"/>
                    <a:pt x="317" y="1605"/>
                    <a:pt x="155" y="1721"/>
                  </a:cubicBezTo>
                  <a:cubicBezTo>
                    <a:pt x="0" y="1836"/>
                    <a:pt x="0" y="2184"/>
                    <a:pt x="432" y="2199"/>
                  </a:cubicBezTo>
                  <a:cubicBezTo>
                    <a:pt x="439" y="2199"/>
                    <a:pt x="446" y="2200"/>
                    <a:pt x="454" y="2200"/>
                  </a:cubicBezTo>
                  <a:cubicBezTo>
                    <a:pt x="895" y="2200"/>
                    <a:pt x="1601" y="1503"/>
                    <a:pt x="1358" y="432"/>
                  </a:cubicBezTo>
                  <a:lnTo>
                    <a:pt x="1358" y="432"/>
                  </a:lnTo>
                  <a:cubicBezTo>
                    <a:pt x="1358" y="834"/>
                    <a:pt x="1319" y="1613"/>
                    <a:pt x="764" y="1767"/>
                  </a:cubicBezTo>
                  <a:cubicBezTo>
                    <a:pt x="1061" y="1440"/>
                    <a:pt x="1440" y="903"/>
                    <a:pt x="1073" y="3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9"/>
            <p:cNvSpPr/>
            <p:nvPr/>
          </p:nvSpPr>
          <p:spPr>
            <a:xfrm rot="5400000">
              <a:off x="2325800" y="-238992"/>
              <a:ext cx="361274" cy="423299"/>
            </a:xfrm>
            <a:custGeom>
              <a:avLst/>
              <a:gdLst/>
              <a:ahLst/>
              <a:cxnLst/>
              <a:rect l="l" t="t" r="r" b="b"/>
              <a:pathLst>
                <a:path w="2033" h="2382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694" y="5"/>
                    <a:pt x="1830" y="1143"/>
                    <a:pt x="1007" y="1528"/>
                  </a:cubicBezTo>
                  <a:cubicBezTo>
                    <a:pt x="575" y="1713"/>
                    <a:pt x="220" y="1721"/>
                    <a:pt x="96" y="1937"/>
                  </a:cubicBezTo>
                  <a:cubicBezTo>
                    <a:pt x="0" y="2116"/>
                    <a:pt x="250" y="2381"/>
                    <a:pt x="621" y="2381"/>
                  </a:cubicBezTo>
                  <a:cubicBezTo>
                    <a:pt x="697" y="2381"/>
                    <a:pt x="777" y="2370"/>
                    <a:pt x="860" y="2346"/>
                  </a:cubicBezTo>
                  <a:cubicBezTo>
                    <a:pt x="1354" y="2191"/>
                    <a:pt x="2032" y="1273"/>
                    <a:pt x="1870" y="332"/>
                  </a:cubicBezTo>
                  <a:lnTo>
                    <a:pt x="1870" y="332"/>
                  </a:lnTo>
                  <a:cubicBezTo>
                    <a:pt x="1886" y="957"/>
                    <a:pt x="1577" y="1543"/>
                    <a:pt x="1053" y="1883"/>
                  </a:cubicBezTo>
                  <a:cubicBezTo>
                    <a:pt x="1269" y="1659"/>
                    <a:pt x="1832" y="1134"/>
                    <a:pt x="16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9"/>
            <p:cNvSpPr/>
            <p:nvPr/>
          </p:nvSpPr>
          <p:spPr>
            <a:xfrm rot="5400000">
              <a:off x="1916722" y="-352011"/>
              <a:ext cx="552485" cy="244170"/>
            </a:xfrm>
            <a:custGeom>
              <a:avLst/>
              <a:gdLst/>
              <a:ahLst/>
              <a:cxnLst/>
              <a:rect l="l" t="t" r="r" b="b"/>
              <a:pathLst>
                <a:path w="3109" h="1374" extrusionOk="0">
                  <a:moveTo>
                    <a:pt x="1527" y="0"/>
                  </a:moveTo>
                  <a:cubicBezTo>
                    <a:pt x="1512" y="324"/>
                    <a:pt x="1257" y="687"/>
                    <a:pt x="879" y="733"/>
                  </a:cubicBezTo>
                  <a:cubicBezTo>
                    <a:pt x="860" y="735"/>
                    <a:pt x="841" y="735"/>
                    <a:pt x="822" y="735"/>
                  </a:cubicBezTo>
                  <a:cubicBezTo>
                    <a:pt x="512" y="735"/>
                    <a:pt x="231" y="561"/>
                    <a:pt x="93" y="278"/>
                  </a:cubicBezTo>
                  <a:lnTo>
                    <a:pt x="93" y="278"/>
                  </a:lnTo>
                  <a:cubicBezTo>
                    <a:pt x="93" y="278"/>
                    <a:pt x="0" y="1127"/>
                    <a:pt x="1049" y="1343"/>
                  </a:cubicBezTo>
                  <a:cubicBezTo>
                    <a:pt x="1149" y="1364"/>
                    <a:pt x="1249" y="1373"/>
                    <a:pt x="1346" y="1373"/>
                  </a:cubicBezTo>
                  <a:cubicBezTo>
                    <a:pt x="2265" y="1373"/>
                    <a:pt x="3046" y="522"/>
                    <a:pt x="3109" y="54"/>
                  </a:cubicBezTo>
                  <a:lnTo>
                    <a:pt x="3109" y="54"/>
                  </a:lnTo>
                  <a:cubicBezTo>
                    <a:pt x="2763" y="542"/>
                    <a:pt x="2120" y="1066"/>
                    <a:pt x="1430" y="1066"/>
                  </a:cubicBezTo>
                  <a:cubicBezTo>
                    <a:pt x="1335" y="1066"/>
                    <a:pt x="1238" y="1056"/>
                    <a:pt x="1142" y="1034"/>
                  </a:cubicBezTo>
                  <a:cubicBezTo>
                    <a:pt x="1473" y="972"/>
                    <a:pt x="1875" y="409"/>
                    <a:pt x="152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9"/>
            <p:cNvSpPr/>
            <p:nvPr/>
          </p:nvSpPr>
          <p:spPr>
            <a:xfrm rot="5400000">
              <a:off x="2120728" y="220729"/>
              <a:ext cx="704778" cy="657340"/>
            </a:xfrm>
            <a:custGeom>
              <a:avLst/>
              <a:gdLst/>
              <a:ahLst/>
              <a:cxnLst/>
              <a:rect l="l" t="t" r="r" b="b"/>
              <a:pathLst>
                <a:path w="3966" h="3699" extrusionOk="0">
                  <a:moveTo>
                    <a:pt x="3634" y="1"/>
                  </a:moveTo>
                  <a:lnTo>
                    <a:pt x="3634" y="1"/>
                  </a:lnTo>
                  <a:cubicBezTo>
                    <a:pt x="3325" y="227"/>
                    <a:pt x="2653" y="480"/>
                    <a:pt x="1864" y="480"/>
                  </a:cubicBezTo>
                  <a:cubicBezTo>
                    <a:pt x="1413" y="480"/>
                    <a:pt x="923" y="397"/>
                    <a:pt x="440" y="178"/>
                  </a:cubicBezTo>
                  <a:lnTo>
                    <a:pt x="440" y="178"/>
                  </a:lnTo>
                  <a:cubicBezTo>
                    <a:pt x="995" y="657"/>
                    <a:pt x="1867" y="1042"/>
                    <a:pt x="2153" y="1073"/>
                  </a:cubicBezTo>
                  <a:cubicBezTo>
                    <a:pt x="2091" y="1088"/>
                    <a:pt x="2020" y="1096"/>
                    <a:pt x="1941" y="1096"/>
                  </a:cubicBezTo>
                  <a:cubicBezTo>
                    <a:pt x="1620" y="1096"/>
                    <a:pt x="1168" y="970"/>
                    <a:pt x="710" y="711"/>
                  </a:cubicBezTo>
                  <a:lnTo>
                    <a:pt x="710" y="711"/>
                  </a:lnTo>
                  <a:cubicBezTo>
                    <a:pt x="1042" y="1274"/>
                    <a:pt x="1157" y="1837"/>
                    <a:pt x="1080" y="2145"/>
                  </a:cubicBezTo>
                  <a:cubicBezTo>
                    <a:pt x="1049" y="1860"/>
                    <a:pt x="664" y="988"/>
                    <a:pt x="178" y="441"/>
                  </a:cubicBezTo>
                  <a:lnTo>
                    <a:pt x="178" y="441"/>
                  </a:lnTo>
                  <a:cubicBezTo>
                    <a:pt x="779" y="1760"/>
                    <a:pt x="363" y="3148"/>
                    <a:pt x="0" y="3627"/>
                  </a:cubicBezTo>
                  <a:cubicBezTo>
                    <a:pt x="133" y="3676"/>
                    <a:pt x="263" y="3699"/>
                    <a:pt x="386" y="3699"/>
                  </a:cubicBezTo>
                  <a:cubicBezTo>
                    <a:pt x="1108" y="3699"/>
                    <a:pt x="1640" y="2929"/>
                    <a:pt x="1667" y="2277"/>
                  </a:cubicBezTo>
                  <a:cubicBezTo>
                    <a:pt x="2191" y="2909"/>
                    <a:pt x="2947" y="3087"/>
                    <a:pt x="3117" y="3117"/>
                  </a:cubicBezTo>
                  <a:cubicBezTo>
                    <a:pt x="3086" y="2940"/>
                    <a:pt x="2909" y="2184"/>
                    <a:pt x="2284" y="1659"/>
                  </a:cubicBezTo>
                  <a:cubicBezTo>
                    <a:pt x="3047" y="1636"/>
                    <a:pt x="3965" y="903"/>
                    <a:pt x="36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6"/>
          <p:cNvSpPr/>
          <p:nvPr/>
        </p:nvSpPr>
        <p:spPr>
          <a:xfrm rot="5400000">
            <a:off x="8587812" y="715569"/>
            <a:ext cx="522598" cy="589800"/>
          </a:xfrm>
          <a:custGeom>
            <a:avLst/>
            <a:gdLst/>
            <a:ahLst/>
            <a:cxnLst/>
            <a:rect l="l" t="t" r="r" b="b"/>
            <a:pathLst>
              <a:path w="5257" h="5933" extrusionOk="0">
                <a:moveTo>
                  <a:pt x="816" y="0"/>
                </a:moveTo>
                <a:cubicBezTo>
                  <a:pt x="670" y="190"/>
                  <a:pt x="537" y="379"/>
                  <a:pt x="425" y="591"/>
                </a:cubicBezTo>
                <a:cubicBezTo>
                  <a:pt x="258" y="915"/>
                  <a:pt x="135" y="1272"/>
                  <a:pt x="68" y="1629"/>
                </a:cubicBezTo>
                <a:cubicBezTo>
                  <a:pt x="12" y="1998"/>
                  <a:pt x="1" y="2377"/>
                  <a:pt x="57" y="2745"/>
                </a:cubicBezTo>
                <a:cubicBezTo>
                  <a:pt x="101" y="3113"/>
                  <a:pt x="213" y="3471"/>
                  <a:pt x="358" y="3805"/>
                </a:cubicBezTo>
                <a:cubicBezTo>
                  <a:pt x="503" y="4140"/>
                  <a:pt x="693" y="4453"/>
                  <a:pt x="916" y="4732"/>
                </a:cubicBezTo>
                <a:cubicBezTo>
                  <a:pt x="1028" y="4877"/>
                  <a:pt x="1150" y="5011"/>
                  <a:pt x="1273" y="5133"/>
                </a:cubicBezTo>
                <a:lnTo>
                  <a:pt x="1362" y="5234"/>
                </a:lnTo>
                <a:lnTo>
                  <a:pt x="1474" y="5323"/>
                </a:lnTo>
                <a:cubicBezTo>
                  <a:pt x="1541" y="5379"/>
                  <a:pt x="1608" y="5435"/>
                  <a:pt x="1686" y="5490"/>
                </a:cubicBezTo>
                <a:cubicBezTo>
                  <a:pt x="1831" y="5591"/>
                  <a:pt x="1998" y="5680"/>
                  <a:pt x="2166" y="5747"/>
                </a:cubicBezTo>
                <a:cubicBezTo>
                  <a:pt x="2322" y="5825"/>
                  <a:pt x="2501" y="5870"/>
                  <a:pt x="2679" y="5903"/>
                </a:cubicBezTo>
                <a:cubicBezTo>
                  <a:pt x="2800" y="5923"/>
                  <a:pt x="2922" y="5933"/>
                  <a:pt x="3043" y="5933"/>
                </a:cubicBezTo>
                <a:cubicBezTo>
                  <a:pt x="3271" y="5933"/>
                  <a:pt x="3499" y="5898"/>
                  <a:pt x="3717" y="5825"/>
                </a:cubicBezTo>
                <a:cubicBezTo>
                  <a:pt x="4029" y="5725"/>
                  <a:pt x="4320" y="5580"/>
                  <a:pt x="4587" y="5379"/>
                </a:cubicBezTo>
                <a:cubicBezTo>
                  <a:pt x="4610" y="5357"/>
                  <a:pt x="4643" y="5323"/>
                  <a:pt x="4666" y="5301"/>
                </a:cubicBezTo>
                <a:lnTo>
                  <a:pt x="4677" y="5278"/>
                </a:lnTo>
                <a:cubicBezTo>
                  <a:pt x="4721" y="5200"/>
                  <a:pt x="4766" y="5111"/>
                  <a:pt x="4811" y="5033"/>
                </a:cubicBezTo>
                <a:cubicBezTo>
                  <a:pt x="4911" y="4888"/>
                  <a:pt x="5023" y="4743"/>
                  <a:pt x="5145" y="4609"/>
                </a:cubicBezTo>
                <a:cubicBezTo>
                  <a:pt x="5168" y="4587"/>
                  <a:pt x="5190" y="4564"/>
                  <a:pt x="5212" y="4542"/>
                </a:cubicBezTo>
                <a:cubicBezTo>
                  <a:pt x="5257" y="4274"/>
                  <a:pt x="5224" y="3995"/>
                  <a:pt x="5101" y="3738"/>
                </a:cubicBezTo>
                <a:cubicBezTo>
                  <a:pt x="5000" y="3493"/>
                  <a:pt x="4822" y="3281"/>
                  <a:pt x="4599" y="3113"/>
                </a:cubicBezTo>
                <a:cubicBezTo>
                  <a:pt x="4435" y="2996"/>
                  <a:pt x="4235" y="2937"/>
                  <a:pt x="4034" y="2937"/>
                </a:cubicBezTo>
                <a:cubicBezTo>
                  <a:pt x="3988" y="2937"/>
                  <a:pt x="3942" y="2940"/>
                  <a:pt x="3896" y="2946"/>
                </a:cubicBezTo>
                <a:cubicBezTo>
                  <a:pt x="3784" y="2957"/>
                  <a:pt x="3672" y="2991"/>
                  <a:pt x="3572" y="3035"/>
                </a:cubicBezTo>
                <a:cubicBezTo>
                  <a:pt x="3483" y="3080"/>
                  <a:pt x="3393" y="3147"/>
                  <a:pt x="3326" y="3225"/>
                </a:cubicBezTo>
                <a:cubicBezTo>
                  <a:pt x="3204" y="3348"/>
                  <a:pt x="3126" y="3526"/>
                  <a:pt x="3103" y="3705"/>
                </a:cubicBezTo>
                <a:cubicBezTo>
                  <a:pt x="3092" y="3850"/>
                  <a:pt x="3126" y="3995"/>
                  <a:pt x="3192" y="4129"/>
                </a:cubicBezTo>
                <a:cubicBezTo>
                  <a:pt x="3248" y="4218"/>
                  <a:pt x="3326" y="4296"/>
                  <a:pt x="3416" y="4341"/>
                </a:cubicBezTo>
                <a:cubicBezTo>
                  <a:pt x="3449" y="4363"/>
                  <a:pt x="3494" y="4375"/>
                  <a:pt x="3527" y="4386"/>
                </a:cubicBezTo>
                <a:cubicBezTo>
                  <a:pt x="3460" y="4363"/>
                  <a:pt x="3393" y="4319"/>
                  <a:pt x="3349" y="4263"/>
                </a:cubicBezTo>
                <a:cubicBezTo>
                  <a:pt x="3326" y="4241"/>
                  <a:pt x="3304" y="4218"/>
                  <a:pt x="3293" y="4185"/>
                </a:cubicBezTo>
                <a:cubicBezTo>
                  <a:pt x="3271" y="4162"/>
                  <a:pt x="3259" y="4129"/>
                  <a:pt x="3237" y="4107"/>
                </a:cubicBezTo>
                <a:cubicBezTo>
                  <a:pt x="3192" y="3984"/>
                  <a:pt x="3170" y="3850"/>
                  <a:pt x="3192" y="3716"/>
                </a:cubicBezTo>
                <a:cubicBezTo>
                  <a:pt x="3215" y="3560"/>
                  <a:pt x="3293" y="3415"/>
                  <a:pt x="3405" y="3314"/>
                </a:cubicBezTo>
                <a:cubicBezTo>
                  <a:pt x="3550" y="3192"/>
                  <a:pt x="3728" y="3113"/>
                  <a:pt x="3907" y="3102"/>
                </a:cubicBezTo>
                <a:cubicBezTo>
                  <a:pt x="3926" y="3101"/>
                  <a:pt x="3946" y="3100"/>
                  <a:pt x="3966" y="3100"/>
                </a:cubicBezTo>
                <a:cubicBezTo>
                  <a:pt x="4347" y="3100"/>
                  <a:pt x="4719" y="3404"/>
                  <a:pt x="4889" y="3839"/>
                </a:cubicBezTo>
                <a:cubicBezTo>
                  <a:pt x="4933" y="3950"/>
                  <a:pt x="4956" y="4073"/>
                  <a:pt x="4967" y="4196"/>
                </a:cubicBezTo>
                <a:cubicBezTo>
                  <a:pt x="4978" y="4319"/>
                  <a:pt x="4967" y="4430"/>
                  <a:pt x="4922" y="4542"/>
                </a:cubicBezTo>
                <a:cubicBezTo>
                  <a:pt x="4811" y="4787"/>
                  <a:pt x="4621" y="4988"/>
                  <a:pt x="4398" y="5133"/>
                </a:cubicBezTo>
                <a:cubicBezTo>
                  <a:pt x="4019" y="5422"/>
                  <a:pt x="3553" y="5572"/>
                  <a:pt x="3082" y="5572"/>
                </a:cubicBezTo>
                <a:cubicBezTo>
                  <a:pt x="2970" y="5572"/>
                  <a:pt x="2858" y="5563"/>
                  <a:pt x="2746" y="5546"/>
                </a:cubicBezTo>
                <a:cubicBezTo>
                  <a:pt x="2590" y="5524"/>
                  <a:pt x="2445" y="5468"/>
                  <a:pt x="2311" y="5412"/>
                </a:cubicBezTo>
                <a:cubicBezTo>
                  <a:pt x="2166" y="5345"/>
                  <a:pt x="2032" y="5267"/>
                  <a:pt x="1909" y="5178"/>
                </a:cubicBezTo>
                <a:cubicBezTo>
                  <a:pt x="1853" y="5122"/>
                  <a:pt x="1786" y="5078"/>
                  <a:pt x="1731" y="5033"/>
                </a:cubicBezTo>
                <a:lnTo>
                  <a:pt x="1641" y="4955"/>
                </a:lnTo>
                <a:lnTo>
                  <a:pt x="1552" y="4866"/>
                </a:lnTo>
                <a:cubicBezTo>
                  <a:pt x="1206" y="4508"/>
                  <a:pt x="927" y="4096"/>
                  <a:pt x="726" y="3638"/>
                </a:cubicBezTo>
                <a:cubicBezTo>
                  <a:pt x="592" y="3337"/>
                  <a:pt x="503" y="3013"/>
                  <a:pt x="458" y="2689"/>
                </a:cubicBezTo>
                <a:cubicBezTo>
                  <a:pt x="403" y="2366"/>
                  <a:pt x="414" y="2031"/>
                  <a:pt x="470" y="1707"/>
                </a:cubicBezTo>
                <a:cubicBezTo>
                  <a:pt x="525" y="1395"/>
                  <a:pt x="626" y="1082"/>
                  <a:pt x="771" y="792"/>
                </a:cubicBezTo>
                <a:cubicBezTo>
                  <a:pt x="916" y="502"/>
                  <a:pt x="1106" y="234"/>
                  <a:pt x="13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"/>
          <p:cNvSpPr/>
          <p:nvPr/>
        </p:nvSpPr>
        <p:spPr>
          <a:xfrm rot="5400000">
            <a:off x="8694430" y="1071009"/>
            <a:ext cx="109649" cy="87878"/>
          </a:xfrm>
          <a:custGeom>
            <a:avLst/>
            <a:gdLst/>
            <a:ahLst/>
            <a:cxnLst/>
            <a:rect l="l" t="t" r="r" b="b"/>
            <a:pathLst>
              <a:path w="1103" h="884" extrusionOk="0">
                <a:moveTo>
                  <a:pt x="399" y="857"/>
                </a:moveTo>
                <a:lnTo>
                  <a:pt x="399" y="857"/>
                </a:lnTo>
                <a:cubicBezTo>
                  <a:pt x="406" y="859"/>
                  <a:pt x="412" y="861"/>
                  <a:pt x="419" y="863"/>
                </a:cubicBezTo>
                <a:lnTo>
                  <a:pt x="419" y="863"/>
                </a:lnTo>
                <a:lnTo>
                  <a:pt x="399" y="857"/>
                </a:lnTo>
                <a:close/>
                <a:moveTo>
                  <a:pt x="419" y="863"/>
                </a:moveTo>
                <a:lnTo>
                  <a:pt x="466" y="879"/>
                </a:lnTo>
                <a:lnTo>
                  <a:pt x="489" y="879"/>
                </a:lnTo>
                <a:cubicBezTo>
                  <a:pt x="466" y="876"/>
                  <a:pt x="442" y="870"/>
                  <a:pt x="419" y="863"/>
                </a:cubicBezTo>
                <a:close/>
                <a:moveTo>
                  <a:pt x="540" y="1"/>
                </a:moveTo>
                <a:cubicBezTo>
                  <a:pt x="224" y="1"/>
                  <a:pt x="0" y="346"/>
                  <a:pt x="165" y="645"/>
                </a:cubicBezTo>
                <a:cubicBezTo>
                  <a:pt x="198" y="700"/>
                  <a:pt x="243" y="745"/>
                  <a:pt x="299" y="790"/>
                </a:cubicBezTo>
                <a:cubicBezTo>
                  <a:pt x="355" y="823"/>
                  <a:pt x="410" y="846"/>
                  <a:pt x="466" y="868"/>
                </a:cubicBezTo>
                <a:lnTo>
                  <a:pt x="533" y="879"/>
                </a:lnTo>
                <a:lnTo>
                  <a:pt x="489" y="879"/>
                </a:lnTo>
                <a:cubicBezTo>
                  <a:pt x="509" y="882"/>
                  <a:pt x="528" y="883"/>
                  <a:pt x="548" y="883"/>
                </a:cubicBezTo>
                <a:cubicBezTo>
                  <a:pt x="652" y="883"/>
                  <a:pt x="751" y="843"/>
                  <a:pt x="834" y="767"/>
                </a:cubicBezTo>
                <a:cubicBezTo>
                  <a:pt x="1102" y="533"/>
                  <a:pt x="991" y="76"/>
                  <a:pt x="622" y="9"/>
                </a:cubicBezTo>
                <a:cubicBezTo>
                  <a:pt x="594" y="3"/>
                  <a:pt x="567" y="1"/>
                  <a:pt x="54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6"/>
          <p:cNvSpPr/>
          <p:nvPr/>
        </p:nvSpPr>
        <p:spPr>
          <a:xfrm rot="5400000">
            <a:off x="9056282" y="1104212"/>
            <a:ext cx="96627" cy="78832"/>
          </a:xfrm>
          <a:custGeom>
            <a:avLst/>
            <a:gdLst/>
            <a:ahLst/>
            <a:cxnLst/>
            <a:rect l="l" t="t" r="r" b="b"/>
            <a:pathLst>
              <a:path w="972" h="793" extrusionOk="0">
                <a:moveTo>
                  <a:pt x="1" y="0"/>
                </a:moveTo>
                <a:cubicBezTo>
                  <a:pt x="12" y="435"/>
                  <a:pt x="257" y="792"/>
                  <a:pt x="447" y="792"/>
                </a:cubicBezTo>
                <a:cubicBezTo>
                  <a:pt x="715" y="792"/>
                  <a:pt x="838" y="636"/>
                  <a:pt x="9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6"/>
          <p:cNvSpPr/>
          <p:nvPr/>
        </p:nvSpPr>
        <p:spPr>
          <a:xfrm rot="5400000">
            <a:off x="9001308" y="972295"/>
            <a:ext cx="119491" cy="165915"/>
          </a:xfrm>
          <a:custGeom>
            <a:avLst/>
            <a:gdLst/>
            <a:ahLst/>
            <a:cxnLst/>
            <a:rect l="l" t="t" r="r" b="b"/>
            <a:pathLst>
              <a:path w="1202" h="1669" extrusionOk="0">
                <a:moveTo>
                  <a:pt x="212" y="0"/>
                </a:moveTo>
                <a:cubicBezTo>
                  <a:pt x="0" y="625"/>
                  <a:pt x="123" y="1228"/>
                  <a:pt x="391" y="1473"/>
                </a:cubicBezTo>
                <a:cubicBezTo>
                  <a:pt x="547" y="1614"/>
                  <a:pt x="690" y="1669"/>
                  <a:pt x="810" y="1669"/>
                </a:cubicBezTo>
                <a:cubicBezTo>
                  <a:pt x="1052" y="1669"/>
                  <a:pt x="1202" y="1447"/>
                  <a:pt x="1172" y="1261"/>
                </a:cubicBezTo>
                <a:cubicBezTo>
                  <a:pt x="1127" y="982"/>
                  <a:pt x="793" y="558"/>
                  <a:pt x="826" y="123"/>
                </a:cubicBezTo>
                <a:cubicBezTo>
                  <a:pt x="826" y="78"/>
                  <a:pt x="837" y="45"/>
                  <a:pt x="837" y="0"/>
                </a:cubicBezTo>
                <a:lnTo>
                  <a:pt x="603" y="0"/>
                </a:lnTo>
                <a:cubicBezTo>
                  <a:pt x="547" y="223"/>
                  <a:pt x="502" y="458"/>
                  <a:pt x="491" y="703"/>
                </a:cubicBezTo>
                <a:cubicBezTo>
                  <a:pt x="380" y="480"/>
                  <a:pt x="346" y="234"/>
                  <a:pt x="4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6"/>
          <p:cNvSpPr/>
          <p:nvPr/>
        </p:nvSpPr>
        <p:spPr>
          <a:xfrm rot="5400000">
            <a:off x="8934803" y="846243"/>
            <a:ext cx="151998" cy="266419"/>
          </a:xfrm>
          <a:custGeom>
            <a:avLst/>
            <a:gdLst/>
            <a:ahLst/>
            <a:cxnLst/>
            <a:rect l="l" t="t" r="r" b="b"/>
            <a:pathLst>
              <a:path w="1529" h="2680" extrusionOk="0">
                <a:moveTo>
                  <a:pt x="424" y="0"/>
                </a:moveTo>
                <a:cubicBezTo>
                  <a:pt x="34" y="770"/>
                  <a:pt x="0" y="1663"/>
                  <a:pt x="234" y="2109"/>
                </a:cubicBezTo>
                <a:cubicBezTo>
                  <a:pt x="449" y="2506"/>
                  <a:pt x="802" y="2680"/>
                  <a:pt x="1071" y="2680"/>
                </a:cubicBezTo>
                <a:cubicBezTo>
                  <a:pt x="1248" y="2680"/>
                  <a:pt x="1389" y="2604"/>
                  <a:pt x="1428" y="2466"/>
                </a:cubicBezTo>
                <a:cubicBezTo>
                  <a:pt x="1529" y="2131"/>
                  <a:pt x="1161" y="1752"/>
                  <a:pt x="915" y="1127"/>
                </a:cubicBezTo>
                <a:cubicBezTo>
                  <a:pt x="781" y="759"/>
                  <a:pt x="792" y="357"/>
                  <a:pt x="937" y="0"/>
                </a:cubicBezTo>
                <a:lnTo>
                  <a:pt x="804" y="0"/>
                </a:lnTo>
                <a:cubicBezTo>
                  <a:pt x="591" y="446"/>
                  <a:pt x="491" y="937"/>
                  <a:pt x="502" y="1440"/>
                </a:cubicBezTo>
                <a:cubicBezTo>
                  <a:pt x="402" y="960"/>
                  <a:pt x="446" y="458"/>
                  <a:pt x="61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6"/>
          <p:cNvSpPr/>
          <p:nvPr/>
        </p:nvSpPr>
        <p:spPr>
          <a:xfrm rot="5400000">
            <a:off x="8640450" y="800415"/>
            <a:ext cx="332924" cy="374776"/>
          </a:xfrm>
          <a:custGeom>
            <a:avLst/>
            <a:gdLst/>
            <a:ahLst/>
            <a:cxnLst/>
            <a:rect l="l" t="t" r="r" b="b"/>
            <a:pathLst>
              <a:path w="3349" h="3770" extrusionOk="0">
                <a:moveTo>
                  <a:pt x="502" y="1"/>
                </a:moveTo>
                <a:lnTo>
                  <a:pt x="502" y="1"/>
                </a:lnTo>
                <a:cubicBezTo>
                  <a:pt x="45" y="603"/>
                  <a:pt x="0" y="2578"/>
                  <a:pt x="1284" y="3426"/>
                </a:cubicBezTo>
                <a:cubicBezTo>
                  <a:pt x="1677" y="3681"/>
                  <a:pt x="2021" y="3769"/>
                  <a:pt x="2311" y="3769"/>
                </a:cubicBezTo>
                <a:cubicBezTo>
                  <a:pt x="2975" y="3769"/>
                  <a:pt x="3348" y="3304"/>
                  <a:pt x="3348" y="3304"/>
                </a:cubicBezTo>
                <a:lnTo>
                  <a:pt x="3348" y="3304"/>
                </a:lnTo>
                <a:cubicBezTo>
                  <a:pt x="3220" y="3352"/>
                  <a:pt x="3086" y="3375"/>
                  <a:pt x="2954" y="3375"/>
                </a:cubicBezTo>
                <a:cubicBezTo>
                  <a:pt x="2624" y="3375"/>
                  <a:pt x="2299" y="3232"/>
                  <a:pt x="2076" y="2969"/>
                </a:cubicBezTo>
                <a:cubicBezTo>
                  <a:pt x="1741" y="2545"/>
                  <a:pt x="1853" y="1909"/>
                  <a:pt x="2165" y="1552"/>
                </a:cubicBezTo>
                <a:lnTo>
                  <a:pt x="2165" y="1552"/>
                </a:lnTo>
                <a:cubicBezTo>
                  <a:pt x="1395" y="1619"/>
                  <a:pt x="1228" y="2612"/>
                  <a:pt x="1507" y="3014"/>
                </a:cubicBezTo>
                <a:cubicBezTo>
                  <a:pt x="514" y="2377"/>
                  <a:pt x="335" y="971"/>
                  <a:pt x="50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6"/>
          <p:cNvSpPr/>
          <p:nvPr/>
        </p:nvSpPr>
        <p:spPr>
          <a:xfrm rot="5400000">
            <a:off x="8992510" y="612182"/>
            <a:ext cx="155378" cy="147624"/>
          </a:xfrm>
          <a:custGeom>
            <a:avLst/>
            <a:gdLst/>
            <a:ahLst/>
            <a:cxnLst/>
            <a:rect l="l" t="t" r="r" b="b"/>
            <a:pathLst>
              <a:path w="1563" h="1485" extrusionOk="0">
                <a:moveTo>
                  <a:pt x="1" y="0"/>
                </a:moveTo>
                <a:cubicBezTo>
                  <a:pt x="1" y="603"/>
                  <a:pt x="268" y="1194"/>
                  <a:pt x="916" y="1484"/>
                </a:cubicBezTo>
                <a:cubicBezTo>
                  <a:pt x="1016" y="949"/>
                  <a:pt x="1239" y="446"/>
                  <a:pt x="156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6"/>
          <p:cNvSpPr/>
          <p:nvPr/>
        </p:nvSpPr>
        <p:spPr>
          <a:xfrm rot="5400000">
            <a:off x="8460418" y="73430"/>
            <a:ext cx="562462" cy="804724"/>
          </a:xfrm>
          <a:custGeom>
            <a:avLst/>
            <a:gdLst/>
            <a:ahLst/>
            <a:cxnLst/>
            <a:rect l="l" t="t" r="r" b="b"/>
            <a:pathLst>
              <a:path w="5658" h="8095" extrusionOk="0">
                <a:moveTo>
                  <a:pt x="1752" y="6402"/>
                </a:moveTo>
                <a:cubicBezTo>
                  <a:pt x="1734" y="6407"/>
                  <a:pt x="1716" y="6412"/>
                  <a:pt x="1696" y="6417"/>
                </a:cubicBezTo>
                <a:cubicBezTo>
                  <a:pt x="1715" y="6413"/>
                  <a:pt x="1734" y="6408"/>
                  <a:pt x="1752" y="6402"/>
                </a:cubicBezTo>
                <a:close/>
                <a:moveTo>
                  <a:pt x="1049" y="0"/>
                </a:moveTo>
                <a:cubicBezTo>
                  <a:pt x="1127" y="11"/>
                  <a:pt x="1194" y="33"/>
                  <a:pt x="1272" y="45"/>
                </a:cubicBezTo>
                <a:cubicBezTo>
                  <a:pt x="1562" y="112"/>
                  <a:pt x="1841" y="212"/>
                  <a:pt x="2120" y="312"/>
                </a:cubicBezTo>
                <a:cubicBezTo>
                  <a:pt x="2411" y="435"/>
                  <a:pt x="2690" y="569"/>
                  <a:pt x="2957" y="737"/>
                </a:cubicBezTo>
                <a:cubicBezTo>
                  <a:pt x="3024" y="781"/>
                  <a:pt x="3091" y="826"/>
                  <a:pt x="3158" y="870"/>
                </a:cubicBezTo>
                <a:lnTo>
                  <a:pt x="3259" y="937"/>
                </a:lnTo>
                <a:lnTo>
                  <a:pt x="3281" y="960"/>
                </a:lnTo>
                <a:lnTo>
                  <a:pt x="3303" y="971"/>
                </a:lnTo>
                <a:lnTo>
                  <a:pt x="3348" y="1016"/>
                </a:lnTo>
                <a:cubicBezTo>
                  <a:pt x="3415" y="1060"/>
                  <a:pt x="3493" y="1116"/>
                  <a:pt x="3549" y="1161"/>
                </a:cubicBezTo>
                <a:lnTo>
                  <a:pt x="3739" y="1317"/>
                </a:lnTo>
                <a:cubicBezTo>
                  <a:pt x="4252" y="1763"/>
                  <a:pt x="4654" y="2310"/>
                  <a:pt x="4921" y="2935"/>
                </a:cubicBezTo>
                <a:cubicBezTo>
                  <a:pt x="5178" y="3571"/>
                  <a:pt x="5223" y="4285"/>
                  <a:pt x="5067" y="4944"/>
                </a:cubicBezTo>
                <a:cubicBezTo>
                  <a:pt x="4977" y="5290"/>
                  <a:pt x="4854" y="5613"/>
                  <a:pt x="4687" y="5915"/>
                </a:cubicBezTo>
                <a:cubicBezTo>
                  <a:pt x="4442" y="6361"/>
                  <a:pt x="4107" y="6763"/>
                  <a:pt x="3716" y="7097"/>
                </a:cubicBezTo>
                <a:lnTo>
                  <a:pt x="3605" y="7187"/>
                </a:lnTo>
                <a:lnTo>
                  <a:pt x="3515" y="7254"/>
                </a:lnTo>
                <a:cubicBezTo>
                  <a:pt x="3448" y="7309"/>
                  <a:pt x="3370" y="7343"/>
                  <a:pt x="3303" y="7399"/>
                </a:cubicBezTo>
                <a:cubicBezTo>
                  <a:pt x="3169" y="7477"/>
                  <a:pt x="3024" y="7544"/>
                  <a:pt x="2868" y="7600"/>
                </a:cubicBezTo>
                <a:cubicBezTo>
                  <a:pt x="2723" y="7644"/>
                  <a:pt x="2567" y="7678"/>
                  <a:pt x="2411" y="7700"/>
                </a:cubicBezTo>
                <a:cubicBezTo>
                  <a:pt x="2368" y="7702"/>
                  <a:pt x="2325" y="7703"/>
                  <a:pt x="2282" y="7703"/>
                </a:cubicBezTo>
                <a:cubicBezTo>
                  <a:pt x="1704" y="7703"/>
                  <a:pt x="1152" y="7493"/>
                  <a:pt x="725" y="7109"/>
                </a:cubicBezTo>
                <a:cubicBezTo>
                  <a:pt x="502" y="6930"/>
                  <a:pt x="335" y="6696"/>
                  <a:pt x="234" y="6439"/>
                </a:cubicBezTo>
                <a:cubicBezTo>
                  <a:pt x="212" y="6327"/>
                  <a:pt x="201" y="6193"/>
                  <a:pt x="223" y="6082"/>
                </a:cubicBezTo>
                <a:cubicBezTo>
                  <a:pt x="246" y="5948"/>
                  <a:pt x="290" y="5825"/>
                  <a:pt x="346" y="5714"/>
                </a:cubicBezTo>
                <a:cubicBezTo>
                  <a:pt x="545" y="5315"/>
                  <a:pt x="932" y="5032"/>
                  <a:pt x="1307" y="5032"/>
                </a:cubicBezTo>
                <a:cubicBezTo>
                  <a:pt x="1351" y="5032"/>
                  <a:pt x="1396" y="5036"/>
                  <a:pt x="1440" y="5044"/>
                </a:cubicBezTo>
                <a:cubicBezTo>
                  <a:pt x="1629" y="5078"/>
                  <a:pt x="1808" y="5167"/>
                  <a:pt x="1931" y="5312"/>
                </a:cubicBezTo>
                <a:cubicBezTo>
                  <a:pt x="2042" y="5435"/>
                  <a:pt x="2109" y="5591"/>
                  <a:pt x="2120" y="5758"/>
                </a:cubicBezTo>
                <a:cubicBezTo>
                  <a:pt x="2132" y="5892"/>
                  <a:pt x="2098" y="6026"/>
                  <a:pt x="2031" y="6149"/>
                </a:cubicBezTo>
                <a:cubicBezTo>
                  <a:pt x="2009" y="6171"/>
                  <a:pt x="1998" y="6205"/>
                  <a:pt x="1975" y="6227"/>
                </a:cubicBezTo>
                <a:cubicBezTo>
                  <a:pt x="1920" y="6311"/>
                  <a:pt x="1841" y="6371"/>
                  <a:pt x="1752" y="6402"/>
                </a:cubicBezTo>
                <a:lnTo>
                  <a:pt x="1752" y="6402"/>
                </a:lnTo>
                <a:cubicBezTo>
                  <a:pt x="1773" y="6396"/>
                  <a:pt x="1794" y="6389"/>
                  <a:pt x="1819" y="6383"/>
                </a:cubicBezTo>
                <a:cubicBezTo>
                  <a:pt x="1920" y="6339"/>
                  <a:pt x="2009" y="6260"/>
                  <a:pt x="2065" y="6182"/>
                </a:cubicBezTo>
                <a:cubicBezTo>
                  <a:pt x="2154" y="6048"/>
                  <a:pt x="2199" y="5903"/>
                  <a:pt x="2199" y="5758"/>
                </a:cubicBezTo>
                <a:cubicBezTo>
                  <a:pt x="2210" y="5569"/>
                  <a:pt x="2143" y="5379"/>
                  <a:pt x="2020" y="5234"/>
                </a:cubicBezTo>
                <a:cubicBezTo>
                  <a:pt x="1953" y="5145"/>
                  <a:pt x="1875" y="5078"/>
                  <a:pt x="1786" y="5022"/>
                </a:cubicBezTo>
                <a:cubicBezTo>
                  <a:pt x="1685" y="4955"/>
                  <a:pt x="1574" y="4910"/>
                  <a:pt x="1462" y="4888"/>
                </a:cubicBezTo>
                <a:cubicBezTo>
                  <a:pt x="1388" y="4872"/>
                  <a:pt x="1314" y="4864"/>
                  <a:pt x="1239" y="4864"/>
                </a:cubicBezTo>
                <a:cubicBezTo>
                  <a:pt x="1054" y="4864"/>
                  <a:pt x="870" y="4912"/>
                  <a:pt x="703" y="4999"/>
                </a:cubicBezTo>
                <a:cubicBezTo>
                  <a:pt x="458" y="5145"/>
                  <a:pt x="257" y="5357"/>
                  <a:pt x="123" y="5602"/>
                </a:cubicBezTo>
                <a:cubicBezTo>
                  <a:pt x="78" y="5691"/>
                  <a:pt x="34" y="5781"/>
                  <a:pt x="0" y="5881"/>
                </a:cubicBezTo>
                <a:cubicBezTo>
                  <a:pt x="22" y="5959"/>
                  <a:pt x="56" y="6037"/>
                  <a:pt x="78" y="6115"/>
                </a:cubicBezTo>
                <a:cubicBezTo>
                  <a:pt x="156" y="6383"/>
                  <a:pt x="223" y="6662"/>
                  <a:pt x="257" y="6930"/>
                </a:cubicBezTo>
                <a:cubicBezTo>
                  <a:pt x="368" y="7053"/>
                  <a:pt x="491" y="7187"/>
                  <a:pt x="636" y="7354"/>
                </a:cubicBezTo>
                <a:cubicBezTo>
                  <a:pt x="703" y="7432"/>
                  <a:pt x="770" y="7533"/>
                  <a:pt x="859" y="7633"/>
                </a:cubicBezTo>
                <a:cubicBezTo>
                  <a:pt x="1016" y="7745"/>
                  <a:pt x="1183" y="7834"/>
                  <a:pt x="1362" y="7912"/>
                </a:cubicBezTo>
                <a:cubicBezTo>
                  <a:pt x="1654" y="8029"/>
                  <a:pt x="1972" y="8095"/>
                  <a:pt x="2293" y="8095"/>
                </a:cubicBezTo>
                <a:cubicBezTo>
                  <a:pt x="2339" y="8095"/>
                  <a:pt x="2386" y="8093"/>
                  <a:pt x="2433" y="8091"/>
                </a:cubicBezTo>
                <a:cubicBezTo>
                  <a:pt x="2623" y="8068"/>
                  <a:pt x="2801" y="8035"/>
                  <a:pt x="2991" y="7979"/>
                </a:cubicBezTo>
                <a:cubicBezTo>
                  <a:pt x="3169" y="7923"/>
                  <a:pt x="3337" y="7845"/>
                  <a:pt x="3504" y="7756"/>
                </a:cubicBezTo>
                <a:cubicBezTo>
                  <a:pt x="3582" y="7700"/>
                  <a:pt x="3672" y="7655"/>
                  <a:pt x="3750" y="7600"/>
                </a:cubicBezTo>
                <a:lnTo>
                  <a:pt x="3861" y="7521"/>
                </a:lnTo>
                <a:lnTo>
                  <a:pt x="3973" y="7432"/>
                </a:lnTo>
                <a:cubicBezTo>
                  <a:pt x="4118" y="7309"/>
                  <a:pt x="4252" y="7187"/>
                  <a:pt x="4386" y="7053"/>
                </a:cubicBezTo>
                <a:cubicBezTo>
                  <a:pt x="4642" y="6774"/>
                  <a:pt x="4877" y="6461"/>
                  <a:pt x="5067" y="6138"/>
                </a:cubicBezTo>
                <a:cubicBezTo>
                  <a:pt x="5245" y="5803"/>
                  <a:pt x="5390" y="5435"/>
                  <a:pt x="5479" y="5066"/>
                </a:cubicBezTo>
                <a:cubicBezTo>
                  <a:pt x="5658" y="4308"/>
                  <a:pt x="5602" y="3515"/>
                  <a:pt x="5301" y="2790"/>
                </a:cubicBezTo>
                <a:cubicBezTo>
                  <a:pt x="5000" y="2109"/>
                  <a:pt x="4553" y="1518"/>
                  <a:pt x="3984" y="1049"/>
                </a:cubicBezTo>
                <a:lnTo>
                  <a:pt x="3772" y="882"/>
                </a:lnTo>
                <a:cubicBezTo>
                  <a:pt x="3705" y="826"/>
                  <a:pt x="3627" y="781"/>
                  <a:pt x="3571" y="725"/>
                </a:cubicBezTo>
                <a:lnTo>
                  <a:pt x="3515" y="692"/>
                </a:lnTo>
                <a:lnTo>
                  <a:pt x="3482" y="670"/>
                </a:lnTo>
                <a:lnTo>
                  <a:pt x="3460" y="647"/>
                </a:lnTo>
                <a:lnTo>
                  <a:pt x="3348" y="580"/>
                </a:lnTo>
                <a:cubicBezTo>
                  <a:pt x="3281" y="536"/>
                  <a:pt x="3203" y="480"/>
                  <a:pt x="3136" y="446"/>
                </a:cubicBezTo>
                <a:cubicBezTo>
                  <a:pt x="2846" y="279"/>
                  <a:pt x="2544" y="134"/>
                  <a:pt x="2232" y="22"/>
                </a:cubicBezTo>
                <a:lnTo>
                  <a:pt x="2165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6"/>
          <p:cNvSpPr/>
          <p:nvPr/>
        </p:nvSpPr>
        <p:spPr>
          <a:xfrm rot="5400000">
            <a:off x="8883408" y="46788"/>
            <a:ext cx="260852" cy="258963"/>
          </a:xfrm>
          <a:custGeom>
            <a:avLst/>
            <a:gdLst/>
            <a:ahLst/>
            <a:cxnLst/>
            <a:rect l="l" t="t" r="r" b="b"/>
            <a:pathLst>
              <a:path w="2624" h="2605" extrusionOk="0">
                <a:moveTo>
                  <a:pt x="126" y="1"/>
                </a:moveTo>
                <a:cubicBezTo>
                  <a:pt x="47" y="1"/>
                  <a:pt x="1" y="4"/>
                  <a:pt x="1" y="4"/>
                </a:cubicBezTo>
                <a:cubicBezTo>
                  <a:pt x="1853" y="495"/>
                  <a:pt x="1853" y="1399"/>
                  <a:pt x="1652" y="1712"/>
                </a:cubicBezTo>
                <a:cubicBezTo>
                  <a:pt x="1786" y="953"/>
                  <a:pt x="570" y="317"/>
                  <a:pt x="34" y="261"/>
                </a:cubicBezTo>
                <a:lnTo>
                  <a:pt x="34" y="261"/>
                </a:lnTo>
                <a:cubicBezTo>
                  <a:pt x="1117" y="584"/>
                  <a:pt x="1295" y="2002"/>
                  <a:pt x="1597" y="2604"/>
                </a:cubicBezTo>
                <a:cubicBezTo>
                  <a:pt x="2076" y="2258"/>
                  <a:pt x="2623" y="1633"/>
                  <a:pt x="1954" y="763"/>
                </a:cubicBezTo>
                <a:cubicBezTo>
                  <a:pt x="1411" y="67"/>
                  <a:pt x="465" y="1"/>
                  <a:pt x="12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6"/>
          <p:cNvSpPr/>
          <p:nvPr/>
        </p:nvSpPr>
        <p:spPr>
          <a:xfrm rot="5400000">
            <a:off x="8878636" y="195804"/>
            <a:ext cx="250016" cy="247531"/>
          </a:xfrm>
          <a:custGeom>
            <a:avLst/>
            <a:gdLst/>
            <a:ahLst/>
            <a:cxnLst/>
            <a:rect l="l" t="t" r="r" b="b"/>
            <a:pathLst>
              <a:path w="2515" h="2490" extrusionOk="0">
                <a:moveTo>
                  <a:pt x="0" y="0"/>
                </a:moveTo>
                <a:cubicBezTo>
                  <a:pt x="0" y="0"/>
                  <a:pt x="1094" y="670"/>
                  <a:pt x="1172" y="1462"/>
                </a:cubicBezTo>
                <a:cubicBezTo>
                  <a:pt x="1250" y="2255"/>
                  <a:pt x="1350" y="2467"/>
                  <a:pt x="1652" y="2489"/>
                </a:cubicBezTo>
                <a:cubicBezTo>
                  <a:pt x="1655" y="2489"/>
                  <a:pt x="1659" y="2489"/>
                  <a:pt x="1663" y="2489"/>
                </a:cubicBezTo>
                <a:cubicBezTo>
                  <a:pt x="1967" y="2489"/>
                  <a:pt x="2515" y="1620"/>
                  <a:pt x="1942" y="860"/>
                </a:cubicBezTo>
                <a:cubicBezTo>
                  <a:pt x="1427" y="184"/>
                  <a:pt x="871" y="44"/>
                  <a:pt x="660" y="44"/>
                </a:cubicBezTo>
                <a:cubicBezTo>
                  <a:pt x="652" y="44"/>
                  <a:pt x="644" y="45"/>
                  <a:pt x="636" y="45"/>
                </a:cubicBezTo>
                <a:cubicBezTo>
                  <a:pt x="1138" y="335"/>
                  <a:pt x="1908" y="871"/>
                  <a:pt x="1618" y="1585"/>
                </a:cubicBezTo>
                <a:cubicBezTo>
                  <a:pt x="1451" y="1127"/>
                  <a:pt x="815" y="123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6"/>
          <p:cNvSpPr/>
          <p:nvPr/>
        </p:nvSpPr>
        <p:spPr>
          <a:xfrm rot="5400000">
            <a:off x="8846925" y="270262"/>
            <a:ext cx="196434" cy="322387"/>
          </a:xfrm>
          <a:custGeom>
            <a:avLst/>
            <a:gdLst/>
            <a:ahLst/>
            <a:cxnLst/>
            <a:rect l="l" t="t" r="r" b="b"/>
            <a:pathLst>
              <a:path w="1976" h="3243" extrusionOk="0">
                <a:moveTo>
                  <a:pt x="0" y="0"/>
                </a:moveTo>
                <a:lnTo>
                  <a:pt x="0" y="0"/>
                </a:lnTo>
                <a:cubicBezTo>
                  <a:pt x="301" y="168"/>
                  <a:pt x="1004" y="692"/>
                  <a:pt x="960" y="1641"/>
                </a:cubicBezTo>
                <a:cubicBezTo>
                  <a:pt x="960" y="2087"/>
                  <a:pt x="558" y="2500"/>
                  <a:pt x="491" y="2790"/>
                </a:cubicBezTo>
                <a:cubicBezTo>
                  <a:pt x="436" y="2986"/>
                  <a:pt x="591" y="3243"/>
                  <a:pt x="869" y="3243"/>
                </a:cubicBezTo>
                <a:cubicBezTo>
                  <a:pt x="987" y="3243"/>
                  <a:pt x="1127" y="3197"/>
                  <a:pt x="1283" y="3080"/>
                </a:cubicBezTo>
                <a:cubicBezTo>
                  <a:pt x="1808" y="2690"/>
                  <a:pt x="1975" y="1161"/>
                  <a:pt x="658" y="134"/>
                </a:cubicBezTo>
                <a:lnTo>
                  <a:pt x="658" y="134"/>
                </a:lnTo>
                <a:cubicBezTo>
                  <a:pt x="1038" y="603"/>
                  <a:pt x="1741" y="1540"/>
                  <a:pt x="1250" y="2266"/>
                </a:cubicBezTo>
                <a:cubicBezTo>
                  <a:pt x="1272" y="1596"/>
                  <a:pt x="1194" y="648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6"/>
          <p:cNvSpPr/>
          <p:nvPr/>
        </p:nvSpPr>
        <p:spPr>
          <a:xfrm rot="5400000">
            <a:off x="9072933" y="438612"/>
            <a:ext cx="1193" cy="1193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lnTo>
                  <a:pt x="11" y="1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6"/>
          <p:cNvSpPr/>
          <p:nvPr/>
        </p:nvSpPr>
        <p:spPr>
          <a:xfrm rot="5400000">
            <a:off x="8784495" y="320961"/>
            <a:ext cx="176453" cy="400622"/>
          </a:xfrm>
          <a:custGeom>
            <a:avLst/>
            <a:gdLst/>
            <a:ahLst/>
            <a:cxnLst/>
            <a:rect l="l" t="t" r="r" b="b"/>
            <a:pathLst>
              <a:path w="1775" h="4030" extrusionOk="0">
                <a:moveTo>
                  <a:pt x="67" y="0"/>
                </a:moveTo>
                <a:cubicBezTo>
                  <a:pt x="79" y="12"/>
                  <a:pt x="91" y="24"/>
                  <a:pt x="103" y="35"/>
                </a:cubicBezTo>
                <a:lnTo>
                  <a:pt x="103" y="35"/>
                </a:lnTo>
                <a:cubicBezTo>
                  <a:pt x="88" y="20"/>
                  <a:pt x="76" y="8"/>
                  <a:pt x="67" y="0"/>
                </a:cubicBezTo>
                <a:close/>
                <a:moveTo>
                  <a:pt x="103" y="35"/>
                </a:moveTo>
                <a:cubicBezTo>
                  <a:pt x="336" y="271"/>
                  <a:pt x="1250" y="1332"/>
                  <a:pt x="726" y="2433"/>
                </a:cubicBezTo>
                <a:cubicBezTo>
                  <a:pt x="402" y="3058"/>
                  <a:pt x="0" y="3404"/>
                  <a:pt x="67" y="3772"/>
                </a:cubicBezTo>
                <a:cubicBezTo>
                  <a:pt x="97" y="3935"/>
                  <a:pt x="263" y="4030"/>
                  <a:pt x="477" y="4030"/>
                </a:cubicBezTo>
                <a:cubicBezTo>
                  <a:pt x="749" y="4030"/>
                  <a:pt x="1096" y="3877"/>
                  <a:pt x="1340" y="3515"/>
                </a:cubicBezTo>
                <a:cubicBezTo>
                  <a:pt x="1775" y="2857"/>
                  <a:pt x="1674" y="1138"/>
                  <a:pt x="570" y="212"/>
                </a:cubicBezTo>
                <a:lnTo>
                  <a:pt x="570" y="212"/>
                </a:lnTo>
                <a:cubicBezTo>
                  <a:pt x="1194" y="915"/>
                  <a:pt x="1395" y="1897"/>
                  <a:pt x="1128" y="2790"/>
                </a:cubicBezTo>
                <a:cubicBezTo>
                  <a:pt x="1150" y="2326"/>
                  <a:pt x="1292" y="1205"/>
                  <a:pt x="103" y="3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6"/>
          <p:cNvSpPr/>
          <p:nvPr/>
        </p:nvSpPr>
        <p:spPr>
          <a:xfrm rot="-5400000" flipH="1">
            <a:off x="33613" y="715569"/>
            <a:ext cx="522598" cy="589800"/>
          </a:xfrm>
          <a:custGeom>
            <a:avLst/>
            <a:gdLst/>
            <a:ahLst/>
            <a:cxnLst/>
            <a:rect l="l" t="t" r="r" b="b"/>
            <a:pathLst>
              <a:path w="5257" h="5933" extrusionOk="0">
                <a:moveTo>
                  <a:pt x="816" y="0"/>
                </a:moveTo>
                <a:cubicBezTo>
                  <a:pt x="670" y="190"/>
                  <a:pt x="537" y="379"/>
                  <a:pt x="425" y="591"/>
                </a:cubicBezTo>
                <a:cubicBezTo>
                  <a:pt x="258" y="915"/>
                  <a:pt x="135" y="1272"/>
                  <a:pt x="68" y="1629"/>
                </a:cubicBezTo>
                <a:cubicBezTo>
                  <a:pt x="12" y="1998"/>
                  <a:pt x="1" y="2377"/>
                  <a:pt x="57" y="2745"/>
                </a:cubicBezTo>
                <a:cubicBezTo>
                  <a:pt x="101" y="3113"/>
                  <a:pt x="213" y="3471"/>
                  <a:pt x="358" y="3805"/>
                </a:cubicBezTo>
                <a:cubicBezTo>
                  <a:pt x="503" y="4140"/>
                  <a:pt x="693" y="4453"/>
                  <a:pt x="916" y="4732"/>
                </a:cubicBezTo>
                <a:cubicBezTo>
                  <a:pt x="1028" y="4877"/>
                  <a:pt x="1150" y="5011"/>
                  <a:pt x="1273" y="5133"/>
                </a:cubicBezTo>
                <a:lnTo>
                  <a:pt x="1362" y="5234"/>
                </a:lnTo>
                <a:lnTo>
                  <a:pt x="1474" y="5323"/>
                </a:lnTo>
                <a:cubicBezTo>
                  <a:pt x="1541" y="5379"/>
                  <a:pt x="1608" y="5435"/>
                  <a:pt x="1686" y="5490"/>
                </a:cubicBezTo>
                <a:cubicBezTo>
                  <a:pt x="1831" y="5591"/>
                  <a:pt x="1998" y="5680"/>
                  <a:pt x="2166" y="5747"/>
                </a:cubicBezTo>
                <a:cubicBezTo>
                  <a:pt x="2322" y="5825"/>
                  <a:pt x="2501" y="5870"/>
                  <a:pt x="2679" y="5903"/>
                </a:cubicBezTo>
                <a:cubicBezTo>
                  <a:pt x="2800" y="5923"/>
                  <a:pt x="2922" y="5933"/>
                  <a:pt x="3043" y="5933"/>
                </a:cubicBezTo>
                <a:cubicBezTo>
                  <a:pt x="3271" y="5933"/>
                  <a:pt x="3499" y="5898"/>
                  <a:pt x="3717" y="5825"/>
                </a:cubicBezTo>
                <a:cubicBezTo>
                  <a:pt x="4029" y="5725"/>
                  <a:pt x="4320" y="5580"/>
                  <a:pt x="4587" y="5379"/>
                </a:cubicBezTo>
                <a:cubicBezTo>
                  <a:pt x="4610" y="5357"/>
                  <a:pt x="4643" y="5323"/>
                  <a:pt x="4666" y="5301"/>
                </a:cubicBezTo>
                <a:lnTo>
                  <a:pt x="4677" y="5278"/>
                </a:lnTo>
                <a:cubicBezTo>
                  <a:pt x="4721" y="5200"/>
                  <a:pt x="4766" y="5111"/>
                  <a:pt x="4811" y="5033"/>
                </a:cubicBezTo>
                <a:cubicBezTo>
                  <a:pt x="4911" y="4888"/>
                  <a:pt x="5023" y="4743"/>
                  <a:pt x="5145" y="4609"/>
                </a:cubicBezTo>
                <a:cubicBezTo>
                  <a:pt x="5168" y="4587"/>
                  <a:pt x="5190" y="4564"/>
                  <a:pt x="5212" y="4542"/>
                </a:cubicBezTo>
                <a:cubicBezTo>
                  <a:pt x="5257" y="4274"/>
                  <a:pt x="5224" y="3995"/>
                  <a:pt x="5101" y="3738"/>
                </a:cubicBezTo>
                <a:cubicBezTo>
                  <a:pt x="5000" y="3493"/>
                  <a:pt x="4822" y="3281"/>
                  <a:pt x="4599" y="3113"/>
                </a:cubicBezTo>
                <a:cubicBezTo>
                  <a:pt x="4435" y="2996"/>
                  <a:pt x="4235" y="2937"/>
                  <a:pt x="4034" y="2937"/>
                </a:cubicBezTo>
                <a:cubicBezTo>
                  <a:pt x="3988" y="2937"/>
                  <a:pt x="3942" y="2940"/>
                  <a:pt x="3896" y="2946"/>
                </a:cubicBezTo>
                <a:cubicBezTo>
                  <a:pt x="3784" y="2957"/>
                  <a:pt x="3672" y="2991"/>
                  <a:pt x="3572" y="3035"/>
                </a:cubicBezTo>
                <a:cubicBezTo>
                  <a:pt x="3483" y="3080"/>
                  <a:pt x="3393" y="3147"/>
                  <a:pt x="3326" y="3225"/>
                </a:cubicBezTo>
                <a:cubicBezTo>
                  <a:pt x="3204" y="3348"/>
                  <a:pt x="3126" y="3526"/>
                  <a:pt x="3103" y="3705"/>
                </a:cubicBezTo>
                <a:cubicBezTo>
                  <a:pt x="3092" y="3850"/>
                  <a:pt x="3126" y="3995"/>
                  <a:pt x="3192" y="4129"/>
                </a:cubicBezTo>
                <a:cubicBezTo>
                  <a:pt x="3248" y="4218"/>
                  <a:pt x="3326" y="4296"/>
                  <a:pt x="3416" y="4341"/>
                </a:cubicBezTo>
                <a:cubicBezTo>
                  <a:pt x="3449" y="4363"/>
                  <a:pt x="3494" y="4375"/>
                  <a:pt x="3527" y="4386"/>
                </a:cubicBezTo>
                <a:cubicBezTo>
                  <a:pt x="3460" y="4363"/>
                  <a:pt x="3393" y="4319"/>
                  <a:pt x="3349" y="4263"/>
                </a:cubicBezTo>
                <a:cubicBezTo>
                  <a:pt x="3326" y="4241"/>
                  <a:pt x="3304" y="4218"/>
                  <a:pt x="3293" y="4185"/>
                </a:cubicBezTo>
                <a:cubicBezTo>
                  <a:pt x="3271" y="4162"/>
                  <a:pt x="3259" y="4129"/>
                  <a:pt x="3237" y="4107"/>
                </a:cubicBezTo>
                <a:cubicBezTo>
                  <a:pt x="3192" y="3984"/>
                  <a:pt x="3170" y="3850"/>
                  <a:pt x="3192" y="3716"/>
                </a:cubicBezTo>
                <a:cubicBezTo>
                  <a:pt x="3215" y="3560"/>
                  <a:pt x="3293" y="3415"/>
                  <a:pt x="3405" y="3314"/>
                </a:cubicBezTo>
                <a:cubicBezTo>
                  <a:pt x="3550" y="3192"/>
                  <a:pt x="3728" y="3113"/>
                  <a:pt x="3907" y="3102"/>
                </a:cubicBezTo>
                <a:cubicBezTo>
                  <a:pt x="3926" y="3101"/>
                  <a:pt x="3946" y="3100"/>
                  <a:pt x="3966" y="3100"/>
                </a:cubicBezTo>
                <a:cubicBezTo>
                  <a:pt x="4347" y="3100"/>
                  <a:pt x="4719" y="3404"/>
                  <a:pt x="4889" y="3839"/>
                </a:cubicBezTo>
                <a:cubicBezTo>
                  <a:pt x="4933" y="3950"/>
                  <a:pt x="4956" y="4073"/>
                  <a:pt x="4967" y="4196"/>
                </a:cubicBezTo>
                <a:cubicBezTo>
                  <a:pt x="4978" y="4319"/>
                  <a:pt x="4967" y="4430"/>
                  <a:pt x="4922" y="4542"/>
                </a:cubicBezTo>
                <a:cubicBezTo>
                  <a:pt x="4811" y="4787"/>
                  <a:pt x="4621" y="4988"/>
                  <a:pt x="4398" y="5133"/>
                </a:cubicBezTo>
                <a:cubicBezTo>
                  <a:pt x="4019" y="5422"/>
                  <a:pt x="3553" y="5572"/>
                  <a:pt x="3082" y="5572"/>
                </a:cubicBezTo>
                <a:cubicBezTo>
                  <a:pt x="2970" y="5572"/>
                  <a:pt x="2858" y="5563"/>
                  <a:pt x="2746" y="5546"/>
                </a:cubicBezTo>
                <a:cubicBezTo>
                  <a:pt x="2590" y="5524"/>
                  <a:pt x="2445" y="5468"/>
                  <a:pt x="2311" y="5412"/>
                </a:cubicBezTo>
                <a:cubicBezTo>
                  <a:pt x="2166" y="5345"/>
                  <a:pt x="2032" y="5267"/>
                  <a:pt x="1909" y="5178"/>
                </a:cubicBezTo>
                <a:cubicBezTo>
                  <a:pt x="1853" y="5122"/>
                  <a:pt x="1786" y="5078"/>
                  <a:pt x="1731" y="5033"/>
                </a:cubicBezTo>
                <a:lnTo>
                  <a:pt x="1641" y="4955"/>
                </a:lnTo>
                <a:lnTo>
                  <a:pt x="1552" y="4866"/>
                </a:lnTo>
                <a:cubicBezTo>
                  <a:pt x="1206" y="4508"/>
                  <a:pt x="927" y="4096"/>
                  <a:pt x="726" y="3638"/>
                </a:cubicBezTo>
                <a:cubicBezTo>
                  <a:pt x="592" y="3337"/>
                  <a:pt x="503" y="3013"/>
                  <a:pt x="458" y="2689"/>
                </a:cubicBezTo>
                <a:cubicBezTo>
                  <a:pt x="403" y="2366"/>
                  <a:pt x="414" y="2031"/>
                  <a:pt x="470" y="1707"/>
                </a:cubicBezTo>
                <a:cubicBezTo>
                  <a:pt x="525" y="1395"/>
                  <a:pt x="626" y="1082"/>
                  <a:pt x="771" y="792"/>
                </a:cubicBezTo>
                <a:cubicBezTo>
                  <a:pt x="916" y="502"/>
                  <a:pt x="1106" y="234"/>
                  <a:pt x="13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6"/>
          <p:cNvSpPr/>
          <p:nvPr/>
        </p:nvSpPr>
        <p:spPr>
          <a:xfrm rot="-5400000" flipH="1">
            <a:off x="339945" y="1071009"/>
            <a:ext cx="109649" cy="87878"/>
          </a:xfrm>
          <a:custGeom>
            <a:avLst/>
            <a:gdLst/>
            <a:ahLst/>
            <a:cxnLst/>
            <a:rect l="l" t="t" r="r" b="b"/>
            <a:pathLst>
              <a:path w="1103" h="884" extrusionOk="0">
                <a:moveTo>
                  <a:pt x="399" y="857"/>
                </a:moveTo>
                <a:lnTo>
                  <a:pt x="399" y="857"/>
                </a:lnTo>
                <a:cubicBezTo>
                  <a:pt x="406" y="859"/>
                  <a:pt x="412" y="861"/>
                  <a:pt x="419" y="863"/>
                </a:cubicBezTo>
                <a:lnTo>
                  <a:pt x="419" y="863"/>
                </a:lnTo>
                <a:lnTo>
                  <a:pt x="399" y="857"/>
                </a:lnTo>
                <a:close/>
                <a:moveTo>
                  <a:pt x="419" y="863"/>
                </a:moveTo>
                <a:lnTo>
                  <a:pt x="466" y="879"/>
                </a:lnTo>
                <a:lnTo>
                  <a:pt x="489" y="879"/>
                </a:lnTo>
                <a:cubicBezTo>
                  <a:pt x="466" y="876"/>
                  <a:pt x="442" y="870"/>
                  <a:pt x="419" y="863"/>
                </a:cubicBezTo>
                <a:close/>
                <a:moveTo>
                  <a:pt x="540" y="1"/>
                </a:moveTo>
                <a:cubicBezTo>
                  <a:pt x="224" y="1"/>
                  <a:pt x="0" y="346"/>
                  <a:pt x="165" y="645"/>
                </a:cubicBezTo>
                <a:cubicBezTo>
                  <a:pt x="198" y="700"/>
                  <a:pt x="243" y="745"/>
                  <a:pt x="299" y="790"/>
                </a:cubicBezTo>
                <a:cubicBezTo>
                  <a:pt x="355" y="823"/>
                  <a:pt x="410" y="846"/>
                  <a:pt x="466" y="868"/>
                </a:cubicBezTo>
                <a:lnTo>
                  <a:pt x="533" y="879"/>
                </a:lnTo>
                <a:lnTo>
                  <a:pt x="489" y="879"/>
                </a:lnTo>
                <a:cubicBezTo>
                  <a:pt x="509" y="882"/>
                  <a:pt x="528" y="883"/>
                  <a:pt x="548" y="883"/>
                </a:cubicBezTo>
                <a:cubicBezTo>
                  <a:pt x="652" y="883"/>
                  <a:pt x="751" y="843"/>
                  <a:pt x="834" y="767"/>
                </a:cubicBezTo>
                <a:cubicBezTo>
                  <a:pt x="1102" y="533"/>
                  <a:pt x="991" y="76"/>
                  <a:pt x="622" y="9"/>
                </a:cubicBezTo>
                <a:cubicBezTo>
                  <a:pt x="594" y="3"/>
                  <a:pt x="567" y="1"/>
                  <a:pt x="54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6"/>
          <p:cNvSpPr/>
          <p:nvPr/>
        </p:nvSpPr>
        <p:spPr>
          <a:xfrm rot="-5400000" flipH="1">
            <a:off x="-8885" y="1104212"/>
            <a:ext cx="96627" cy="78832"/>
          </a:xfrm>
          <a:custGeom>
            <a:avLst/>
            <a:gdLst/>
            <a:ahLst/>
            <a:cxnLst/>
            <a:rect l="l" t="t" r="r" b="b"/>
            <a:pathLst>
              <a:path w="972" h="793" extrusionOk="0">
                <a:moveTo>
                  <a:pt x="1" y="0"/>
                </a:moveTo>
                <a:cubicBezTo>
                  <a:pt x="12" y="435"/>
                  <a:pt x="257" y="792"/>
                  <a:pt x="447" y="792"/>
                </a:cubicBezTo>
                <a:cubicBezTo>
                  <a:pt x="715" y="792"/>
                  <a:pt x="838" y="636"/>
                  <a:pt x="9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6"/>
          <p:cNvSpPr/>
          <p:nvPr/>
        </p:nvSpPr>
        <p:spPr>
          <a:xfrm rot="-5400000" flipH="1">
            <a:off x="23225" y="972295"/>
            <a:ext cx="119491" cy="165915"/>
          </a:xfrm>
          <a:custGeom>
            <a:avLst/>
            <a:gdLst/>
            <a:ahLst/>
            <a:cxnLst/>
            <a:rect l="l" t="t" r="r" b="b"/>
            <a:pathLst>
              <a:path w="1202" h="1669" extrusionOk="0">
                <a:moveTo>
                  <a:pt x="212" y="0"/>
                </a:moveTo>
                <a:cubicBezTo>
                  <a:pt x="0" y="625"/>
                  <a:pt x="123" y="1228"/>
                  <a:pt x="391" y="1473"/>
                </a:cubicBezTo>
                <a:cubicBezTo>
                  <a:pt x="547" y="1614"/>
                  <a:pt x="690" y="1669"/>
                  <a:pt x="810" y="1669"/>
                </a:cubicBezTo>
                <a:cubicBezTo>
                  <a:pt x="1052" y="1669"/>
                  <a:pt x="1202" y="1447"/>
                  <a:pt x="1172" y="1261"/>
                </a:cubicBezTo>
                <a:cubicBezTo>
                  <a:pt x="1127" y="982"/>
                  <a:pt x="793" y="558"/>
                  <a:pt x="826" y="123"/>
                </a:cubicBezTo>
                <a:cubicBezTo>
                  <a:pt x="826" y="78"/>
                  <a:pt x="837" y="45"/>
                  <a:pt x="837" y="0"/>
                </a:cubicBezTo>
                <a:lnTo>
                  <a:pt x="603" y="0"/>
                </a:lnTo>
                <a:cubicBezTo>
                  <a:pt x="547" y="223"/>
                  <a:pt x="502" y="458"/>
                  <a:pt x="491" y="703"/>
                </a:cubicBezTo>
                <a:cubicBezTo>
                  <a:pt x="380" y="480"/>
                  <a:pt x="346" y="234"/>
                  <a:pt x="4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6"/>
          <p:cNvSpPr/>
          <p:nvPr/>
        </p:nvSpPr>
        <p:spPr>
          <a:xfrm rot="-5400000" flipH="1">
            <a:off x="57223" y="846243"/>
            <a:ext cx="151998" cy="266419"/>
          </a:xfrm>
          <a:custGeom>
            <a:avLst/>
            <a:gdLst/>
            <a:ahLst/>
            <a:cxnLst/>
            <a:rect l="l" t="t" r="r" b="b"/>
            <a:pathLst>
              <a:path w="1529" h="2680" extrusionOk="0">
                <a:moveTo>
                  <a:pt x="424" y="0"/>
                </a:moveTo>
                <a:cubicBezTo>
                  <a:pt x="34" y="770"/>
                  <a:pt x="0" y="1663"/>
                  <a:pt x="234" y="2109"/>
                </a:cubicBezTo>
                <a:cubicBezTo>
                  <a:pt x="449" y="2506"/>
                  <a:pt x="802" y="2680"/>
                  <a:pt x="1071" y="2680"/>
                </a:cubicBezTo>
                <a:cubicBezTo>
                  <a:pt x="1248" y="2680"/>
                  <a:pt x="1389" y="2604"/>
                  <a:pt x="1428" y="2466"/>
                </a:cubicBezTo>
                <a:cubicBezTo>
                  <a:pt x="1529" y="2131"/>
                  <a:pt x="1161" y="1752"/>
                  <a:pt x="915" y="1127"/>
                </a:cubicBezTo>
                <a:cubicBezTo>
                  <a:pt x="781" y="759"/>
                  <a:pt x="792" y="357"/>
                  <a:pt x="937" y="0"/>
                </a:cubicBezTo>
                <a:lnTo>
                  <a:pt x="804" y="0"/>
                </a:lnTo>
                <a:cubicBezTo>
                  <a:pt x="591" y="446"/>
                  <a:pt x="491" y="937"/>
                  <a:pt x="502" y="1440"/>
                </a:cubicBezTo>
                <a:cubicBezTo>
                  <a:pt x="402" y="960"/>
                  <a:pt x="446" y="458"/>
                  <a:pt x="61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6"/>
          <p:cNvSpPr/>
          <p:nvPr/>
        </p:nvSpPr>
        <p:spPr>
          <a:xfrm rot="-5400000" flipH="1">
            <a:off x="170650" y="800415"/>
            <a:ext cx="332924" cy="374776"/>
          </a:xfrm>
          <a:custGeom>
            <a:avLst/>
            <a:gdLst/>
            <a:ahLst/>
            <a:cxnLst/>
            <a:rect l="l" t="t" r="r" b="b"/>
            <a:pathLst>
              <a:path w="3349" h="3770" extrusionOk="0">
                <a:moveTo>
                  <a:pt x="502" y="1"/>
                </a:moveTo>
                <a:lnTo>
                  <a:pt x="502" y="1"/>
                </a:lnTo>
                <a:cubicBezTo>
                  <a:pt x="45" y="603"/>
                  <a:pt x="0" y="2578"/>
                  <a:pt x="1284" y="3426"/>
                </a:cubicBezTo>
                <a:cubicBezTo>
                  <a:pt x="1677" y="3681"/>
                  <a:pt x="2021" y="3769"/>
                  <a:pt x="2311" y="3769"/>
                </a:cubicBezTo>
                <a:cubicBezTo>
                  <a:pt x="2975" y="3769"/>
                  <a:pt x="3348" y="3304"/>
                  <a:pt x="3348" y="3304"/>
                </a:cubicBezTo>
                <a:lnTo>
                  <a:pt x="3348" y="3304"/>
                </a:lnTo>
                <a:cubicBezTo>
                  <a:pt x="3220" y="3352"/>
                  <a:pt x="3086" y="3375"/>
                  <a:pt x="2954" y="3375"/>
                </a:cubicBezTo>
                <a:cubicBezTo>
                  <a:pt x="2624" y="3375"/>
                  <a:pt x="2299" y="3232"/>
                  <a:pt x="2076" y="2969"/>
                </a:cubicBezTo>
                <a:cubicBezTo>
                  <a:pt x="1741" y="2545"/>
                  <a:pt x="1853" y="1909"/>
                  <a:pt x="2165" y="1552"/>
                </a:cubicBezTo>
                <a:lnTo>
                  <a:pt x="2165" y="1552"/>
                </a:lnTo>
                <a:cubicBezTo>
                  <a:pt x="1395" y="1619"/>
                  <a:pt x="1228" y="2612"/>
                  <a:pt x="1507" y="3014"/>
                </a:cubicBezTo>
                <a:cubicBezTo>
                  <a:pt x="514" y="2377"/>
                  <a:pt x="335" y="971"/>
                  <a:pt x="50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6"/>
          <p:cNvSpPr/>
          <p:nvPr/>
        </p:nvSpPr>
        <p:spPr>
          <a:xfrm rot="-5400000" flipH="1">
            <a:off x="-3865" y="612182"/>
            <a:ext cx="155378" cy="147624"/>
          </a:xfrm>
          <a:custGeom>
            <a:avLst/>
            <a:gdLst/>
            <a:ahLst/>
            <a:cxnLst/>
            <a:rect l="l" t="t" r="r" b="b"/>
            <a:pathLst>
              <a:path w="1563" h="1485" extrusionOk="0">
                <a:moveTo>
                  <a:pt x="1" y="0"/>
                </a:moveTo>
                <a:cubicBezTo>
                  <a:pt x="1" y="603"/>
                  <a:pt x="268" y="1194"/>
                  <a:pt x="916" y="1484"/>
                </a:cubicBezTo>
                <a:cubicBezTo>
                  <a:pt x="1016" y="949"/>
                  <a:pt x="1239" y="446"/>
                  <a:pt x="156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6"/>
          <p:cNvSpPr/>
          <p:nvPr/>
        </p:nvSpPr>
        <p:spPr>
          <a:xfrm rot="-5400000" flipH="1">
            <a:off x="121143" y="73430"/>
            <a:ext cx="562462" cy="804724"/>
          </a:xfrm>
          <a:custGeom>
            <a:avLst/>
            <a:gdLst/>
            <a:ahLst/>
            <a:cxnLst/>
            <a:rect l="l" t="t" r="r" b="b"/>
            <a:pathLst>
              <a:path w="5658" h="8095" extrusionOk="0">
                <a:moveTo>
                  <a:pt x="1752" y="6402"/>
                </a:moveTo>
                <a:cubicBezTo>
                  <a:pt x="1734" y="6407"/>
                  <a:pt x="1716" y="6412"/>
                  <a:pt x="1696" y="6417"/>
                </a:cubicBezTo>
                <a:cubicBezTo>
                  <a:pt x="1715" y="6413"/>
                  <a:pt x="1734" y="6408"/>
                  <a:pt x="1752" y="6402"/>
                </a:cubicBezTo>
                <a:close/>
                <a:moveTo>
                  <a:pt x="1049" y="0"/>
                </a:moveTo>
                <a:cubicBezTo>
                  <a:pt x="1127" y="11"/>
                  <a:pt x="1194" y="33"/>
                  <a:pt x="1272" y="45"/>
                </a:cubicBezTo>
                <a:cubicBezTo>
                  <a:pt x="1562" y="112"/>
                  <a:pt x="1841" y="212"/>
                  <a:pt x="2120" y="312"/>
                </a:cubicBezTo>
                <a:cubicBezTo>
                  <a:pt x="2411" y="435"/>
                  <a:pt x="2690" y="569"/>
                  <a:pt x="2957" y="737"/>
                </a:cubicBezTo>
                <a:cubicBezTo>
                  <a:pt x="3024" y="781"/>
                  <a:pt x="3091" y="826"/>
                  <a:pt x="3158" y="870"/>
                </a:cubicBezTo>
                <a:lnTo>
                  <a:pt x="3259" y="937"/>
                </a:lnTo>
                <a:lnTo>
                  <a:pt x="3281" y="960"/>
                </a:lnTo>
                <a:lnTo>
                  <a:pt x="3303" y="971"/>
                </a:lnTo>
                <a:lnTo>
                  <a:pt x="3348" y="1016"/>
                </a:lnTo>
                <a:cubicBezTo>
                  <a:pt x="3415" y="1060"/>
                  <a:pt x="3493" y="1116"/>
                  <a:pt x="3549" y="1161"/>
                </a:cubicBezTo>
                <a:lnTo>
                  <a:pt x="3739" y="1317"/>
                </a:lnTo>
                <a:cubicBezTo>
                  <a:pt x="4252" y="1763"/>
                  <a:pt x="4654" y="2310"/>
                  <a:pt x="4921" y="2935"/>
                </a:cubicBezTo>
                <a:cubicBezTo>
                  <a:pt x="5178" y="3571"/>
                  <a:pt x="5223" y="4285"/>
                  <a:pt x="5067" y="4944"/>
                </a:cubicBezTo>
                <a:cubicBezTo>
                  <a:pt x="4977" y="5290"/>
                  <a:pt x="4854" y="5613"/>
                  <a:pt x="4687" y="5915"/>
                </a:cubicBezTo>
                <a:cubicBezTo>
                  <a:pt x="4442" y="6361"/>
                  <a:pt x="4107" y="6763"/>
                  <a:pt x="3716" y="7097"/>
                </a:cubicBezTo>
                <a:lnTo>
                  <a:pt x="3605" y="7187"/>
                </a:lnTo>
                <a:lnTo>
                  <a:pt x="3515" y="7254"/>
                </a:lnTo>
                <a:cubicBezTo>
                  <a:pt x="3448" y="7309"/>
                  <a:pt x="3370" y="7343"/>
                  <a:pt x="3303" y="7399"/>
                </a:cubicBezTo>
                <a:cubicBezTo>
                  <a:pt x="3169" y="7477"/>
                  <a:pt x="3024" y="7544"/>
                  <a:pt x="2868" y="7600"/>
                </a:cubicBezTo>
                <a:cubicBezTo>
                  <a:pt x="2723" y="7644"/>
                  <a:pt x="2567" y="7678"/>
                  <a:pt x="2411" y="7700"/>
                </a:cubicBezTo>
                <a:cubicBezTo>
                  <a:pt x="2368" y="7702"/>
                  <a:pt x="2325" y="7703"/>
                  <a:pt x="2282" y="7703"/>
                </a:cubicBezTo>
                <a:cubicBezTo>
                  <a:pt x="1704" y="7703"/>
                  <a:pt x="1152" y="7493"/>
                  <a:pt x="725" y="7109"/>
                </a:cubicBezTo>
                <a:cubicBezTo>
                  <a:pt x="502" y="6930"/>
                  <a:pt x="335" y="6696"/>
                  <a:pt x="234" y="6439"/>
                </a:cubicBezTo>
                <a:cubicBezTo>
                  <a:pt x="212" y="6327"/>
                  <a:pt x="201" y="6193"/>
                  <a:pt x="223" y="6082"/>
                </a:cubicBezTo>
                <a:cubicBezTo>
                  <a:pt x="246" y="5948"/>
                  <a:pt x="290" y="5825"/>
                  <a:pt x="346" y="5714"/>
                </a:cubicBezTo>
                <a:cubicBezTo>
                  <a:pt x="545" y="5315"/>
                  <a:pt x="932" y="5032"/>
                  <a:pt x="1307" y="5032"/>
                </a:cubicBezTo>
                <a:cubicBezTo>
                  <a:pt x="1351" y="5032"/>
                  <a:pt x="1396" y="5036"/>
                  <a:pt x="1440" y="5044"/>
                </a:cubicBezTo>
                <a:cubicBezTo>
                  <a:pt x="1629" y="5078"/>
                  <a:pt x="1808" y="5167"/>
                  <a:pt x="1931" y="5312"/>
                </a:cubicBezTo>
                <a:cubicBezTo>
                  <a:pt x="2042" y="5435"/>
                  <a:pt x="2109" y="5591"/>
                  <a:pt x="2120" y="5758"/>
                </a:cubicBezTo>
                <a:cubicBezTo>
                  <a:pt x="2132" y="5892"/>
                  <a:pt x="2098" y="6026"/>
                  <a:pt x="2031" y="6149"/>
                </a:cubicBezTo>
                <a:cubicBezTo>
                  <a:pt x="2009" y="6171"/>
                  <a:pt x="1998" y="6205"/>
                  <a:pt x="1975" y="6227"/>
                </a:cubicBezTo>
                <a:cubicBezTo>
                  <a:pt x="1920" y="6311"/>
                  <a:pt x="1841" y="6371"/>
                  <a:pt x="1752" y="6402"/>
                </a:cubicBezTo>
                <a:lnTo>
                  <a:pt x="1752" y="6402"/>
                </a:lnTo>
                <a:cubicBezTo>
                  <a:pt x="1773" y="6396"/>
                  <a:pt x="1794" y="6389"/>
                  <a:pt x="1819" y="6383"/>
                </a:cubicBezTo>
                <a:cubicBezTo>
                  <a:pt x="1920" y="6339"/>
                  <a:pt x="2009" y="6260"/>
                  <a:pt x="2065" y="6182"/>
                </a:cubicBezTo>
                <a:cubicBezTo>
                  <a:pt x="2154" y="6048"/>
                  <a:pt x="2199" y="5903"/>
                  <a:pt x="2199" y="5758"/>
                </a:cubicBezTo>
                <a:cubicBezTo>
                  <a:pt x="2210" y="5569"/>
                  <a:pt x="2143" y="5379"/>
                  <a:pt x="2020" y="5234"/>
                </a:cubicBezTo>
                <a:cubicBezTo>
                  <a:pt x="1953" y="5145"/>
                  <a:pt x="1875" y="5078"/>
                  <a:pt x="1786" y="5022"/>
                </a:cubicBezTo>
                <a:cubicBezTo>
                  <a:pt x="1685" y="4955"/>
                  <a:pt x="1574" y="4910"/>
                  <a:pt x="1462" y="4888"/>
                </a:cubicBezTo>
                <a:cubicBezTo>
                  <a:pt x="1388" y="4872"/>
                  <a:pt x="1314" y="4864"/>
                  <a:pt x="1239" y="4864"/>
                </a:cubicBezTo>
                <a:cubicBezTo>
                  <a:pt x="1054" y="4864"/>
                  <a:pt x="870" y="4912"/>
                  <a:pt x="703" y="4999"/>
                </a:cubicBezTo>
                <a:cubicBezTo>
                  <a:pt x="458" y="5145"/>
                  <a:pt x="257" y="5357"/>
                  <a:pt x="123" y="5602"/>
                </a:cubicBezTo>
                <a:cubicBezTo>
                  <a:pt x="78" y="5691"/>
                  <a:pt x="34" y="5781"/>
                  <a:pt x="0" y="5881"/>
                </a:cubicBezTo>
                <a:cubicBezTo>
                  <a:pt x="22" y="5959"/>
                  <a:pt x="56" y="6037"/>
                  <a:pt x="78" y="6115"/>
                </a:cubicBezTo>
                <a:cubicBezTo>
                  <a:pt x="156" y="6383"/>
                  <a:pt x="223" y="6662"/>
                  <a:pt x="257" y="6930"/>
                </a:cubicBezTo>
                <a:cubicBezTo>
                  <a:pt x="368" y="7053"/>
                  <a:pt x="491" y="7187"/>
                  <a:pt x="636" y="7354"/>
                </a:cubicBezTo>
                <a:cubicBezTo>
                  <a:pt x="703" y="7432"/>
                  <a:pt x="770" y="7533"/>
                  <a:pt x="859" y="7633"/>
                </a:cubicBezTo>
                <a:cubicBezTo>
                  <a:pt x="1016" y="7745"/>
                  <a:pt x="1183" y="7834"/>
                  <a:pt x="1362" y="7912"/>
                </a:cubicBezTo>
                <a:cubicBezTo>
                  <a:pt x="1654" y="8029"/>
                  <a:pt x="1972" y="8095"/>
                  <a:pt x="2293" y="8095"/>
                </a:cubicBezTo>
                <a:cubicBezTo>
                  <a:pt x="2339" y="8095"/>
                  <a:pt x="2386" y="8093"/>
                  <a:pt x="2433" y="8091"/>
                </a:cubicBezTo>
                <a:cubicBezTo>
                  <a:pt x="2623" y="8068"/>
                  <a:pt x="2801" y="8035"/>
                  <a:pt x="2991" y="7979"/>
                </a:cubicBezTo>
                <a:cubicBezTo>
                  <a:pt x="3169" y="7923"/>
                  <a:pt x="3337" y="7845"/>
                  <a:pt x="3504" y="7756"/>
                </a:cubicBezTo>
                <a:cubicBezTo>
                  <a:pt x="3582" y="7700"/>
                  <a:pt x="3672" y="7655"/>
                  <a:pt x="3750" y="7600"/>
                </a:cubicBezTo>
                <a:lnTo>
                  <a:pt x="3861" y="7521"/>
                </a:lnTo>
                <a:lnTo>
                  <a:pt x="3973" y="7432"/>
                </a:lnTo>
                <a:cubicBezTo>
                  <a:pt x="4118" y="7309"/>
                  <a:pt x="4252" y="7187"/>
                  <a:pt x="4386" y="7053"/>
                </a:cubicBezTo>
                <a:cubicBezTo>
                  <a:pt x="4642" y="6774"/>
                  <a:pt x="4877" y="6461"/>
                  <a:pt x="5067" y="6138"/>
                </a:cubicBezTo>
                <a:cubicBezTo>
                  <a:pt x="5245" y="5803"/>
                  <a:pt x="5390" y="5435"/>
                  <a:pt x="5479" y="5066"/>
                </a:cubicBezTo>
                <a:cubicBezTo>
                  <a:pt x="5658" y="4308"/>
                  <a:pt x="5602" y="3515"/>
                  <a:pt x="5301" y="2790"/>
                </a:cubicBezTo>
                <a:cubicBezTo>
                  <a:pt x="5000" y="2109"/>
                  <a:pt x="4553" y="1518"/>
                  <a:pt x="3984" y="1049"/>
                </a:cubicBezTo>
                <a:lnTo>
                  <a:pt x="3772" y="882"/>
                </a:lnTo>
                <a:cubicBezTo>
                  <a:pt x="3705" y="826"/>
                  <a:pt x="3627" y="781"/>
                  <a:pt x="3571" y="725"/>
                </a:cubicBezTo>
                <a:lnTo>
                  <a:pt x="3515" y="692"/>
                </a:lnTo>
                <a:lnTo>
                  <a:pt x="3482" y="670"/>
                </a:lnTo>
                <a:lnTo>
                  <a:pt x="3460" y="647"/>
                </a:lnTo>
                <a:lnTo>
                  <a:pt x="3348" y="580"/>
                </a:lnTo>
                <a:cubicBezTo>
                  <a:pt x="3281" y="536"/>
                  <a:pt x="3203" y="480"/>
                  <a:pt x="3136" y="446"/>
                </a:cubicBezTo>
                <a:cubicBezTo>
                  <a:pt x="2846" y="279"/>
                  <a:pt x="2544" y="134"/>
                  <a:pt x="2232" y="22"/>
                </a:cubicBezTo>
                <a:lnTo>
                  <a:pt x="2165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6"/>
          <p:cNvSpPr/>
          <p:nvPr/>
        </p:nvSpPr>
        <p:spPr>
          <a:xfrm rot="-5400000" flipH="1">
            <a:off x="-236" y="46788"/>
            <a:ext cx="260852" cy="258963"/>
          </a:xfrm>
          <a:custGeom>
            <a:avLst/>
            <a:gdLst/>
            <a:ahLst/>
            <a:cxnLst/>
            <a:rect l="l" t="t" r="r" b="b"/>
            <a:pathLst>
              <a:path w="2624" h="2605" extrusionOk="0">
                <a:moveTo>
                  <a:pt x="126" y="1"/>
                </a:moveTo>
                <a:cubicBezTo>
                  <a:pt x="47" y="1"/>
                  <a:pt x="1" y="4"/>
                  <a:pt x="1" y="4"/>
                </a:cubicBezTo>
                <a:cubicBezTo>
                  <a:pt x="1853" y="495"/>
                  <a:pt x="1853" y="1399"/>
                  <a:pt x="1652" y="1712"/>
                </a:cubicBezTo>
                <a:cubicBezTo>
                  <a:pt x="1786" y="953"/>
                  <a:pt x="570" y="317"/>
                  <a:pt x="34" y="261"/>
                </a:cubicBezTo>
                <a:lnTo>
                  <a:pt x="34" y="261"/>
                </a:lnTo>
                <a:cubicBezTo>
                  <a:pt x="1117" y="584"/>
                  <a:pt x="1295" y="2002"/>
                  <a:pt x="1597" y="2604"/>
                </a:cubicBezTo>
                <a:cubicBezTo>
                  <a:pt x="2076" y="2258"/>
                  <a:pt x="2623" y="1633"/>
                  <a:pt x="1954" y="763"/>
                </a:cubicBezTo>
                <a:cubicBezTo>
                  <a:pt x="1411" y="67"/>
                  <a:pt x="465" y="1"/>
                  <a:pt x="12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6"/>
          <p:cNvSpPr/>
          <p:nvPr/>
        </p:nvSpPr>
        <p:spPr>
          <a:xfrm rot="-5400000" flipH="1">
            <a:off x="15371" y="195804"/>
            <a:ext cx="250016" cy="247531"/>
          </a:xfrm>
          <a:custGeom>
            <a:avLst/>
            <a:gdLst/>
            <a:ahLst/>
            <a:cxnLst/>
            <a:rect l="l" t="t" r="r" b="b"/>
            <a:pathLst>
              <a:path w="2515" h="2490" extrusionOk="0">
                <a:moveTo>
                  <a:pt x="0" y="0"/>
                </a:moveTo>
                <a:cubicBezTo>
                  <a:pt x="0" y="0"/>
                  <a:pt x="1094" y="670"/>
                  <a:pt x="1172" y="1462"/>
                </a:cubicBezTo>
                <a:cubicBezTo>
                  <a:pt x="1250" y="2255"/>
                  <a:pt x="1350" y="2467"/>
                  <a:pt x="1652" y="2489"/>
                </a:cubicBezTo>
                <a:cubicBezTo>
                  <a:pt x="1655" y="2489"/>
                  <a:pt x="1659" y="2489"/>
                  <a:pt x="1663" y="2489"/>
                </a:cubicBezTo>
                <a:cubicBezTo>
                  <a:pt x="1967" y="2489"/>
                  <a:pt x="2515" y="1620"/>
                  <a:pt x="1942" y="860"/>
                </a:cubicBezTo>
                <a:cubicBezTo>
                  <a:pt x="1427" y="184"/>
                  <a:pt x="871" y="44"/>
                  <a:pt x="660" y="44"/>
                </a:cubicBezTo>
                <a:cubicBezTo>
                  <a:pt x="652" y="44"/>
                  <a:pt x="644" y="45"/>
                  <a:pt x="636" y="45"/>
                </a:cubicBezTo>
                <a:cubicBezTo>
                  <a:pt x="1138" y="335"/>
                  <a:pt x="1908" y="871"/>
                  <a:pt x="1618" y="1585"/>
                </a:cubicBezTo>
                <a:cubicBezTo>
                  <a:pt x="1451" y="1127"/>
                  <a:pt x="815" y="123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6"/>
          <p:cNvSpPr/>
          <p:nvPr/>
        </p:nvSpPr>
        <p:spPr>
          <a:xfrm rot="-5400000" flipH="1">
            <a:off x="100665" y="270262"/>
            <a:ext cx="196434" cy="322387"/>
          </a:xfrm>
          <a:custGeom>
            <a:avLst/>
            <a:gdLst/>
            <a:ahLst/>
            <a:cxnLst/>
            <a:rect l="l" t="t" r="r" b="b"/>
            <a:pathLst>
              <a:path w="1976" h="3243" extrusionOk="0">
                <a:moveTo>
                  <a:pt x="0" y="0"/>
                </a:moveTo>
                <a:lnTo>
                  <a:pt x="0" y="0"/>
                </a:lnTo>
                <a:cubicBezTo>
                  <a:pt x="301" y="168"/>
                  <a:pt x="1004" y="692"/>
                  <a:pt x="960" y="1641"/>
                </a:cubicBezTo>
                <a:cubicBezTo>
                  <a:pt x="960" y="2087"/>
                  <a:pt x="558" y="2500"/>
                  <a:pt x="491" y="2790"/>
                </a:cubicBezTo>
                <a:cubicBezTo>
                  <a:pt x="436" y="2986"/>
                  <a:pt x="591" y="3243"/>
                  <a:pt x="869" y="3243"/>
                </a:cubicBezTo>
                <a:cubicBezTo>
                  <a:pt x="987" y="3243"/>
                  <a:pt x="1127" y="3197"/>
                  <a:pt x="1283" y="3080"/>
                </a:cubicBezTo>
                <a:cubicBezTo>
                  <a:pt x="1808" y="2690"/>
                  <a:pt x="1975" y="1161"/>
                  <a:pt x="658" y="134"/>
                </a:cubicBezTo>
                <a:lnTo>
                  <a:pt x="658" y="134"/>
                </a:lnTo>
                <a:cubicBezTo>
                  <a:pt x="1038" y="603"/>
                  <a:pt x="1741" y="1540"/>
                  <a:pt x="1250" y="2266"/>
                </a:cubicBezTo>
                <a:cubicBezTo>
                  <a:pt x="1272" y="1596"/>
                  <a:pt x="1194" y="648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6"/>
          <p:cNvSpPr/>
          <p:nvPr/>
        </p:nvSpPr>
        <p:spPr>
          <a:xfrm rot="-5400000" flipH="1">
            <a:off x="69898" y="438612"/>
            <a:ext cx="1193" cy="1193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lnTo>
                  <a:pt x="11" y="1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6"/>
          <p:cNvSpPr/>
          <p:nvPr/>
        </p:nvSpPr>
        <p:spPr>
          <a:xfrm rot="-5400000" flipH="1">
            <a:off x="183076" y="320961"/>
            <a:ext cx="176453" cy="400622"/>
          </a:xfrm>
          <a:custGeom>
            <a:avLst/>
            <a:gdLst/>
            <a:ahLst/>
            <a:cxnLst/>
            <a:rect l="l" t="t" r="r" b="b"/>
            <a:pathLst>
              <a:path w="1775" h="4030" extrusionOk="0">
                <a:moveTo>
                  <a:pt x="67" y="0"/>
                </a:moveTo>
                <a:cubicBezTo>
                  <a:pt x="79" y="12"/>
                  <a:pt x="91" y="24"/>
                  <a:pt x="103" y="35"/>
                </a:cubicBezTo>
                <a:lnTo>
                  <a:pt x="103" y="35"/>
                </a:lnTo>
                <a:cubicBezTo>
                  <a:pt x="88" y="20"/>
                  <a:pt x="76" y="8"/>
                  <a:pt x="67" y="0"/>
                </a:cubicBezTo>
                <a:close/>
                <a:moveTo>
                  <a:pt x="103" y="35"/>
                </a:moveTo>
                <a:cubicBezTo>
                  <a:pt x="336" y="271"/>
                  <a:pt x="1250" y="1332"/>
                  <a:pt x="726" y="2433"/>
                </a:cubicBezTo>
                <a:cubicBezTo>
                  <a:pt x="402" y="3058"/>
                  <a:pt x="0" y="3404"/>
                  <a:pt x="67" y="3772"/>
                </a:cubicBezTo>
                <a:cubicBezTo>
                  <a:pt x="97" y="3935"/>
                  <a:pt x="263" y="4030"/>
                  <a:pt x="477" y="4030"/>
                </a:cubicBezTo>
                <a:cubicBezTo>
                  <a:pt x="749" y="4030"/>
                  <a:pt x="1096" y="3877"/>
                  <a:pt x="1340" y="3515"/>
                </a:cubicBezTo>
                <a:cubicBezTo>
                  <a:pt x="1775" y="2857"/>
                  <a:pt x="1674" y="1138"/>
                  <a:pt x="570" y="212"/>
                </a:cubicBezTo>
                <a:lnTo>
                  <a:pt x="570" y="212"/>
                </a:lnTo>
                <a:cubicBezTo>
                  <a:pt x="1194" y="915"/>
                  <a:pt x="1395" y="1897"/>
                  <a:pt x="1128" y="2790"/>
                </a:cubicBezTo>
                <a:cubicBezTo>
                  <a:pt x="1150" y="2326"/>
                  <a:pt x="1292" y="1205"/>
                  <a:pt x="103" y="3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8" name="Google Shape;798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1571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7"/>
          <p:cNvSpPr/>
          <p:nvPr/>
        </p:nvSpPr>
        <p:spPr>
          <a:xfrm>
            <a:off x="6822176" y="4091907"/>
            <a:ext cx="18018" cy="51300"/>
          </a:xfrm>
          <a:custGeom>
            <a:avLst/>
            <a:gdLst/>
            <a:ahLst/>
            <a:cxnLst/>
            <a:rect l="l" t="t" r="r" b="b"/>
            <a:pathLst>
              <a:path w="157" h="447" extrusionOk="0">
                <a:moveTo>
                  <a:pt x="1" y="0"/>
                </a:moveTo>
                <a:lnTo>
                  <a:pt x="1" y="0"/>
                </a:lnTo>
                <a:cubicBezTo>
                  <a:pt x="41" y="143"/>
                  <a:pt x="91" y="276"/>
                  <a:pt x="142" y="400"/>
                </a:cubicBezTo>
                <a:lnTo>
                  <a:pt x="142" y="400"/>
                </a:lnTo>
                <a:cubicBezTo>
                  <a:pt x="126" y="355"/>
                  <a:pt x="102" y="295"/>
                  <a:pt x="79" y="223"/>
                </a:cubicBezTo>
                <a:cubicBezTo>
                  <a:pt x="56" y="168"/>
                  <a:pt x="34" y="90"/>
                  <a:pt x="1" y="0"/>
                </a:cubicBezTo>
                <a:close/>
                <a:moveTo>
                  <a:pt x="142" y="400"/>
                </a:moveTo>
                <a:cubicBezTo>
                  <a:pt x="148" y="418"/>
                  <a:pt x="154" y="434"/>
                  <a:pt x="157" y="447"/>
                </a:cubicBezTo>
                <a:lnTo>
                  <a:pt x="157" y="435"/>
                </a:lnTo>
                <a:cubicBezTo>
                  <a:pt x="152" y="424"/>
                  <a:pt x="147" y="412"/>
                  <a:pt x="142" y="400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7"/>
          <p:cNvSpPr/>
          <p:nvPr/>
        </p:nvSpPr>
        <p:spPr>
          <a:xfrm>
            <a:off x="7129517" y="3719613"/>
            <a:ext cx="1073420" cy="1421250"/>
          </a:xfrm>
          <a:custGeom>
            <a:avLst/>
            <a:gdLst/>
            <a:ahLst/>
            <a:cxnLst/>
            <a:rect l="l" t="t" r="r" b="b"/>
            <a:pathLst>
              <a:path w="9353" h="12384" extrusionOk="0">
                <a:moveTo>
                  <a:pt x="5674" y="1"/>
                </a:moveTo>
                <a:cubicBezTo>
                  <a:pt x="5566" y="1"/>
                  <a:pt x="5457" y="3"/>
                  <a:pt x="5346" y="8"/>
                </a:cubicBezTo>
                <a:cubicBezTo>
                  <a:pt x="5190" y="8"/>
                  <a:pt x="5034" y="30"/>
                  <a:pt x="4878" y="53"/>
                </a:cubicBezTo>
                <a:cubicBezTo>
                  <a:pt x="4822" y="86"/>
                  <a:pt x="4777" y="131"/>
                  <a:pt x="4721" y="164"/>
                </a:cubicBezTo>
                <a:cubicBezTo>
                  <a:pt x="4587" y="276"/>
                  <a:pt x="4420" y="354"/>
                  <a:pt x="4253" y="399"/>
                </a:cubicBezTo>
                <a:cubicBezTo>
                  <a:pt x="4164" y="420"/>
                  <a:pt x="4076" y="430"/>
                  <a:pt x="3988" y="430"/>
                </a:cubicBezTo>
                <a:cubicBezTo>
                  <a:pt x="3843" y="430"/>
                  <a:pt x="3700" y="403"/>
                  <a:pt x="3561" y="354"/>
                </a:cubicBezTo>
                <a:cubicBezTo>
                  <a:pt x="3148" y="499"/>
                  <a:pt x="2746" y="689"/>
                  <a:pt x="2378" y="923"/>
                </a:cubicBezTo>
                <a:cubicBezTo>
                  <a:pt x="1630" y="1403"/>
                  <a:pt x="1016" y="2073"/>
                  <a:pt x="615" y="2865"/>
                </a:cubicBezTo>
                <a:cubicBezTo>
                  <a:pt x="637" y="3055"/>
                  <a:pt x="626" y="3244"/>
                  <a:pt x="581" y="3434"/>
                </a:cubicBezTo>
                <a:cubicBezTo>
                  <a:pt x="503" y="3858"/>
                  <a:pt x="391" y="3936"/>
                  <a:pt x="391" y="3936"/>
                </a:cubicBezTo>
                <a:cubicBezTo>
                  <a:pt x="380" y="3791"/>
                  <a:pt x="358" y="3646"/>
                  <a:pt x="336" y="3512"/>
                </a:cubicBezTo>
                <a:cubicBezTo>
                  <a:pt x="168" y="4003"/>
                  <a:pt x="57" y="4528"/>
                  <a:pt x="23" y="5052"/>
                </a:cubicBezTo>
                <a:cubicBezTo>
                  <a:pt x="135" y="5175"/>
                  <a:pt x="235" y="5320"/>
                  <a:pt x="313" y="5476"/>
                </a:cubicBezTo>
                <a:cubicBezTo>
                  <a:pt x="380" y="5699"/>
                  <a:pt x="403" y="5945"/>
                  <a:pt x="380" y="6179"/>
                </a:cubicBezTo>
                <a:cubicBezTo>
                  <a:pt x="280" y="6001"/>
                  <a:pt x="146" y="5822"/>
                  <a:pt x="1" y="5666"/>
                </a:cubicBezTo>
                <a:lnTo>
                  <a:pt x="1" y="5666"/>
                </a:lnTo>
                <a:cubicBezTo>
                  <a:pt x="1" y="5889"/>
                  <a:pt x="23" y="6112"/>
                  <a:pt x="45" y="6324"/>
                </a:cubicBezTo>
                <a:cubicBezTo>
                  <a:pt x="57" y="6391"/>
                  <a:pt x="57" y="6447"/>
                  <a:pt x="68" y="6514"/>
                </a:cubicBezTo>
                <a:cubicBezTo>
                  <a:pt x="369" y="6893"/>
                  <a:pt x="626" y="7451"/>
                  <a:pt x="737" y="8311"/>
                </a:cubicBezTo>
                <a:cubicBezTo>
                  <a:pt x="771" y="8400"/>
                  <a:pt x="782" y="8489"/>
                  <a:pt x="782" y="8578"/>
                </a:cubicBezTo>
                <a:cubicBezTo>
                  <a:pt x="1016" y="8857"/>
                  <a:pt x="1228" y="9148"/>
                  <a:pt x="1429" y="9449"/>
                </a:cubicBezTo>
                <a:cubicBezTo>
                  <a:pt x="1552" y="9639"/>
                  <a:pt x="1652" y="9840"/>
                  <a:pt x="1753" y="10018"/>
                </a:cubicBezTo>
                <a:lnTo>
                  <a:pt x="1474" y="10018"/>
                </a:lnTo>
                <a:cubicBezTo>
                  <a:pt x="1385" y="9884"/>
                  <a:pt x="1295" y="9739"/>
                  <a:pt x="1195" y="9594"/>
                </a:cubicBezTo>
                <a:cubicBezTo>
                  <a:pt x="1094" y="9449"/>
                  <a:pt x="983" y="9304"/>
                  <a:pt x="860" y="9159"/>
                </a:cubicBezTo>
                <a:lnTo>
                  <a:pt x="860" y="9159"/>
                </a:lnTo>
                <a:cubicBezTo>
                  <a:pt x="1217" y="9840"/>
                  <a:pt x="1664" y="10476"/>
                  <a:pt x="2188" y="11045"/>
                </a:cubicBezTo>
                <a:cubicBezTo>
                  <a:pt x="2623" y="11536"/>
                  <a:pt x="3114" y="11982"/>
                  <a:pt x="3650" y="12384"/>
                </a:cubicBezTo>
                <a:lnTo>
                  <a:pt x="3985" y="12384"/>
                </a:lnTo>
                <a:cubicBezTo>
                  <a:pt x="3940" y="12350"/>
                  <a:pt x="3895" y="12317"/>
                  <a:pt x="3851" y="12272"/>
                </a:cubicBezTo>
                <a:cubicBezTo>
                  <a:pt x="3338" y="11837"/>
                  <a:pt x="2869" y="11357"/>
                  <a:pt x="2434" y="10844"/>
                </a:cubicBezTo>
                <a:cubicBezTo>
                  <a:pt x="2188" y="10554"/>
                  <a:pt x="1954" y="10241"/>
                  <a:pt x="1753" y="9918"/>
                </a:cubicBezTo>
                <a:cubicBezTo>
                  <a:pt x="1530" y="9572"/>
                  <a:pt x="1340" y="9203"/>
                  <a:pt x="1173" y="8835"/>
                </a:cubicBezTo>
                <a:cubicBezTo>
                  <a:pt x="994" y="8445"/>
                  <a:pt x="849" y="8032"/>
                  <a:pt x="748" y="7619"/>
                </a:cubicBezTo>
                <a:cubicBezTo>
                  <a:pt x="726" y="7507"/>
                  <a:pt x="704" y="7407"/>
                  <a:pt x="682" y="7295"/>
                </a:cubicBezTo>
                <a:lnTo>
                  <a:pt x="648" y="7128"/>
                </a:lnTo>
                <a:lnTo>
                  <a:pt x="637" y="7094"/>
                </a:lnTo>
                <a:lnTo>
                  <a:pt x="637" y="7050"/>
                </a:lnTo>
                <a:lnTo>
                  <a:pt x="626" y="6972"/>
                </a:lnTo>
                <a:cubicBezTo>
                  <a:pt x="603" y="6860"/>
                  <a:pt x="581" y="6737"/>
                  <a:pt x="570" y="6626"/>
                </a:cubicBezTo>
                <a:cubicBezTo>
                  <a:pt x="559" y="6514"/>
                  <a:pt x="548" y="6402"/>
                  <a:pt x="536" y="6291"/>
                </a:cubicBezTo>
                <a:cubicBezTo>
                  <a:pt x="447" y="5365"/>
                  <a:pt x="570" y="4427"/>
                  <a:pt x="905" y="3568"/>
                </a:cubicBezTo>
                <a:cubicBezTo>
                  <a:pt x="1251" y="2686"/>
                  <a:pt x="1876" y="1939"/>
                  <a:pt x="2679" y="1425"/>
                </a:cubicBezTo>
                <a:cubicBezTo>
                  <a:pt x="3081" y="1169"/>
                  <a:pt x="3505" y="968"/>
                  <a:pt x="3962" y="834"/>
                </a:cubicBezTo>
                <a:cubicBezTo>
                  <a:pt x="4420" y="689"/>
                  <a:pt x="4889" y="611"/>
                  <a:pt x="5357" y="577"/>
                </a:cubicBezTo>
                <a:cubicBezTo>
                  <a:pt x="5475" y="572"/>
                  <a:pt x="5592" y="569"/>
                  <a:pt x="5709" y="569"/>
                </a:cubicBezTo>
                <a:cubicBezTo>
                  <a:pt x="5826" y="569"/>
                  <a:pt x="5943" y="572"/>
                  <a:pt x="6060" y="577"/>
                </a:cubicBezTo>
                <a:lnTo>
                  <a:pt x="6250" y="588"/>
                </a:lnTo>
                <a:lnTo>
                  <a:pt x="6406" y="611"/>
                </a:lnTo>
                <a:cubicBezTo>
                  <a:pt x="6518" y="622"/>
                  <a:pt x="6630" y="655"/>
                  <a:pt x="6741" y="678"/>
                </a:cubicBezTo>
                <a:cubicBezTo>
                  <a:pt x="6953" y="722"/>
                  <a:pt x="7165" y="800"/>
                  <a:pt x="7366" y="890"/>
                </a:cubicBezTo>
                <a:cubicBezTo>
                  <a:pt x="7567" y="979"/>
                  <a:pt x="7757" y="1102"/>
                  <a:pt x="7924" y="1236"/>
                </a:cubicBezTo>
                <a:cubicBezTo>
                  <a:pt x="8605" y="1771"/>
                  <a:pt x="8962" y="2619"/>
                  <a:pt x="9029" y="3423"/>
                </a:cubicBezTo>
                <a:cubicBezTo>
                  <a:pt x="9062" y="3825"/>
                  <a:pt x="9040" y="4237"/>
                  <a:pt x="8895" y="4539"/>
                </a:cubicBezTo>
                <a:cubicBezTo>
                  <a:pt x="8806" y="4684"/>
                  <a:pt x="8683" y="4818"/>
                  <a:pt x="8549" y="4907"/>
                </a:cubicBezTo>
                <a:cubicBezTo>
                  <a:pt x="8404" y="5019"/>
                  <a:pt x="8248" y="5097"/>
                  <a:pt x="8080" y="5153"/>
                </a:cubicBezTo>
                <a:cubicBezTo>
                  <a:pt x="7875" y="5227"/>
                  <a:pt x="7660" y="5263"/>
                  <a:pt x="7452" y="5263"/>
                </a:cubicBezTo>
                <a:cubicBezTo>
                  <a:pt x="7007" y="5263"/>
                  <a:pt x="6594" y="5096"/>
                  <a:pt x="6373" y="4784"/>
                </a:cubicBezTo>
                <a:cubicBezTo>
                  <a:pt x="6205" y="4572"/>
                  <a:pt x="6116" y="4316"/>
                  <a:pt x="6127" y="4048"/>
                </a:cubicBezTo>
                <a:cubicBezTo>
                  <a:pt x="6127" y="3813"/>
                  <a:pt x="6217" y="3601"/>
                  <a:pt x="6373" y="3423"/>
                </a:cubicBezTo>
                <a:cubicBezTo>
                  <a:pt x="6484" y="3278"/>
                  <a:pt x="6652" y="3177"/>
                  <a:pt x="6830" y="3122"/>
                </a:cubicBezTo>
                <a:cubicBezTo>
                  <a:pt x="6875" y="3110"/>
                  <a:pt x="6920" y="3099"/>
                  <a:pt x="6964" y="3099"/>
                </a:cubicBezTo>
                <a:cubicBezTo>
                  <a:pt x="7009" y="3088"/>
                  <a:pt x="7065" y="3088"/>
                  <a:pt x="7109" y="3088"/>
                </a:cubicBezTo>
                <a:cubicBezTo>
                  <a:pt x="7221" y="3088"/>
                  <a:pt x="7321" y="3110"/>
                  <a:pt x="7422" y="3166"/>
                </a:cubicBezTo>
                <a:cubicBezTo>
                  <a:pt x="7366" y="3133"/>
                  <a:pt x="7321" y="3110"/>
                  <a:pt x="7266" y="3088"/>
                </a:cubicBezTo>
                <a:cubicBezTo>
                  <a:pt x="7175" y="3053"/>
                  <a:pt x="7080" y="3036"/>
                  <a:pt x="6986" y="3036"/>
                </a:cubicBezTo>
                <a:cubicBezTo>
                  <a:pt x="6930" y="3036"/>
                  <a:pt x="6874" y="3042"/>
                  <a:pt x="6819" y="3055"/>
                </a:cubicBezTo>
                <a:cubicBezTo>
                  <a:pt x="6618" y="3088"/>
                  <a:pt x="6429" y="3200"/>
                  <a:pt x="6284" y="3345"/>
                </a:cubicBezTo>
                <a:cubicBezTo>
                  <a:pt x="6105" y="3534"/>
                  <a:pt x="5982" y="3769"/>
                  <a:pt x="5960" y="4037"/>
                </a:cubicBezTo>
                <a:cubicBezTo>
                  <a:pt x="5949" y="4182"/>
                  <a:pt x="5960" y="4338"/>
                  <a:pt x="5993" y="4472"/>
                </a:cubicBezTo>
                <a:cubicBezTo>
                  <a:pt x="6038" y="4628"/>
                  <a:pt x="6105" y="4784"/>
                  <a:pt x="6194" y="4907"/>
                </a:cubicBezTo>
                <a:cubicBezTo>
                  <a:pt x="6395" y="5208"/>
                  <a:pt x="6697" y="5432"/>
                  <a:pt x="7042" y="5510"/>
                </a:cubicBezTo>
                <a:cubicBezTo>
                  <a:pt x="7213" y="5555"/>
                  <a:pt x="7388" y="5577"/>
                  <a:pt x="7564" y="5577"/>
                </a:cubicBezTo>
                <a:cubicBezTo>
                  <a:pt x="7779" y="5577"/>
                  <a:pt x="7994" y="5544"/>
                  <a:pt x="8203" y="5476"/>
                </a:cubicBezTo>
                <a:cubicBezTo>
                  <a:pt x="8627" y="5365"/>
                  <a:pt x="9007" y="5097"/>
                  <a:pt x="9252" y="4728"/>
                </a:cubicBezTo>
                <a:cubicBezTo>
                  <a:pt x="9286" y="4650"/>
                  <a:pt x="9330" y="4572"/>
                  <a:pt x="9352" y="4483"/>
                </a:cubicBezTo>
                <a:cubicBezTo>
                  <a:pt x="9308" y="4349"/>
                  <a:pt x="9274" y="4204"/>
                  <a:pt x="9252" y="4070"/>
                </a:cubicBezTo>
                <a:cubicBezTo>
                  <a:pt x="9219" y="3847"/>
                  <a:pt x="9219" y="3613"/>
                  <a:pt x="9230" y="3389"/>
                </a:cubicBezTo>
                <a:cubicBezTo>
                  <a:pt x="9241" y="3122"/>
                  <a:pt x="9286" y="2843"/>
                  <a:pt x="9352" y="2586"/>
                </a:cubicBezTo>
                <a:cubicBezTo>
                  <a:pt x="9308" y="2396"/>
                  <a:pt x="9241" y="2206"/>
                  <a:pt x="9163" y="2017"/>
                </a:cubicBezTo>
                <a:cubicBezTo>
                  <a:pt x="8962" y="1559"/>
                  <a:pt x="8649" y="1146"/>
                  <a:pt x="8270" y="823"/>
                </a:cubicBezTo>
                <a:cubicBezTo>
                  <a:pt x="8069" y="666"/>
                  <a:pt x="7857" y="521"/>
                  <a:pt x="7623" y="410"/>
                </a:cubicBezTo>
                <a:cubicBezTo>
                  <a:pt x="7388" y="298"/>
                  <a:pt x="7143" y="209"/>
                  <a:pt x="6886" y="142"/>
                </a:cubicBezTo>
                <a:cubicBezTo>
                  <a:pt x="6763" y="108"/>
                  <a:pt x="6641" y="75"/>
                  <a:pt x="6507" y="64"/>
                </a:cubicBezTo>
                <a:lnTo>
                  <a:pt x="6306" y="30"/>
                </a:lnTo>
                <a:lnTo>
                  <a:pt x="6127" y="19"/>
                </a:lnTo>
                <a:cubicBezTo>
                  <a:pt x="5977" y="6"/>
                  <a:pt x="5827" y="1"/>
                  <a:pt x="567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"/>
          <p:cNvSpPr/>
          <p:nvPr/>
        </p:nvSpPr>
        <p:spPr>
          <a:xfrm>
            <a:off x="7848060" y="4075726"/>
            <a:ext cx="194760" cy="144145"/>
          </a:xfrm>
          <a:custGeom>
            <a:avLst/>
            <a:gdLst/>
            <a:ahLst/>
            <a:cxnLst/>
            <a:rect l="l" t="t" r="r" b="b"/>
            <a:pathLst>
              <a:path w="1697" h="1256" extrusionOk="0">
                <a:moveTo>
                  <a:pt x="782" y="1"/>
                </a:moveTo>
                <a:cubicBezTo>
                  <a:pt x="748" y="1"/>
                  <a:pt x="714" y="3"/>
                  <a:pt x="681" y="7"/>
                </a:cubicBezTo>
                <a:cubicBezTo>
                  <a:pt x="0" y="152"/>
                  <a:pt x="23" y="1134"/>
                  <a:pt x="703" y="1246"/>
                </a:cubicBezTo>
                <a:cubicBezTo>
                  <a:pt x="742" y="1252"/>
                  <a:pt x="780" y="1255"/>
                  <a:pt x="817" y="1255"/>
                </a:cubicBezTo>
                <a:cubicBezTo>
                  <a:pt x="1430" y="1255"/>
                  <a:pt x="1696" y="411"/>
                  <a:pt x="1127" y="74"/>
                </a:cubicBezTo>
                <a:lnTo>
                  <a:pt x="1127" y="74"/>
                </a:lnTo>
                <a:cubicBezTo>
                  <a:pt x="1161" y="97"/>
                  <a:pt x="1183" y="119"/>
                  <a:pt x="1206" y="130"/>
                </a:cubicBezTo>
                <a:lnTo>
                  <a:pt x="1272" y="197"/>
                </a:lnTo>
                <a:lnTo>
                  <a:pt x="1272" y="197"/>
                </a:lnTo>
                <a:lnTo>
                  <a:pt x="1206" y="141"/>
                </a:lnTo>
                <a:cubicBezTo>
                  <a:pt x="1127" y="85"/>
                  <a:pt x="1049" y="52"/>
                  <a:pt x="960" y="30"/>
                </a:cubicBezTo>
                <a:cubicBezTo>
                  <a:pt x="903" y="8"/>
                  <a:pt x="842" y="1"/>
                  <a:pt x="78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7"/>
          <p:cNvSpPr/>
          <p:nvPr/>
        </p:nvSpPr>
        <p:spPr>
          <a:xfrm>
            <a:off x="7926215" y="4074693"/>
            <a:ext cx="67942" cy="23756"/>
          </a:xfrm>
          <a:custGeom>
            <a:avLst/>
            <a:gdLst/>
            <a:ahLst/>
            <a:cxnLst/>
            <a:rect l="l" t="t" r="r" b="b"/>
            <a:pathLst>
              <a:path w="592" h="207" extrusionOk="0">
                <a:moveTo>
                  <a:pt x="104" y="1"/>
                </a:moveTo>
                <a:cubicBezTo>
                  <a:pt x="69" y="1"/>
                  <a:pt x="32" y="8"/>
                  <a:pt x="0" y="16"/>
                </a:cubicBezTo>
                <a:cubicBezTo>
                  <a:pt x="37" y="12"/>
                  <a:pt x="72" y="10"/>
                  <a:pt x="106" y="10"/>
                </a:cubicBezTo>
                <a:cubicBezTo>
                  <a:pt x="166" y="10"/>
                  <a:pt x="222" y="17"/>
                  <a:pt x="279" y="39"/>
                </a:cubicBezTo>
                <a:cubicBezTo>
                  <a:pt x="368" y="61"/>
                  <a:pt x="446" y="94"/>
                  <a:pt x="525" y="150"/>
                </a:cubicBezTo>
                <a:lnTo>
                  <a:pt x="591" y="206"/>
                </a:lnTo>
                <a:lnTo>
                  <a:pt x="591" y="206"/>
                </a:lnTo>
                <a:lnTo>
                  <a:pt x="525" y="139"/>
                </a:lnTo>
                <a:cubicBezTo>
                  <a:pt x="513" y="128"/>
                  <a:pt x="480" y="106"/>
                  <a:pt x="458" y="83"/>
                </a:cubicBezTo>
                <a:cubicBezTo>
                  <a:pt x="357" y="28"/>
                  <a:pt x="257" y="5"/>
                  <a:pt x="145" y="5"/>
                </a:cubicBezTo>
                <a:cubicBezTo>
                  <a:pt x="132" y="2"/>
                  <a:pt x="118" y="1"/>
                  <a:pt x="10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7"/>
          <p:cNvSpPr/>
          <p:nvPr/>
        </p:nvSpPr>
        <p:spPr>
          <a:xfrm>
            <a:off x="6489243" y="4957457"/>
            <a:ext cx="213927" cy="184772"/>
          </a:xfrm>
          <a:custGeom>
            <a:avLst/>
            <a:gdLst/>
            <a:ahLst/>
            <a:cxnLst/>
            <a:rect l="l" t="t" r="r" b="b"/>
            <a:pathLst>
              <a:path w="1864" h="1610" extrusionOk="0">
                <a:moveTo>
                  <a:pt x="26" y="887"/>
                </a:moveTo>
                <a:cubicBezTo>
                  <a:pt x="28" y="897"/>
                  <a:pt x="31" y="907"/>
                  <a:pt x="34" y="917"/>
                </a:cubicBezTo>
                <a:cubicBezTo>
                  <a:pt x="31" y="907"/>
                  <a:pt x="29" y="897"/>
                  <a:pt x="26" y="887"/>
                </a:cubicBezTo>
                <a:close/>
                <a:moveTo>
                  <a:pt x="832" y="1"/>
                </a:moveTo>
                <a:cubicBezTo>
                  <a:pt x="682" y="1"/>
                  <a:pt x="536" y="38"/>
                  <a:pt x="402" y="114"/>
                </a:cubicBezTo>
                <a:cubicBezTo>
                  <a:pt x="257" y="192"/>
                  <a:pt x="145" y="303"/>
                  <a:pt x="67" y="448"/>
                </a:cubicBezTo>
                <a:cubicBezTo>
                  <a:pt x="22" y="549"/>
                  <a:pt x="0" y="660"/>
                  <a:pt x="11" y="783"/>
                </a:cubicBezTo>
                <a:cubicBezTo>
                  <a:pt x="11" y="818"/>
                  <a:pt x="18" y="853"/>
                  <a:pt x="26" y="887"/>
                </a:cubicBezTo>
                <a:lnTo>
                  <a:pt x="26" y="887"/>
                </a:lnTo>
                <a:cubicBezTo>
                  <a:pt x="12" y="817"/>
                  <a:pt x="14" y="740"/>
                  <a:pt x="34" y="672"/>
                </a:cubicBezTo>
                <a:cubicBezTo>
                  <a:pt x="45" y="638"/>
                  <a:pt x="56" y="605"/>
                  <a:pt x="78" y="571"/>
                </a:cubicBezTo>
                <a:cubicBezTo>
                  <a:pt x="89" y="538"/>
                  <a:pt x="101" y="504"/>
                  <a:pt x="123" y="471"/>
                </a:cubicBezTo>
                <a:cubicBezTo>
                  <a:pt x="201" y="348"/>
                  <a:pt x="313" y="259"/>
                  <a:pt x="446" y="192"/>
                </a:cubicBezTo>
                <a:cubicBezTo>
                  <a:pt x="549" y="141"/>
                  <a:pt x="661" y="118"/>
                  <a:pt x="776" y="118"/>
                </a:cubicBezTo>
                <a:cubicBezTo>
                  <a:pt x="837" y="118"/>
                  <a:pt x="898" y="124"/>
                  <a:pt x="960" y="136"/>
                </a:cubicBezTo>
                <a:cubicBezTo>
                  <a:pt x="1149" y="192"/>
                  <a:pt x="1328" y="315"/>
                  <a:pt x="1451" y="482"/>
                </a:cubicBezTo>
                <a:cubicBezTo>
                  <a:pt x="1685" y="761"/>
                  <a:pt x="1685" y="1218"/>
                  <a:pt x="1495" y="1609"/>
                </a:cubicBezTo>
                <a:lnTo>
                  <a:pt x="1763" y="1609"/>
                </a:lnTo>
                <a:cubicBezTo>
                  <a:pt x="1819" y="1453"/>
                  <a:pt x="1853" y="1297"/>
                  <a:pt x="1853" y="1129"/>
                </a:cubicBezTo>
                <a:cubicBezTo>
                  <a:pt x="1864" y="850"/>
                  <a:pt x="1763" y="571"/>
                  <a:pt x="1585" y="370"/>
                </a:cubicBezTo>
                <a:cubicBezTo>
                  <a:pt x="1507" y="270"/>
                  <a:pt x="1406" y="192"/>
                  <a:pt x="1306" y="136"/>
                </a:cubicBezTo>
                <a:cubicBezTo>
                  <a:pt x="1205" y="69"/>
                  <a:pt x="1094" y="36"/>
                  <a:pt x="982" y="13"/>
                </a:cubicBezTo>
                <a:cubicBezTo>
                  <a:pt x="932" y="5"/>
                  <a:pt x="882" y="1"/>
                  <a:pt x="8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7"/>
          <p:cNvSpPr/>
          <p:nvPr/>
        </p:nvSpPr>
        <p:spPr>
          <a:xfrm>
            <a:off x="6244564" y="4463972"/>
            <a:ext cx="983787" cy="678261"/>
          </a:xfrm>
          <a:custGeom>
            <a:avLst/>
            <a:gdLst/>
            <a:ahLst/>
            <a:cxnLst/>
            <a:rect l="l" t="t" r="r" b="b"/>
            <a:pathLst>
              <a:path w="8572" h="5910" extrusionOk="0">
                <a:moveTo>
                  <a:pt x="4138" y="1"/>
                </a:moveTo>
                <a:cubicBezTo>
                  <a:pt x="4008" y="1"/>
                  <a:pt x="3879" y="6"/>
                  <a:pt x="3750" y="17"/>
                </a:cubicBezTo>
                <a:cubicBezTo>
                  <a:pt x="2924" y="106"/>
                  <a:pt x="2154" y="452"/>
                  <a:pt x="1529" y="999"/>
                </a:cubicBezTo>
                <a:cubicBezTo>
                  <a:pt x="1239" y="1267"/>
                  <a:pt x="983" y="1568"/>
                  <a:pt x="759" y="1903"/>
                </a:cubicBezTo>
                <a:cubicBezTo>
                  <a:pt x="826" y="1903"/>
                  <a:pt x="905" y="1914"/>
                  <a:pt x="971" y="1936"/>
                </a:cubicBezTo>
                <a:cubicBezTo>
                  <a:pt x="882" y="1947"/>
                  <a:pt x="804" y="1959"/>
                  <a:pt x="715" y="1981"/>
                </a:cubicBezTo>
                <a:cubicBezTo>
                  <a:pt x="514" y="2305"/>
                  <a:pt x="358" y="2650"/>
                  <a:pt x="235" y="3019"/>
                </a:cubicBezTo>
                <a:cubicBezTo>
                  <a:pt x="224" y="3041"/>
                  <a:pt x="224" y="3052"/>
                  <a:pt x="213" y="3075"/>
                </a:cubicBezTo>
                <a:lnTo>
                  <a:pt x="257" y="3063"/>
                </a:lnTo>
                <a:lnTo>
                  <a:pt x="257" y="3063"/>
                </a:lnTo>
                <a:cubicBezTo>
                  <a:pt x="235" y="3075"/>
                  <a:pt x="224" y="3086"/>
                  <a:pt x="201" y="3097"/>
                </a:cubicBezTo>
                <a:cubicBezTo>
                  <a:pt x="157" y="3264"/>
                  <a:pt x="112" y="3432"/>
                  <a:pt x="79" y="3599"/>
                </a:cubicBezTo>
                <a:lnTo>
                  <a:pt x="56" y="3733"/>
                </a:lnTo>
                <a:lnTo>
                  <a:pt x="34" y="3889"/>
                </a:lnTo>
                <a:cubicBezTo>
                  <a:pt x="12" y="3990"/>
                  <a:pt x="12" y="4090"/>
                  <a:pt x="12" y="4190"/>
                </a:cubicBezTo>
                <a:cubicBezTo>
                  <a:pt x="1" y="4391"/>
                  <a:pt x="23" y="4592"/>
                  <a:pt x="56" y="4793"/>
                </a:cubicBezTo>
                <a:lnTo>
                  <a:pt x="68" y="4860"/>
                </a:lnTo>
                <a:cubicBezTo>
                  <a:pt x="90" y="4827"/>
                  <a:pt x="112" y="4804"/>
                  <a:pt x="135" y="4782"/>
                </a:cubicBezTo>
                <a:lnTo>
                  <a:pt x="135" y="4782"/>
                </a:lnTo>
                <a:cubicBezTo>
                  <a:pt x="112" y="4827"/>
                  <a:pt x="101" y="4882"/>
                  <a:pt x="90" y="4927"/>
                </a:cubicBezTo>
                <a:cubicBezTo>
                  <a:pt x="123" y="5072"/>
                  <a:pt x="179" y="5217"/>
                  <a:pt x="235" y="5362"/>
                </a:cubicBezTo>
                <a:cubicBezTo>
                  <a:pt x="324" y="5552"/>
                  <a:pt x="447" y="5742"/>
                  <a:pt x="581" y="5909"/>
                </a:cubicBezTo>
                <a:lnTo>
                  <a:pt x="1105" y="5909"/>
                </a:lnTo>
                <a:cubicBezTo>
                  <a:pt x="893" y="5708"/>
                  <a:pt x="726" y="5474"/>
                  <a:pt x="614" y="5206"/>
                </a:cubicBezTo>
                <a:cubicBezTo>
                  <a:pt x="547" y="5050"/>
                  <a:pt x="503" y="4882"/>
                  <a:pt x="469" y="4726"/>
                </a:cubicBezTo>
                <a:cubicBezTo>
                  <a:pt x="447" y="4548"/>
                  <a:pt x="436" y="4380"/>
                  <a:pt x="436" y="4213"/>
                </a:cubicBezTo>
                <a:cubicBezTo>
                  <a:pt x="447" y="4124"/>
                  <a:pt x="447" y="4034"/>
                  <a:pt x="469" y="3945"/>
                </a:cubicBezTo>
                <a:lnTo>
                  <a:pt x="480" y="3822"/>
                </a:lnTo>
                <a:lnTo>
                  <a:pt x="514" y="3677"/>
                </a:lnTo>
                <a:cubicBezTo>
                  <a:pt x="547" y="3510"/>
                  <a:pt x="592" y="3331"/>
                  <a:pt x="648" y="3164"/>
                </a:cubicBezTo>
                <a:cubicBezTo>
                  <a:pt x="771" y="2818"/>
                  <a:pt x="927" y="2483"/>
                  <a:pt x="1128" y="2171"/>
                </a:cubicBezTo>
                <a:cubicBezTo>
                  <a:pt x="1329" y="1858"/>
                  <a:pt x="1563" y="1579"/>
                  <a:pt x="1842" y="1334"/>
                </a:cubicBezTo>
                <a:cubicBezTo>
                  <a:pt x="2389" y="843"/>
                  <a:pt x="3069" y="541"/>
                  <a:pt x="3795" y="452"/>
                </a:cubicBezTo>
                <a:cubicBezTo>
                  <a:pt x="3922" y="442"/>
                  <a:pt x="4050" y="437"/>
                  <a:pt x="4177" y="437"/>
                </a:cubicBezTo>
                <a:cubicBezTo>
                  <a:pt x="4763" y="437"/>
                  <a:pt x="5345" y="543"/>
                  <a:pt x="5904" y="753"/>
                </a:cubicBezTo>
                <a:lnTo>
                  <a:pt x="6138" y="843"/>
                </a:lnTo>
                <a:cubicBezTo>
                  <a:pt x="6216" y="887"/>
                  <a:pt x="6306" y="921"/>
                  <a:pt x="6384" y="954"/>
                </a:cubicBezTo>
                <a:lnTo>
                  <a:pt x="6451" y="988"/>
                </a:lnTo>
                <a:lnTo>
                  <a:pt x="6473" y="999"/>
                </a:lnTo>
                <a:lnTo>
                  <a:pt x="6495" y="1010"/>
                </a:lnTo>
                <a:lnTo>
                  <a:pt x="6618" y="1077"/>
                </a:lnTo>
                <a:cubicBezTo>
                  <a:pt x="6696" y="1110"/>
                  <a:pt x="6763" y="1144"/>
                  <a:pt x="6841" y="1189"/>
                </a:cubicBezTo>
                <a:cubicBezTo>
                  <a:pt x="7132" y="1356"/>
                  <a:pt x="7399" y="1546"/>
                  <a:pt x="7656" y="1758"/>
                </a:cubicBezTo>
                <a:cubicBezTo>
                  <a:pt x="7902" y="1970"/>
                  <a:pt x="8136" y="2193"/>
                  <a:pt x="8348" y="2427"/>
                </a:cubicBezTo>
                <a:cubicBezTo>
                  <a:pt x="8426" y="2517"/>
                  <a:pt x="8493" y="2606"/>
                  <a:pt x="8571" y="2695"/>
                </a:cubicBezTo>
                <a:cubicBezTo>
                  <a:pt x="8538" y="2639"/>
                  <a:pt x="8515" y="2595"/>
                  <a:pt x="8493" y="2539"/>
                </a:cubicBezTo>
                <a:cubicBezTo>
                  <a:pt x="8437" y="2416"/>
                  <a:pt x="8381" y="2305"/>
                  <a:pt x="8326" y="2182"/>
                </a:cubicBezTo>
                <a:lnTo>
                  <a:pt x="7366" y="1311"/>
                </a:lnTo>
                <a:cubicBezTo>
                  <a:pt x="7243" y="1189"/>
                  <a:pt x="7132" y="1044"/>
                  <a:pt x="7042" y="898"/>
                </a:cubicBezTo>
                <a:lnTo>
                  <a:pt x="7031" y="887"/>
                </a:lnTo>
                <a:cubicBezTo>
                  <a:pt x="6953" y="831"/>
                  <a:pt x="6875" y="787"/>
                  <a:pt x="6797" y="742"/>
                </a:cubicBezTo>
                <a:lnTo>
                  <a:pt x="6674" y="675"/>
                </a:lnTo>
                <a:lnTo>
                  <a:pt x="6641" y="664"/>
                </a:lnTo>
                <a:lnTo>
                  <a:pt x="6607" y="642"/>
                </a:lnTo>
                <a:lnTo>
                  <a:pt x="6551" y="619"/>
                </a:lnTo>
                <a:cubicBezTo>
                  <a:pt x="6462" y="575"/>
                  <a:pt x="6384" y="541"/>
                  <a:pt x="6306" y="497"/>
                </a:cubicBezTo>
                <a:lnTo>
                  <a:pt x="6272" y="486"/>
                </a:lnTo>
                <a:lnTo>
                  <a:pt x="6272" y="486"/>
                </a:lnTo>
                <a:cubicBezTo>
                  <a:pt x="6328" y="586"/>
                  <a:pt x="6384" y="675"/>
                  <a:pt x="6451" y="765"/>
                </a:cubicBezTo>
                <a:cubicBezTo>
                  <a:pt x="6172" y="619"/>
                  <a:pt x="5859" y="486"/>
                  <a:pt x="5859" y="486"/>
                </a:cubicBezTo>
                <a:cubicBezTo>
                  <a:pt x="5859" y="486"/>
                  <a:pt x="5804" y="407"/>
                  <a:pt x="5725" y="262"/>
                </a:cubicBezTo>
                <a:cubicBezTo>
                  <a:pt x="5214" y="92"/>
                  <a:pt x="4673" y="1"/>
                  <a:pt x="413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7"/>
          <p:cNvSpPr/>
          <p:nvPr/>
        </p:nvSpPr>
        <p:spPr>
          <a:xfrm>
            <a:off x="7199982" y="4705320"/>
            <a:ext cx="128195" cy="166639"/>
          </a:xfrm>
          <a:custGeom>
            <a:avLst/>
            <a:gdLst/>
            <a:ahLst/>
            <a:cxnLst/>
            <a:rect l="l" t="t" r="r" b="b"/>
            <a:pathLst>
              <a:path w="1117" h="1452" extrusionOk="0">
                <a:moveTo>
                  <a:pt x="146" y="1"/>
                </a:moveTo>
                <a:cubicBezTo>
                  <a:pt x="146" y="56"/>
                  <a:pt x="134" y="123"/>
                  <a:pt x="101" y="168"/>
                </a:cubicBezTo>
                <a:lnTo>
                  <a:pt x="1" y="79"/>
                </a:lnTo>
                <a:lnTo>
                  <a:pt x="1" y="79"/>
                </a:lnTo>
                <a:cubicBezTo>
                  <a:pt x="56" y="202"/>
                  <a:pt x="112" y="313"/>
                  <a:pt x="168" y="425"/>
                </a:cubicBezTo>
                <a:cubicBezTo>
                  <a:pt x="190" y="481"/>
                  <a:pt x="213" y="536"/>
                  <a:pt x="246" y="592"/>
                </a:cubicBezTo>
                <a:cubicBezTo>
                  <a:pt x="358" y="726"/>
                  <a:pt x="469" y="871"/>
                  <a:pt x="570" y="1016"/>
                </a:cubicBezTo>
                <a:cubicBezTo>
                  <a:pt x="670" y="1172"/>
                  <a:pt x="759" y="1306"/>
                  <a:pt x="849" y="1451"/>
                </a:cubicBezTo>
                <a:lnTo>
                  <a:pt x="1117" y="1451"/>
                </a:lnTo>
                <a:cubicBezTo>
                  <a:pt x="1016" y="1262"/>
                  <a:pt x="905" y="1072"/>
                  <a:pt x="782" y="882"/>
                </a:cubicBezTo>
                <a:cubicBezTo>
                  <a:pt x="592" y="570"/>
                  <a:pt x="380" y="280"/>
                  <a:pt x="1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7"/>
          <p:cNvSpPr/>
          <p:nvPr/>
        </p:nvSpPr>
        <p:spPr>
          <a:xfrm>
            <a:off x="6493030" y="4993263"/>
            <a:ext cx="111669" cy="110633"/>
          </a:xfrm>
          <a:custGeom>
            <a:avLst/>
            <a:gdLst/>
            <a:ahLst/>
            <a:cxnLst/>
            <a:rect l="l" t="t" r="r" b="b"/>
            <a:pathLst>
              <a:path w="973" h="964" extrusionOk="0">
                <a:moveTo>
                  <a:pt x="1" y="616"/>
                </a:moveTo>
                <a:cubicBezTo>
                  <a:pt x="1" y="623"/>
                  <a:pt x="4" y="633"/>
                  <a:pt x="10" y="645"/>
                </a:cubicBezTo>
                <a:lnTo>
                  <a:pt x="10" y="645"/>
                </a:lnTo>
                <a:cubicBezTo>
                  <a:pt x="6" y="635"/>
                  <a:pt x="3" y="626"/>
                  <a:pt x="1" y="616"/>
                </a:cubicBezTo>
                <a:close/>
                <a:moveTo>
                  <a:pt x="452" y="0"/>
                </a:moveTo>
                <a:cubicBezTo>
                  <a:pt x="291" y="0"/>
                  <a:pt x="128" y="80"/>
                  <a:pt x="34" y="259"/>
                </a:cubicBezTo>
                <a:cubicBezTo>
                  <a:pt x="12" y="326"/>
                  <a:pt x="1" y="393"/>
                  <a:pt x="1" y="471"/>
                </a:cubicBezTo>
                <a:cubicBezTo>
                  <a:pt x="1" y="538"/>
                  <a:pt x="12" y="605"/>
                  <a:pt x="34" y="672"/>
                </a:cubicBezTo>
                <a:cubicBezTo>
                  <a:pt x="45" y="717"/>
                  <a:pt x="56" y="739"/>
                  <a:pt x="56" y="739"/>
                </a:cubicBezTo>
                <a:lnTo>
                  <a:pt x="23" y="672"/>
                </a:lnTo>
                <a:cubicBezTo>
                  <a:pt x="18" y="663"/>
                  <a:pt x="13" y="653"/>
                  <a:pt x="10" y="645"/>
                </a:cubicBezTo>
                <a:lnTo>
                  <a:pt x="10" y="645"/>
                </a:lnTo>
                <a:cubicBezTo>
                  <a:pt x="85" y="860"/>
                  <a:pt x="274" y="964"/>
                  <a:pt x="462" y="964"/>
                </a:cubicBezTo>
                <a:cubicBezTo>
                  <a:pt x="685" y="964"/>
                  <a:pt x="908" y="817"/>
                  <a:pt x="938" y="538"/>
                </a:cubicBezTo>
                <a:cubicBezTo>
                  <a:pt x="972" y="208"/>
                  <a:pt x="713" y="0"/>
                  <a:pt x="45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7"/>
          <p:cNvSpPr/>
          <p:nvPr/>
        </p:nvSpPr>
        <p:spPr>
          <a:xfrm>
            <a:off x="6490506" y="5021725"/>
            <a:ext cx="9067" cy="55087"/>
          </a:xfrm>
          <a:custGeom>
            <a:avLst/>
            <a:gdLst/>
            <a:ahLst/>
            <a:cxnLst/>
            <a:rect l="l" t="t" r="r" b="b"/>
            <a:pathLst>
              <a:path w="79" h="480" extrusionOk="0">
                <a:moveTo>
                  <a:pt x="56" y="0"/>
                </a:moveTo>
                <a:lnTo>
                  <a:pt x="56" y="0"/>
                </a:lnTo>
                <a:cubicBezTo>
                  <a:pt x="45" y="34"/>
                  <a:pt x="34" y="67"/>
                  <a:pt x="23" y="100"/>
                </a:cubicBezTo>
                <a:cubicBezTo>
                  <a:pt x="0" y="190"/>
                  <a:pt x="0" y="279"/>
                  <a:pt x="23" y="357"/>
                </a:cubicBezTo>
                <a:cubicBezTo>
                  <a:pt x="23" y="379"/>
                  <a:pt x="34" y="402"/>
                  <a:pt x="45" y="424"/>
                </a:cubicBezTo>
                <a:lnTo>
                  <a:pt x="78" y="480"/>
                </a:lnTo>
                <a:cubicBezTo>
                  <a:pt x="78" y="480"/>
                  <a:pt x="67" y="458"/>
                  <a:pt x="56" y="413"/>
                </a:cubicBezTo>
                <a:cubicBezTo>
                  <a:pt x="34" y="357"/>
                  <a:pt x="23" y="279"/>
                  <a:pt x="23" y="212"/>
                </a:cubicBezTo>
                <a:cubicBezTo>
                  <a:pt x="23" y="145"/>
                  <a:pt x="34" y="78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7"/>
          <p:cNvSpPr/>
          <p:nvPr/>
        </p:nvSpPr>
        <p:spPr>
          <a:xfrm>
            <a:off x="7486895" y="4688794"/>
            <a:ext cx="257538" cy="454699"/>
          </a:xfrm>
          <a:custGeom>
            <a:avLst/>
            <a:gdLst/>
            <a:ahLst/>
            <a:cxnLst/>
            <a:rect l="l" t="t" r="r" b="b"/>
            <a:pathLst>
              <a:path w="2244" h="3962" extrusionOk="0">
                <a:moveTo>
                  <a:pt x="1789" y="0"/>
                </a:moveTo>
                <a:cubicBezTo>
                  <a:pt x="1058" y="0"/>
                  <a:pt x="263" y="286"/>
                  <a:pt x="134" y="1517"/>
                </a:cubicBezTo>
                <a:cubicBezTo>
                  <a:pt x="0" y="2656"/>
                  <a:pt x="781" y="3582"/>
                  <a:pt x="1139" y="3961"/>
                </a:cubicBezTo>
                <a:lnTo>
                  <a:pt x="1228" y="3961"/>
                </a:lnTo>
                <a:cubicBezTo>
                  <a:pt x="34" y="1841"/>
                  <a:pt x="837" y="982"/>
                  <a:pt x="1328" y="859"/>
                </a:cubicBezTo>
                <a:lnTo>
                  <a:pt x="1328" y="859"/>
                </a:lnTo>
                <a:cubicBezTo>
                  <a:pt x="480" y="1495"/>
                  <a:pt x="1072" y="3292"/>
                  <a:pt x="1551" y="3850"/>
                </a:cubicBezTo>
                <a:cubicBezTo>
                  <a:pt x="793" y="2499"/>
                  <a:pt x="1964" y="926"/>
                  <a:pt x="2243" y="33"/>
                </a:cubicBezTo>
                <a:cubicBezTo>
                  <a:pt x="2100" y="13"/>
                  <a:pt x="1946" y="0"/>
                  <a:pt x="17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7"/>
          <p:cNvSpPr/>
          <p:nvPr/>
        </p:nvSpPr>
        <p:spPr>
          <a:xfrm>
            <a:off x="7345963" y="4506435"/>
            <a:ext cx="260178" cy="475701"/>
          </a:xfrm>
          <a:custGeom>
            <a:avLst/>
            <a:gdLst/>
            <a:ahLst/>
            <a:cxnLst/>
            <a:rect l="l" t="t" r="r" b="b"/>
            <a:pathLst>
              <a:path w="2267" h="4145" extrusionOk="0">
                <a:moveTo>
                  <a:pt x="1650" y="0"/>
                </a:moveTo>
                <a:cubicBezTo>
                  <a:pt x="1129" y="0"/>
                  <a:pt x="249" y="424"/>
                  <a:pt x="146" y="1444"/>
                </a:cubicBezTo>
                <a:cubicBezTo>
                  <a:pt x="1" y="2660"/>
                  <a:pt x="469" y="3329"/>
                  <a:pt x="659" y="3486"/>
                </a:cubicBezTo>
                <a:cubicBezTo>
                  <a:pt x="436" y="2727"/>
                  <a:pt x="190" y="1466"/>
                  <a:pt x="1150" y="1031"/>
                </a:cubicBezTo>
                <a:lnTo>
                  <a:pt x="1150" y="1031"/>
                </a:lnTo>
                <a:cubicBezTo>
                  <a:pt x="871" y="1644"/>
                  <a:pt x="548" y="3251"/>
                  <a:pt x="1251" y="4144"/>
                </a:cubicBezTo>
                <a:cubicBezTo>
                  <a:pt x="1251" y="4144"/>
                  <a:pt x="793" y="2448"/>
                  <a:pt x="1485" y="1589"/>
                </a:cubicBezTo>
                <a:cubicBezTo>
                  <a:pt x="2166" y="729"/>
                  <a:pt x="2266" y="417"/>
                  <a:pt x="1987" y="104"/>
                </a:cubicBezTo>
                <a:cubicBezTo>
                  <a:pt x="1924" y="36"/>
                  <a:pt x="1802" y="0"/>
                  <a:pt x="165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"/>
          <p:cNvSpPr/>
          <p:nvPr/>
        </p:nvSpPr>
        <p:spPr>
          <a:xfrm>
            <a:off x="7255299" y="4313976"/>
            <a:ext cx="390554" cy="500375"/>
          </a:xfrm>
          <a:custGeom>
            <a:avLst/>
            <a:gdLst/>
            <a:ahLst/>
            <a:cxnLst/>
            <a:rect l="l" t="t" r="r" b="b"/>
            <a:pathLst>
              <a:path w="3403" h="4360" extrusionOk="0">
                <a:moveTo>
                  <a:pt x="2414" y="1"/>
                </a:moveTo>
                <a:cubicBezTo>
                  <a:pt x="1504" y="1"/>
                  <a:pt x="1" y="1323"/>
                  <a:pt x="333" y="3522"/>
                </a:cubicBezTo>
                <a:cubicBezTo>
                  <a:pt x="389" y="2685"/>
                  <a:pt x="590" y="1089"/>
                  <a:pt x="1762" y="844"/>
                </a:cubicBezTo>
                <a:lnTo>
                  <a:pt x="1762" y="844"/>
                </a:lnTo>
                <a:cubicBezTo>
                  <a:pt x="1103" y="1491"/>
                  <a:pt x="255" y="2518"/>
                  <a:pt x="858" y="4359"/>
                </a:cubicBezTo>
                <a:cubicBezTo>
                  <a:pt x="735" y="3969"/>
                  <a:pt x="456" y="2685"/>
                  <a:pt x="1449" y="1737"/>
                </a:cubicBezTo>
                <a:cubicBezTo>
                  <a:pt x="1896" y="1302"/>
                  <a:pt x="2677" y="1257"/>
                  <a:pt x="3012" y="1056"/>
                </a:cubicBezTo>
                <a:cubicBezTo>
                  <a:pt x="3357" y="844"/>
                  <a:pt x="3402" y="119"/>
                  <a:pt x="2520" y="7"/>
                </a:cubicBezTo>
                <a:cubicBezTo>
                  <a:pt x="2486" y="3"/>
                  <a:pt x="2450" y="1"/>
                  <a:pt x="241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7"/>
          <p:cNvSpPr/>
          <p:nvPr/>
        </p:nvSpPr>
        <p:spPr>
          <a:xfrm>
            <a:off x="7353653" y="4814231"/>
            <a:ext cx="5279" cy="12854"/>
          </a:xfrm>
          <a:custGeom>
            <a:avLst/>
            <a:gdLst/>
            <a:ahLst/>
            <a:cxnLst/>
            <a:rect l="l" t="t" r="r" b="b"/>
            <a:pathLst>
              <a:path w="46" h="112" extrusionOk="0">
                <a:moveTo>
                  <a:pt x="1" y="0"/>
                </a:moveTo>
                <a:cubicBezTo>
                  <a:pt x="23" y="67"/>
                  <a:pt x="45" y="112"/>
                  <a:pt x="45" y="112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"/>
          <p:cNvSpPr/>
          <p:nvPr/>
        </p:nvSpPr>
        <p:spPr>
          <a:xfrm>
            <a:off x="7208934" y="4106023"/>
            <a:ext cx="499353" cy="544330"/>
          </a:xfrm>
          <a:custGeom>
            <a:avLst/>
            <a:gdLst/>
            <a:ahLst/>
            <a:cxnLst/>
            <a:rect l="l" t="t" r="r" b="b"/>
            <a:pathLst>
              <a:path w="4351" h="4743" extrusionOk="0">
                <a:moveTo>
                  <a:pt x="2979" y="1"/>
                </a:moveTo>
                <a:cubicBezTo>
                  <a:pt x="2855" y="1"/>
                  <a:pt x="2725" y="14"/>
                  <a:pt x="2590" y="45"/>
                </a:cubicBezTo>
                <a:cubicBezTo>
                  <a:pt x="1541" y="279"/>
                  <a:pt x="1" y="2076"/>
                  <a:pt x="202" y="4051"/>
                </a:cubicBezTo>
                <a:cubicBezTo>
                  <a:pt x="246" y="3549"/>
                  <a:pt x="358" y="1998"/>
                  <a:pt x="2110" y="960"/>
                </a:cubicBezTo>
                <a:lnTo>
                  <a:pt x="2110" y="960"/>
                </a:lnTo>
                <a:cubicBezTo>
                  <a:pt x="1641" y="1406"/>
                  <a:pt x="402" y="2399"/>
                  <a:pt x="503" y="4743"/>
                </a:cubicBezTo>
                <a:cubicBezTo>
                  <a:pt x="503" y="4464"/>
                  <a:pt x="503" y="2332"/>
                  <a:pt x="2166" y="1707"/>
                </a:cubicBezTo>
                <a:cubicBezTo>
                  <a:pt x="3081" y="1395"/>
                  <a:pt x="3817" y="1428"/>
                  <a:pt x="4107" y="1004"/>
                </a:cubicBezTo>
                <a:cubicBezTo>
                  <a:pt x="4350" y="625"/>
                  <a:pt x="3815" y="1"/>
                  <a:pt x="297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7"/>
          <p:cNvSpPr/>
          <p:nvPr/>
        </p:nvSpPr>
        <p:spPr>
          <a:xfrm>
            <a:off x="7266546" y="4650234"/>
            <a:ext cx="115" cy="11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7"/>
          <p:cNvSpPr/>
          <p:nvPr/>
        </p:nvSpPr>
        <p:spPr>
          <a:xfrm>
            <a:off x="6946467" y="4819281"/>
            <a:ext cx="400883" cy="187182"/>
          </a:xfrm>
          <a:custGeom>
            <a:avLst/>
            <a:gdLst/>
            <a:ahLst/>
            <a:cxnLst/>
            <a:rect l="l" t="t" r="r" b="b"/>
            <a:pathLst>
              <a:path w="3493" h="1631" extrusionOk="0">
                <a:moveTo>
                  <a:pt x="1428" y="1"/>
                </a:moveTo>
                <a:cubicBezTo>
                  <a:pt x="179" y="12"/>
                  <a:pt x="0" y="949"/>
                  <a:pt x="22" y="1630"/>
                </a:cubicBezTo>
                <a:cubicBezTo>
                  <a:pt x="563" y="1520"/>
                  <a:pt x="1413" y="1075"/>
                  <a:pt x="2238" y="1075"/>
                </a:cubicBezTo>
                <a:cubicBezTo>
                  <a:pt x="2587" y="1075"/>
                  <a:pt x="2932" y="1154"/>
                  <a:pt x="3247" y="1373"/>
                </a:cubicBezTo>
                <a:cubicBezTo>
                  <a:pt x="2952" y="1070"/>
                  <a:pt x="2170" y="665"/>
                  <a:pt x="1518" y="665"/>
                </a:cubicBezTo>
                <a:cubicBezTo>
                  <a:pt x="1234" y="665"/>
                  <a:pt x="975" y="742"/>
                  <a:pt x="792" y="938"/>
                </a:cubicBezTo>
                <a:cubicBezTo>
                  <a:pt x="872" y="719"/>
                  <a:pt x="1150" y="433"/>
                  <a:pt x="1671" y="433"/>
                </a:cubicBezTo>
                <a:cubicBezTo>
                  <a:pt x="2103" y="433"/>
                  <a:pt x="2703" y="631"/>
                  <a:pt x="3493" y="1228"/>
                </a:cubicBezTo>
                <a:cubicBezTo>
                  <a:pt x="3493" y="1228"/>
                  <a:pt x="2689" y="1"/>
                  <a:pt x="1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7"/>
          <p:cNvSpPr/>
          <p:nvPr/>
        </p:nvSpPr>
        <p:spPr>
          <a:xfrm>
            <a:off x="6794059" y="4687417"/>
            <a:ext cx="417524" cy="178804"/>
          </a:xfrm>
          <a:custGeom>
            <a:avLst/>
            <a:gdLst/>
            <a:ahLst/>
            <a:cxnLst/>
            <a:rect l="l" t="t" r="r" b="b"/>
            <a:pathLst>
              <a:path w="3638" h="1558" extrusionOk="0">
                <a:moveTo>
                  <a:pt x="1534" y="0"/>
                </a:moveTo>
                <a:cubicBezTo>
                  <a:pt x="1521" y="0"/>
                  <a:pt x="1508" y="0"/>
                  <a:pt x="1495" y="0"/>
                </a:cubicBezTo>
                <a:cubicBezTo>
                  <a:pt x="391" y="12"/>
                  <a:pt x="0" y="1150"/>
                  <a:pt x="234" y="1407"/>
                </a:cubicBezTo>
                <a:cubicBezTo>
                  <a:pt x="328" y="1505"/>
                  <a:pt x="424" y="1557"/>
                  <a:pt x="549" y="1557"/>
                </a:cubicBezTo>
                <a:cubicBezTo>
                  <a:pt x="751" y="1557"/>
                  <a:pt x="1031" y="1420"/>
                  <a:pt x="1507" y="1116"/>
                </a:cubicBezTo>
                <a:cubicBezTo>
                  <a:pt x="1752" y="960"/>
                  <a:pt x="2058" y="906"/>
                  <a:pt x="2360" y="906"/>
                </a:cubicBezTo>
                <a:cubicBezTo>
                  <a:pt x="3006" y="906"/>
                  <a:pt x="3638" y="1150"/>
                  <a:pt x="3638" y="1150"/>
                </a:cubicBezTo>
                <a:cubicBezTo>
                  <a:pt x="3248" y="773"/>
                  <a:pt x="2636" y="656"/>
                  <a:pt x="2083" y="656"/>
                </a:cubicBezTo>
                <a:cubicBezTo>
                  <a:pt x="1669" y="656"/>
                  <a:pt x="1289" y="721"/>
                  <a:pt x="1060" y="793"/>
                </a:cubicBezTo>
                <a:cubicBezTo>
                  <a:pt x="1270" y="441"/>
                  <a:pt x="1608" y="324"/>
                  <a:pt x="1971" y="324"/>
                </a:cubicBezTo>
                <a:cubicBezTo>
                  <a:pt x="2381" y="324"/>
                  <a:pt x="2822" y="473"/>
                  <a:pt x="3147" y="603"/>
                </a:cubicBezTo>
                <a:cubicBezTo>
                  <a:pt x="3026" y="427"/>
                  <a:pt x="2524" y="0"/>
                  <a:pt x="15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7"/>
          <p:cNvSpPr/>
          <p:nvPr/>
        </p:nvSpPr>
        <p:spPr>
          <a:xfrm>
            <a:off x="7083496" y="4692582"/>
            <a:ext cx="10329" cy="5164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0" y="0"/>
                </a:moveTo>
                <a:lnTo>
                  <a:pt x="0" y="0"/>
                </a:lnTo>
                <a:cubicBezTo>
                  <a:pt x="56" y="34"/>
                  <a:pt x="89" y="45"/>
                  <a:pt x="89" y="45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7"/>
          <p:cNvSpPr/>
          <p:nvPr/>
        </p:nvSpPr>
        <p:spPr>
          <a:xfrm>
            <a:off x="6652209" y="4622576"/>
            <a:ext cx="431411" cy="260057"/>
          </a:xfrm>
          <a:custGeom>
            <a:avLst/>
            <a:gdLst/>
            <a:ahLst/>
            <a:cxnLst/>
            <a:rect l="l" t="t" r="r" b="b"/>
            <a:pathLst>
              <a:path w="3759" h="2266" extrusionOk="0">
                <a:moveTo>
                  <a:pt x="2294" y="0"/>
                </a:moveTo>
                <a:cubicBezTo>
                  <a:pt x="898" y="0"/>
                  <a:pt x="1" y="983"/>
                  <a:pt x="20" y="1614"/>
                </a:cubicBezTo>
                <a:cubicBezTo>
                  <a:pt x="27" y="2086"/>
                  <a:pt x="281" y="2265"/>
                  <a:pt x="516" y="2265"/>
                </a:cubicBezTo>
                <a:cubicBezTo>
                  <a:pt x="648" y="2265"/>
                  <a:pt x="773" y="2209"/>
                  <a:pt x="845" y="2117"/>
                </a:cubicBezTo>
                <a:cubicBezTo>
                  <a:pt x="1046" y="1849"/>
                  <a:pt x="1136" y="1202"/>
                  <a:pt x="1537" y="878"/>
                </a:cubicBezTo>
                <a:cubicBezTo>
                  <a:pt x="1956" y="523"/>
                  <a:pt x="2408" y="417"/>
                  <a:pt x="2800" y="417"/>
                </a:cubicBezTo>
                <a:cubicBezTo>
                  <a:pt x="3234" y="417"/>
                  <a:pt x="3594" y="546"/>
                  <a:pt x="3758" y="610"/>
                </a:cubicBezTo>
                <a:cubicBezTo>
                  <a:pt x="3302" y="405"/>
                  <a:pt x="2897" y="323"/>
                  <a:pt x="2539" y="323"/>
                </a:cubicBezTo>
                <a:cubicBezTo>
                  <a:pt x="1750" y="323"/>
                  <a:pt x="1185" y="719"/>
                  <a:pt x="778" y="1056"/>
                </a:cubicBezTo>
                <a:cubicBezTo>
                  <a:pt x="1045" y="218"/>
                  <a:pt x="2121" y="103"/>
                  <a:pt x="2846" y="103"/>
                </a:cubicBezTo>
                <a:cubicBezTo>
                  <a:pt x="2941" y="103"/>
                  <a:pt x="3030" y="105"/>
                  <a:pt x="3111" y="108"/>
                </a:cubicBezTo>
                <a:cubicBezTo>
                  <a:pt x="2824" y="33"/>
                  <a:pt x="2551" y="0"/>
                  <a:pt x="229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7"/>
          <p:cNvSpPr/>
          <p:nvPr/>
        </p:nvSpPr>
        <p:spPr>
          <a:xfrm>
            <a:off x="6948991" y="4606738"/>
            <a:ext cx="9067" cy="115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0" y="0"/>
                </a:moveTo>
                <a:lnTo>
                  <a:pt x="78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"/>
          <p:cNvSpPr/>
          <p:nvPr/>
        </p:nvSpPr>
        <p:spPr>
          <a:xfrm>
            <a:off x="6459634" y="4564276"/>
            <a:ext cx="489483" cy="351410"/>
          </a:xfrm>
          <a:custGeom>
            <a:avLst/>
            <a:gdLst/>
            <a:ahLst/>
            <a:cxnLst/>
            <a:rect l="l" t="t" r="r" b="b"/>
            <a:pathLst>
              <a:path w="4265" h="3062" extrusionOk="0">
                <a:moveTo>
                  <a:pt x="3176" y="0"/>
                </a:moveTo>
                <a:cubicBezTo>
                  <a:pt x="1780" y="0"/>
                  <a:pt x="502" y="943"/>
                  <a:pt x="247" y="1687"/>
                </a:cubicBezTo>
                <a:cubicBezTo>
                  <a:pt x="1" y="2435"/>
                  <a:pt x="406" y="3061"/>
                  <a:pt x="765" y="3061"/>
                </a:cubicBezTo>
                <a:cubicBezTo>
                  <a:pt x="813" y="3061"/>
                  <a:pt x="860" y="3050"/>
                  <a:pt x="905" y="3026"/>
                </a:cubicBezTo>
                <a:cubicBezTo>
                  <a:pt x="1285" y="2825"/>
                  <a:pt x="1329" y="2212"/>
                  <a:pt x="1664" y="1497"/>
                </a:cubicBezTo>
                <a:cubicBezTo>
                  <a:pt x="2164" y="508"/>
                  <a:pt x="3276" y="352"/>
                  <a:pt x="3902" y="352"/>
                </a:cubicBezTo>
                <a:cubicBezTo>
                  <a:pt x="4059" y="352"/>
                  <a:pt x="4186" y="361"/>
                  <a:pt x="4264" y="370"/>
                </a:cubicBezTo>
                <a:cubicBezTo>
                  <a:pt x="4036" y="340"/>
                  <a:pt x="3822" y="326"/>
                  <a:pt x="3622" y="326"/>
                </a:cubicBezTo>
                <a:cubicBezTo>
                  <a:pt x="2155" y="326"/>
                  <a:pt x="1404" y="1070"/>
                  <a:pt x="1050" y="1375"/>
                </a:cubicBezTo>
                <a:cubicBezTo>
                  <a:pt x="1633" y="538"/>
                  <a:pt x="2586" y="54"/>
                  <a:pt x="3597" y="54"/>
                </a:cubicBezTo>
                <a:cubicBezTo>
                  <a:pt x="3652" y="54"/>
                  <a:pt x="3707" y="55"/>
                  <a:pt x="3762" y="58"/>
                </a:cubicBezTo>
                <a:cubicBezTo>
                  <a:pt x="3566" y="18"/>
                  <a:pt x="3370" y="0"/>
                  <a:pt x="317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7"/>
          <p:cNvSpPr/>
          <p:nvPr/>
        </p:nvSpPr>
        <p:spPr>
          <a:xfrm>
            <a:off x="6458486" y="4305713"/>
            <a:ext cx="400998" cy="185919"/>
          </a:xfrm>
          <a:custGeom>
            <a:avLst/>
            <a:gdLst/>
            <a:ahLst/>
            <a:cxnLst/>
            <a:rect l="l" t="t" r="r" b="b"/>
            <a:pathLst>
              <a:path w="3494" h="1620" extrusionOk="0">
                <a:moveTo>
                  <a:pt x="1446" y="1"/>
                </a:moveTo>
                <a:cubicBezTo>
                  <a:pt x="1440" y="1"/>
                  <a:pt x="1434" y="1"/>
                  <a:pt x="1429" y="1"/>
                </a:cubicBezTo>
                <a:cubicBezTo>
                  <a:pt x="179" y="1"/>
                  <a:pt x="0" y="938"/>
                  <a:pt x="23" y="1619"/>
                </a:cubicBezTo>
                <a:cubicBezTo>
                  <a:pt x="563" y="1517"/>
                  <a:pt x="1411" y="1069"/>
                  <a:pt x="2235" y="1069"/>
                </a:cubicBezTo>
                <a:cubicBezTo>
                  <a:pt x="2585" y="1069"/>
                  <a:pt x="2931" y="1150"/>
                  <a:pt x="3248" y="1374"/>
                </a:cubicBezTo>
                <a:cubicBezTo>
                  <a:pt x="2952" y="1062"/>
                  <a:pt x="2163" y="654"/>
                  <a:pt x="1512" y="654"/>
                </a:cubicBezTo>
                <a:cubicBezTo>
                  <a:pt x="1229" y="654"/>
                  <a:pt x="972" y="731"/>
                  <a:pt x="793" y="927"/>
                </a:cubicBezTo>
                <a:cubicBezTo>
                  <a:pt x="866" y="708"/>
                  <a:pt x="1145" y="422"/>
                  <a:pt x="1667" y="422"/>
                </a:cubicBezTo>
                <a:cubicBezTo>
                  <a:pt x="2101" y="422"/>
                  <a:pt x="2703" y="619"/>
                  <a:pt x="3493" y="1217"/>
                </a:cubicBezTo>
                <a:cubicBezTo>
                  <a:pt x="3493" y="1217"/>
                  <a:pt x="2697" y="1"/>
                  <a:pt x="14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7"/>
          <p:cNvSpPr/>
          <p:nvPr/>
        </p:nvSpPr>
        <p:spPr>
          <a:xfrm>
            <a:off x="6377577" y="4178669"/>
            <a:ext cx="457578" cy="218168"/>
          </a:xfrm>
          <a:custGeom>
            <a:avLst/>
            <a:gdLst/>
            <a:ahLst/>
            <a:cxnLst/>
            <a:rect l="l" t="t" r="r" b="b"/>
            <a:pathLst>
              <a:path w="3987" h="1901" extrusionOk="0">
                <a:moveTo>
                  <a:pt x="1604" y="0"/>
                </a:moveTo>
                <a:cubicBezTo>
                  <a:pt x="1044" y="0"/>
                  <a:pt x="584" y="200"/>
                  <a:pt x="393" y="472"/>
                </a:cubicBezTo>
                <a:cubicBezTo>
                  <a:pt x="0" y="1026"/>
                  <a:pt x="352" y="1389"/>
                  <a:pt x="655" y="1389"/>
                </a:cubicBezTo>
                <a:cubicBezTo>
                  <a:pt x="687" y="1389"/>
                  <a:pt x="719" y="1384"/>
                  <a:pt x="750" y="1376"/>
                </a:cubicBezTo>
                <a:cubicBezTo>
                  <a:pt x="1074" y="1275"/>
                  <a:pt x="1531" y="818"/>
                  <a:pt x="2044" y="795"/>
                </a:cubicBezTo>
                <a:cubicBezTo>
                  <a:pt x="2092" y="792"/>
                  <a:pt x="2139" y="791"/>
                  <a:pt x="2185" y="791"/>
                </a:cubicBezTo>
                <a:cubicBezTo>
                  <a:pt x="3245" y="791"/>
                  <a:pt x="3826" y="1622"/>
                  <a:pt x="3986" y="1900"/>
                </a:cubicBezTo>
                <a:cubicBezTo>
                  <a:pt x="3303" y="680"/>
                  <a:pt x="2364" y="485"/>
                  <a:pt x="1631" y="485"/>
                </a:cubicBezTo>
                <a:cubicBezTo>
                  <a:pt x="1526" y="485"/>
                  <a:pt x="1425" y="489"/>
                  <a:pt x="1330" y="494"/>
                </a:cubicBezTo>
                <a:cubicBezTo>
                  <a:pt x="1537" y="342"/>
                  <a:pt x="1762" y="281"/>
                  <a:pt x="1993" y="281"/>
                </a:cubicBezTo>
                <a:cubicBezTo>
                  <a:pt x="2660" y="281"/>
                  <a:pt x="3368" y="793"/>
                  <a:pt x="3774" y="1108"/>
                </a:cubicBezTo>
                <a:cubicBezTo>
                  <a:pt x="3107" y="294"/>
                  <a:pt x="2282" y="0"/>
                  <a:pt x="160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7"/>
          <p:cNvSpPr/>
          <p:nvPr/>
        </p:nvSpPr>
        <p:spPr>
          <a:xfrm>
            <a:off x="6835030" y="4396720"/>
            <a:ext cx="6083" cy="10329"/>
          </a:xfrm>
          <a:custGeom>
            <a:avLst/>
            <a:gdLst/>
            <a:ahLst/>
            <a:cxnLst/>
            <a:rect l="l" t="t" r="r" b="b"/>
            <a:pathLst>
              <a:path w="53" h="90" extrusionOk="0">
                <a:moveTo>
                  <a:pt x="0" y="0"/>
                </a:moveTo>
                <a:cubicBezTo>
                  <a:pt x="9" y="15"/>
                  <a:pt x="17" y="28"/>
                  <a:pt x="24" y="40"/>
                </a:cubicBezTo>
                <a:lnTo>
                  <a:pt x="24" y="40"/>
                </a:lnTo>
                <a:cubicBezTo>
                  <a:pt x="18" y="27"/>
                  <a:pt x="10" y="15"/>
                  <a:pt x="0" y="0"/>
                </a:cubicBezTo>
                <a:close/>
                <a:moveTo>
                  <a:pt x="24" y="40"/>
                </a:moveTo>
                <a:lnTo>
                  <a:pt x="24" y="40"/>
                </a:lnTo>
                <a:cubicBezTo>
                  <a:pt x="32" y="55"/>
                  <a:pt x="38" y="71"/>
                  <a:pt x="45" y="90"/>
                </a:cubicBezTo>
                <a:cubicBezTo>
                  <a:pt x="53" y="90"/>
                  <a:pt x="43" y="71"/>
                  <a:pt x="24" y="4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7"/>
          <p:cNvSpPr/>
          <p:nvPr/>
        </p:nvSpPr>
        <p:spPr>
          <a:xfrm>
            <a:off x="6256156" y="4336469"/>
            <a:ext cx="211402" cy="301947"/>
          </a:xfrm>
          <a:custGeom>
            <a:avLst/>
            <a:gdLst/>
            <a:ahLst/>
            <a:cxnLst/>
            <a:rect l="l" t="t" r="r" b="b"/>
            <a:pathLst>
              <a:path w="1842" h="2631" extrusionOk="0">
                <a:moveTo>
                  <a:pt x="1484" y="1"/>
                </a:moveTo>
                <a:lnTo>
                  <a:pt x="1484" y="1"/>
                </a:lnTo>
                <a:cubicBezTo>
                  <a:pt x="692" y="57"/>
                  <a:pt x="223" y="748"/>
                  <a:pt x="22" y="1329"/>
                </a:cubicBezTo>
                <a:cubicBezTo>
                  <a:pt x="67" y="1463"/>
                  <a:pt x="89" y="1608"/>
                  <a:pt x="89" y="1753"/>
                </a:cubicBezTo>
                <a:cubicBezTo>
                  <a:pt x="89" y="1931"/>
                  <a:pt x="56" y="2110"/>
                  <a:pt x="0" y="2288"/>
                </a:cubicBezTo>
                <a:cubicBezTo>
                  <a:pt x="99" y="2502"/>
                  <a:pt x="281" y="2631"/>
                  <a:pt x="429" y="2631"/>
                </a:cubicBezTo>
                <a:cubicBezTo>
                  <a:pt x="482" y="2631"/>
                  <a:pt x="531" y="2614"/>
                  <a:pt x="569" y="2579"/>
                </a:cubicBezTo>
                <a:cubicBezTo>
                  <a:pt x="770" y="2389"/>
                  <a:pt x="937" y="2177"/>
                  <a:pt x="1027" y="1663"/>
                </a:cubicBezTo>
                <a:cubicBezTo>
                  <a:pt x="1083" y="1184"/>
                  <a:pt x="1395" y="771"/>
                  <a:pt x="1841" y="581"/>
                </a:cubicBezTo>
                <a:lnTo>
                  <a:pt x="1841" y="581"/>
                </a:lnTo>
                <a:cubicBezTo>
                  <a:pt x="1094" y="760"/>
                  <a:pt x="547" y="1228"/>
                  <a:pt x="357" y="1518"/>
                </a:cubicBezTo>
                <a:cubicBezTo>
                  <a:pt x="748" y="492"/>
                  <a:pt x="1228" y="68"/>
                  <a:pt x="148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7"/>
          <p:cNvSpPr/>
          <p:nvPr/>
        </p:nvSpPr>
        <p:spPr>
          <a:xfrm>
            <a:off x="6811962" y="4143092"/>
            <a:ext cx="317676" cy="376659"/>
          </a:xfrm>
          <a:custGeom>
            <a:avLst/>
            <a:gdLst/>
            <a:ahLst/>
            <a:cxnLst/>
            <a:rect l="l" t="t" r="r" b="b"/>
            <a:pathLst>
              <a:path w="2768" h="3282" extrusionOk="0">
                <a:moveTo>
                  <a:pt x="257" y="1"/>
                </a:moveTo>
                <a:lnTo>
                  <a:pt x="265" y="34"/>
                </a:lnTo>
                <a:lnTo>
                  <a:pt x="265" y="34"/>
                </a:lnTo>
                <a:cubicBezTo>
                  <a:pt x="259" y="22"/>
                  <a:pt x="253" y="11"/>
                  <a:pt x="246" y="1"/>
                </a:cubicBezTo>
                <a:lnTo>
                  <a:pt x="246" y="1"/>
                </a:lnTo>
                <a:lnTo>
                  <a:pt x="268" y="45"/>
                </a:lnTo>
                <a:lnTo>
                  <a:pt x="265" y="34"/>
                </a:lnTo>
                <a:lnTo>
                  <a:pt x="265" y="34"/>
                </a:lnTo>
                <a:cubicBezTo>
                  <a:pt x="297" y="96"/>
                  <a:pt x="316" y="171"/>
                  <a:pt x="335" y="246"/>
                </a:cubicBezTo>
                <a:cubicBezTo>
                  <a:pt x="447" y="369"/>
                  <a:pt x="502" y="436"/>
                  <a:pt x="502" y="436"/>
                </a:cubicBezTo>
                <a:cubicBezTo>
                  <a:pt x="502" y="436"/>
                  <a:pt x="435" y="369"/>
                  <a:pt x="324" y="257"/>
                </a:cubicBezTo>
                <a:lnTo>
                  <a:pt x="179" y="135"/>
                </a:lnTo>
                <a:lnTo>
                  <a:pt x="179" y="135"/>
                </a:lnTo>
                <a:cubicBezTo>
                  <a:pt x="0" y="1485"/>
                  <a:pt x="536" y="2612"/>
                  <a:pt x="793" y="3070"/>
                </a:cubicBezTo>
                <a:cubicBezTo>
                  <a:pt x="904" y="3114"/>
                  <a:pt x="1005" y="3148"/>
                  <a:pt x="1116" y="3192"/>
                </a:cubicBezTo>
                <a:lnTo>
                  <a:pt x="1351" y="3282"/>
                </a:lnTo>
                <a:cubicBezTo>
                  <a:pt x="1083" y="2746"/>
                  <a:pt x="826" y="1764"/>
                  <a:pt x="1016" y="1050"/>
                </a:cubicBezTo>
                <a:lnTo>
                  <a:pt x="1016" y="1050"/>
                </a:lnTo>
                <a:cubicBezTo>
                  <a:pt x="1685" y="1172"/>
                  <a:pt x="2288" y="1507"/>
                  <a:pt x="2757" y="1998"/>
                </a:cubicBezTo>
                <a:cubicBezTo>
                  <a:pt x="2757" y="1797"/>
                  <a:pt x="2757" y="1585"/>
                  <a:pt x="2768" y="1384"/>
                </a:cubicBezTo>
                <a:cubicBezTo>
                  <a:pt x="2489" y="1061"/>
                  <a:pt x="2154" y="782"/>
                  <a:pt x="1786" y="570"/>
                </a:cubicBezTo>
                <a:lnTo>
                  <a:pt x="1786" y="570"/>
                </a:lnTo>
                <a:cubicBezTo>
                  <a:pt x="1797" y="648"/>
                  <a:pt x="1830" y="726"/>
                  <a:pt x="1864" y="793"/>
                </a:cubicBezTo>
                <a:cubicBezTo>
                  <a:pt x="1840" y="815"/>
                  <a:pt x="1816" y="824"/>
                  <a:pt x="1792" y="824"/>
                </a:cubicBezTo>
                <a:cubicBezTo>
                  <a:pt x="1669" y="824"/>
                  <a:pt x="1551" y="581"/>
                  <a:pt x="1551" y="581"/>
                </a:cubicBezTo>
                <a:cubicBezTo>
                  <a:pt x="1496" y="514"/>
                  <a:pt x="1451" y="436"/>
                  <a:pt x="1418" y="358"/>
                </a:cubicBezTo>
                <a:cubicBezTo>
                  <a:pt x="1049" y="179"/>
                  <a:pt x="659" y="56"/>
                  <a:pt x="2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7"/>
          <p:cNvSpPr/>
          <p:nvPr/>
        </p:nvSpPr>
        <p:spPr>
          <a:xfrm>
            <a:off x="7126992" y="4301925"/>
            <a:ext cx="46251" cy="129455"/>
          </a:xfrm>
          <a:custGeom>
            <a:avLst/>
            <a:gdLst/>
            <a:ahLst/>
            <a:cxnLst/>
            <a:rect l="l" t="t" r="r" b="b"/>
            <a:pathLst>
              <a:path w="403" h="1128" extrusionOk="0">
                <a:moveTo>
                  <a:pt x="12" y="0"/>
                </a:moveTo>
                <a:cubicBezTo>
                  <a:pt x="0" y="201"/>
                  <a:pt x="0" y="402"/>
                  <a:pt x="0" y="614"/>
                </a:cubicBezTo>
                <a:cubicBezTo>
                  <a:pt x="146" y="770"/>
                  <a:pt x="268" y="938"/>
                  <a:pt x="380" y="1128"/>
                </a:cubicBezTo>
                <a:cubicBezTo>
                  <a:pt x="402" y="882"/>
                  <a:pt x="380" y="648"/>
                  <a:pt x="313" y="413"/>
                </a:cubicBezTo>
                <a:cubicBezTo>
                  <a:pt x="235" y="257"/>
                  <a:pt x="134" y="123"/>
                  <a:pt x="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"/>
          <p:cNvSpPr/>
          <p:nvPr/>
        </p:nvSpPr>
        <p:spPr>
          <a:xfrm>
            <a:off x="6901594" y="4495303"/>
            <a:ext cx="83321" cy="57727"/>
          </a:xfrm>
          <a:custGeom>
            <a:avLst/>
            <a:gdLst/>
            <a:ahLst/>
            <a:cxnLst/>
            <a:rect l="l" t="t" r="r" b="b"/>
            <a:pathLst>
              <a:path w="726" h="503" extrusionOk="0">
                <a:moveTo>
                  <a:pt x="0" y="1"/>
                </a:moveTo>
                <a:cubicBezTo>
                  <a:pt x="90" y="146"/>
                  <a:pt x="145" y="224"/>
                  <a:pt x="145" y="224"/>
                </a:cubicBezTo>
                <a:cubicBezTo>
                  <a:pt x="145" y="224"/>
                  <a:pt x="458" y="358"/>
                  <a:pt x="726" y="503"/>
                </a:cubicBezTo>
                <a:cubicBezTo>
                  <a:pt x="659" y="413"/>
                  <a:pt x="603" y="324"/>
                  <a:pt x="558" y="224"/>
                </a:cubicBezTo>
                <a:lnTo>
                  <a:pt x="324" y="123"/>
                </a:lnTo>
                <a:cubicBezTo>
                  <a:pt x="224" y="79"/>
                  <a:pt x="112" y="4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7"/>
          <p:cNvSpPr/>
          <p:nvPr/>
        </p:nvSpPr>
        <p:spPr>
          <a:xfrm>
            <a:off x="7002816" y="4380080"/>
            <a:ext cx="179382" cy="289552"/>
          </a:xfrm>
          <a:custGeom>
            <a:avLst/>
            <a:gdLst/>
            <a:ahLst/>
            <a:cxnLst/>
            <a:rect l="l" t="t" r="r" b="b"/>
            <a:pathLst>
              <a:path w="1563" h="2523" extrusionOk="0">
                <a:moveTo>
                  <a:pt x="34" y="0"/>
                </a:moveTo>
                <a:cubicBezTo>
                  <a:pt x="0" y="569"/>
                  <a:pt x="145" y="1138"/>
                  <a:pt x="446" y="1618"/>
                </a:cubicBezTo>
                <a:cubicBezTo>
                  <a:pt x="737" y="1808"/>
                  <a:pt x="1016" y="2009"/>
                  <a:pt x="1283" y="2243"/>
                </a:cubicBezTo>
                <a:cubicBezTo>
                  <a:pt x="1384" y="2332"/>
                  <a:pt x="1473" y="2422"/>
                  <a:pt x="1562" y="2522"/>
                </a:cubicBezTo>
                <a:cubicBezTo>
                  <a:pt x="1507" y="2355"/>
                  <a:pt x="1440" y="2176"/>
                  <a:pt x="1395" y="1998"/>
                </a:cubicBezTo>
                <a:cubicBezTo>
                  <a:pt x="1361" y="1886"/>
                  <a:pt x="1328" y="1763"/>
                  <a:pt x="1306" y="1652"/>
                </a:cubicBezTo>
                <a:lnTo>
                  <a:pt x="1261" y="1473"/>
                </a:lnTo>
                <a:lnTo>
                  <a:pt x="1250" y="1429"/>
                </a:lnTo>
                <a:lnTo>
                  <a:pt x="1250" y="1384"/>
                </a:lnTo>
                <a:lnTo>
                  <a:pt x="1228" y="1295"/>
                </a:lnTo>
                <a:cubicBezTo>
                  <a:pt x="1205" y="1183"/>
                  <a:pt x="1183" y="1071"/>
                  <a:pt x="1172" y="949"/>
                </a:cubicBezTo>
                <a:cubicBezTo>
                  <a:pt x="1161" y="893"/>
                  <a:pt x="1161" y="837"/>
                  <a:pt x="1149" y="781"/>
                </a:cubicBezTo>
                <a:cubicBezTo>
                  <a:pt x="848" y="424"/>
                  <a:pt x="469" y="156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7"/>
          <p:cNvSpPr/>
          <p:nvPr/>
        </p:nvSpPr>
        <p:spPr>
          <a:xfrm>
            <a:off x="7133419" y="4468448"/>
            <a:ext cx="83321" cy="236990"/>
          </a:xfrm>
          <a:custGeom>
            <a:avLst/>
            <a:gdLst/>
            <a:ahLst/>
            <a:cxnLst/>
            <a:rect l="l" t="t" r="r" b="b"/>
            <a:pathLst>
              <a:path w="726" h="2065" extrusionOk="0">
                <a:moveTo>
                  <a:pt x="0" y="0"/>
                </a:moveTo>
                <a:cubicBezTo>
                  <a:pt x="0" y="67"/>
                  <a:pt x="23" y="123"/>
                  <a:pt x="23" y="179"/>
                </a:cubicBezTo>
                <a:cubicBezTo>
                  <a:pt x="45" y="301"/>
                  <a:pt x="67" y="413"/>
                  <a:pt x="90" y="525"/>
                </a:cubicBezTo>
                <a:lnTo>
                  <a:pt x="101" y="614"/>
                </a:lnTo>
                <a:lnTo>
                  <a:pt x="112" y="659"/>
                </a:lnTo>
                <a:lnTo>
                  <a:pt x="123" y="703"/>
                </a:lnTo>
                <a:lnTo>
                  <a:pt x="157" y="882"/>
                </a:lnTo>
                <a:cubicBezTo>
                  <a:pt x="190" y="993"/>
                  <a:pt x="212" y="1105"/>
                  <a:pt x="246" y="1217"/>
                </a:cubicBezTo>
                <a:cubicBezTo>
                  <a:pt x="302" y="1395"/>
                  <a:pt x="357" y="1574"/>
                  <a:pt x="424" y="1752"/>
                </a:cubicBezTo>
                <a:cubicBezTo>
                  <a:pt x="525" y="1853"/>
                  <a:pt x="625" y="1964"/>
                  <a:pt x="726" y="2065"/>
                </a:cubicBezTo>
                <a:cubicBezTo>
                  <a:pt x="714" y="1975"/>
                  <a:pt x="703" y="1886"/>
                  <a:pt x="681" y="1808"/>
                </a:cubicBezTo>
                <a:cubicBezTo>
                  <a:pt x="558" y="938"/>
                  <a:pt x="313" y="38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7"/>
          <p:cNvSpPr/>
          <p:nvPr/>
        </p:nvSpPr>
        <p:spPr>
          <a:xfrm>
            <a:off x="7052739" y="4565768"/>
            <a:ext cx="147361" cy="148621"/>
          </a:xfrm>
          <a:custGeom>
            <a:avLst/>
            <a:gdLst/>
            <a:ahLst/>
            <a:cxnLst/>
            <a:rect l="l" t="t" r="r" b="b"/>
            <a:pathLst>
              <a:path w="1284" h="1295" extrusionOk="0">
                <a:moveTo>
                  <a:pt x="0" y="0"/>
                </a:moveTo>
                <a:lnTo>
                  <a:pt x="0" y="0"/>
                </a:lnTo>
                <a:cubicBezTo>
                  <a:pt x="90" y="157"/>
                  <a:pt x="201" y="290"/>
                  <a:pt x="324" y="424"/>
                </a:cubicBezTo>
                <a:lnTo>
                  <a:pt x="1284" y="1295"/>
                </a:lnTo>
                <a:cubicBezTo>
                  <a:pt x="1217" y="1161"/>
                  <a:pt x="1172" y="1038"/>
                  <a:pt x="1116" y="904"/>
                </a:cubicBezTo>
                <a:cubicBezTo>
                  <a:pt x="1038" y="804"/>
                  <a:pt x="938" y="714"/>
                  <a:pt x="837" y="625"/>
                </a:cubicBezTo>
                <a:cubicBezTo>
                  <a:pt x="581" y="391"/>
                  <a:pt x="302" y="19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7"/>
          <p:cNvSpPr/>
          <p:nvPr/>
        </p:nvSpPr>
        <p:spPr>
          <a:xfrm>
            <a:off x="7182079" y="4669514"/>
            <a:ext cx="34660" cy="55202"/>
          </a:xfrm>
          <a:custGeom>
            <a:avLst/>
            <a:gdLst/>
            <a:ahLst/>
            <a:cxnLst/>
            <a:rect l="l" t="t" r="r" b="b"/>
            <a:pathLst>
              <a:path w="302" h="481" extrusionOk="0">
                <a:moveTo>
                  <a:pt x="0" y="0"/>
                </a:moveTo>
                <a:lnTo>
                  <a:pt x="0" y="0"/>
                </a:lnTo>
                <a:cubicBezTo>
                  <a:pt x="45" y="134"/>
                  <a:pt x="101" y="257"/>
                  <a:pt x="157" y="391"/>
                </a:cubicBezTo>
                <a:lnTo>
                  <a:pt x="257" y="480"/>
                </a:lnTo>
                <a:cubicBezTo>
                  <a:pt x="290" y="435"/>
                  <a:pt x="302" y="368"/>
                  <a:pt x="302" y="313"/>
                </a:cubicBezTo>
                <a:cubicBezTo>
                  <a:pt x="201" y="212"/>
                  <a:pt x="101" y="101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7"/>
          <p:cNvSpPr/>
          <p:nvPr/>
        </p:nvSpPr>
        <p:spPr>
          <a:xfrm>
            <a:off x="6220234" y="5022987"/>
            <a:ext cx="36037" cy="120503"/>
          </a:xfrm>
          <a:custGeom>
            <a:avLst/>
            <a:gdLst/>
            <a:ahLst/>
            <a:cxnLst/>
            <a:rect l="l" t="t" r="r" b="b"/>
            <a:pathLst>
              <a:path w="314" h="1050" extrusionOk="0">
                <a:moveTo>
                  <a:pt x="291" y="0"/>
                </a:moveTo>
                <a:cubicBezTo>
                  <a:pt x="101" y="313"/>
                  <a:pt x="1" y="681"/>
                  <a:pt x="12" y="1049"/>
                </a:cubicBezTo>
                <a:lnTo>
                  <a:pt x="268" y="1049"/>
                </a:lnTo>
                <a:cubicBezTo>
                  <a:pt x="213" y="726"/>
                  <a:pt x="224" y="391"/>
                  <a:pt x="313" y="67"/>
                </a:cubicBezTo>
                <a:cubicBezTo>
                  <a:pt x="313" y="45"/>
                  <a:pt x="302" y="23"/>
                  <a:pt x="2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7"/>
          <p:cNvSpPr/>
          <p:nvPr/>
        </p:nvSpPr>
        <p:spPr>
          <a:xfrm>
            <a:off x="6253516" y="5012658"/>
            <a:ext cx="6542" cy="18133"/>
          </a:xfrm>
          <a:custGeom>
            <a:avLst/>
            <a:gdLst/>
            <a:ahLst/>
            <a:cxnLst/>
            <a:rect l="l" t="t" r="r" b="b"/>
            <a:pathLst>
              <a:path w="57" h="158" extrusionOk="0">
                <a:moveTo>
                  <a:pt x="57" y="1"/>
                </a:moveTo>
                <a:lnTo>
                  <a:pt x="57" y="1"/>
                </a:lnTo>
                <a:cubicBezTo>
                  <a:pt x="45" y="23"/>
                  <a:pt x="23" y="57"/>
                  <a:pt x="1" y="79"/>
                </a:cubicBezTo>
                <a:cubicBezTo>
                  <a:pt x="1" y="113"/>
                  <a:pt x="12" y="135"/>
                  <a:pt x="23" y="157"/>
                </a:cubicBezTo>
                <a:cubicBezTo>
                  <a:pt x="34" y="101"/>
                  <a:pt x="45" y="57"/>
                  <a:pt x="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7"/>
          <p:cNvSpPr/>
          <p:nvPr/>
        </p:nvSpPr>
        <p:spPr>
          <a:xfrm>
            <a:off x="6093419" y="4816756"/>
            <a:ext cx="176857" cy="326736"/>
          </a:xfrm>
          <a:custGeom>
            <a:avLst/>
            <a:gdLst/>
            <a:ahLst/>
            <a:cxnLst/>
            <a:rect l="l" t="t" r="r" b="b"/>
            <a:pathLst>
              <a:path w="1541" h="2847" extrusionOk="0">
                <a:moveTo>
                  <a:pt x="1541" y="1"/>
                </a:moveTo>
                <a:cubicBezTo>
                  <a:pt x="1295" y="101"/>
                  <a:pt x="1" y="748"/>
                  <a:pt x="458" y="2846"/>
                </a:cubicBezTo>
                <a:lnTo>
                  <a:pt x="592" y="2846"/>
                </a:lnTo>
                <a:cubicBezTo>
                  <a:pt x="1016" y="2567"/>
                  <a:pt x="1251" y="1742"/>
                  <a:pt x="1251" y="1741"/>
                </a:cubicBezTo>
                <a:lnTo>
                  <a:pt x="1251" y="1741"/>
                </a:lnTo>
                <a:cubicBezTo>
                  <a:pt x="1061" y="1898"/>
                  <a:pt x="871" y="2054"/>
                  <a:pt x="670" y="2188"/>
                </a:cubicBezTo>
                <a:cubicBezTo>
                  <a:pt x="592" y="1373"/>
                  <a:pt x="916" y="570"/>
                  <a:pt x="1530" y="34"/>
                </a:cubicBezTo>
                <a:lnTo>
                  <a:pt x="154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7"/>
          <p:cNvSpPr/>
          <p:nvPr/>
        </p:nvSpPr>
        <p:spPr>
          <a:xfrm>
            <a:off x="6268895" y="4815494"/>
            <a:ext cx="5279" cy="5279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45" y="0"/>
                </a:moveTo>
                <a:lnTo>
                  <a:pt x="12" y="12"/>
                </a:lnTo>
                <a:lnTo>
                  <a:pt x="1" y="45"/>
                </a:lnTo>
                <a:cubicBezTo>
                  <a:pt x="23" y="23"/>
                  <a:pt x="45" y="12"/>
                  <a:pt x="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7"/>
          <p:cNvSpPr/>
          <p:nvPr/>
        </p:nvSpPr>
        <p:spPr>
          <a:xfrm>
            <a:off x="6066564" y="4681794"/>
            <a:ext cx="266490" cy="216791"/>
          </a:xfrm>
          <a:custGeom>
            <a:avLst/>
            <a:gdLst/>
            <a:ahLst/>
            <a:cxnLst/>
            <a:rect l="l" t="t" r="r" b="b"/>
            <a:pathLst>
              <a:path w="2322" h="1889" extrusionOk="0">
                <a:moveTo>
                  <a:pt x="2192" y="0"/>
                </a:moveTo>
                <a:cubicBezTo>
                  <a:pt x="1654" y="0"/>
                  <a:pt x="606" y="227"/>
                  <a:pt x="0" y="1868"/>
                </a:cubicBezTo>
                <a:cubicBezTo>
                  <a:pt x="50" y="1882"/>
                  <a:pt x="102" y="1889"/>
                  <a:pt x="155" y="1889"/>
                </a:cubicBezTo>
                <a:cubicBezTo>
                  <a:pt x="657" y="1889"/>
                  <a:pt x="1295" y="1333"/>
                  <a:pt x="1295" y="1333"/>
                </a:cubicBezTo>
                <a:lnTo>
                  <a:pt x="1295" y="1333"/>
                </a:lnTo>
                <a:cubicBezTo>
                  <a:pt x="1049" y="1366"/>
                  <a:pt x="804" y="1377"/>
                  <a:pt x="570" y="1389"/>
                </a:cubicBezTo>
                <a:cubicBezTo>
                  <a:pt x="916" y="719"/>
                  <a:pt x="1540" y="239"/>
                  <a:pt x="2277" y="83"/>
                </a:cubicBezTo>
                <a:lnTo>
                  <a:pt x="2299" y="38"/>
                </a:lnTo>
                <a:lnTo>
                  <a:pt x="2322" y="5"/>
                </a:lnTo>
                <a:cubicBezTo>
                  <a:pt x="2283" y="2"/>
                  <a:pt x="2239" y="0"/>
                  <a:pt x="219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7"/>
          <p:cNvSpPr/>
          <p:nvPr/>
        </p:nvSpPr>
        <p:spPr>
          <a:xfrm>
            <a:off x="6327769" y="4682253"/>
            <a:ext cx="29610" cy="9066"/>
          </a:xfrm>
          <a:custGeom>
            <a:avLst/>
            <a:gdLst/>
            <a:ahLst/>
            <a:cxnLst/>
            <a:rect l="l" t="t" r="r" b="b"/>
            <a:pathLst>
              <a:path w="258" h="79" extrusionOk="0">
                <a:moveTo>
                  <a:pt x="46" y="1"/>
                </a:moveTo>
                <a:lnTo>
                  <a:pt x="23" y="34"/>
                </a:lnTo>
                <a:lnTo>
                  <a:pt x="1" y="79"/>
                </a:lnTo>
                <a:cubicBezTo>
                  <a:pt x="79" y="57"/>
                  <a:pt x="168" y="45"/>
                  <a:pt x="258" y="34"/>
                </a:cubicBezTo>
                <a:cubicBezTo>
                  <a:pt x="180" y="23"/>
                  <a:pt x="113" y="12"/>
                  <a:pt x="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7"/>
          <p:cNvSpPr/>
          <p:nvPr/>
        </p:nvSpPr>
        <p:spPr>
          <a:xfrm>
            <a:off x="7370293" y="3822097"/>
            <a:ext cx="757121" cy="325014"/>
          </a:xfrm>
          <a:custGeom>
            <a:avLst/>
            <a:gdLst/>
            <a:ahLst/>
            <a:cxnLst/>
            <a:rect l="l" t="t" r="r" b="b"/>
            <a:pathLst>
              <a:path w="6597" h="2832" extrusionOk="0">
                <a:moveTo>
                  <a:pt x="3620" y="0"/>
                </a:moveTo>
                <a:cubicBezTo>
                  <a:pt x="1814" y="0"/>
                  <a:pt x="204" y="1556"/>
                  <a:pt x="1" y="2474"/>
                </a:cubicBezTo>
                <a:cubicBezTo>
                  <a:pt x="755" y="1571"/>
                  <a:pt x="2060" y="637"/>
                  <a:pt x="3418" y="637"/>
                </a:cubicBezTo>
                <a:cubicBezTo>
                  <a:pt x="3688" y="637"/>
                  <a:pt x="3960" y="674"/>
                  <a:pt x="4230" y="755"/>
                </a:cubicBezTo>
                <a:cubicBezTo>
                  <a:pt x="3527" y="822"/>
                  <a:pt x="2612" y="1927"/>
                  <a:pt x="3259" y="2831"/>
                </a:cubicBezTo>
                <a:cubicBezTo>
                  <a:pt x="3349" y="2150"/>
                  <a:pt x="3929" y="1436"/>
                  <a:pt x="4710" y="1414"/>
                </a:cubicBezTo>
                <a:cubicBezTo>
                  <a:pt x="4719" y="1414"/>
                  <a:pt x="4728" y="1414"/>
                  <a:pt x="4737" y="1414"/>
                </a:cubicBezTo>
                <a:cubicBezTo>
                  <a:pt x="5418" y="1414"/>
                  <a:pt x="6030" y="1835"/>
                  <a:pt x="6272" y="2474"/>
                </a:cubicBezTo>
                <a:cubicBezTo>
                  <a:pt x="6272" y="2474"/>
                  <a:pt x="6596" y="733"/>
                  <a:pt x="4465" y="119"/>
                </a:cubicBezTo>
                <a:cubicBezTo>
                  <a:pt x="4181" y="37"/>
                  <a:pt x="3898" y="0"/>
                  <a:pt x="362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7"/>
          <p:cNvSpPr/>
          <p:nvPr/>
        </p:nvSpPr>
        <p:spPr>
          <a:xfrm>
            <a:off x="7193555" y="5107798"/>
            <a:ext cx="252488" cy="35692"/>
          </a:xfrm>
          <a:custGeom>
            <a:avLst/>
            <a:gdLst/>
            <a:ahLst/>
            <a:cxnLst/>
            <a:rect l="l" t="t" r="r" b="b"/>
            <a:pathLst>
              <a:path w="2200" h="311" extrusionOk="0">
                <a:moveTo>
                  <a:pt x="1180" y="1"/>
                </a:moveTo>
                <a:cubicBezTo>
                  <a:pt x="987" y="1"/>
                  <a:pt x="768" y="22"/>
                  <a:pt x="525" y="76"/>
                </a:cubicBezTo>
                <a:cubicBezTo>
                  <a:pt x="336" y="109"/>
                  <a:pt x="157" y="187"/>
                  <a:pt x="1" y="310"/>
                </a:cubicBezTo>
                <a:lnTo>
                  <a:pt x="894" y="310"/>
                </a:lnTo>
                <a:cubicBezTo>
                  <a:pt x="1089" y="247"/>
                  <a:pt x="1309" y="223"/>
                  <a:pt x="1526" y="223"/>
                </a:cubicBezTo>
                <a:cubicBezTo>
                  <a:pt x="1767" y="223"/>
                  <a:pt x="2005" y="253"/>
                  <a:pt x="2199" y="288"/>
                </a:cubicBezTo>
                <a:cubicBezTo>
                  <a:pt x="2099" y="188"/>
                  <a:pt x="1750" y="1"/>
                  <a:pt x="118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7"/>
          <p:cNvSpPr/>
          <p:nvPr/>
        </p:nvSpPr>
        <p:spPr>
          <a:xfrm>
            <a:off x="7360079" y="5097239"/>
            <a:ext cx="18018" cy="3902"/>
          </a:xfrm>
          <a:custGeom>
            <a:avLst/>
            <a:gdLst/>
            <a:ahLst/>
            <a:cxnLst/>
            <a:rect l="l" t="t" r="r" b="b"/>
            <a:pathLst>
              <a:path w="157" h="34" extrusionOk="0">
                <a:moveTo>
                  <a:pt x="1" y="0"/>
                </a:moveTo>
                <a:lnTo>
                  <a:pt x="1" y="0"/>
                </a:lnTo>
                <a:cubicBezTo>
                  <a:pt x="64" y="15"/>
                  <a:pt x="110" y="24"/>
                  <a:pt x="135" y="29"/>
                </a:cubicBezTo>
                <a:lnTo>
                  <a:pt x="135" y="29"/>
                </a:lnTo>
                <a:cubicBezTo>
                  <a:pt x="89" y="20"/>
                  <a:pt x="49" y="10"/>
                  <a:pt x="1" y="0"/>
                </a:cubicBezTo>
                <a:close/>
                <a:moveTo>
                  <a:pt x="135" y="29"/>
                </a:moveTo>
                <a:cubicBezTo>
                  <a:pt x="142" y="31"/>
                  <a:pt x="149" y="32"/>
                  <a:pt x="157" y="34"/>
                </a:cubicBezTo>
                <a:lnTo>
                  <a:pt x="157" y="34"/>
                </a:lnTo>
                <a:cubicBezTo>
                  <a:pt x="157" y="34"/>
                  <a:pt x="149" y="32"/>
                  <a:pt x="135" y="29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7"/>
          <p:cNvSpPr/>
          <p:nvPr/>
        </p:nvSpPr>
        <p:spPr>
          <a:xfrm>
            <a:off x="7047575" y="5062351"/>
            <a:ext cx="238372" cy="81139"/>
          </a:xfrm>
          <a:custGeom>
            <a:avLst/>
            <a:gdLst/>
            <a:ahLst/>
            <a:cxnLst/>
            <a:rect l="l" t="t" r="r" b="b"/>
            <a:pathLst>
              <a:path w="2077" h="707" extrusionOk="0">
                <a:moveTo>
                  <a:pt x="1945" y="1"/>
                </a:moveTo>
                <a:cubicBezTo>
                  <a:pt x="1084" y="1"/>
                  <a:pt x="426" y="313"/>
                  <a:pt x="1" y="706"/>
                </a:cubicBezTo>
                <a:lnTo>
                  <a:pt x="347" y="706"/>
                </a:lnTo>
                <a:cubicBezTo>
                  <a:pt x="782" y="260"/>
                  <a:pt x="1596" y="81"/>
                  <a:pt x="2076" y="3"/>
                </a:cubicBezTo>
                <a:cubicBezTo>
                  <a:pt x="2032" y="2"/>
                  <a:pt x="1988" y="1"/>
                  <a:pt x="19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7"/>
          <p:cNvSpPr/>
          <p:nvPr/>
        </p:nvSpPr>
        <p:spPr>
          <a:xfrm>
            <a:off x="7124467" y="5090927"/>
            <a:ext cx="235732" cy="52562"/>
          </a:xfrm>
          <a:custGeom>
            <a:avLst/>
            <a:gdLst/>
            <a:ahLst/>
            <a:cxnLst/>
            <a:rect l="l" t="t" r="r" b="b"/>
            <a:pathLst>
              <a:path w="2054" h="458" extrusionOk="0">
                <a:moveTo>
                  <a:pt x="1451" y="0"/>
                </a:moveTo>
                <a:cubicBezTo>
                  <a:pt x="820" y="0"/>
                  <a:pt x="353" y="199"/>
                  <a:pt x="0" y="457"/>
                </a:cubicBezTo>
                <a:lnTo>
                  <a:pt x="357" y="457"/>
                </a:lnTo>
                <a:cubicBezTo>
                  <a:pt x="802" y="108"/>
                  <a:pt x="1314" y="30"/>
                  <a:pt x="1685" y="30"/>
                </a:cubicBezTo>
                <a:cubicBezTo>
                  <a:pt x="1836" y="30"/>
                  <a:pt x="1963" y="43"/>
                  <a:pt x="2054" y="55"/>
                </a:cubicBezTo>
                <a:cubicBezTo>
                  <a:pt x="1837" y="17"/>
                  <a:pt x="1637" y="0"/>
                  <a:pt x="145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7"/>
          <p:cNvSpPr/>
          <p:nvPr/>
        </p:nvSpPr>
        <p:spPr>
          <a:xfrm>
            <a:off x="6897692" y="5029414"/>
            <a:ext cx="266605" cy="114076"/>
          </a:xfrm>
          <a:custGeom>
            <a:avLst/>
            <a:gdLst/>
            <a:ahLst/>
            <a:cxnLst/>
            <a:rect l="l" t="t" r="r" b="b"/>
            <a:pathLst>
              <a:path w="2323" h="994" extrusionOk="0">
                <a:moveTo>
                  <a:pt x="2322" y="0"/>
                </a:moveTo>
                <a:cubicBezTo>
                  <a:pt x="1452" y="33"/>
                  <a:pt x="626" y="379"/>
                  <a:pt x="1" y="993"/>
                </a:cubicBezTo>
                <a:lnTo>
                  <a:pt x="470" y="993"/>
                </a:lnTo>
                <a:cubicBezTo>
                  <a:pt x="950" y="458"/>
                  <a:pt x="1608" y="100"/>
                  <a:pt x="23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7"/>
          <p:cNvSpPr/>
          <p:nvPr/>
        </p:nvSpPr>
        <p:spPr>
          <a:xfrm>
            <a:off x="7223050" y="5048579"/>
            <a:ext cx="9067" cy="115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0" y="0"/>
                </a:moveTo>
                <a:lnTo>
                  <a:pt x="7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7"/>
          <p:cNvSpPr/>
          <p:nvPr/>
        </p:nvSpPr>
        <p:spPr>
          <a:xfrm>
            <a:off x="6972059" y="5048579"/>
            <a:ext cx="251111" cy="94911"/>
          </a:xfrm>
          <a:custGeom>
            <a:avLst/>
            <a:gdLst/>
            <a:ahLst/>
            <a:cxnLst/>
            <a:rect l="l" t="t" r="r" b="b"/>
            <a:pathLst>
              <a:path w="2188" h="827" extrusionOk="0">
                <a:moveTo>
                  <a:pt x="2187" y="0"/>
                </a:moveTo>
                <a:cubicBezTo>
                  <a:pt x="1116" y="90"/>
                  <a:pt x="435" y="458"/>
                  <a:pt x="0" y="826"/>
                </a:cubicBezTo>
                <a:lnTo>
                  <a:pt x="335" y="826"/>
                </a:lnTo>
                <a:cubicBezTo>
                  <a:pt x="915" y="190"/>
                  <a:pt x="1897" y="34"/>
                  <a:pt x="218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7"/>
          <p:cNvSpPr/>
          <p:nvPr/>
        </p:nvSpPr>
        <p:spPr>
          <a:xfrm>
            <a:off x="6772253" y="3080493"/>
            <a:ext cx="1033596" cy="1062724"/>
          </a:xfrm>
          <a:custGeom>
            <a:avLst/>
            <a:gdLst/>
            <a:ahLst/>
            <a:cxnLst/>
            <a:rect l="l" t="t" r="r" b="b"/>
            <a:pathLst>
              <a:path w="9006" h="9260" extrusionOk="0">
                <a:moveTo>
                  <a:pt x="4866" y="0"/>
                </a:moveTo>
                <a:cubicBezTo>
                  <a:pt x="4754" y="0"/>
                  <a:pt x="4643" y="3"/>
                  <a:pt x="4531" y="8"/>
                </a:cubicBezTo>
                <a:cubicBezTo>
                  <a:pt x="4129" y="42"/>
                  <a:pt x="3728" y="142"/>
                  <a:pt x="3348" y="287"/>
                </a:cubicBezTo>
                <a:cubicBezTo>
                  <a:pt x="2991" y="444"/>
                  <a:pt x="2656" y="633"/>
                  <a:pt x="2355" y="868"/>
                </a:cubicBezTo>
                <a:cubicBezTo>
                  <a:pt x="2098" y="1169"/>
                  <a:pt x="1819" y="1437"/>
                  <a:pt x="1518" y="1671"/>
                </a:cubicBezTo>
                <a:lnTo>
                  <a:pt x="1496" y="1705"/>
                </a:lnTo>
                <a:cubicBezTo>
                  <a:pt x="1429" y="1772"/>
                  <a:pt x="1373" y="1839"/>
                  <a:pt x="1317" y="1917"/>
                </a:cubicBezTo>
                <a:cubicBezTo>
                  <a:pt x="1250" y="2006"/>
                  <a:pt x="1206" y="2062"/>
                  <a:pt x="1150" y="2140"/>
                </a:cubicBezTo>
                <a:lnTo>
                  <a:pt x="1116" y="2196"/>
                </a:lnTo>
                <a:lnTo>
                  <a:pt x="1094" y="2229"/>
                </a:lnTo>
                <a:lnTo>
                  <a:pt x="1072" y="2252"/>
                </a:lnTo>
                <a:lnTo>
                  <a:pt x="994" y="2363"/>
                </a:lnTo>
                <a:cubicBezTo>
                  <a:pt x="949" y="2441"/>
                  <a:pt x="893" y="2519"/>
                  <a:pt x="860" y="2597"/>
                </a:cubicBezTo>
                <a:cubicBezTo>
                  <a:pt x="681" y="2910"/>
                  <a:pt x="525" y="3234"/>
                  <a:pt x="413" y="3557"/>
                </a:cubicBezTo>
                <a:cubicBezTo>
                  <a:pt x="246" y="4004"/>
                  <a:pt x="134" y="4461"/>
                  <a:pt x="67" y="4930"/>
                </a:cubicBezTo>
                <a:lnTo>
                  <a:pt x="123" y="4986"/>
                </a:lnTo>
                <a:cubicBezTo>
                  <a:pt x="123" y="4986"/>
                  <a:pt x="235" y="5064"/>
                  <a:pt x="134" y="5532"/>
                </a:cubicBezTo>
                <a:cubicBezTo>
                  <a:pt x="101" y="5488"/>
                  <a:pt x="67" y="5454"/>
                  <a:pt x="23" y="5432"/>
                </a:cubicBezTo>
                <a:lnTo>
                  <a:pt x="23" y="5443"/>
                </a:lnTo>
                <a:cubicBezTo>
                  <a:pt x="0" y="5722"/>
                  <a:pt x="0" y="6001"/>
                  <a:pt x="11" y="6280"/>
                </a:cubicBezTo>
                <a:cubicBezTo>
                  <a:pt x="90" y="6347"/>
                  <a:pt x="134" y="6392"/>
                  <a:pt x="134" y="6392"/>
                </a:cubicBezTo>
                <a:cubicBezTo>
                  <a:pt x="179" y="7642"/>
                  <a:pt x="313" y="8378"/>
                  <a:pt x="447" y="8813"/>
                </a:cubicBezTo>
                <a:cubicBezTo>
                  <a:pt x="469" y="8903"/>
                  <a:pt x="491" y="8981"/>
                  <a:pt x="514" y="9036"/>
                </a:cubicBezTo>
                <a:cubicBezTo>
                  <a:pt x="547" y="9137"/>
                  <a:pt x="581" y="9215"/>
                  <a:pt x="592" y="9260"/>
                </a:cubicBezTo>
                <a:cubicBezTo>
                  <a:pt x="581" y="9215"/>
                  <a:pt x="558" y="9137"/>
                  <a:pt x="536" y="9025"/>
                </a:cubicBezTo>
                <a:cubicBezTo>
                  <a:pt x="491" y="8847"/>
                  <a:pt x="436" y="8590"/>
                  <a:pt x="369" y="8255"/>
                </a:cubicBezTo>
                <a:cubicBezTo>
                  <a:pt x="302" y="7854"/>
                  <a:pt x="257" y="7452"/>
                  <a:pt x="235" y="7039"/>
                </a:cubicBezTo>
                <a:cubicBezTo>
                  <a:pt x="201" y="6514"/>
                  <a:pt x="212" y="5990"/>
                  <a:pt x="279" y="5477"/>
                </a:cubicBezTo>
                <a:cubicBezTo>
                  <a:pt x="313" y="5175"/>
                  <a:pt x="357" y="4885"/>
                  <a:pt x="436" y="4595"/>
                </a:cubicBezTo>
                <a:cubicBezTo>
                  <a:pt x="502" y="4283"/>
                  <a:pt x="603" y="3981"/>
                  <a:pt x="726" y="3691"/>
                </a:cubicBezTo>
                <a:cubicBezTo>
                  <a:pt x="848" y="3379"/>
                  <a:pt x="994" y="3077"/>
                  <a:pt x="1172" y="2798"/>
                </a:cubicBezTo>
                <a:cubicBezTo>
                  <a:pt x="1217" y="2720"/>
                  <a:pt x="1261" y="2653"/>
                  <a:pt x="1317" y="2586"/>
                </a:cubicBezTo>
                <a:lnTo>
                  <a:pt x="1384" y="2475"/>
                </a:lnTo>
                <a:lnTo>
                  <a:pt x="1406" y="2452"/>
                </a:lnTo>
                <a:lnTo>
                  <a:pt x="1418" y="2430"/>
                </a:lnTo>
                <a:lnTo>
                  <a:pt x="1462" y="2374"/>
                </a:lnTo>
                <a:cubicBezTo>
                  <a:pt x="1518" y="2307"/>
                  <a:pt x="1574" y="2240"/>
                  <a:pt x="1630" y="2162"/>
                </a:cubicBezTo>
                <a:lnTo>
                  <a:pt x="1797" y="1961"/>
                </a:lnTo>
                <a:cubicBezTo>
                  <a:pt x="2266" y="1415"/>
                  <a:pt x="2846" y="991"/>
                  <a:pt x="3516" y="712"/>
                </a:cubicBezTo>
                <a:cubicBezTo>
                  <a:pt x="3935" y="540"/>
                  <a:pt x="4379" y="453"/>
                  <a:pt x="4825" y="453"/>
                </a:cubicBezTo>
                <a:cubicBezTo>
                  <a:pt x="5104" y="453"/>
                  <a:pt x="5384" y="487"/>
                  <a:pt x="5658" y="555"/>
                </a:cubicBezTo>
                <a:cubicBezTo>
                  <a:pt x="6015" y="633"/>
                  <a:pt x="6361" y="767"/>
                  <a:pt x="6685" y="946"/>
                </a:cubicBezTo>
                <a:cubicBezTo>
                  <a:pt x="7008" y="1136"/>
                  <a:pt x="7299" y="1348"/>
                  <a:pt x="7566" y="1593"/>
                </a:cubicBezTo>
                <a:cubicBezTo>
                  <a:pt x="7700" y="1727"/>
                  <a:pt x="7834" y="1850"/>
                  <a:pt x="7946" y="1995"/>
                </a:cubicBezTo>
                <a:lnTo>
                  <a:pt x="8035" y="2095"/>
                </a:lnTo>
                <a:lnTo>
                  <a:pt x="8113" y="2207"/>
                </a:lnTo>
                <a:cubicBezTo>
                  <a:pt x="8169" y="2274"/>
                  <a:pt x="8214" y="2341"/>
                  <a:pt x="8258" y="2419"/>
                </a:cubicBezTo>
                <a:cubicBezTo>
                  <a:pt x="8336" y="2575"/>
                  <a:pt x="8415" y="2731"/>
                  <a:pt x="8470" y="2888"/>
                </a:cubicBezTo>
                <a:cubicBezTo>
                  <a:pt x="8526" y="3044"/>
                  <a:pt x="8560" y="3211"/>
                  <a:pt x="8571" y="3379"/>
                </a:cubicBezTo>
                <a:cubicBezTo>
                  <a:pt x="8615" y="4037"/>
                  <a:pt x="8381" y="4684"/>
                  <a:pt x="7946" y="5175"/>
                </a:cubicBezTo>
                <a:cubicBezTo>
                  <a:pt x="7756" y="5398"/>
                  <a:pt x="7522" y="5588"/>
                  <a:pt x="7243" y="5689"/>
                </a:cubicBezTo>
                <a:cubicBezTo>
                  <a:pt x="7175" y="5707"/>
                  <a:pt x="7104" y="5715"/>
                  <a:pt x="7032" y="5715"/>
                </a:cubicBezTo>
                <a:cubicBezTo>
                  <a:pt x="6973" y="5715"/>
                  <a:pt x="6912" y="5710"/>
                  <a:pt x="6852" y="5700"/>
                </a:cubicBezTo>
                <a:cubicBezTo>
                  <a:pt x="6718" y="5677"/>
                  <a:pt x="6596" y="5633"/>
                  <a:pt x="6473" y="5577"/>
                </a:cubicBezTo>
                <a:cubicBezTo>
                  <a:pt x="5982" y="5332"/>
                  <a:pt x="5669" y="4852"/>
                  <a:pt x="5759" y="4416"/>
                </a:cubicBezTo>
                <a:cubicBezTo>
                  <a:pt x="5781" y="4216"/>
                  <a:pt x="5881" y="4026"/>
                  <a:pt x="6038" y="3881"/>
                </a:cubicBezTo>
                <a:cubicBezTo>
                  <a:pt x="6172" y="3769"/>
                  <a:pt x="6339" y="3691"/>
                  <a:pt x="6517" y="3680"/>
                </a:cubicBezTo>
                <a:cubicBezTo>
                  <a:pt x="6663" y="3680"/>
                  <a:pt x="6808" y="3713"/>
                  <a:pt x="6930" y="3780"/>
                </a:cubicBezTo>
                <a:cubicBezTo>
                  <a:pt x="6964" y="3803"/>
                  <a:pt x="6997" y="3825"/>
                  <a:pt x="7020" y="3847"/>
                </a:cubicBezTo>
                <a:cubicBezTo>
                  <a:pt x="7053" y="3870"/>
                  <a:pt x="7075" y="3892"/>
                  <a:pt x="7098" y="3914"/>
                </a:cubicBezTo>
                <a:cubicBezTo>
                  <a:pt x="7154" y="3970"/>
                  <a:pt x="7198" y="4048"/>
                  <a:pt x="7221" y="4137"/>
                </a:cubicBezTo>
                <a:cubicBezTo>
                  <a:pt x="7209" y="4082"/>
                  <a:pt x="7198" y="4037"/>
                  <a:pt x="7176" y="3992"/>
                </a:cubicBezTo>
                <a:cubicBezTo>
                  <a:pt x="7131" y="3892"/>
                  <a:pt x="7053" y="3792"/>
                  <a:pt x="6964" y="3725"/>
                </a:cubicBezTo>
                <a:cubicBezTo>
                  <a:pt x="6830" y="3635"/>
                  <a:pt x="6674" y="3591"/>
                  <a:pt x="6517" y="3591"/>
                </a:cubicBezTo>
                <a:cubicBezTo>
                  <a:pt x="6317" y="3591"/>
                  <a:pt x="6116" y="3658"/>
                  <a:pt x="5959" y="3780"/>
                </a:cubicBezTo>
                <a:cubicBezTo>
                  <a:pt x="5859" y="3847"/>
                  <a:pt x="5792" y="3937"/>
                  <a:pt x="5725" y="4037"/>
                </a:cubicBezTo>
                <a:cubicBezTo>
                  <a:pt x="5658" y="4137"/>
                  <a:pt x="5614" y="4260"/>
                  <a:pt x="5591" y="4372"/>
                </a:cubicBezTo>
                <a:cubicBezTo>
                  <a:pt x="5524" y="4651"/>
                  <a:pt x="5569" y="4930"/>
                  <a:pt x="5714" y="5175"/>
                </a:cubicBezTo>
                <a:cubicBezTo>
                  <a:pt x="5859" y="5443"/>
                  <a:pt x="6082" y="5655"/>
                  <a:pt x="6350" y="5800"/>
                </a:cubicBezTo>
                <a:cubicBezTo>
                  <a:pt x="6439" y="5856"/>
                  <a:pt x="6540" y="5901"/>
                  <a:pt x="6640" y="5934"/>
                </a:cubicBezTo>
                <a:cubicBezTo>
                  <a:pt x="6729" y="5901"/>
                  <a:pt x="6808" y="5867"/>
                  <a:pt x="6897" y="5845"/>
                </a:cubicBezTo>
                <a:cubicBezTo>
                  <a:pt x="7243" y="5744"/>
                  <a:pt x="7600" y="5666"/>
                  <a:pt x="7957" y="5633"/>
                </a:cubicBezTo>
                <a:cubicBezTo>
                  <a:pt x="8046" y="5555"/>
                  <a:pt x="8124" y="5477"/>
                  <a:pt x="8203" y="5398"/>
                </a:cubicBezTo>
                <a:cubicBezTo>
                  <a:pt x="8459" y="5131"/>
                  <a:pt x="8649" y="4818"/>
                  <a:pt x="8794" y="4483"/>
                </a:cubicBezTo>
                <a:cubicBezTo>
                  <a:pt x="8950" y="4126"/>
                  <a:pt x="9006" y="3736"/>
                  <a:pt x="8984" y="3345"/>
                </a:cubicBezTo>
                <a:cubicBezTo>
                  <a:pt x="8973" y="3144"/>
                  <a:pt x="8928" y="2943"/>
                  <a:pt x="8872" y="2754"/>
                </a:cubicBezTo>
                <a:cubicBezTo>
                  <a:pt x="8805" y="2564"/>
                  <a:pt x="8727" y="2374"/>
                  <a:pt x="8627" y="2196"/>
                </a:cubicBezTo>
                <a:cubicBezTo>
                  <a:pt x="8571" y="2118"/>
                  <a:pt x="8526" y="2028"/>
                  <a:pt x="8470" y="1950"/>
                </a:cubicBezTo>
                <a:lnTo>
                  <a:pt x="8381" y="1816"/>
                </a:lnTo>
                <a:lnTo>
                  <a:pt x="8292" y="1705"/>
                </a:lnTo>
                <a:cubicBezTo>
                  <a:pt x="8158" y="1548"/>
                  <a:pt x="8024" y="1403"/>
                  <a:pt x="7879" y="1269"/>
                </a:cubicBezTo>
                <a:cubicBezTo>
                  <a:pt x="7578" y="991"/>
                  <a:pt x="7254" y="745"/>
                  <a:pt x="6897" y="544"/>
                </a:cubicBezTo>
                <a:cubicBezTo>
                  <a:pt x="6685" y="433"/>
                  <a:pt x="6451" y="321"/>
                  <a:pt x="6216" y="243"/>
                </a:cubicBezTo>
                <a:cubicBezTo>
                  <a:pt x="6115" y="269"/>
                  <a:pt x="6011" y="283"/>
                  <a:pt x="5907" y="283"/>
                </a:cubicBezTo>
                <a:cubicBezTo>
                  <a:pt x="5794" y="283"/>
                  <a:pt x="5680" y="267"/>
                  <a:pt x="5569" y="232"/>
                </a:cubicBezTo>
                <a:cubicBezTo>
                  <a:pt x="5435" y="187"/>
                  <a:pt x="5312" y="109"/>
                  <a:pt x="5201" y="8"/>
                </a:cubicBezTo>
                <a:cubicBezTo>
                  <a:pt x="5089" y="3"/>
                  <a:pt x="4977" y="0"/>
                  <a:pt x="486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7"/>
          <p:cNvSpPr/>
          <p:nvPr/>
        </p:nvSpPr>
        <p:spPr>
          <a:xfrm>
            <a:off x="7534293" y="3726843"/>
            <a:ext cx="151264" cy="43381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1317" y="1"/>
                </a:moveTo>
                <a:lnTo>
                  <a:pt x="1317" y="1"/>
                </a:lnTo>
                <a:cubicBezTo>
                  <a:pt x="960" y="34"/>
                  <a:pt x="603" y="112"/>
                  <a:pt x="257" y="213"/>
                </a:cubicBezTo>
                <a:cubicBezTo>
                  <a:pt x="179" y="235"/>
                  <a:pt x="89" y="269"/>
                  <a:pt x="0" y="302"/>
                </a:cubicBezTo>
                <a:cubicBezTo>
                  <a:pt x="139" y="351"/>
                  <a:pt x="287" y="378"/>
                  <a:pt x="432" y="378"/>
                </a:cubicBezTo>
                <a:cubicBezTo>
                  <a:pt x="520" y="378"/>
                  <a:pt x="608" y="368"/>
                  <a:pt x="692" y="347"/>
                </a:cubicBezTo>
                <a:cubicBezTo>
                  <a:pt x="871" y="302"/>
                  <a:pt x="1027" y="224"/>
                  <a:pt x="1172" y="112"/>
                </a:cubicBezTo>
                <a:cubicBezTo>
                  <a:pt x="1228" y="79"/>
                  <a:pt x="1272" y="34"/>
                  <a:pt x="131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7"/>
          <p:cNvSpPr/>
          <p:nvPr/>
        </p:nvSpPr>
        <p:spPr>
          <a:xfrm>
            <a:off x="6841342" y="4143092"/>
            <a:ext cx="1492" cy="5279"/>
          </a:xfrm>
          <a:custGeom>
            <a:avLst/>
            <a:gdLst/>
            <a:ahLst/>
            <a:cxnLst/>
            <a:rect l="l" t="t" r="r" b="b"/>
            <a:pathLst>
              <a:path w="13" h="46" extrusionOk="0">
                <a:moveTo>
                  <a:pt x="1" y="1"/>
                </a:moveTo>
                <a:lnTo>
                  <a:pt x="1" y="1"/>
                </a:lnTo>
                <a:lnTo>
                  <a:pt x="12" y="45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7"/>
          <p:cNvSpPr/>
          <p:nvPr/>
        </p:nvSpPr>
        <p:spPr>
          <a:xfrm>
            <a:off x="7477943" y="3511661"/>
            <a:ext cx="131868" cy="111552"/>
          </a:xfrm>
          <a:custGeom>
            <a:avLst/>
            <a:gdLst/>
            <a:ahLst/>
            <a:cxnLst/>
            <a:rect l="l" t="t" r="r" b="b"/>
            <a:pathLst>
              <a:path w="1149" h="972" extrusionOk="0">
                <a:moveTo>
                  <a:pt x="1080" y="433"/>
                </a:moveTo>
                <a:lnTo>
                  <a:pt x="1080" y="433"/>
                </a:lnTo>
                <a:cubicBezTo>
                  <a:pt x="1081" y="434"/>
                  <a:pt x="1082" y="435"/>
                  <a:pt x="1083" y="436"/>
                </a:cubicBezTo>
                <a:lnTo>
                  <a:pt x="1083" y="447"/>
                </a:lnTo>
                <a:cubicBezTo>
                  <a:pt x="1082" y="443"/>
                  <a:pt x="1081" y="438"/>
                  <a:pt x="1080" y="433"/>
                </a:cubicBezTo>
                <a:close/>
                <a:moveTo>
                  <a:pt x="608" y="0"/>
                </a:moveTo>
                <a:cubicBezTo>
                  <a:pt x="484" y="0"/>
                  <a:pt x="363" y="46"/>
                  <a:pt x="268" y="135"/>
                </a:cubicBezTo>
                <a:cubicBezTo>
                  <a:pt x="0" y="392"/>
                  <a:pt x="101" y="849"/>
                  <a:pt x="469" y="950"/>
                </a:cubicBezTo>
                <a:cubicBezTo>
                  <a:pt x="518" y="965"/>
                  <a:pt x="566" y="972"/>
                  <a:pt x="613" y="972"/>
                </a:cubicBezTo>
                <a:cubicBezTo>
                  <a:pt x="910" y="972"/>
                  <a:pt x="1149" y="687"/>
                  <a:pt x="1072" y="369"/>
                </a:cubicBezTo>
                <a:lnTo>
                  <a:pt x="1072" y="369"/>
                </a:lnTo>
                <a:cubicBezTo>
                  <a:pt x="1072" y="379"/>
                  <a:pt x="1072" y="388"/>
                  <a:pt x="1072" y="396"/>
                </a:cubicBezTo>
                <a:lnTo>
                  <a:pt x="1072" y="396"/>
                </a:lnTo>
                <a:cubicBezTo>
                  <a:pt x="1059" y="346"/>
                  <a:pt x="1041" y="296"/>
                  <a:pt x="1016" y="247"/>
                </a:cubicBezTo>
                <a:cubicBezTo>
                  <a:pt x="982" y="191"/>
                  <a:pt x="938" y="135"/>
                  <a:pt x="882" y="79"/>
                </a:cubicBezTo>
                <a:cubicBezTo>
                  <a:pt x="795" y="26"/>
                  <a:pt x="701" y="0"/>
                  <a:pt x="60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7"/>
          <p:cNvSpPr/>
          <p:nvPr/>
        </p:nvSpPr>
        <p:spPr>
          <a:xfrm>
            <a:off x="7577788" y="3520727"/>
            <a:ext cx="23183" cy="42348"/>
          </a:xfrm>
          <a:custGeom>
            <a:avLst/>
            <a:gdLst/>
            <a:ahLst/>
            <a:cxnLst/>
            <a:rect l="l" t="t" r="r" b="b"/>
            <a:pathLst>
              <a:path w="202" h="369" extrusionOk="0">
                <a:moveTo>
                  <a:pt x="1" y="0"/>
                </a:moveTo>
                <a:cubicBezTo>
                  <a:pt x="56" y="56"/>
                  <a:pt x="101" y="112"/>
                  <a:pt x="135" y="168"/>
                </a:cubicBezTo>
                <a:cubicBezTo>
                  <a:pt x="168" y="235"/>
                  <a:pt x="190" y="301"/>
                  <a:pt x="202" y="368"/>
                </a:cubicBezTo>
                <a:lnTo>
                  <a:pt x="202" y="357"/>
                </a:lnTo>
                <a:cubicBezTo>
                  <a:pt x="202" y="346"/>
                  <a:pt x="202" y="324"/>
                  <a:pt x="202" y="290"/>
                </a:cubicBezTo>
                <a:cubicBezTo>
                  <a:pt x="179" y="212"/>
                  <a:pt x="135" y="134"/>
                  <a:pt x="79" y="67"/>
                </a:cubicBezTo>
                <a:cubicBezTo>
                  <a:pt x="56" y="45"/>
                  <a:pt x="23" y="23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7"/>
          <p:cNvSpPr/>
          <p:nvPr/>
        </p:nvSpPr>
        <p:spPr>
          <a:xfrm>
            <a:off x="6805535" y="3668199"/>
            <a:ext cx="331793" cy="276469"/>
          </a:xfrm>
          <a:custGeom>
            <a:avLst/>
            <a:gdLst/>
            <a:ahLst/>
            <a:cxnLst/>
            <a:rect l="l" t="t" r="r" b="b"/>
            <a:pathLst>
              <a:path w="2891" h="2409" extrusionOk="0">
                <a:moveTo>
                  <a:pt x="1762" y="0"/>
                </a:moveTo>
                <a:cubicBezTo>
                  <a:pt x="1512" y="0"/>
                  <a:pt x="1233" y="94"/>
                  <a:pt x="927" y="333"/>
                </a:cubicBezTo>
                <a:cubicBezTo>
                  <a:pt x="0" y="1047"/>
                  <a:pt x="101" y="2409"/>
                  <a:pt x="101" y="2409"/>
                </a:cubicBezTo>
                <a:cubicBezTo>
                  <a:pt x="497" y="924"/>
                  <a:pt x="1149" y="556"/>
                  <a:pt x="1588" y="556"/>
                </a:cubicBezTo>
                <a:cubicBezTo>
                  <a:pt x="1730" y="556"/>
                  <a:pt x="1849" y="594"/>
                  <a:pt x="1931" y="646"/>
                </a:cubicBezTo>
                <a:cubicBezTo>
                  <a:pt x="1891" y="639"/>
                  <a:pt x="1852" y="636"/>
                  <a:pt x="1813" y="636"/>
                </a:cubicBezTo>
                <a:cubicBezTo>
                  <a:pt x="1052" y="636"/>
                  <a:pt x="433" y="1834"/>
                  <a:pt x="380" y="2375"/>
                </a:cubicBezTo>
                <a:cubicBezTo>
                  <a:pt x="726" y="1226"/>
                  <a:pt x="2232" y="1036"/>
                  <a:pt x="2891" y="713"/>
                </a:cubicBezTo>
                <a:cubicBezTo>
                  <a:pt x="2638" y="371"/>
                  <a:pt x="2258" y="0"/>
                  <a:pt x="176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7"/>
          <p:cNvSpPr/>
          <p:nvPr/>
        </p:nvSpPr>
        <p:spPr>
          <a:xfrm>
            <a:off x="6837555" y="3495135"/>
            <a:ext cx="305396" cy="269009"/>
          </a:xfrm>
          <a:custGeom>
            <a:avLst/>
            <a:gdLst/>
            <a:ahLst/>
            <a:cxnLst/>
            <a:rect l="l" t="t" r="r" b="b"/>
            <a:pathLst>
              <a:path w="2661" h="2344" extrusionOk="0">
                <a:moveTo>
                  <a:pt x="1675" y="1"/>
                </a:moveTo>
                <a:cubicBezTo>
                  <a:pt x="1431" y="1"/>
                  <a:pt x="1168" y="74"/>
                  <a:pt x="916" y="268"/>
                </a:cubicBezTo>
                <a:cubicBezTo>
                  <a:pt x="157" y="837"/>
                  <a:pt x="34" y="1462"/>
                  <a:pt x="45" y="1663"/>
                </a:cubicBezTo>
                <a:cubicBezTo>
                  <a:pt x="311" y="1216"/>
                  <a:pt x="764" y="549"/>
                  <a:pt x="1362" y="549"/>
                </a:cubicBezTo>
                <a:cubicBezTo>
                  <a:pt x="1466" y="549"/>
                  <a:pt x="1574" y="569"/>
                  <a:pt x="1686" y="614"/>
                </a:cubicBezTo>
                <a:cubicBezTo>
                  <a:pt x="1195" y="792"/>
                  <a:pt x="123" y="1473"/>
                  <a:pt x="0" y="2343"/>
                </a:cubicBezTo>
                <a:cubicBezTo>
                  <a:pt x="0" y="2343"/>
                  <a:pt x="703" y="1183"/>
                  <a:pt x="1552" y="1105"/>
                </a:cubicBezTo>
                <a:cubicBezTo>
                  <a:pt x="2400" y="1015"/>
                  <a:pt x="2623" y="915"/>
                  <a:pt x="2645" y="591"/>
                </a:cubicBezTo>
                <a:cubicBezTo>
                  <a:pt x="2661" y="368"/>
                  <a:pt x="2218" y="1"/>
                  <a:pt x="167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"/>
          <p:cNvSpPr/>
          <p:nvPr/>
        </p:nvSpPr>
        <p:spPr>
          <a:xfrm>
            <a:off x="6854196" y="3591078"/>
            <a:ext cx="7804" cy="16870"/>
          </a:xfrm>
          <a:custGeom>
            <a:avLst/>
            <a:gdLst/>
            <a:ahLst/>
            <a:cxnLst/>
            <a:rect l="l" t="t" r="r" b="b"/>
            <a:pathLst>
              <a:path w="68" h="147" extrusionOk="0">
                <a:moveTo>
                  <a:pt x="67" y="1"/>
                </a:moveTo>
                <a:cubicBezTo>
                  <a:pt x="45" y="46"/>
                  <a:pt x="23" y="90"/>
                  <a:pt x="1" y="146"/>
                </a:cubicBezTo>
                <a:cubicBezTo>
                  <a:pt x="23" y="90"/>
                  <a:pt x="45" y="46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7"/>
          <p:cNvSpPr/>
          <p:nvPr/>
        </p:nvSpPr>
        <p:spPr>
          <a:xfrm>
            <a:off x="6861885" y="3388175"/>
            <a:ext cx="420967" cy="203019"/>
          </a:xfrm>
          <a:custGeom>
            <a:avLst/>
            <a:gdLst/>
            <a:ahLst/>
            <a:cxnLst/>
            <a:rect l="l" t="t" r="r" b="b"/>
            <a:pathLst>
              <a:path w="3668" h="1769" extrusionOk="0">
                <a:moveTo>
                  <a:pt x="2197" y="1"/>
                </a:moveTo>
                <a:cubicBezTo>
                  <a:pt x="1555" y="1"/>
                  <a:pt x="771" y="287"/>
                  <a:pt x="157" y="1077"/>
                </a:cubicBezTo>
                <a:cubicBezTo>
                  <a:pt x="537" y="765"/>
                  <a:pt x="1197" y="261"/>
                  <a:pt x="1830" y="261"/>
                </a:cubicBezTo>
                <a:cubicBezTo>
                  <a:pt x="2034" y="261"/>
                  <a:pt x="2234" y="313"/>
                  <a:pt x="2422" y="441"/>
                </a:cubicBezTo>
                <a:cubicBezTo>
                  <a:pt x="2367" y="439"/>
                  <a:pt x="2311" y="438"/>
                  <a:pt x="2252" y="438"/>
                </a:cubicBezTo>
                <a:cubicBezTo>
                  <a:pt x="1563" y="438"/>
                  <a:pt x="649" y="596"/>
                  <a:pt x="0" y="1769"/>
                </a:cubicBezTo>
                <a:cubicBezTo>
                  <a:pt x="184" y="1467"/>
                  <a:pt x="709" y="751"/>
                  <a:pt x="1648" y="751"/>
                </a:cubicBezTo>
                <a:cubicBezTo>
                  <a:pt x="1682" y="751"/>
                  <a:pt x="1717" y="751"/>
                  <a:pt x="1753" y="753"/>
                </a:cubicBezTo>
                <a:cubicBezTo>
                  <a:pt x="2232" y="753"/>
                  <a:pt x="2679" y="1177"/>
                  <a:pt x="2980" y="1256"/>
                </a:cubicBezTo>
                <a:cubicBezTo>
                  <a:pt x="3008" y="1263"/>
                  <a:pt x="3037" y="1266"/>
                  <a:pt x="3066" y="1266"/>
                </a:cubicBezTo>
                <a:cubicBezTo>
                  <a:pt x="3352" y="1266"/>
                  <a:pt x="3667" y="925"/>
                  <a:pt x="3293" y="419"/>
                </a:cubicBezTo>
                <a:cubicBezTo>
                  <a:pt x="3112" y="174"/>
                  <a:pt x="2698" y="1"/>
                  <a:pt x="21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7"/>
          <p:cNvSpPr/>
          <p:nvPr/>
        </p:nvSpPr>
        <p:spPr>
          <a:xfrm>
            <a:off x="6904118" y="3276510"/>
            <a:ext cx="508650" cy="185116"/>
          </a:xfrm>
          <a:custGeom>
            <a:avLst/>
            <a:gdLst/>
            <a:ahLst/>
            <a:cxnLst/>
            <a:rect l="l" t="t" r="r" b="b"/>
            <a:pathLst>
              <a:path w="4432" h="1613" extrusionOk="0">
                <a:moveTo>
                  <a:pt x="2664" y="0"/>
                </a:moveTo>
                <a:cubicBezTo>
                  <a:pt x="1856" y="0"/>
                  <a:pt x="867" y="310"/>
                  <a:pt x="224" y="1068"/>
                </a:cubicBezTo>
                <a:cubicBezTo>
                  <a:pt x="756" y="600"/>
                  <a:pt x="1434" y="352"/>
                  <a:pt x="2127" y="352"/>
                </a:cubicBezTo>
                <a:cubicBezTo>
                  <a:pt x="2408" y="352"/>
                  <a:pt x="2692" y="393"/>
                  <a:pt x="2969" y="477"/>
                </a:cubicBezTo>
                <a:cubicBezTo>
                  <a:pt x="2848" y="469"/>
                  <a:pt x="2686" y="453"/>
                  <a:pt x="2491" y="453"/>
                </a:cubicBezTo>
                <a:cubicBezTo>
                  <a:pt x="1879" y="453"/>
                  <a:pt x="949" y="604"/>
                  <a:pt x="1" y="1604"/>
                </a:cubicBezTo>
                <a:cubicBezTo>
                  <a:pt x="116" y="1488"/>
                  <a:pt x="897" y="743"/>
                  <a:pt x="1836" y="743"/>
                </a:cubicBezTo>
                <a:cubicBezTo>
                  <a:pt x="2076" y="743"/>
                  <a:pt x="2326" y="791"/>
                  <a:pt x="2579" y="912"/>
                </a:cubicBezTo>
                <a:cubicBezTo>
                  <a:pt x="3195" y="1220"/>
                  <a:pt x="3565" y="1613"/>
                  <a:pt x="3925" y="1613"/>
                </a:cubicBezTo>
                <a:cubicBezTo>
                  <a:pt x="3956" y="1613"/>
                  <a:pt x="3987" y="1610"/>
                  <a:pt x="4018" y="1604"/>
                </a:cubicBezTo>
                <a:cubicBezTo>
                  <a:pt x="4409" y="1526"/>
                  <a:pt x="4431" y="711"/>
                  <a:pt x="3739" y="253"/>
                </a:cubicBezTo>
                <a:cubicBezTo>
                  <a:pt x="3491" y="92"/>
                  <a:pt x="3104" y="0"/>
                  <a:pt x="266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7"/>
          <p:cNvSpPr/>
          <p:nvPr/>
        </p:nvSpPr>
        <p:spPr>
          <a:xfrm>
            <a:off x="6901594" y="3460476"/>
            <a:ext cx="2640" cy="2640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0" y="23"/>
                </a:moveTo>
                <a:lnTo>
                  <a:pt x="2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7"/>
          <p:cNvSpPr/>
          <p:nvPr/>
        </p:nvSpPr>
        <p:spPr>
          <a:xfrm>
            <a:off x="7264021" y="3201913"/>
            <a:ext cx="517487" cy="426467"/>
          </a:xfrm>
          <a:custGeom>
            <a:avLst/>
            <a:gdLst/>
            <a:ahLst/>
            <a:cxnLst/>
            <a:rect l="l" t="t" r="r" b="b"/>
            <a:pathLst>
              <a:path w="4509" h="3716" extrusionOk="0">
                <a:moveTo>
                  <a:pt x="993" y="0"/>
                </a:moveTo>
                <a:cubicBezTo>
                  <a:pt x="578" y="0"/>
                  <a:pt x="220" y="78"/>
                  <a:pt x="1" y="211"/>
                </a:cubicBezTo>
                <a:cubicBezTo>
                  <a:pt x="96" y="205"/>
                  <a:pt x="196" y="201"/>
                  <a:pt x="297" y="201"/>
                </a:cubicBezTo>
                <a:cubicBezTo>
                  <a:pt x="1348" y="201"/>
                  <a:pt x="2676" y="583"/>
                  <a:pt x="3226" y="1651"/>
                </a:cubicBezTo>
                <a:cubicBezTo>
                  <a:pt x="3078" y="1524"/>
                  <a:pt x="2843" y="1453"/>
                  <a:pt x="2594" y="1453"/>
                </a:cubicBezTo>
                <a:cubicBezTo>
                  <a:pt x="2145" y="1453"/>
                  <a:pt x="1652" y="1682"/>
                  <a:pt x="1552" y="2220"/>
                </a:cubicBezTo>
                <a:cubicBezTo>
                  <a:pt x="1764" y="2064"/>
                  <a:pt x="2048" y="1972"/>
                  <a:pt x="2333" y="1972"/>
                </a:cubicBezTo>
                <a:cubicBezTo>
                  <a:pt x="2617" y="1972"/>
                  <a:pt x="2902" y="2064"/>
                  <a:pt x="3114" y="2276"/>
                </a:cubicBezTo>
                <a:cubicBezTo>
                  <a:pt x="3493" y="2655"/>
                  <a:pt x="3594" y="3236"/>
                  <a:pt x="3360" y="3716"/>
                </a:cubicBezTo>
                <a:cubicBezTo>
                  <a:pt x="3360" y="3716"/>
                  <a:pt x="4509" y="2957"/>
                  <a:pt x="3717" y="1450"/>
                </a:cubicBezTo>
                <a:cubicBezTo>
                  <a:pt x="3160" y="398"/>
                  <a:pt x="1932" y="0"/>
                  <a:pt x="9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7"/>
          <p:cNvSpPr/>
          <p:nvPr/>
        </p:nvSpPr>
        <p:spPr>
          <a:xfrm>
            <a:off x="5761748" y="3883152"/>
            <a:ext cx="1068256" cy="812421"/>
          </a:xfrm>
          <a:custGeom>
            <a:avLst/>
            <a:gdLst/>
            <a:ahLst/>
            <a:cxnLst/>
            <a:rect l="l" t="t" r="r" b="b"/>
            <a:pathLst>
              <a:path w="9308" h="7079" extrusionOk="0">
                <a:moveTo>
                  <a:pt x="4241" y="0"/>
                </a:moveTo>
                <a:cubicBezTo>
                  <a:pt x="4163" y="0"/>
                  <a:pt x="4085" y="11"/>
                  <a:pt x="3996" y="23"/>
                </a:cubicBezTo>
                <a:lnTo>
                  <a:pt x="3806" y="23"/>
                </a:lnTo>
                <a:lnTo>
                  <a:pt x="3750" y="34"/>
                </a:lnTo>
                <a:cubicBezTo>
                  <a:pt x="3672" y="45"/>
                  <a:pt x="3594" y="56"/>
                  <a:pt x="3505" y="67"/>
                </a:cubicBezTo>
                <a:lnTo>
                  <a:pt x="3259" y="112"/>
                </a:lnTo>
                <a:cubicBezTo>
                  <a:pt x="2556" y="235"/>
                  <a:pt x="1898" y="536"/>
                  <a:pt x="1340" y="960"/>
                </a:cubicBezTo>
                <a:cubicBezTo>
                  <a:pt x="759" y="1429"/>
                  <a:pt x="346" y="2065"/>
                  <a:pt x="146" y="2779"/>
                </a:cubicBezTo>
                <a:cubicBezTo>
                  <a:pt x="45" y="3136"/>
                  <a:pt x="0" y="3504"/>
                  <a:pt x="0" y="3873"/>
                </a:cubicBezTo>
                <a:cubicBezTo>
                  <a:pt x="12" y="4241"/>
                  <a:pt x="56" y="4598"/>
                  <a:pt x="146" y="4955"/>
                </a:cubicBezTo>
                <a:cubicBezTo>
                  <a:pt x="190" y="5122"/>
                  <a:pt x="246" y="5301"/>
                  <a:pt x="313" y="5468"/>
                </a:cubicBezTo>
                <a:lnTo>
                  <a:pt x="358" y="5591"/>
                </a:lnTo>
                <a:lnTo>
                  <a:pt x="402" y="5680"/>
                </a:lnTo>
                <a:cubicBezTo>
                  <a:pt x="514" y="5759"/>
                  <a:pt x="603" y="5837"/>
                  <a:pt x="692" y="5926"/>
                </a:cubicBezTo>
                <a:cubicBezTo>
                  <a:pt x="804" y="6049"/>
                  <a:pt x="893" y="6183"/>
                  <a:pt x="949" y="6339"/>
                </a:cubicBezTo>
                <a:cubicBezTo>
                  <a:pt x="960" y="6372"/>
                  <a:pt x="960" y="6406"/>
                  <a:pt x="971" y="6439"/>
                </a:cubicBezTo>
                <a:cubicBezTo>
                  <a:pt x="1072" y="6540"/>
                  <a:pt x="1195" y="6629"/>
                  <a:pt x="1317" y="6718"/>
                </a:cubicBezTo>
                <a:cubicBezTo>
                  <a:pt x="1619" y="6908"/>
                  <a:pt x="1942" y="7020"/>
                  <a:pt x="2299" y="7064"/>
                </a:cubicBezTo>
                <a:cubicBezTo>
                  <a:pt x="2394" y="7074"/>
                  <a:pt x="2489" y="7079"/>
                  <a:pt x="2584" y="7079"/>
                </a:cubicBezTo>
                <a:cubicBezTo>
                  <a:pt x="2816" y="7079"/>
                  <a:pt x="3049" y="7049"/>
                  <a:pt x="3270" y="6986"/>
                </a:cubicBezTo>
                <a:cubicBezTo>
                  <a:pt x="3426" y="6953"/>
                  <a:pt x="3572" y="6897"/>
                  <a:pt x="3717" y="6830"/>
                </a:cubicBezTo>
                <a:cubicBezTo>
                  <a:pt x="3862" y="6763"/>
                  <a:pt x="3996" y="6674"/>
                  <a:pt x="4107" y="6551"/>
                </a:cubicBezTo>
                <a:cubicBezTo>
                  <a:pt x="4196" y="6450"/>
                  <a:pt x="4263" y="6350"/>
                  <a:pt x="4308" y="6227"/>
                </a:cubicBezTo>
                <a:cubicBezTo>
                  <a:pt x="4241" y="6093"/>
                  <a:pt x="4219" y="5948"/>
                  <a:pt x="4219" y="5803"/>
                </a:cubicBezTo>
                <a:cubicBezTo>
                  <a:pt x="4241" y="5625"/>
                  <a:pt x="4275" y="5446"/>
                  <a:pt x="4330" y="5279"/>
                </a:cubicBezTo>
                <a:cubicBezTo>
                  <a:pt x="4297" y="5156"/>
                  <a:pt x="4252" y="5033"/>
                  <a:pt x="4185" y="4933"/>
                </a:cubicBezTo>
                <a:cubicBezTo>
                  <a:pt x="4051" y="4710"/>
                  <a:pt x="3839" y="4553"/>
                  <a:pt x="3605" y="4486"/>
                </a:cubicBezTo>
                <a:cubicBezTo>
                  <a:pt x="3493" y="4453"/>
                  <a:pt x="3382" y="4442"/>
                  <a:pt x="3270" y="4442"/>
                </a:cubicBezTo>
                <a:cubicBezTo>
                  <a:pt x="3170" y="4453"/>
                  <a:pt x="3069" y="4475"/>
                  <a:pt x="2969" y="4509"/>
                </a:cubicBezTo>
                <a:cubicBezTo>
                  <a:pt x="2802" y="4587"/>
                  <a:pt x="2668" y="4710"/>
                  <a:pt x="2578" y="4877"/>
                </a:cubicBezTo>
                <a:cubicBezTo>
                  <a:pt x="2511" y="5000"/>
                  <a:pt x="2478" y="5145"/>
                  <a:pt x="2500" y="5290"/>
                </a:cubicBezTo>
                <a:cubicBezTo>
                  <a:pt x="2500" y="5390"/>
                  <a:pt x="2545" y="5491"/>
                  <a:pt x="2612" y="5580"/>
                </a:cubicBezTo>
                <a:cubicBezTo>
                  <a:pt x="2634" y="5613"/>
                  <a:pt x="2668" y="5636"/>
                  <a:pt x="2701" y="5669"/>
                </a:cubicBezTo>
                <a:cubicBezTo>
                  <a:pt x="2645" y="5613"/>
                  <a:pt x="2601" y="5547"/>
                  <a:pt x="2578" y="5480"/>
                </a:cubicBezTo>
                <a:cubicBezTo>
                  <a:pt x="2567" y="5446"/>
                  <a:pt x="2556" y="5413"/>
                  <a:pt x="2556" y="5390"/>
                </a:cubicBezTo>
                <a:cubicBezTo>
                  <a:pt x="2500" y="5056"/>
                  <a:pt x="2701" y="4732"/>
                  <a:pt x="3014" y="4631"/>
                </a:cubicBezTo>
                <a:cubicBezTo>
                  <a:pt x="3099" y="4605"/>
                  <a:pt x="3186" y="4591"/>
                  <a:pt x="3273" y="4591"/>
                </a:cubicBezTo>
                <a:cubicBezTo>
                  <a:pt x="3368" y="4591"/>
                  <a:pt x="3462" y="4608"/>
                  <a:pt x="3549" y="4643"/>
                </a:cubicBezTo>
                <a:cubicBezTo>
                  <a:pt x="3929" y="4765"/>
                  <a:pt x="4174" y="5223"/>
                  <a:pt x="4163" y="5703"/>
                </a:cubicBezTo>
                <a:cubicBezTo>
                  <a:pt x="4152" y="5826"/>
                  <a:pt x="4129" y="5948"/>
                  <a:pt x="4096" y="6060"/>
                </a:cubicBezTo>
                <a:cubicBezTo>
                  <a:pt x="4051" y="6171"/>
                  <a:pt x="3996" y="6283"/>
                  <a:pt x="3917" y="6361"/>
                </a:cubicBezTo>
                <a:cubicBezTo>
                  <a:pt x="3705" y="6540"/>
                  <a:pt x="3460" y="6651"/>
                  <a:pt x="3203" y="6696"/>
                </a:cubicBezTo>
                <a:cubicBezTo>
                  <a:pt x="3035" y="6735"/>
                  <a:pt x="2865" y="6754"/>
                  <a:pt x="2696" y="6754"/>
                </a:cubicBezTo>
                <a:cubicBezTo>
                  <a:pt x="2282" y="6754"/>
                  <a:pt x="1875" y="6639"/>
                  <a:pt x="1518" y="6417"/>
                </a:cubicBezTo>
                <a:cubicBezTo>
                  <a:pt x="1384" y="6328"/>
                  <a:pt x="1273" y="6227"/>
                  <a:pt x="1172" y="6116"/>
                </a:cubicBezTo>
                <a:cubicBezTo>
                  <a:pt x="1072" y="6004"/>
                  <a:pt x="971" y="5881"/>
                  <a:pt x="893" y="5747"/>
                </a:cubicBezTo>
                <a:cubicBezTo>
                  <a:pt x="860" y="5680"/>
                  <a:pt x="815" y="5602"/>
                  <a:pt x="782" y="5535"/>
                </a:cubicBezTo>
                <a:lnTo>
                  <a:pt x="737" y="5435"/>
                </a:lnTo>
                <a:lnTo>
                  <a:pt x="692" y="5312"/>
                </a:lnTo>
                <a:cubicBezTo>
                  <a:pt x="625" y="5156"/>
                  <a:pt x="581" y="5011"/>
                  <a:pt x="536" y="4843"/>
                </a:cubicBezTo>
                <a:cubicBezTo>
                  <a:pt x="458" y="4531"/>
                  <a:pt x="413" y="4196"/>
                  <a:pt x="413" y="3873"/>
                </a:cubicBezTo>
                <a:cubicBezTo>
                  <a:pt x="413" y="3538"/>
                  <a:pt x="458" y="3214"/>
                  <a:pt x="547" y="2891"/>
                </a:cubicBezTo>
                <a:cubicBezTo>
                  <a:pt x="715" y="2254"/>
                  <a:pt x="1083" y="1685"/>
                  <a:pt x="1596" y="1272"/>
                </a:cubicBezTo>
                <a:cubicBezTo>
                  <a:pt x="2110" y="871"/>
                  <a:pt x="2701" y="592"/>
                  <a:pt x="3337" y="469"/>
                </a:cubicBezTo>
                <a:lnTo>
                  <a:pt x="3572" y="413"/>
                </a:lnTo>
                <a:cubicBezTo>
                  <a:pt x="3650" y="402"/>
                  <a:pt x="3728" y="391"/>
                  <a:pt x="3806" y="380"/>
                </a:cubicBezTo>
                <a:lnTo>
                  <a:pt x="3873" y="369"/>
                </a:lnTo>
                <a:lnTo>
                  <a:pt x="3917" y="369"/>
                </a:lnTo>
                <a:lnTo>
                  <a:pt x="4040" y="357"/>
                </a:lnTo>
                <a:cubicBezTo>
                  <a:pt x="4118" y="357"/>
                  <a:pt x="4196" y="346"/>
                  <a:pt x="4263" y="346"/>
                </a:cubicBezTo>
                <a:cubicBezTo>
                  <a:pt x="4370" y="338"/>
                  <a:pt x="4477" y="335"/>
                  <a:pt x="4584" y="335"/>
                </a:cubicBezTo>
                <a:cubicBezTo>
                  <a:pt x="4778" y="335"/>
                  <a:pt x="4973" y="347"/>
                  <a:pt x="5167" y="369"/>
                </a:cubicBezTo>
                <a:cubicBezTo>
                  <a:pt x="5446" y="402"/>
                  <a:pt x="5725" y="458"/>
                  <a:pt x="6004" y="536"/>
                </a:cubicBezTo>
                <a:cubicBezTo>
                  <a:pt x="6261" y="603"/>
                  <a:pt x="6518" y="692"/>
                  <a:pt x="6763" y="793"/>
                </a:cubicBezTo>
                <a:cubicBezTo>
                  <a:pt x="7198" y="971"/>
                  <a:pt x="7622" y="1194"/>
                  <a:pt x="8024" y="1440"/>
                </a:cubicBezTo>
                <a:cubicBezTo>
                  <a:pt x="8325" y="1630"/>
                  <a:pt x="8627" y="1842"/>
                  <a:pt x="8917" y="2076"/>
                </a:cubicBezTo>
                <a:cubicBezTo>
                  <a:pt x="9073" y="2210"/>
                  <a:pt x="9207" y="2321"/>
                  <a:pt x="9307" y="2411"/>
                </a:cubicBezTo>
                <a:lnTo>
                  <a:pt x="9307" y="2366"/>
                </a:lnTo>
                <a:cubicBezTo>
                  <a:pt x="8872" y="1953"/>
                  <a:pt x="8236" y="1574"/>
                  <a:pt x="7812" y="1228"/>
                </a:cubicBezTo>
                <a:cubicBezTo>
                  <a:pt x="7712" y="1139"/>
                  <a:pt x="7622" y="1049"/>
                  <a:pt x="7544" y="949"/>
                </a:cubicBezTo>
                <a:cubicBezTo>
                  <a:pt x="7321" y="815"/>
                  <a:pt x="7087" y="692"/>
                  <a:pt x="6852" y="581"/>
                </a:cubicBezTo>
                <a:lnTo>
                  <a:pt x="6841" y="581"/>
                </a:lnTo>
                <a:cubicBezTo>
                  <a:pt x="6886" y="648"/>
                  <a:pt x="6919" y="692"/>
                  <a:pt x="6919" y="692"/>
                </a:cubicBezTo>
                <a:lnTo>
                  <a:pt x="6127" y="413"/>
                </a:lnTo>
                <a:cubicBezTo>
                  <a:pt x="6127" y="413"/>
                  <a:pt x="6105" y="357"/>
                  <a:pt x="6060" y="268"/>
                </a:cubicBezTo>
                <a:cubicBezTo>
                  <a:pt x="5781" y="179"/>
                  <a:pt x="5491" y="112"/>
                  <a:pt x="5201" y="67"/>
                </a:cubicBezTo>
                <a:cubicBezTo>
                  <a:pt x="4877" y="23"/>
                  <a:pt x="4565" y="0"/>
                  <a:pt x="424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7"/>
          <p:cNvSpPr/>
          <p:nvPr/>
        </p:nvSpPr>
        <p:spPr>
          <a:xfrm>
            <a:off x="6245827" y="4488876"/>
            <a:ext cx="20658" cy="110289"/>
          </a:xfrm>
          <a:custGeom>
            <a:avLst/>
            <a:gdLst/>
            <a:ahLst/>
            <a:cxnLst/>
            <a:rect l="l" t="t" r="r" b="b"/>
            <a:pathLst>
              <a:path w="180" h="961" extrusionOk="0">
                <a:moveTo>
                  <a:pt x="112" y="1"/>
                </a:moveTo>
                <a:cubicBezTo>
                  <a:pt x="57" y="168"/>
                  <a:pt x="23" y="347"/>
                  <a:pt x="12" y="536"/>
                </a:cubicBezTo>
                <a:cubicBezTo>
                  <a:pt x="1" y="681"/>
                  <a:pt x="23" y="827"/>
                  <a:pt x="90" y="960"/>
                </a:cubicBezTo>
                <a:cubicBezTo>
                  <a:pt x="146" y="782"/>
                  <a:pt x="179" y="603"/>
                  <a:pt x="179" y="425"/>
                </a:cubicBezTo>
                <a:cubicBezTo>
                  <a:pt x="179" y="280"/>
                  <a:pt x="157" y="135"/>
                  <a:pt x="1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7"/>
          <p:cNvSpPr/>
          <p:nvPr/>
        </p:nvSpPr>
        <p:spPr>
          <a:xfrm>
            <a:off x="6832390" y="4153306"/>
            <a:ext cx="36037" cy="39823"/>
          </a:xfrm>
          <a:custGeom>
            <a:avLst/>
            <a:gdLst/>
            <a:ahLst/>
            <a:cxnLst/>
            <a:rect l="l" t="t" r="r" b="b"/>
            <a:pathLst>
              <a:path w="314" h="347" extrusionOk="0">
                <a:moveTo>
                  <a:pt x="1" y="1"/>
                </a:moveTo>
                <a:lnTo>
                  <a:pt x="1" y="46"/>
                </a:lnTo>
                <a:lnTo>
                  <a:pt x="135" y="168"/>
                </a:lnTo>
                <a:cubicBezTo>
                  <a:pt x="257" y="280"/>
                  <a:pt x="313" y="347"/>
                  <a:pt x="313" y="347"/>
                </a:cubicBezTo>
                <a:cubicBezTo>
                  <a:pt x="313" y="347"/>
                  <a:pt x="257" y="280"/>
                  <a:pt x="146" y="157"/>
                </a:cubicBezTo>
                <a:cubicBezTo>
                  <a:pt x="101" y="101"/>
                  <a:pt x="57" y="46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7"/>
          <p:cNvSpPr/>
          <p:nvPr/>
        </p:nvSpPr>
        <p:spPr>
          <a:xfrm>
            <a:off x="6052448" y="4446069"/>
            <a:ext cx="116719" cy="100190"/>
          </a:xfrm>
          <a:custGeom>
            <a:avLst/>
            <a:gdLst/>
            <a:ahLst/>
            <a:cxnLst/>
            <a:rect l="l" t="t" r="r" b="b"/>
            <a:pathLst>
              <a:path w="1017" h="873" extrusionOk="0">
                <a:moveTo>
                  <a:pt x="468" y="0"/>
                </a:moveTo>
                <a:cubicBezTo>
                  <a:pt x="226" y="0"/>
                  <a:pt x="1" y="208"/>
                  <a:pt x="34" y="485"/>
                </a:cubicBezTo>
                <a:cubicBezTo>
                  <a:pt x="45" y="541"/>
                  <a:pt x="68" y="608"/>
                  <a:pt x="101" y="664"/>
                </a:cubicBezTo>
                <a:cubicBezTo>
                  <a:pt x="135" y="708"/>
                  <a:pt x="179" y="753"/>
                  <a:pt x="224" y="798"/>
                </a:cubicBezTo>
                <a:cubicBezTo>
                  <a:pt x="202" y="787"/>
                  <a:pt x="190" y="775"/>
                  <a:pt x="168" y="764"/>
                </a:cubicBezTo>
                <a:lnTo>
                  <a:pt x="168" y="764"/>
                </a:lnTo>
                <a:cubicBezTo>
                  <a:pt x="247" y="835"/>
                  <a:pt x="349" y="873"/>
                  <a:pt x="456" y="873"/>
                </a:cubicBezTo>
                <a:cubicBezTo>
                  <a:pt x="501" y="873"/>
                  <a:pt x="547" y="867"/>
                  <a:pt x="592" y="854"/>
                </a:cubicBezTo>
                <a:cubicBezTo>
                  <a:pt x="938" y="753"/>
                  <a:pt x="1016" y="284"/>
                  <a:pt x="704" y="72"/>
                </a:cubicBezTo>
                <a:cubicBezTo>
                  <a:pt x="629" y="23"/>
                  <a:pt x="548" y="0"/>
                  <a:pt x="4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7"/>
          <p:cNvSpPr/>
          <p:nvPr/>
        </p:nvSpPr>
        <p:spPr>
          <a:xfrm>
            <a:off x="6054973" y="4501729"/>
            <a:ext cx="23183" cy="37184"/>
          </a:xfrm>
          <a:custGeom>
            <a:avLst/>
            <a:gdLst/>
            <a:ahLst/>
            <a:cxnLst/>
            <a:rect l="l" t="t" r="r" b="b"/>
            <a:pathLst>
              <a:path w="202" h="324" extrusionOk="0">
                <a:moveTo>
                  <a:pt x="1" y="0"/>
                </a:moveTo>
                <a:cubicBezTo>
                  <a:pt x="4" y="16"/>
                  <a:pt x="8" y="31"/>
                  <a:pt x="12" y="46"/>
                </a:cubicBezTo>
                <a:lnTo>
                  <a:pt x="12" y="46"/>
                </a:lnTo>
                <a:cubicBezTo>
                  <a:pt x="10" y="32"/>
                  <a:pt x="7" y="18"/>
                  <a:pt x="1" y="0"/>
                </a:cubicBezTo>
                <a:close/>
                <a:moveTo>
                  <a:pt x="12" y="46"/>
                </a:moveTo>
                <a:cubicBezTo>
                  <a:pt x="15" y="60"/>
                  <a:pt x="18" y="73"/>
                  <a:pt x="23" y="90"/>
                </a:cubicBezTo>
                <a:cubicBezTo>
                  <a:pt x="46" y="168"/>
                  <a:pt x="90" y="235"/>
                  <a:pt x="146" y="290"/>
                </a:cubicBezTo>
                <a:cubicBezTo>
                  <a:pt x="168" y="302"/>
                  <a:pt x="180" y="313"/>
                  <a:pt x="202" y="324"/>
                </a:cubicBezTo>
                <a:cubicBezTo>
                  <a:pt x="146" y="279"/>
                  <a:pt x="113" y="235"/>
                  <a:pt x="79" y="179"/>
                </a:cubicBezTo>
                <a:cubicBezTo>
                  <a:pt x="54" y="136"/>
                  <a:pt x="28" y="94"/>
                  <a:pt x="12" y="46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7"/>
          <p:cNvSpPr/>
          <p:nvPr/>
        </p:nvSpPr>
        <p:spPr>
          <a:xfrm>
            <a:off x="6380331" y="4040034"/>
            <a:ext cx="339482" cy="169737"/>
          </a:xfrm>
          <a:custGeom>
            <a:avLst/>
            <a:gdLst/>
            <a:ahLst/>
            <a:cxnLst/>
            <a:rect l="l" t="t" r="r" b="b"/>
            <a:pathLst>
              <a:path w="2958" h="1479" extrusionOk="0">
                <a:moveTo>
                  <a:pt x="1642" y="1"/>
                </a:moveTo>
                <a:cubicBezTo>
                  <a:pt x="1420" y="1"/>
                  <a:pt x="1188" y="39"/>
                  <a:pt x="960" y="140"/>
                </a:cubicBezTo>
                <a:cubicBezTo>
                  <a:pt x="1" y="553"/>
                  <a:pt x="34" y="954"/>
                  <a:pt x="268" y="1479"/>
                </a:cubicBezTo>
                <a:cubicBezTo>
                  <a:pt x="745" y="1148"/>
                  <a:pt x="1517" y="556"/>
                  <a:pt x="2409" y="556"/>
                </a:cubicBezTo>
                <a:cubicBezTo>
                  <a:pt x="2541" y="556"/>
                  <a:pt x="2676" y="569"/>
                  <a:pt x="2813" y="597"/>
                </a:cubicBezTo>
                <a:cubicBezTo>
                  <a:pt x="2558" y="506"/>
                  <a:pt x="2295" y="461"/>
                  <a:pt x="2035" y="461"/>
                </a:cubicBezTo>
                <a:cubicBezTo>
                  <a:pt x="1563" y="461"/>
                  <a:pt x="1099" y="607"/>
                  <a:pt x="704" y="887"/>
                </a:cubicBezTo>
                <a:cubicBezTo>
                  <a:pt x="687" y="622"/>
                  <a:pt x="1404" y="239"/>
                  <a:pt x="2173" y="239"/>
                </a:cubicBezTo>
                <a:cubicBezTo>
                  <a:pt x="2438" y="239"/>
                  <a:pt x="2709" y="285"/>
                  <a:pt x="2958" y="396"/>
                </a:cubicBezTo>
                <a:cubicBezTo>
                  <a:pt x="2958" y="396"/>
                  <a:pt x="2354" y="1"/>
                  <a:pt x="164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7"/>
          <p:cNvSpPr/>
          <p:nvPr/>
        </p:nvSpPr>
        <p:spPr>
          <a:xfrm>
            <a:off x="6238138" y="3978062"/>
            <a:ext cx="329268" cy="200839"/>
          </a:xfrm>
          <a:custGeom>
            <a:avLst/>
            <a:gdLst/>
            <a:ahLst/>
            <a:cxnLst/>
            <a:rect l="l" t="t" r="r" b="b"/>
            <a:pathLst>
              <a:path w="2869" h="1750" extrusionOk="0">
                <a:moveTo>
                  <a:pt x="1731" y="0"/>
                </a:moveTo>
                <a:cubicBezTo>
                  <a:pt x="1489" y="0"/>
                  <a:pt x="1185" y="49"/>
                  <a:pt x="838" y="200"/>
                </a:cubicBezTo>
                <a:cubicBezTo>
                  <a:pt x="1" y="579"/>
                  <a:pt x="68" y="1595"/>
                  <a:pt x="336" y="1706"/>
                </a:cubicBezTo>
                <a:cubicBezTo>
                  <a:pt x="393" y="1734"/>
                  <a:pt x="447" y="1749"/>
                  <a:pt x="501" y="1749"/>
                </a:cubicBezTo>
                <a:cubicBezTo>
                  <a:pt x="688" y="1749"/>
                  <a:pt x="876" y="1565"/>
                  <a:pt x="1206" y="1070"/>
                </a:cubicBezTo>
                <a:cubicBezTo>
                  <a:pt x="1641" y="434"/>
                  <a:pt x="2869" y="390"/>
                  <a:pt x="2869" y="390"/>
                </a:cubicBezTo>
                <a:cubicBezTo>
                  <a:pt x="2727" y="336"/>
                  <a:pt x="2574" y="313"/>
                  <a:pt x="2419" y="313"/>
                </a:cubicBezTo>
                <a:cubicBezTo>
                  <a:pt x="1769" y="313"/>
                  <a:pt x="1059" y="716"/>
                  <a:pt x="771" y="959"/>
                </a:cubicBezTo>
                <a:cubicBezTo>
                  <a:pt x="871" y="233"/>
                  <a:pt x="1764" y="133"/>
                  <a:pt x="2311" y="122"/>
                </a:cubicBezTo>
                <a:cubicBezTo>
                  <a:pt x="2231" y="73"/>
                  <a:pt x="2027" y="0"/>
                  <a:pt x="173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7"/>
          <p:cNvSpPr/>
          <p:nvPr/>
        </p:nvSpPr>
        <p:spPr>
          <a:xfrm>
            <a:off x="6421302" y="3966700"/>
            <a:ext cx="15494" cy="1033"/>
          </a:xfrm>
          <a:custGeom>
            <a:avLst/>
            <a:gdLst/>
            <a:ahLst/>
            <a:cxnLst/>
            <a:rect l="l" t="t" r="r" b="b"/>
            <a:pathLst>
              <a:path w="135" h="9" extrusionOk="0">
                <a:moveTo>
                  <a:pt x="68" y="0"/>
                </a:moveTo>
                <a:cubicBezTo>
                  <a:pt x="45" y="0"/>
                  <a:pt x="23" y="3"/>
                  <a:pt x="1" y="9"/>
                </a:cubicBezTo>
                <a:lnTo>
                  <a:pt x="135" y="9"/>
                </a:lnTo>
                <a:cubicBezTo>
                  <a:pt x="112" y="3"/>
                  <a:pt x="90" y="0"/>
                  <a:pt x="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7"/>
          <p:cNvSpPr/>
          <p:nvPr/>
        </p:nvSpPr>
        <p:spPr>
          <a:xfrm>
            <a:off x="6105010" y="3947190"/>
            <a:ext cx="316414" cy="292766"/>
          </a:xfrm>
          <a:custGeom>
            <a:avLst/>
            <a:gdLst/>
            <a:ahLst/>
            <a:cxnLst/>
            <a:rect l="l" t="t" r="r" b="b"/>
            <a:pathLst>
              <a:path w="2757" h="2551" extrusionOk="0">
                <a:moveTo>
                  <a:pt x="2143" y="0"/>
                </a:moveTo>
                <a:lnTo>
                  <a:pt x="2143" y="0"/>
                </a:lnTo>
                <a:cubicBezTo>
                  <a:pt x="558" y="246"/>
                  <a:pt x="0" y="1607"/>
                  <a:pt x="257" y="2176"/>
                </a:cubicBezTo>
                <a:cubicBezTo>
                  <a:pt x="380" y="2450"/>
                  <a:pt x="555" y="2551"/>
                  <a:pt x="711" y="2551"/>
                </a:cubicBezTo>
                <a:cubicBezTo>
                  <a:pt x="879" y="2551"/>
                  <a:pt x="1026" y="2433"/>
                  <a:pt x="1060" y="2288"/>
                </a:cubicBezTo>
                <a:cubicBezTo>
                  <a:pt x="1127" y="2020"/>
                  <a:pt x="993" y="1496"/>
                  <a:pt x="1194" y="1116"/>
                </a:cubicBezTo>
                <a:cubicBezTo>
                  <a:pt x="1596" y="290"/>
                  <a:pt x="2433" y="190"/>
                  <a:pt x="2757" y="179"/>
                </a:cubicBezTo>
                <a:cubicBezTo>
                  <a:pt x="1451" y="179"/>
                  <a:pt x="949" y="938"/>
                  <a:pt x="659" y="1507"/>
                </a:cubicBezTo>
                <a:cubicBezTo>
                  <a:pt x="581" y="670"/>
                  <a:pt x="1607" y="212"/>
                  <a:pt x="214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7"/>
          <p:cNvSpPr/>
          <p:nvPr/>
        </p:nvSpPr>
        <p:spPr>
          <a:xfrm>
            <a:off x="5984622" y="3936861"/>
            <a:ext cx="309987" cy="381479"/>
          </a:xfrm>
          <a:custGeom>
            <a:avLst/>
            <a:gdLst/>
            <a:ahLst/>
            <a:cxnLst/>
            <a:rect l="l" t="t" r="r" b="b"/>
            <a:pathLst>
              <a:path w="2701" h="3324" extrusionOk="0">
                <a:moveTo>
                  <a:pt x="2232" y="1"/>
                </a:moveTo>
                <a:lnTo>
                  <a:pt x="2232" y="1"/>
                </a:lnTo>
                <a:cubicBezTo>
                  <a:pt x="882" y="280"/>
                  <a:pt x="0" y="1675"/>
                  <a:pt x="56" y="2423"/>
                </a:cubicBezTo>
                <a:cubicBezTo>
                  <a:pt x="107" y="2994"/>
                  <a:pt x="503" y="3324"/>
                  <a:pt x="787" y="3324"/>
                </a:cubicBezTo>
                <a:cubicBezTo>
                  <a:pt x="875" y="3324"/>
                  <a:pt x="952" y="3292"/>
                  <a:pt x="1005" y="3226"/>
                </a:cubicBezTo>
                <a:cubicBezTo>
                  <a:pt x="1239" y="2947"/>
                  <a:pt x="1060" y="2467"/>
                  <a:pt x="1083" y="1798"/>
                </a:cubicBezTo>
                <a:cubicBezTo>
                  <a:pt x="1150" y="637"/>
                  <a:pt x="2388" y="168"/>
                  <a:pt x="2701" y="68"/>
                </a:cubicBezTo>
                <a:lnTo>
                  <a:pt x="2701" y="68"/>
                </a:lnTo>
                <a:cubicBezTo>
                  <a:pt x="1172" y="503"/>
                  <a:pt x="759" y="1508"/>
                  <a:pt x="569" y="1909"/>
                </a:cubicBezTo>
                <a:cubicBezTo>
                  <a:pt x="759" y="1028"/>
                  <a:pt x="1384" y="302"/>
                  <a:pt x="22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7"/>
          <p:cNvSpPr/>
          <p:nvPr/>
        </p:nvSpPr>
        <p:spPr>
          <a:xfrm>
            <a:off x="6294487" y="3942026"/>
            <a:ext cx="7804" cy="2640"/>
          </a:xfrm>
          <a:custGeom>
            <a:avLst/>
            <a:gdLst/>
            <a:ahLst/>
            <a:cxnLst/>
            <a:rect l="l" t="t" r="r" b="b"/>
            <a:pathLst>
              <a:path w="68" h="23" extrusionOk="0">
                <a:moveTo>
                  <a:pt x="68" y="1"/>
                </a:moveTo>
                <a:lnTo>
                  <a:pt x="1" y="23"/>
                </a:lnTo>
                <a:cubicBezTo>
                  <a:pt x="23" y="23"/>
                  <a:pt x="45" y="12"/>
                  <a:pt x="6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7"/>
          <p:cNvSpPr/>
          <p:nvPr/>
        </p:nvSpPr>
        <p:spPr>
          <a:xfrm>
            <a:off x="5788603" y="4125189"/>
            <a:ext cx="320316" cy="493490"/>
          </a:xfrm>
          <a:custGeom>
            <a:avLst/>
            <a:gdLst/>
            <a:ahLst/>
            <a:cxnLst/>
            <a:rect l="l" t="t" r="r" b="b"/>
            <a:pathLst>
              <a:path w="2791" h="4300" extrusionOk="0">
                <a:moveTo>
                  <a:pt x="1496" y="0"/>
                </a:moveTo>
                <a:lnTo>
                  <a:pt x="1496" y="0"/>
                </a:lnTo>
                <a:cubicBezTo>
                  <a:pt x="838" y="369"/>
                  <a:pt x="1" y="2177"/>
                  <a:pt x="849" y="3460"/>
                </a:cubicBezTo>
                <a:cubicBezTo>
                  <a:pt x="1298" y="4140"/>
                  <a:pt x="1817" y="4300"/>
                  <a:pt x="2205" y="4300"/>
                </a:cubicBezTo>
                <a:cubicBezTo>
                  <a:pt x="2549" y="4300"/>
                  <a:pt x="2791" y="4174"/>
                  <a:pt x="2791" y="4174"/>
                </a:cubicBezTo>
                <a:cubicBezTo>
                  <a:pt x="2311" y="4141"/>
                  <a:pt x="1898" y="3817"/>
                  <a:pt x="1764" y="3348"/>
                </a:cubicBezTo>
                <a:cubicBezTo>
                  <a:pt x="1619" y="2824"/>
                  <a:pt x="1976" y="2288"/>
                  <a:pt x="2400" y="2098"/>
                </a:cubicBezTo>
                <a:cubicBezTo>
                  <a:pt x="2310" y="2068"/>
                  <a:pt x="2223" y="2054"/>
                  <a:pt x="2140" y="2054"/>
                </a:cubicBezTo>
                <a:cubicBezTo>
                  <a:pt x="1547" y="2054"/>
                  <a:pt x="1131" y="2749"/>
                  <a:pt x="1228" y="3170"/>
                </a:cubicBezTo>
                <a:cubicBezTo>
                  <a:pt x="559" y="2188"/>
                  <a:pt x="961" y="826"/>
                  <a:pt x="1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6904118" y="3825540"/>
            <a:ext cx="293460" cy="382971"/>
          </a:xfrm>
          <a:custGeom>
            <a:avLst/>
            <a:gdLst/>
            <a:ahLst/>
            <a:cxnLst/>
            <a:rect l="l" t="t" r="r" b="b"/>
            <a:pathLst>
              <a:path w="2557" h="3337" extrusionOk="0">
                <a:moveTo>
                  <a:pt x="1809" y="0"/>
                </a:moveTo>
                <a:cubicBezTo>
                  <a:pt x="1" y="1373"/>
                  <a:pt x="369" y="2634"/>
                  <a:pt x="615" y="3125"/>
                </a:cubicBezTo>
                <a:cubicBezTo>
                  <a:pt x="748" y="3192"/>
                  <a:pt x="871" y="3259"/>
                  <a:pt x="983" y="3337"/>
                </a:cubicBezTo>
                <a:cubicBezTo>
                  <a:pt x="882" y="2756"/>
                  <a:pt x="1161" y="1786"/>
                  <a:pt x="1563" y="1328"/>
                </a:cubicBezTo>
                <a:cubicBezTo>
                  <a:pt x="2009" y="1551"/>
                  <a:pt x="2199" y="2165"/>
                  <a:pt x="2266" y="2589"/>
                </a:cubicBezTo>
                <a:cubicBezTo>
                  <a:pt x="2288" y="2544"/>
                  <a:pt x="2311" y="2489"/>
                  <a:pt x="2333" y="2433"/>
                </a:cubicBezTo>
                <a:cubicBezTo>
                  <a:pt x="2400" y="2265"/>
                  <a:pt x="2467" y="2109"/>
                  <a:pt x="2556" y="1953"/>
                </a:cubicBezTo>
                <a:cubicBezTo>
                  <a:pt x="2512" y="1462"/>
                  <a:pt x="2322" y="804"/>
                  <a:pt x="180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7"/>
          <p:cNvSpPr/>
          <p:nvPr/>
        </p:nvSpPr>
        <p:spPr>
          <a:xfrm>
            <a:off x="7165438" y="4049674"/>
            <a:ext cx="34660" cy="123028"/>
          </a:xfrm>
          <a:custGeom>
            <a:avLst/>
            <a:gdLst/>
            <a:ahLst/>
            <a:cxnLst/>
            <a:rect l="l" t="t" r="r" b="b"/>
            <a:pathLst>
              <a:path w="302" h="1072" extrusionOk="0">
                <a:moveTo>
                  <a:pt x="279" y="0"/>
                </a:moveTo>
                <a:lnTo>
                  <a:pt x="279" y="0"/>
                </a:lnTo>
                <a:cubicBezTo>
                  <a:pt x="190" y="156"/>
                  <a:pt x="123" y="312"/>
                  <a:pt x="56" y="480"/>
                </a:cubicBezTo>
                <a:cubicBezTo>
                  <a:pt x="34" y="536"/>
                  <a:pt x="11" y="591"/>
                  <a:pt x="0" y="647"/>
                </a:cubicBezTo>
                <a:cubicBezTo>
                  <a:pt x="23" y="781"/>
                  <a:pt x="45" y="926"/>
                  <a:pt x="45" y="1071"/>
                </a:cubicBezTo>
                <a:cubicBezTo>
                  <a:pt x="45" y="1071"/>
                  <a:pt x="157" y="993"/>
                  <a:pt x="246" y="569"/>
                </a:cubicBezTo>
                <a:cubicBezTo>
                  <a:pt x="279" y="379"/>
                  <a:pt x="302" y="190"/>
                  <a:pt x="2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"/>
          <p:cNvSpPr/>
          <p:nvPr/>
        </p:nvSpPr>
        <p:spPr>
          <a:xfrm>
            <a:off x="6974584" y="4184063"/>
            <a:ext cx="51301" cy="53595"/>
          </a:xfrm>
          <a:custGeom>
            <a:avLst/>
            <a:gdLst/>
            <a:ahLst/>
            <a:cxnLst/>
            <a:rect l="l" t="t" r="r" b="b"/>
            <a:pathLst>
              <a:path w="447" h="467" extrusionOk="0">
                <a:moveTo>
                  <a:pt x="1" y="1"/>
                </a:moveTo>
                <a:lnTo>
                  <a:pt x="1" y="1"/>
                </a:lnTo>
                <a:cubicBezTo>
                  <a:pt x="34" y="79"/>
                  <a:pt x="79" y="157"/>
                  <a:pt x="134" y="224"/>
                </a:cubicBezTo>
                <a:cubicBezTo>
                  <a:pt x="134" y="224"/>
                  <a:pt x="260" y="467"/>
                  <a:pt x="379" y="467"/>
                </a:cubicBezTo>
                <a:cubicBezTo>
                  <a:pt x="402" y="467"/>
                  <a:pt x="425" y="458"/>
                  <a:pt x="447" y="436"/>
                </a:cubicBezTo>
                <a:cubicBezTo>
                  <a:pt x="413" y="369"/>
                  <a:pt x="391" y="291"/>
                  <a:pt x="380" y="213"/>
                </a:cubicBezTo>
                <a:cubicBezTo>
                  <a:pt x="257" y="135"/>
                  <a:pt x="134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7"/>
          <p:cNvSpPr/>
          <p:nvPr/>
        </p:nvSpPr>
        <p:spPr>
          <a:xfrm>
            <a:off x="6343147" y="3461739"/>
            <a:ext cx="438182" cy="485571"/>
          </a:xfrm>
          <a:custGeom>
            <a:avLst/>
            <a:gdLst/>
            <a:ahLst/>
            <a:cxnLst/>
            <a:rect l="l" t="t" r="r" b="b"/>
            <a:pathLst>
              <a:path w="3818" h="4231" extrusionOk="0">
                <a:moveTo>
                  <a:pt x="458" y="1"/>
                </a:moveTo>
                <a:cubicBezTo>
                  <a:pt x="1" y="1686"/>
                  <a:pt x="771" y="3438"/>
                  <a:pt x="1016" y="3929"/>
                </a:cubicBezTo>
                <a:cubicBezTo>
                  <a:pt x="1273" y="4007"/>
                  <a:pt x="1541" y="4108"/>
                  <a:pt x="1786" y="4230"/>
                </a:cubicBezTo>
                <a:cubicBezTo>
                  <a:pt x="1586" y="3907"/>
                  <a:pt x="1039" y="2869"/>
                  <a:pt x="1284" y="1262"/>
                </a:cubicBezTo>
                <a:lnTo>
                  <a:pt x="1284" y="1262"/>
                </a:lnTo>
                <a:cubicBezTo>
                  <a:pt x="2021" y="1407"/>
                  <a:pt x="3315" y="1764"/>
                  <a:pt x="3762" y="2099"/>
                </a:cubicBezTo>
                <a:cubicBezTo>
                  <a:pt x="3773" y="1943"/>
                  <a:pt x="3795" y="1775"/>
                  <a:pt x="3817" y="1608"/>
                </a:cubicBezTo>
                <a:cubicBezTo>
                  <a:pt x="3561" y="1340"/>
                  <a:pt x="2445" y="269"/>
                  <a:pt x="45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7"/>
          <p:cNvSpPr/>
          <p:nvPr/>
        </p:nvSpPr>
        <p:spPr>
          <a:xfrm>
            <a:off x="6774778" y="3647427"/>
            <a:ext cx="24445" cy="68056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56" y="1"/>
                </a:moveTo>
                <a:cubicBezTo>
                  <a:pt x="34" y="168"/>
                  <a:pt x="12" y="325"/>
                  <a:pt x="1" y="492"/>
                </a:cubicBezTo>
                <a:cubicBezTo>
                  <a:pt x="45" y="514"/>
                  <a:pt x="79" y="548"/>
                  <a:pt x="112" y="592"/>
                </a:cubicBezTo>
                <a:cubicBezTo>
                  <a:pt x="213" y="124"/>
                  <a:pt x="112" y="57"/>
                  <a:pt x="112" y="57"/>
                </a:cubicBezTo>
                <a:lnTo>
                  <a:pt x="56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7"/>
          <p:cNvSpPr/>
          <p:nvPr/>
        </p:nvSpPr>
        <p:spPr>
          <a:xfrm>
            <a:off x="6458486" y="3912531"/>
            <a:ext cx="98700" cy="47513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0" y="1"/>
                </a:moveTo>
                <a:lnTo>
                  <a:pt x="0" y="1"/>
                </a:lnTo>
                <a:cubicBezTo>
                  <a:pt x="45" y="90"/>
                  <a:pt x="78" y="135"/>
                  <a:pt x="78" y="135"/>
                </a:cubicBezTo>
                <a:lnTo>
                  <a:pt x="860" y="414"/>
                </a:lnTo>
                <a:cubicBezTo>
                  <a:pt x="860" y="414"/>
                  <a:pt x="826" y="380"/>
                  <a:pt x="781" y="302"/>
                </a:cubicBezTo>
                <a:cubicBezTo>
                  <a:pt x="536" y="191"/>
                  <a:pt x="268" y="90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7"/>
          <p:cNvSpPr/>
          <p:nvPr/>
        </p:nvSpPr>
        <p:spPr>
          <a:xfrm>
            <a:off x="6535264" y="3722597"/>
            <a:ext cx="304937" cy="429565"/>
          </a:xfrm>
          <a:custGeom>
            <a:avLst/>
            <a:gdLst/>
            <a:ahLst/>
            <a:cxnLst/>
            <a:rect l="l" t="t" r="r" b="b"/>
            <a:pathLst>
              <a:path w="2657" h="3743" extrusionOk="0">
                <a:moveTo>
                  <a:pt x="485" y="0"/>
                </a:moveTo>
                <a:cubicBezTo>
                  <a:pt x="447" y="0"/>
                  <a:pt x="408" y="1"/>
                  <a:pt x="369" y="4"/>
                </a:cubicBezTo>
                <a:cubicBezTo>
                  <a:pt x="1" y="707"/>
                  <a:pt x="358" y="1745"/>
                  <a:pt x="827" y="2337"/>
                </a:cubicBezTo>
                <a:cubicBezTo>
                  <a:pt x="1016" y="2448"/>
                  <a:pt x="1206" y="2582"/>
                  <a:pt x="1385" y="2694"/>
                </a:cubicBezTo>
                <a:cubicBezTo>
                  <a:pt x="1675" y="2917"/>
                  <a:pt x="1965" y="3151"/>
                  <a:pt x="2233" y="3397"/>
                </a:cubicBezTo>
                <a:cubicBezTo>
                  <a:pt x="2378" y="3531"/>
                  <a:pt x="2489" y="3642"/>
                  <a:pt x="2590" y="3743"/>
                </a:cubicBezTo>
                <a:cubicBezTo>
                  <a:pt x="2590" y="3709"/>
                  <a:pt x="2601" y="3687"/>
                  <a:pt x="2601" y="3653"/>
                </a:cubicBezTo>
                <a:lnTo>
                  <a:pt x="2657" y="3653"/>
                </a:lnTo>
                <a:cubicBezTo>
                  <a:pt x="2601" y="3520"/>
                  <a:pt x="2545" y="3375"/>
                  <a:pt x="2501" y="3218"/>
                </a:cubicBezTo>
                <a:cubicBezTo>
                  <a:pt x="2456" y="3073"/>
                  <a:pt x="2400" y="2895"/>
                  <a:pt x="2355" y="2683"/>
                </a:cubicBezTo>
                <a:cubicBezTo>
                  <a:pt x="2255" y="2281"/>
                  <a:pt x="2177" y="1868"/>
                  <a:pt x="2132" y="1466"/>
                </a:cubicBezTo>
                <a:cubicBezTo>
                  <a:pt x="2099" y="1221"/>
                  <a:pt x="2076" y="964"/>
                  <a:pt x="2076" y="685"/>
                </a:cubicBezTo>
                <a:cubicBezTo>
                  <a:pt x="1812" y="463"/>
                  <a:pt x="1186" y="0"/>
                  <a:pt x="48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7"/>
          <p:cNvSpPr/>
          <p:nvPr/>
        </p:nvSpPr>
        <p:spPr>
          <a:xfrm>
            <a:off x="6832390" y="4141830"/>
            <a:ext cx="16756" cy="29609"/>
          </a:xfrm>
          <a:custGeom>
            <a:avLst/>
            <a:gdLst/>
            <a:ahLst/>
            <a:cxnLst/>
            <a:rect l="l" t="t" r="r" b="b"/>
            <a:pathLst>
              <a:path w="146" h="258" extrusionOk="0">
                <a:moveTo>
                  <a:pt x="12" y="0"/>
                </a:moveTo>
                <a:cubicBezTo>
                  <a:pt x="12" y="34"/>
                  <a:pt x="1" y="56"/>
                  <a:pt x="1" y="90"/>
                </a:cubicBezTo>
                <a:cubicBezTo>
                  <a:pt x="57" y="157"/>
                  <a:pt x="112" y="213"/>
                  <a:pt x="146" y="257"/>
                </a:cubicBezTo>
                <a:cubicBezTo>
                  <a:pt x="135" y="168"/>
                  <a:pt x="101" y="79"/>
                  <a:pt x="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7"/>
          <p:cNvSpPr/>
          <p:nvPr/>
        </p:nvSpPr>
        <p:spPr>
          <a:xfrm>
            <a:off x="6772253" y="3801210"/>
            <a:ext cx="50039" cy="290815"/>
          </a:xfrm>
          <a:custGeom>
            <a:avLst/>
            <a:gdLst/>
            <a:ahLst/>
            <a:cxnLst/>
            <a:rect l="l" t="t" r="r" b="b"/>
            <a:pathLst>
              <a:path w="436" h="2534" extrusionOk="0">
                <a:moveTo>
                  <a:pt x="0" y="0"/>
                </a:moveTo>
                <a:lnTo>
                  <a:pt x="0" y="0"/>
                </a:lnTo>
                <a:cubicBezTo>
                  <a:pt x="11" y="279"/>
                  <a:pt x="34" y="536"/>
                  <a:pt x="67" y="781"/>
                </a:cubicBezTo>
                <a:cubicBezTo>
                  <a:pt x="112" y="1183"/>
                  <a:pt x="190" y="1596"/>
                  <a:pt x="290" y="1998"/>
                </a:cubicBezTo>
                <a:cubicBezTo>
                  <a:pt x="335" y="2210"/>
                  <a:pt x="391" y="2388"/>
                  <a:pt x="436" y="2533"/>
                </a:cubicBezTo>
                <a:cubicBezTo>
                  <a:pt x="313" y="2098"/>
                  <a:pt x="179" y="1350"/>
                  <a:pt x="134" y="112"/>
                </a:cubicBezTo>
                <a:cubicBezTo>
                  <a:pt x="134" y="112"/>
                  <a:pt x="90" y="67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7"/>
          <p:cNvSpPr/>
          <p:nvPr/>
        </p:nvSpPr>
        <p:spPr>
          <a:xfrm>
            <a:off x="6628797" y="3990686"/>
            <a:ext cx="202450" cy="162737"/>
          </a:xfrm>
          <a:custGeom>
            <a:avLst/>
            <a:gdLst/>
            <a:ahLst/>
            <a:cxnLst/>
            <a:rect l="l" t="t" r="r" b="b"/>
            <a:pathLst>
              <a:path w="1764" h="1418" extrusionOk="0">
                <a:moveTo>
                  <a:pt x="0" y="1"/>
                </a:moveTo>
                <a:lnTo>
                  <a:pt x="0" y="1"/>
                </a:lnTo>
                <a:cubicBezTo>
                  <a:pt x="79" y="101"/>
                  <a:pt x="168" y="202"/>
                  <a:pt x="268" y="280"/>
                </a:cubicBezTo>
                <a:cubicBezTo>
                  <a:pt x="692" y="626"/>
                  <a:pt x="1328" y="1005"/>
                  <a:pt x="1764" y="1418"/>
                </a:cubicBezTo>
                <a:cubicBezTo>
                  <a:pt x="1674" y="1306"/>
                  <a:pt x="1563" y="1195"/>
                  <a:pt x="1418" y="1061"/>
                </a:cubicBezTo>
                <a:cubicBezTo>
                  <a:pt x="1150" y="815"/>
                  <a:pt x="860" y="581"/>
                  <a:pt x="558" y="369"/>
                </a:cubicBezTo>
                <a:cubicBezTo>
                  <a:pt x="391" y="246"/>
                  <a:pt x="201" y="123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7"/>
          <p:cNvSpPr/>
          <p:nvPr/>
        </p:nvSpPr>
        <p:spPr>
          <a:xfrm>
            <a:off x="6832390" y="4152044"/>
            <a:ext cx="18133" cy="19395"/>
          </a:xfrm>
          <a:custGeom>
            <a:avLst/>
            <a:gdLst/>
            <a:ahLst/>
            <a:cxnLst/>
            <a:rect l="l" t="t" r="r" b="b"/>
            <a:pathLst>
              <a:path w="158" h="169" extrusionOk="0">
                <a:moveTo>
                  <a:pt x="1" y="1"/>
                </a:moveTo>
                <a:lnTo>
                  <a:pt x="1" y="12"/>
                </a:lnTo>
                <a:cubicBezTo>
                  <a:pt x="15" y="23"/>
                  <a:pt x="29" y="36"/>
                  <a:pt x="42" y="48"/>
                </a:cubicBezTo>
                <a:lnTo>
                  <a:pt x="42" y="48"/>
                </a:lnTo>
                <a:cubicBezTo>
                  <a:pt x="28" y="33"/>
                  <a:pt x="15" y="17"/>
                  <a:pt x="1" y="1"/>
                </a:cubicBezTo>
                <a:close/>
                <a:moveTo>
                  <a:pt x="42" y="48"/>
                </a:moveTo>
                <a:cubicBezTo>
                  <a:pt x="84" y="95"/>
                  <a:pt x="123" y="135"/>
                  <a:pt x="157" y="168"/>
                </a:cubicBezTo>
                <a:cubicBezTo>
                  <a:pt x="116" y="127"/>
                  <a:pt x="80" y="85"/>
                  <a:pt x="42" y="4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7"/>
          <p:cNvSpPr/>
          <p:nvPr/>
        </p:nvSpPr>
        <p:spPr>
          <a:xfrm>
            <a:off x="5276407" y="4463742"/>
            <a:ext cx="603333" cy="679753"/>
          </a:xfrm>
          <a:custGeom>
            <a:avLst/>
            <a:gdLst/>
            <a:ahLst/>
            <a:cxnLst/>
            <a:rect l="l" t="t" r="r" b="b"/>
            <a:pathLst>
              <a:path w="5257" h="5923" extrusionOk="0">
                <a:moveTo>
                  <a:pt x="3048" y="0"/>
                </a:moveTo>
                <a:cubicBezTo>
                  <a:pt x="2925" y="0"/>
                  <a:pt x="2802" y="10"/>
                  <a:pt x="2678" y="30"/>
                </a:cubicBezTo>
                <a:cubicBezTo>
                  <a:pt x="2500" y="63"/>
                  <a:pt x="2321" y="108"/>
                  <a:pt x="2154" y="175"/>
                </a:cubicBezTo>
                <a:cubicBezTo>
                  <a:pt x="1986" y="253"/>
                  <a:pt x="1830" y="342"/>
                  <a:pt x="1685" y="443"/>
                </a:cubicBezTo>
                <a:cubicBezTo>
                  <a:pt x="1607" y="499"/>
                  <a:pt x="1540" y="543"/>
                  <a:pt x="1473" y="610"/>
                </a:cubicBezTo>
                <a:lnTo>
                  <a:pt x="1361" y="700"/>
                </a:lnTo>
                <a:lnTo>
                  <a:pt x="1272" y="789"/>
                </a:lnTo>
                <a:cubicBezTo>
                  <a:pt x="1138" y="923"/>
                  <a:pt x="1027" y="1057"/>
                  <a:pt x="915" y="1191"/>
                </a:cubicBezTo>
                <a:cubicBezTo>
                  <a:pt x="692" y="1481"/>
                  <a:pt x="502" y="1793"/>
                  <a:pt x="357" y="2128"/>
                </a:cubicBezTo>
                <a:cubicBezTo>
                  <a:pt x="201" y="2463"/>
                  <a:pt x="100" y="2820"/>
                  <a:pt x="45" y="3188"/>
                </a:cubicBezTo>
                <a:cubicBezTo>
                  <a:pt x="0" y="3556"/>
                  <a:pt x="11" y="3925"/>
                  <a:pt x="67" y="4293"/>
                </a:cubicBezTo>
                <a:cubicBezTo>
                  <a:pt x="134" y="4650"/>
                  <a:pt x="257" y="5007"/>
                  <a:pt x="424" y="5331"/>
                </a:cubicBezTo>
                <a:cubicBezTo>
                  <a:pt x="536" y="5543"/>
                  <a:pt x="670" y="5744"/>
                  <a:pt x="815" y="5922"/>
                </a:cubicBezTo>
                <a:lnTo>
                  <a:pt x="1317" y="5922"/>
                </a:lnTo>
                <a:cubicBezTo>
                  <a:pt x="1105" y="5688"/>
                  <a:pt x="915" y="5431"/>
                  <a:pt x="770" y="5152"/>
                </a:cubicBezTo>
                <a:cubicBezTo>
                  <a:pt x="625" y="4851"/>
                  <a:pt x="513" y="4538"/>
                  <a:pt x="458" y="4215"/>
                </a:cubicBezTo>
                <a:cubicBezTo>
                  <a:pt x="402" y="3891"/>
                  <a:pt x="402" y="3568"/>
                  <a:pt x="446" y="3244"/>
                </a:cubicBezTo>
                <a:cubicBezTo>
                  <a:pt x="491" y="2909"/>
                  <a:pt x="580" y="2586"/>
                  <a:pt x="714" y="2284"/>
                </a:cubicBezTo>
                <a:cubicBezTo>
                  <a:pt x="915" y="1838"/>
                  <a:pt x="1194" y="1425"/>
                  <a:pt x="1540" y="1068"/>
                </a:cubicBezTo>
                <a:lnTo>
                  <a:pt x="1640" y="979"/>
                </a:lnTo>
                <a:lnTo>
                  <a:pt x="1719" y="900"/>
                </a:lnTo>
                <a:cubicBezTo>
                  <a:pt x="1774" y="845"/>
                  <a:pt x="1841" y="800"/>
                  <a:pt x="1908" y="755"/>
                </a:cubicBezTo>
                <a:cubicBezTo>
                  <a:pt x="2031" y="666"/>
                  <a:pt x="2165" y="577"/>
                  <a:pt x="2310" y="521"/>
                </a:cubicBezTo>
                <a:cubicBezTo>
                  <a:pt x="2444" y="454"/>
                  <a:pt x="2589" y="409"/>
                  <a:pt x="2734" y="376"/>
                </a:cubicBezTo>
                <a:cubicBezTo>
                  <a:pt x="2843" y="359"/>
                  <a:pt x="2953" y="351"/>
                  <a:pt x="3062" y="351"/>
                </a:cubicBezTo>
                <a:cubicBezTo>
                  <a:pt x="3540" y="351"/>
                  <a:pt x="4006" y="509"/>
                  <a:pt x="4397" y="800"/>
                </a:cubicBezTo>
                <a:cubicBezTo>
                  <a:pt x="4620" y="945"/>
                  <a:pt x="4799" y="1146"/>
                  <a:pt x="4921" y="1380"/>
                </a:cubicBezTo>
                <a:cubicBezTo>
                  <a:pt x="4955" y="1492"/>
                  <a:pt x="4966" y="1615"/>
                  <a:pt x="4966" y="1726"/>
                </a:cubicBezTo>
                <a:cubicBezTo>
                  <a:pt x="4944" y="1849"/>
                  <a:pt x="4921" y="1972"/>
                  <a:pt x="4877" y="2083"/>
                </a:cubicBezTo>
                <a:cubicBezTo>
                  <a:pt x="4709" y="2513"/>
                  <a:pt x="4345" y="2824"/>
                  <a:pt x="3978" y="2824"/>
                </a:cubicBezTo>
                <a:cubicBezTo>
                  <a:pt x="3954" y="2824"/>
                  <a:pt x="3930" y="2823"/>
                  <a:pt x="3906" y="2820"/>
                </a:cubicBezTo>
                <a:cubicBezTo>
                  <a:pt x="3716" y="2809"/>
                  <a:pt x="3538" y="2742"/>
                  <a:pt x="3404" y="2619"/>
                </a:cubicBezTo>
                <a:cubicBezTo>
                  <a:pt x="3281" y="2507"/>
                  <a:pt x="3203" y="2362"/>
                  <a:pt x="3180" y="2206"/>
                </a:cubicBezTo>
                <a:cubicBezTo>
                  <a:pt x="3158" y="2072"/>
                  <a:pt x="3180" y="1949"/>
                  <a:pt x="3236" y="1827"/>
                </a:cubicBezTo>
                <a:cubicBezTo>
                  <a:pt x="3247" y="1793"/>
                  <a:pt x="3270" y="1771"/>
                  <a:pt x="3281" y="1737"/>
                </a:cubicBezTo>
                <a:cubicBezTo>
                  <a:pt x="3303" y="1715"/>
                  <a:pt x="3314" y="1682"/>
                  <a:pt x="3337" y="1659"/>
                </a:cubicBezTo>
                <a:cubicBezTo>
                  <a:pt x="3381" y="1603"/>
                  <a:pt x="3448" y="1559"/>
                  <a:pt x="3526" y="1537"/>
                </a:cubicBezTo>
                <a:lnTo>
                  <a:pt x="3526" y="1537"/>
                </a:lnTo>
                <a:cubicBezTo>
                  <a:pt x="3482" y="1548"/>
                  <a:pt x="3448" y="1559"/>
                  <a:pt x="3404" y="1581"/>
                </a:cubicBezTo>
                <a:cubicBezTo>
                  <a:pt x="3314" y="1637"/>
                  <a:pt x="3236" y="1715"/>
                  <a:pt x="3192" y="1804"/>
                </a:cubicBezTo>
                <a:cubicBezTo>
                  <a:pt x="3114" y="1927"/>
                  <a:pt x="3080" y="2072"/>
                  <a:pt x="3102" y="2217"/>
                </a:cubicBezTo>
                <a:cubicBezTo>
                  <a:pt x="3114" y="2407"/>
                  <a:pt x="3192" y="2574"/>
                  <a:pt x="3314" y="2708"/>
                </a:cubicBezTo>
                <a:cubicBezTo>
                  <a:pt x="3393" y="2786"/>
                  <a:pt x="3471" y="2842"/>
                  <a:pt x="3571" y="2887"/>
                </a:cubicBezTo>
                <a:cubicBezTo>
                  <a:pt x="3671" y="2943"/>
                  <a:pt x="3772" y="2976"/>
                  <a:pt x="3884" y="2987"/>
                </a:cubicBezTo>
                <a:cubicBezTo>
                  <a:pt x="3925" y="2993"/>
                  <a:pt x="3967" y="2996"/>
                  <a:pt x="4009" y="2996"/>
                </a:cubicBezTo>
                <a:cubicBezTo>
                  <a:pt x="4215" y="2996"/>
                  <a:pt x="4420" y="2929"/>
                  <a:pt x="4587" y="2809"/>
                </a:cubicBezTo>
                <a:cubicBezTo>
                  <a:pt x="4810" y="2652"/>
                  <a:pt x="4988" y="2429"/>
                  <a:pt x="5100" y="2184"/>
                </a:cubicBezTo>
                <a:cubicBezTo>
                  <a:pt x="5212" y="1938"/>
                  <a:pt x="5256" y="1659"/>
                  <a:pt x="5200" y="1380"/>
                </a:cubicBezTo>
                <a:cubicBezTo>
                  <a:pt x="5178" y="1358"/>
                  <a:pt x="5156" y="1347"/>
                  <a:pt x="5133" y="1324"/>
                </a:cubicBezTo>
                <a:cubicBezTo>
                  <a:pt x="5011" y="1191"/>
                  <a:pt x="4899" y="1046"/>
                  <a:pt x="4810" y="889"/>
                </a:cubicBezTo>
                <a:cubicBezTo>
                  <a:pt x="4765" y="811"/>
                  <a:pt x="4709" y="733"/>
                  <a:pt x="4676" y="655"/>
                </a:cubicBezTo>
                <a:lnTo>
                  <a:pt x="4665" y="621"/>
                </a:lnTo>
                <a:cubicBezTo>
                  <a:pt x="4631" y="599"/>
                  <a:pt x="4609" y="577"/>
                  <a:pt x="4575" y="554"/>
                </a:cubicBezTo>
                <a:cubicBezTo>
                  <a:pt x="4319" y="354"/>
                  <a:pt x="4029" y="197"/>
                  <a:pt x="3705" y="97"/>
                </a:cubicBezTo>
                <a:cubicBezTo>
                  <a:pt x="3490" y="32"/>
                  <a:pt x="3270" y="0"/>
                  <a:pt x="304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7"/>
          <p:cNvSpPr/>
          <p:nvPr/>
        </p:nvSpPr>
        <p:spPr>
          <a:xfrm>
            <a:off x="5810409" y="4535011"/>
            <a:ext cx="62893" cy="87221"/>
          </a:xfrm>
          <a:custGeom>
            <a:avLst/>
            <a:gdLst/>
            <a:ahLst/>
            <a:cxnLst/>
            <a:rect l="l" t="t" r="r" b="b"/>
            <a:pathLst>
              <a:path w="548" h="760" extrusionOk="0">
                <a:moveTo>
                  <a:pt x="1" y="0"/>
                </a:moveTo>
                <a:lnTo>
                  <a:pt x="12" y="23"/>
                </a:lnTo>
                <a:cubicBezTo>
                  <a:pt x="56" y="112"/>
                  <a:pt x="101" y="179"/>
                  <a:pt x="146" y="268"/>
                </a:cubicBezTo>
                <a:cubicBezTo>
                  <a:pt x="246" y="413"/>
                  <a:pt x="358" y="558"/>
                  <a:pt x="480" y="692"/>
                </a:cubicBezTo>
                <a:cubicBezTo>
                  <a:pt x="503" y="715"/>
                  <a:pt x="525" y="737"/>
                  <a:pt x="547" y="759"/>
                </a:cubicBezTo>
                <a:cubicBezTo>
                  <a:pt x="536" y="726"/>
                  <a:pt x="525" y="692"/>
                  <a:pt x="525" y="659"/>
                </a:cubicBezTo>
                <a:cubicBezTo>
                  <a:pt x="458" y="503"/>
                  <a:pt x="380" y="369"/>
                  <a:pt x="268" y="246"/>
                </a:cubicBezTo>
                <a:cubicBezTo>
                  <a:pt x="190" y="157"/>
                  <a:pt x="101" y="79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7"/>
          <p:cNvSpPr/>
          <p:nvPr/>
        </p:nvSpPr>
        <p:spPr>
          <a:xfrm>
            <a:off x="5631375" y="4637151"/>
            <a:ext cx="135885" cy="102256"/>
          </a:xfrm>
          <a:custGeom>
            <a:avLst/>
            <a:gdLst/>
            <a:ahLst/>
            <a:cxnLst/>
            <a:rect l="l" t="t" r="r" b="b"/>
            <a:pathLst>
              <a:path w="1184" h="891" extrusionOk="0">
                <a:moveTo>
                  <a:pt x="573" y="0"/>
                </a:moveTo>
                <a:cubicBezTo>
                  <a:pt x="525" y="0"/>
                  <a:pt x="475" y="8"/>
                  <a:pt x="422" y="26"/>
                </a:cubicBezTo>
                <a:lnTo>
                  <a:pt x="489" y="14"/>
                </a:lnTo>
                <a:lnTo>
                  <a:pt x="489" y="14"/>
                </a:lnTo>
                <a:cubicBezTo>
                  <a:pt x="433" y="37"/>
                  <a:pt x="378" y="59"/>
                  <a:pt x="322" y="92"/>
                </a:cubicBezTo>
                <a:cubicBezTo>
                  <a:pt x="266" y="126"/>
                  <a:pt x="221" y="171"/>
                  <a:pt x="188" y="226"/>
                </a:cubicBezTo>
                <a:cubicBezTo>
                  <a:pt x="1" y="558"/>
                  <a:pt x="268" y="890"/>
                  <a:pt x="569" y="890"/>
                </a:cubicBezTo>
                <a:cubicBezTo>
                  <a:pt x="662" y="890"/>
                  <a:pt x="759" y="858"/>
                  <a:pt x="846" y="784"/>
                </a:cubicBezTo>
                <a:cubicBezTo>
                  <a:pt x="1183" y="507"/>
                  <a:pt x="957" y="0"/>
                  <a:pt x="57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7"/>
          <p:cNvSpPr/>
          <p:nvPr/>
        </p:nvSpPr>
        <p:spPr>
          <a:xfrm>
            <a:off x="5652836" y="4637495"/>
            <a:ext cx="42464" cy="25707"/>
          </a:xfrm>
          <a:custGeom>
            <a:avLst/>
            <a:gdLst/>
            <a:ahLst/>
            <a:cxnLst/>
            <a:rect l="l" t="t" r="r" b="b"/>
            <a:pathLst>
              <a:path w="370" h="224" extrusionOk="0">
                <a:moveTo>
                  <a:pt x="302" y="0"/>
                </a:moveTo>
                <a:lnTo>
                  <a:pt x="246" y="23"/>
                </a:lnTo>
                <a:cubicBezTo>
                  <a:pt x="168" y="45"/>
                  <a:pt x="101" y="89"/>
                  <a:pt x="57" y="145"/>
                </a:cubicBezTo>
                <a:cubicBezTo>
                  <a:pt x="34" y="168"/>
                  <a:pt x="12" y="201"/>
                  <a:pt x="1" y="223"/>
                </a:cubicBezTo>
                <a:cubicBezTo>
                  <a:pt x="34" y="168"/>
                  <a:pt x="79" y="123"/>
                  <a:pt x="135" y="89"/>
                </a:cubicBezTo>
                <a:cubicBezTo>
                  <a:pt x="191" y="56"/>
                  <a:pt x="246" y="23"/>
                  <a:pt x="302" y="11"/>
                </a:cubicBezTo>
                <a:lnTo>
                  <a:pt x="36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7"/>
          <p:cNvSpPr/>
          <p:nvPr/>
        </p:nvSpPr>
        <p:spPr>
          <a:xfrm>
            <a:off x="5819360" y="5072909"/>
            <a:ext cx="88486" cy="70580"/>
          </a:xfrm>
          <a:custGeom>
            <a:avLst/>
            <a:gdLst/>
            <a:ahLst/>
            <a:cxnLst/>
            <a:rect l="l" t="t" r="r" b="b"/>
            <a:pathLst>
              <a:path w="771" h="615" extrusionOk="0">
                <a:moveTo>
                  <a:pt x="380" y="0"/>
                </a:moveTo>
                <a:cubicBezTo>
                  <a:pt x="168" y="190"/>
                  <a:pt x="12" y="380"/>
                  <a:pt x="1" y="614"/>
                </a:cubicBezTo>
                <a:lnTo>
                  <a:pt x="771" y="614"/>
                </a:lnTo>
                <a:cubicBezTo>
                  <a:pt x="614" y="391"/>
                  <a:pt x="492" y="168"/>
                  <a:pt x="3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7"/>
          <p:cNvSpPr/>
          <p:nvPr/>
        </p:nvSpPr>
        <p:spPr>
          <a:xfrm>
            <a:off x="5674642" y="5051104"/>
            <a:ext cx="111554" cy="92386"/>
          </a:xfrm>
          <a:custGeom>
            <a:avLst/>
            <a:gdLst/>
            <a:ahLst/>
            <a:cxnLst/>
            <a:rect l="l" t="t" r="r" b="b"/>
            <a:pathLst>
              <a:path w="972" h="805" extrusionOk="0">
                <a:moveTo>
                  <a:pt x="447" y="1"/>
                </a:moveTo>
                <a:cubicBezTo>
                  <a:pt x="257" y="1"/>
                  <a:pt x="12" y="369"/>
                  <a:pt x="1" y="804"/>
                </a:cubicBezTo>
                <a:lnTo>
                  <a:pt x="972" y="804"/>
                </a:lnTo>
                <a:cubicBezTo>
                  <a:pt x="838" y="168"/>
                  <a:pt x="715" y="1"/>
                  <a:pt x="44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7"/>
          <p:cNvSpPr/>
          <p:nvPr/>
        </p:nvSpPr>
        <p:spPr>
          <a:xfrm>
            <a:off x="5559418" y="4951833"/>
            <a:ext cx="137951" cy="191658"/>
          </a:xfrm>
          <a:custGeom>
            <a:avLst/>
            <a:gdLst/>
            <a:ahLst/>
            <a:cxnLst/>
            <a:rect l="l" t="t" r="r" b="b"/>
            <a:pathLst>
              <a:path w="1202" h="1670" extrusionOk="0">
                <a:moveTo>
                  <a:pt x="810" y="1"/>
                </a:moveTo>
                <a:cubicBezTo>
                  <a:pt x="690" y="1"/>
                  <a:pt x="547" y="55"/>
                  <a:pt x="391" y="196"/>
                </a:cubicBezTo>
                <a:cubicBezTo>
                  <a:pt x="123" y="442"/>
                  <a:pt x="0" y="1044"/>
                  <a:pt x="212" y="1669"/>
                </a:cubicBezTo>
                <a:lnTo>
                  <a:pt x="413" y="1669"/>
                </a:lnTo>
                <a:cubicBezTo>
                  <a:pt x="346" y="1435"/>
                  <a:pt x="380" y="1178"/>
                  <a:pt x="491" y="966"/>
                </a:cubicBezTo>
                <a:cubicBezTo>
                  <a:pt x="502" y="1212"/>
                  <a:pt x="547" y="1435"/>
                  <a:pt x="603" y="1669"/>
                </a:cubicBezTo>
                <a:lnTo>
                  <a:pt x="837" y="1669"/>
                </a:lnTo>
                <a:cubicBezTo>
                  <a:pt x="837" y="1625"/>
                  <a:pt x="826" y="1591"/>
                  <a:pt x="826" y="1546"/>
                </a:cubicBezTo>
                <a:cubicBezTo>
                  <a:pt x="793" y="1111"/>
                  <a:pt x="1127" y="676"/>
                  <a:pt x="1172" y="408"/>
                </a:cubicBezTo>
                <a:cubicBezTo>
                  <a:pt x="1202" y="222"/>
                  <a:pt x="1052" y="1"/>
                  <a:pt x="81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7"/>
          <p:cNvSpPr/>
          <p:nvPr/>
        </p:nvSpPr>
        <p:spPr>
          <a:xfrm>
            <a:off x="5453145" y="4835004"/>
            <a:ext cx="174217" cy="308488"/>
          </a:xfrm>
          <a:custGeom>
            <a:avLst/>
            <a:gdLst/>
            <a:ahLst/>
            <a:cxnLst/>
            <a:rect l="l" t="t" r="r" b="b"/>
            <a:pathLst>
              <a:path w="1518" h="2688" extrusionOk="0">
                <a:moveTo>
                  <a:pt x="1078" y="0"/>
                </a:moveTo>
                <a:cubicBezTo>
                  <a:pt x="809" y="0"/>
                  <a:pt x="451" y="178"/>
                  <a:pt x="234" y="578"/>
                </a:cubicBezTo>
                <a:cubicBezTo>
                  <a:pt x="0" y="1024"/>
                  <a:pt x="34" y="1906"/>
                  <a:pt x="424" y="2687"/>
                </a:cubicBezTo>
                <a:lnTo>
                  <a:pt x="614" y="2687"/>
                </a:lnTo>
                <a:cubicBezTo>
                  <a:pt x="446" y="2218"/>
                  <a:pt x="402" y="1727"/>
                  <a:pt x="502" y="1248"/>
                </a:cubicBezTo>
                <a:lnTo>
                  <a:pt x="502" y="1248"/>
                </a:lnTo>
                <a:cubicBezTo>
                  <a:pt x="491" y="1739"/>
                  <a:pt x="591" y="2230"/>
                  <a:pt x="804" y="2687"/>
                </a:cubicBezTo>
                <a:lnTo>
                  <a:pt x="937" y="2687"/>
                </a:lnTo>
                <a:cubicBezTo>
                  <a:pt x="792" y="2319"/>
                  <a:pt x="781" y="1917"/>
                  <a:pt x="915" y="1560"/>
                </a:cubicBezTo>
                <a:cubicBezTo>
                  <a:pt x="1161" y="935"/>
                  <a:pt x="1518" y="556"/>
                  <a:pt x="1428" y="210"/>
                </a:cubicBezTo>
                <a:cubicBezTo>
                  <a:pt x="1389" y="74"/>
                  <a:pt x="1252" y="0"/>
                  <a:pt x="107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7"/>
          <p:cNvSpPr/>
          <p:nvPr/>
        </p:nvSpPr>
        <p:spPr>
          <a:xfrm>
            <a:off x="5358350" y="4537077"/>
            <a:ext cx="384356" cy="433467"/>
          </a:xfrm>
          <a:custGeom>
            <a:avLst/>
            <a:gdLst/>
            <a:ahLst/>
            <a:cxnLst/>
            <a:rect l="l" t="t" r="r" b="b"/>
            <a:pathLst>
              <a:path w="3349" h="3777" extrusionOk="0">
                <a:moveTo>
                  <a:pt x="2319" y="1"/>
                </a:moveTo>
                <a:cubicBezTo>
                  <a:pt x="2028" y="1"/>
                  <a:pt x="1680" y="91"/>
                  <a:pt x="1284" y="351"/>
                </a:cubicBezTo>
                <a:cubicBezTo>
                  <a:pt x="0" y="1188"/>
                  <a:pt x="45" y="3174"/>
                  <a:pt x="502" y="3777"/>
                </a:cubicBezTo>
                <a:cubicBezTo>
                  <a:pt x="335" y="2795"/>
                  <a:pt x="514" y="1400"/>
                  <a:pt x="1507" y="764"/>
                </a:cubicBezTo>
                <a:lnTo>
                  <a:pt x="1507" y="764"/>
                </a:lnTo>
                <a:cubicBezTo>
                  <a:pt x="1228" y="1165"/>
                  <a:pt x="1395" y="2147"/>
                  <a:pt x="2165" y="2214"/>
                </a:cubicBezTo>
                <a:cubicBezTo>
                  <a:pt x="1853" y="1868"/>
                  <a:pt x="1741" y="1232"/>
                  <a:pt x="2076" y="808"/>
                </a:cubicBezTo>
                <a:cubicBezTo>
                  <a:pt x="2302" y="542"/>
                  <a:pt x="2633" y="398"/>
                  <a:pt x="2968" y="398"/>
                </a:cubicBezTo>
                <a:cubicBezTo>
                  <a:pt x="3096" y="398"/>
                  <a:pt x="3225" y="419"/>
                  <a:pt x="3348" y="462"/>
                </a:cubicBezTo>
                <a:cubicBezTo>
                  <a:pt x="3348" y="462"/>
                  <a:pt x="2978" y="1"/>
                  <a:pt x="231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7"/>
          <p:cNvSpPr/>
          <p:nvPr/>
        </p:nvSpPr>
        <p:spPr>
          <a:xfrm>
            <a:off x="7775069" y="5006002"/>
            <a:ext cx="207614" cy="137488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481" y="1"/>
                </a:moveTo>
                <a:cubicBezTo>
                  <a:pt x="314" y="1"/>
                  <a:pt x="150" y="20"/>
                  <a:pt x="0" y="48"/>
                </a:cubicBezTo>
                <a:cubicBezTo>
                  <a:pt x="112" y="349"/>
                  <a:pt x="357" y="751"/>
                  <a:pt x="558" y="1197"/>
                </a:cubicBezTo>
                <a:lnTo>
                  <a:pt x="1127" y="1197"/>
                </a:lnTo>
                <a:cubicBezTo>
                  <a:pt x="1072" y="996"/>
                  <a:pt x="960" y="818"/>
                  <a:pt x="793" y="706"/>
                </a:cubicBezTo>
                <a:lnTo>
                  <a:pt x="793" y="706"/>
                </a:lnTo>
                <a:cubicBezTo>
                  <a:pt x="1038" y="762"/>
                  <a:pt x="1250" y="952"/>
                  <a:pt x="1339" y="1197"/>
                </a:cubicBezTo>
                <a:lnTo>
                  <a:pt x="1808" y="1197"/>
                </a:lnTo>
                <a:cubicBezTo>
                  <a:pt x="1661" y="236"/>
                  <a:pt x="1057" y="1"/>
                  <a:pt x="48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7"/>
          <p:cNvSpPr/>
          <p:nvPr/>
        </p:nvSpPr>
        <p:spPr>
          <a:xfrm>
            <a:off x="7886506" y="4848546"/>
            <a:ext cx="216452" cy="294946"/>
          </a:xfrm>
          <a:custGeom>
            <a:avLst/>
            <a:gdLst/>
            <a:ahLst/>
            <a:cxnLst/>
            <a:rect l="l" t="t" r="r" b="b"/>
            <a:pathLst>
              <a:path w="1886" h="2570" extrusionOk="0">
                <a:moveTo>
                  <a:pt x="533" y="0"/>
                </a:moveTo>
                <a:cubicBezTo>
                  <a:pt x="390" y="0"/>
                  <a:pt x="276" y="36"/>
                  <a:pt x="223" y="103"/>
                </a:cubicBezTo>
                <a:cubicBezTo>
                  <a:pt x="0" y="371"/>
                  <a:pt x="89" y="627"/>
                  <a:pt x="692" y="1319"/>
                </a:cubicBezTo>
                <a:cubicBezTo>
                  <a:pt x="971" y="1643"/>
                  <a:pt x="1049" y="2134"/>
                  <a:pt x="1049" y="2569"/>
                </a:cubicBezTo>
                <a:lnTo>
                  <a:pt x="1261" y="2569"/>
                </a:lnTo>
                <a:cubicBezTo>
                  <a:pt x="1295" y="1967"/>
                  <a:pt x="1183" y="1375"/>
                  <a:pt x="949" y="839"/>
                </a:cubicBezTo>
                <a:lnTo>
                  <a:pt x="949" y="839"/>
                </a:lnTo>
                <a:cubicBezTo>
                  <a:pt x="1641" y="1118"/>
                  <a:pt x="1618" y="1933"/>
                  <a:pt x="1507" y="2569"/>
                </a:cubicBezTo>
                <a:lnTo>
                  <a:pt x="1641" y="2569"/>
                </a:lnTo>
                <a:cubicBezTo>
                  <a:pt x="1841" y="2123"/>
                  <a:pt x="1886" y="1621"/>
                  <a:pt x="1797" y="1152"/>
                </a:cubicBezTo>
                <a:cubicBezTo>
                  <a:pt x="1671" y="330"/>
                  <a:pt x="966" y="0"/>
                  <a:pt x="53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7"/>
          <p:cNvSpPr/>
          <p:nvPr/>
        </p:nvSpPr>
        <p:spPr>
          <a:xfrm>
            <a:off x="8100313" y="5089550"/>
            <a:ext cx="5279" cy="192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45" y="1"/>
                </a:moveTo>
                <a:lnTo>
                  <a:pt x="45" y="1"/>
                </a:lnTo>
                <a:cubicBezTo>
                  <a:pt x="23" y="112"/>
                  <a:pt x="1" y="168"/>
                  <a:pt x="1" y="168"/>
                </a:cubicBezTo>
                <a:lnTo>
                  <a:pt x="1" y="168"/>
                </a:lnTo>
                <a:cubicBezTo>
                  <a:pt x="23" y="112"/>
                  <a:pt x="34" y="56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7"/>
          <p:cNvSpPr/>
          <p:nvPr/>
        </p:nvSpPr>
        <p:spPr>
          <a:xfrm>
            <a:off x="7844158" y="4688909"/>
            <a:ext cx="329268" cy="400759"/>
          </a:xfrm>
          <a:custGeom>
            <a:avLst/>
            <a:gdLst/>
            <a:ahLst/>
            <a:cxnLst/>
            <a:rect l="l" t="t" r="r" b="b"/>
            <a:pathLst>
              <a:path w="2869" h="3492" extrusionOk="0">
                <a:moveTo>
                  <a:pt x="858" y="0"/>
                </a:moveTo>
                <a:cubicBezTo>
                  <a:pt x="816" y="0"/>
                  <a:pt x="776" y="3"/>
                  <a:pt x="737" y="10"/>
                </a:cubicBezTo>
                <a:cubicBezTo>
                  <a:pt x="1" y="132"/>
                  <a:pt x="68" y="735"/>
                  <a:pt x="358" y="903"/>
                </a:cubicBezTo>
                <a:cubicBezTo>
                  <a:pt x="648" y="1059"/>
                  <a:pt x="1295" y="1059"/>
                  <a:pt x="1675" y="1405"/>
                </a:cubicBezTo>
                <a:cubicBezTo>
                  <a:pt x="2489" y="2119"/>
                  <a:pt x="2378" y="3112"/>
                  <a:pt x="2277" y="3491"/>
                </a:cubicBezTo>
                <a:cubicBezTo>
                  <a:pt x="2679" y="1996"/>
                  <a:pt x="1954" y="1181"/>
                  <a:pt x="1385" y="679"/>
                </a:cubicBezTo>
                <a:lnTo>
                  <a:pt x="1385" y="679"/>
                </a:lnTo>
                <a:cubicBezTo>
                  <a:pt x="2378" y="847"/>
                  <a:pt x="2590" y="2164"/>
                  <a:pt x="2668" y="2855"/>
                </a:cubicBezTo>
                <a:cubicBezTo>
                  <a:pt x="2869" y="1047"/>
                  <a:pt x="1616" y="0"/>
                  <a:pt x="8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7"/>
          <p:cNvSpPr/>
          <p:nvPr/>
        </p:nvSpPr>
        <p:spPr>
          <a:xfrm>
            <a:off x="8170779" y="4951260"/>
            <a:ext cx="115" cy="10329"/>
          </a:xfrm>
          <a:custGeom>
            <a:avLst/>
            <a:gdLst/>
            <a:ahLst/>
            <a:cxnLst/>
            <a:rect l="l" t="t" r="r" b="b"/>
            <a:pathLst>
              <a:path w="1" h="90" extrusionOk="0">
                <a:moveTo>
                  <a:pt x="0" y="0"/>
                </a:moveTo>
                <a:lnTo>
                  <a:pt x="0" y="90"/>
                </a:lnTo>
                <a:cubicBezTo>
                  <a:pt x="0" y="90"/>
                  <a:pt x="0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7"/>
          <p:cNvSpPr/>
          <p:nvPr/>
        </p:nvSpPr>
        <p:spPr>
          <a:xfrm>
            <a:off x="7787005" y="4516649"/>
            <a:ext cx="421082" cy="434730"/>
          </a:xfrm>
          <a:custGeom>
            <a:avLst/>
            <a:gdLst/>
            <a:ahLst/>
            <a:cxnLst/>
            <a:rect l="l" t="t" r="r" b="b"/>
            <a:pathLst>
              <a:path w="3669" h="3788" extrusionOk="0">
                <a:moveTo>
                  <a:pt x="1172" y="0"/>
                </a:moveTo>
                <a:cubicBezTo>
                  <a:pt x="448" y="0"/>
                  <a:pt x="1" y="566"/>
                  <a:pt x="220" y="875"/>
                </a:cubicBezTo>
                <a:cubicBezTo>
                  <a:pt x="465" y="1221"/>
                  <a:pt x="1090" y="1165"/>
                  <a:pt x="1849" y="1388"/>
                </a:cubicBezTo>
                <a:cubicBezTo>
                  <a:pt x="3166" y="1823"/>
                  <a:pt x="3322" y="3397"/>
                  <a:pt x="3344" y="3787"/>
                </a:cubicBezTo>
                <a:cubicBezTo>
                  <a:pt x="3322" y="1890"/>
                  <a:pt x="2273" y="1109"/>
                  <a:pt x="1871" y="774"/>
                </a:cubicBezTo>
                <a:lnTo>
                  <a:pt x="1871" y="774"/>
                </a:lnTo>
                <a:cubicBezTo>
                  <a:pt x="2831" y="1254"/>
                  <a:pt x="3478" y="2191"/>
                  <a:pt x="3568" y="3263"/>
                </a:cubicBezTo>
                <a:cubicBezTo>
                  <a:pt x="3668" y="1622"/>
                  <a:pt x="2329" y="183"/>
                  <a:pt x="1447" y="27"/>
                </a:cubicBezTo>
                <a:cubicBezTo>
                  <a:pt x="1352" y="8"/>
                  <a:pt x="1260" y="0"/>
                  <a:pt x="11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7"/>
          <p:cNvSpPr/>
          <p:nvPr/>
        </p:nvSpPr>
        <p:spPr>
          <a:xfrm>
            <a:off x="8813692" y="4771884"/>
            <a:ext cx="303675" cy="371609"/>
          </a:xfrm>
          <a:custGeom>
            <a:avLst/>
            <a:gdLst/>
            <a:ahLst/>
            <a:cxnLst/>
            <a:rect l="l" t="t" r="r" b="b"/>
            <a:pathLst>
              <a:path w="2646" h="3238" extrusionOk="0">
                <a:moveTo>
                  <a:pt x="2645" y="1"/>
                </a:moveTo>
                <a:cubicBezTo>
                  <a:pt x="2511" y="258"/>
                  <a:pt x="2378" y="503"/>
                  <a:pt x="2221" y="749"/>
                </a:cubicBezTo>
                <a:cubicBezTo>
                  <a:pt x="2020" y="1072"/>
                  <a:pt x="1786" y="1385"/>
                  <a:pt x="1552" y="1675"/>
                </a:cubicBezTo>
                <a:cubicBezTo>
                  <a:pt x="1116" y="2199"/>
                  <a:pt x="637" y="2679"/>
                  <a:pt x="123" y="3126"/>
                </a:cubicBezTo>
                <a:lnTo>
                  <a:pt x="1" y="3237"/>
                </a:lnTo>
                <a:lnTo>
                  <a:pt x="335" y="3237"/>
                </a:lnTo>
                <a:cubicBezTo>
                  <a:pt x="871" y="2835"/>
                  <a:pt x="1351" y="2389"/>
                  <a:pt x="1797" y="1898"/>
                </a:cubicBezTo>
                <a:cubicBezTo>
                  <a:pt x="2110" y="1552"/>
                  <a:pt x="2389" y="1195"/>
                  <a:pt x="2645" y="804"/>
                </a:cubicBezTo>
                <a:lnTo>
                  <a:pt x="2645" y="659"/>
                </a:lnTo>
                <a:cubicBezTo>
                  <a:pt x="2601" y="726"/>
                  <a:pt x="2556" y="793"/>
                  <a:pt x="2511" y="871"/>
                </a:cubicBezTo>
                <a:lnTo>
                  <a:pt x="2244" y="871"/>
                </a:lnTo>
                <a:cubicBezTo>
                  <a:pt x="2344" y="682"/>
                  <a:pt x="2444" y="492"/>
                  <a:pt x="2578" y="302"/>
                </a:cubicBezTo>
                <a:cubicBezTo>
                  <a:pt x="2601" y="258"/>
                  <a:pt x="2623" y="224"/>
                  <a:pt x="2645" y="191"/>
                </a:cubicBezTo>
                <a:lnTo>
                  <a:pt x="2645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7"/>
          <p:cNvSpPr/>
          <p:nvPr/>
        </p:nvSpPr>
        <p:spPr>
          <a:xfrm>
            <a:off x="8198896" y="3720876"/>
            <a:ext cx="919747" cy="639241"/>
          </a:xfrm>
          <a:custGeom>
            <a:avLst/>
            <a:gdLst/>
            <a:ahLst/>
            <a:cxnLst/>
            <a:rect l="l" t="t" r="r" b="b"/>
            <a:pathLst>
              <a:path w="8014" h="5570" extrusionOk="0">
                <a:moveTo>
                  <a:pt x="3688" y="1"/>
                </a:moveTo>
                <a:cubicBezTo>
                  <a:pt x="3536" y="1"/>
                  <a:pt x="3383" y="6"/>
                  <a:pt x="3226" y="19"/>
                </a:cubicBezTo>
                <a:lnTo>
                  <a:pt x="3048" y="31"/>
                </a:lnTo>
                <a:lnTo>
                  <a:pt x="2847" y="64"/>
                </a:lnTo>
                <a:cubicBezTo>
                  <a:pt x="2713" y="75"/>
                  <a:pt x="2590" y="109"/>
                  <a:pt x="2467" y="142"/>
                </a:cubicBezTo>
                <a:cubicBezTo>
                  <a:pt x="2211" y="198"/>
                  <a:pt x="1965" y="298"/>
                  <a:pt x="1731" y="410"/>
                </a:cubicBezTo>
                <a:cubicBezTo>
                  <a:pt x="1508" y="522"/>
                  <a:pt x="1284" y="655"/>
                  <a:pt x="1083" y="823"/>
                </a:cubicBezTo>
                <a:cubicBezTo>
                  <a:pt x="704" y="1146"/>
                  <a:pt x="403" y="1559"/>
                  <a:pt x="191" y="2017"/>
                </a:cubicBezTo>
                <a:cubicBezTo>
                  <a:pt x="113" y="2195"/>
                  <a:pt x="57" y="2385"/>
                  <a:pt x="1" y="2586"/>
                </a:cubicBezTo>
                <a:cubicBezTo>
                  <a:pt x="68" y="2843"/>
                  <a:pt x="113" y="3111"/>
                  <a:pt x="124" y="3390"/>
                </a:cubicBezTo>
                <a:cubicBezTo>
                  <a:pt x="135" y="3613"/>
                  <a:pt x="135" y="3836"/>
                  <a:pt x="101" y="4059"/>
                </a:cubicBezTo>
                <a:cubicBezTo>
                  <a:pt x="79" y="4204"/>
                  <a:pt x="46" y="4349"/>
                  <a:pt x="1" y="4483"/>
                </a:cubicBezTo>
                <a:cubicBezTo>
                  <a:pt x="34" y="4561"/>
                  <a:pt x="68" y="4651"/>
                  <a:pt x="113" y="4717"/>
                </a:cubicBezTo>
                <a:cubicBezTo>
                  <a:pt x="358" y="5097"/>
                  <a:pt x="726" y="5365"/>
                  <a:pt x="1162" y="5476"/>
                </a:cubicBezTo>
                <a:cubicBezTo>
                  <a:pt x="1366" y="5538"/>
                  <a:pt x="1581" y="5569"/>
                  <a:pt x="1797" y="5569"/>
                </a:cubicBezTo>
                <a:cubicBezTo>
                  <a:pt x="1969" y="5569"/>
                  <a:pt x="2142" y="5549"/>
                  <a:pt x="2311" y="5510"/>
                </a:cubicBezTo>
                <a:cubicBezTo>
                  <a:pt x="2657" y="5421"/>
                  <a:pt x="2969" y="5209"/>
                  <a:pt x="3170" y="4907"/>
                </a:cubicBezTo>
                <a:cubicBezTo>
                  <a:pt x="3260" y="4773"/>
                  <a:pt x="3315" y="4628"/>
                  <a:pt x="3360" y="4472"/>
                </a:cubicBezTo>
                <a:cubicBezTo>
                  <a:pt x="3405" y="4327"/>
                  <a:pt x="3416" y="4182"/>
                  <a:pt x="3393" y="4026"/>
                </a:cubicBezTo>
                <a:cubicBezTo>
                  <a:pt x="3371" y="3769"/>
                  <a:pt x="3248" y="3523"/>
                  <a:pt x="3070" y="3345"/>
                </a:cubicBezTo>
                <a:cubicBezTo>
                  <a:pt x="2925" y="3189"/>
                  <a:pt x="2746" y="3088"/>
                  <a:pt x="2534" y="3044"/>
                </a:cubicBezTo>
                <a:cubicBezTo>
                  <a:pt x="2486" y="3036"/>
                  <a:pt x="2436" y="3031"/>
                  <a:pt x="2386" y="3031"/>
                </a:cubicBezTo>
                <a:cubicBezTo>
                  <a:pt x="2229" y="3031"/>
                  <a:pt x="2067" y="3073"/>
                  <a:pt x="1932" y="3166"/>
                </a:cubicBezTo>
                <a:cubicBezTo>
                  <a:pt x="2032" y="3111"/>
                  <a:pt x="2144" y="3077"/>
                  <a:pt x="2255" y="3077"/>
                </a:cubicBezTo>
                <a:cubicBezTo>
                  <a:pt x="2300" y="3077"/>
                  <a:pt x="2344" y="3088"/>
                  <a:pt x="2389" y="3099"/>
                </a:cubicBezTo>
                <a:cubicBezTo>
                  <a:pt x="2434" y="3099"/>
                  <a:pt x="2478" y="3111"/>
                  <a:pt x="2534" y="3122"/>
                </a:cubicBezTo>
                <a:cubicBezTo>
                  <a:pt x="2713" y="3177"/>
                  <a:pt x="2869" y="3278"/>
                  <a:pt x="2992" y="3423"/>
                </a:cubicBezTo>
                <a:cubicBezTo>
                  <a:pt x="3137" y="3590"/>
                  <a:pt x="3226" y="3814"/>
                  <a:pt x="3237" y="4048"/>
                </a:cubicBezTo>
                <a:cubicBezTo>
                  <a:pt x="3237" y="4305"/>
                  <a:pt x="3148" y="4572"/>
                  <a:pt x="2992" y="4773"/>
                </a:cubicBezTo>
                <a:cubicBezTo>
                  <a:pt x="2763" y="5094"/>
                  <a:pt x="2351" y="5263"/>
                  <a:pt x="1903" y="5263"/>
                </a:cubicBezTo>
                <a:cubicBezTo>
                  <a:pt x="1696" y="5263"/>
                  <a:pt x="1481" y="5227"/>
                  <a:pt x="1273" y="5153"/>
                </a:cubicBezTo>
                <a:cubicBezTo>
                  <a:pt x="1106" y="5097"/>
                  <a:pt x="950" y="5008"/>
                  <a:pt x="804" y="4907"/>
                </a:cubicBezTo>
                <a:cubicBezTo>
                  <a:pt x="671" y="4807"/>
                  <a:pt x="559" y="4684"/>
                  <a:pt x="470" y="4539"/>
                </a:cubicBezTo>
                <a:cubicBezTo>
                  <a:pt x="313" y="4238"/>
                  <a:pt x="291" y="3814"/>
                  <a:pt x="325" y="3423"/>
                </a:cubicBezTo>
                <a:cubicBezTo>
                  <a:pt x="403" y="2620"/>
                  <a:pt x="760" y="1771"/>
                  <a:pt x="1429" y="1225"/>
                </a:cubicBezTo>
                <a:cubicBezTo>
                  <a:pt x="1597" y="1091"/>
                  <a:pt x="1787" y="979"/>
                  <a:pt x="1987" y="890"/>
                </a:cubicBezTo>
                <a:cubicBezTo>
                  <a:pt x="2188" y="789"/>
                  <a:pt x="2400" y="722"/>
                  <a:pt x="2612" y="667"/>
                </a:cubicBezTo>
                <a:cubicBezTo>
                  <a:pt x="2724" y="655"/>
                  <a:pt x="2836" y="622"/>
                  <a:pt x="2947" y="611"/>
                </a:cubicBezTo>
                <a:lnTo>
                  <a:pt x="3114" y="588"/>
                </a:lnTo>
                <a:lnTo>
                  <a:pt x="3293" y="577"/>
                </a:lnTo>
                <a:cubicBezTo>
                  <a:pt x="3410" y="572"/>
                  <a:pt x="3527" y="569"/>
                  <a:pt x="3645" y="569"/>
                </a:cubicBezTo>
                <a:cubicBezTo>
                  <a:pt x="3762" y="569"/>
                  <a:pt x="3879" y="572"/>
                  <a:pt x="3996" y="577"/>
                </a:cubicBezTo>
                <a:cubicBezTo>
                  <a:pt x="4465" y="600"/>
                  <a:pt x="4933" y="689"/>
                  <a:pt x="5391" y="823"/>
                </a:cubicBezTo>
                <a:cubicBezTo>
                  <a:pt x="5837" y="968"/>
                  <a:pt x="6273" y="1169"/>
                  <a:pt x="6674" y="1425"/>
                </a:cubicBezTo>
                <a:cubicBezTo>
                  <a:pt x="7076" y="1682"/>
                  <a:pt x="7433" y="1995"/>
                  <a:pt x="7735" y="2352"/>
                </a:cubicBezTo>
                <a:cubicBezTo>
                  <a:pt x="7835" y="2474"/>
                  <a:pt x="7924" y="2608"/>
                  <a:pt x="8014" y="2742"/>
                </a:cubicBezTo>
                <a:lnTo>
                  <a:pt x="8014" y="1805"/>
                </a:lnTo>
                <a:cubicBezTo>
                  <a:pt x="7712" y="1470"/>
                  <a:pt x="7366" y="1169"/>
                  <a:pt x="6987" y="923"/>
                </a:cubicBezTo>
                <a:cubicBezTo>
                  <a:pt x="6619" y="689"/>
                  <a:pt x="6217" y="499"/>
                  <a:pt x="5804" y="354"/>
                </a:cubicBezTo>
                <a:cubicBezTo>
                  <a:pt x="5665" y="403"/>
                  <a:pt x="5517" y="430"/>
                  <a:pt x="5372" y="430"/>
                </a:cubicBezTo>
                <a:cubicBezTo>
                  <a:pt x="5284" y="430"/>
                  <a:pt x="5196" y="420"/>
                  <a:pt x="5112" y="399"/>
                </a:cubicBezTo>
                <a:cubicBezTo>
                  <a:pt x="4933" y="354"/>
                  <a:pt x="4766" y="276"/>
                  <a:pt x="4632" y="164"/>
                </a:cubicBezTo>
                <a:cubicBezTo>
                  <a:pt x="4576" y="131"/>
                  <a:pt x="4532" y="86"/>
                  <a:pt x="4487" y="53"/>
                </a:cubicBezTo>
                <a:cubicBezTo>
                  <a:pt x="4320" y="31"/>
                  <a:pt x="4163" y="8"/>
                  <a:pt x="4007" y="8"/>
                </a:cubicBezTo>
                <a:cubicBezTo>
                  <a:pt x="3901" y="4"/>
                  <a:pt x="3795" y="1"/>
                  <a:pt x="36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7"/>
          <p:cNvSpPr/>
          <p:nvPr/>
        </p:nvSpPr>
        <p:spPr>
          <a:xfrm>
            <a:off x="8183632" y="4017655"/>
            <a:ext cx="32135" cy="217824"/>
          </a:xfrm>
          <a:custGeom>
            <a:avLst/>
            <a:gdLst/>
            <a:ahLst/>
            <a:cxnLst/>
            <a:rect l="l" t="t" r="r" b="b"/>
            <a:pathLst>
              <a:path w="280" h="1898" extrusionOk="0">
                <a:moveTo>
                  <a:pt x="145" y="0"/>
                </a:moveTo>
                <a:cubicBezTo>
                  <a:pt x="67" y="268"/>
                  <a:pt x="34" y="536"/>
                  <a:pt x="11" y="804"/>
                </a:cubicBezTo>
                <a:cubicBezTo>
                  <a:pt x="0" y="1027"/>
                  <a:pt x="11" y="1261"/>
                  <a:pt x="45" y="1484"/>
                </a:cubicBezTo>
                <a:cubicBezTo>
                  <a:pt x="67" y="1629"/>
                  <a:pt x="101" y="1763"/>
                  <a:pt x="145" y="1897"/>
                </a:cubicBezTo>
                <a:cubicBezTo>
                  <a:pt x="190" y="1763"/>
                  <a:pt x="223" y="1629"/>
                  <a:pt x="246" y="1484"/>
                </a:cubicBezTo>
                <a:cubicBezTo>
                  <a:pt x="268" y="1261"/>
                  <a:pt x="279" y="1027"/>
                  <a:pt x="268" y="804"/>
                </a:cubicBezTo>
                <a:cubicBezTo>
                  <a:pt x="257" y="536"/>
                  <a:pt x="212" y="268"/>
                  <a:pt x="1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7"/>
          <p:cNvSpPr/>
          <p:nvPr/>
        </p:nvSpPr>
        <p:spPr>
          <a:xfrm>
            <a:off x="8385963" y="4075726"/>
            <a:ext cx="165265" cy="142882"/>
          </a:xfrm>
          <a:custGeom>
            <a:avLst/>
            <a:gdLst/>
            <a:ahLst/>
            <a:cxnLst/>
            <a:rect l="l" t="t" r="r" b="b"/>
            <a:pathLst>
              <a:path w="1440" h="1245" extrusionOk="0">
                <a:moveTo>
                  <a:pt x="664" y="1"/>
                </a:moveTo>
                <a:cubicBezTo>
                  <a:pt x="604" y="1"/>
                  <a:pt x="548" y="8"/>
                  <a:pt x="491" y="30"/>
                </a:cubicBezTo>
                <a:cubicBezTo>
                  <a:pt x="402" y="52"/>
                  <a:pt x="324" y="85"/>
                  <a:pt x="246" y="141"/>
                </a:cubicBezTo>
                <a:lnTo>
                  <a:pt x="168" y="197"/>
                </a:lnTo>
                <a:lnTo>
                  <a:pt x="246" y="130"/>
                </a:lnTo>
                <a:lnTo>
                  <a:pt x="313" y="74"/>
                </a:lnTo>
                <a:lnTo>
                  <a:pt x="313" y="74"/>
                </a:lnTo>
                <a:cubicBezTo>
                  <a:pt x="123" y="186"/>
                  <a:pt x="0" y="398"/>
                  <a:pt x="11" y="621"/>
                </a:cubicBezTo>
                <a:cubicBezTo>
                  <a:pt x="4" y="991"/>
                  <a:pt x="306" y="1244"/>
                  <a:pt x="630" y="1244"/>
                </a:cubicBezTo>
                <a:cubicBezTo>
                  <a:pt x="766" y="1244"/>
                  <a:pt x="905" y="1200"/>
                  <a:pt x="1027" y="1101"/>
                </a:cubicBezTo>
                <a:cubicBezTo>
                  <a:pt x="1440" y="777"/>
                  <a:pt x="1284" y="119"/>
                  <a:pt x="770" y="7"/>
                </a:cubicBezTo>
                <a:cubicBezTo>
                  <a:pt x="734" y="3"/>
                  <a:pt x="698" y="1"/>
                  <a:pt x="6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7"/>
          <p:cNvSpPr/>
          <p:nvPr/>
        </p:nvSpPr>
        <p:spPr>
          <a:xfrm>
            <a:off x="8405129" y="4074693"/>
            <a:ext cx="68057" cy="23756"/>
          </a:xfrm>
          <a:custGeom>
            <a:avLst/>
            <a:gdLst/>
            <a:ahLst/>
            <a:cxnLst/>
            <a:rect l="l" t="t" r="r" b="b"/>
            <a:pathLst>
              <a:path w="593" h="207" extrusionOk="0">
                <a:moveTo>
                  <a:pt x="497" y="1"/>
                </a:moveTo>
                <a:cubicBezTo>
                  <a:pt x="484" y="1"/>
                  <a:pt x="471" y="2"/>
                  <a:pt x="458" y="5"/>
                </a:cubicBezTo>
                <a:cubicBezTo>
                  <a:pt x="347" y="5"/>
                  <a:pt x="235" y="28"/>
                  <a:pt x="146" y="83"/>
                </a:cubicBezTo>
                <a:lnTo>
                  <a:pt x="68" y="139"/>
                </a:lnTo>
                <a:lnTo>
                  <a:pt x="1" y="206"/>
                </a:lnTo>
                <a:lnTo>
                  <a:pt x="79" y="150"/>
                </a:lnTo>
                <a:cubicBezTo>
                  <a:pt x="146" y="94"/>
                  <a:pt x="235" y="61"/>
                  <a:pt x="313" y="39"/>
                </a:cubicBezTo>
                <a:cubicBezTo>
                  <a:pt x="377" y="17"/>
                  <a:pt x="436" y="10"/>
                  <a:pt x="494" y="10"/>
                </a:cubicBezTo>
                <a:cubicBezTo>
                  <a:pt x="527" y="10"/>
                  <a:pt x="559" y="12"/>
                  <a:pt x="592" y="16"/>
                </a:cubicBezTo>
                <a:cubicBezTo>
                  <a:pt x="561" y="8"/>
                  <a:pt x="529" y="1"/>
                  <a:pt x="4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7"/>
          <p:cNvSpPr/>
          <p:nvPr/>
        </p:nvSpPr>
        <p:spPr>
          <a:xfrm>
            <a:off x="9072372" y="4793689"/>
            <a:ext cx="46251" cy="78270"/>
          </a:xfrm>
          <a:custGeom>
            <a:avLst/>
            <a:gdLst/>
            <a:ahLst/>
            <a:cxnLst/>
            <a:rect l="l" t="t" r="r" b="b"/>
            <a:pathLst>
              <a:path w="403" h="682" extrusionOk="0">
                <a:moveTo>
                  <a:pt x="403" y="1"/>
                </a:moveTo>
                <a:cubicBezTo>
                  <a:pt x="380" y="34"/>
                  <a:pt x="358" y="68"/>
                  <a:pt x="336" y="112"/>
                </a:cubicBezTo>
                <a:cubicBezTo>
                  <a:pt x="202" y="302"/>
                  <a:pt x="90" y="492"/>
                  <a:pt x="1" y="681"/>
                </a:cubicBezTo>
                <a:lnTo>
                  <a:pt x="257" y="681"/>
                </a:lnTo>
                <a:cubicBezTo>
                  <a:pt x="302" y="614"/>
                  <a:pt x="347" y="536"/>
                  <a:pt x="403" y="469"/>
                </a:cubicBezTo>
                <a:lnTo>
                  <a:pt x="40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7"/>
          <p:cNvSpPr/>
          <p:nvPr/>
        </p:nvSpPr>
        <p:spPr>
          <a:xfrm>
            <a:off x="8654857" y="4688794"/>
            <a:ext cx="257538" cy="454699"/>
          </a:xfrm>
          <a:custGeom>
            <a:avLst/>
            <a:gdLst/>
            <a:ahLst/>
            <a:cxnLst/>
            <a:rect l="l" t="t" r="r" b="b"/>
            <a:pathLst>
              <a:path w="2244" h="3962" extrusionOk="0">
                <a:moveTo>
                  <a:pt x="455" y="0"/>
                </a:moveTo>
                <a:cubicBezTo>
                  <a:pt x="298" y="0"/>
                  <a:pt x="144" y="13"/>
                  <a:pt x="1" y="33"/>
                </a:cubicBezTo>
                <a:cubicBezTo>
                  <a:pt x="280" y="926"/>
                  <a:pt x="1463" y="2499"/>
                  <a:pt x="704" y="3850"/>
                </a:cubicBezTo>
                <a:cubicBezTo>
                  <a:pt x="1173" y="3292"/>
                  <a:pt x="1764" y="1495"/>
                  <a:pt x="916" y="859"/>
                </a:cubicBezTo>
                <a:lnTo>
                  <a:pt x="916" y="859"/>
                </a:lnTo>
                <a:cubicBezTo>
                  <a:pt x="1407" y="982"/>
                  <a:pt x="2222" y="1841"/>
                  <a:pt x="1016" y="3961"/>
                </a:cubicBezTo>
                <a:lnTo>
                  <a:pt x="1094" y="3961"/>
                </a:lnTo>
                <a:cubicBezTo>
                  <a:pt x="1474" y="3582"/>
                  <a:pt x="2244" y="2656"/>
                  <a:pt x="2121" y="1517"/>
                </a:cubicBezTo>
                <a:cubicBezTo>
                  <a:pt x="1983" y="286"/>
                  <a:pt x="1187" y="0"/>
                  <a:pt x="45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7"/>
          <p:cNvSpPr/>
          <p:nvPr/>
        </p:nvSpPr>
        <p:spPr>
          <a:xfrm>
            <a:off x="8794526" y="4506320"/>
            <a:ext cx="260063" cy="474439"/>
          </a:xfrm>
          <a:custGeom>
            <a:avLst/>
            <a:gdLst/>
            <a:ahLst/>
            <a:cxnLst/>
            <a:rect l="l" t="t" r="r" b="b"/>
            <a:pathLst>
              <a:path w="2266" h="4134" extrusionOk="0">
                <a:moveTo>
                  <a:pt x="616" y="1"/>
                </a:moveTo>
                <a:cubicBezTo>
                  <a:pt x="464" y="1"/>
                  <a:pt x="342" y="37"/>
                  <a:pt x="279" y="105"/>
                </a:cubicBezTo>
                <a:cubicBezTo>
                  <a:pt x="0" y="418"/>
                  <a:pt x="101" y="719"/>
                  <a:pt x="781" y="1578"/>
                </a:cubicBezTo>
                <a:cubicBezTo>
                  <a:pt x="1473" y="2438"/>
                  <a:pt x="1016" y="4134"/>
                  <a:pt x="1016" y="4134"/>
                </a:cubicBezTo>
                <a:cubicBezTo>
                  <a:pt x="1708" y="3241"/>
                  <a:pt x="1384" y="1645"/>
                  <a:pt x="1116" y="1020"/>
                </a:cubicBezTo>
                <a:lnTo>
                  <a:pt x="1116" y="1020"/>
                </a:lnTo>
                <a:cubicBezTo>
                  <a:pt x="2076" y="1456"/>
                  <a:pt x="1830" y="2728"/>
                  <a:pt x="1607" y="3487"/>
                </a:cubicBezTo>
                <a:cubicBezTo>
                  <a:pt x="1797" y="3330"/>
                  <a:pt x="2266" y="2650"/>
                  <a:pt x="2132" y="1433"/>
                </a:cubicBezTo>
                <a:cubicBezTo>
                  <a:pt x="2011" y="423"/>
                  <a:pt x="1135" y="1"/>
                  <a:pt x="61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8753555" y="4313976"/>
            <a:ext cx="390439" cy="499113"/>
          </a:xfrm>
          <a:custGeom>
            <a:avLst/>
            <a:gdLst/>
            <a:ahLst/>
            <a:cxnLst/>
            <a:rect l="l" t="t" r="r" b="b"/>
            <a:pathLst>
              <a:path w="3402" h="4349" extrusionOk="0">
                <a:moveTo>
                  <a:pt x="1000" y="1"/>
                </a:moveTo>
                <a:cubicBezTo>
                  <a:pt x="963" y="1"/>
                  <a:pt x="927" y="3"/>
                  <a:pt x="893" y="7"/>
                </a:cubicBezTo>
                <a:cubicBezTo>
                  <a:pt x="0" y="119"/>
                  <a:pt x="45" y="844"/>
                  <a:pt x="391" y="1056"/>
                </a:cubicBezTo>
                <a:cubicBezTo>
                  <a:pt x="737" y="1257"/>
                  <a:pt x="1507" y="1302"/>
                  <a:pt x="1953" y="1737"/>
                </a:cubicBezTo>
                <a:cubicBezTo>
                  <a:pt x="2957" y="2685"/>
                  <a:pt x="2667" y="3969"/>
                  <a:pt x="2544" y="4348"/>
                </a:cubicBezTo>
                <a:cubicBezTo>
                  <a:pt x="3158" y="2529"/>
                  <a:pt x="2299" y="1491"/>
                  <a:pt x="1640" y="844"/>
                </a:cubicBezTo>
                <a:lnTo>
                  <a:pt x="1640" y="844"/>
                </a:lnTo>
                <a:cubicBezTo>
                  <a:pt x="2823" y="1089"/>
                  <a:pt x="3013" y="2685"/>
                  <a:pt x="3069" y="3522"/>
                </a:cubicBezTo>
                <a:cubicBezTo>
                  <a:pt x="3401" y="1323"/>
                  <a:pt x="1909" y="1"/>
                  <a:pt x="100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7"/>
          <p:cNvSpPr/>
          <p:nvPr/>
        </p:nvSpPr>
        <p:spPr>
          <a:xfrm>
            <a:off x="9041615" y="4812969"/>
            <a:ext cx="4017" cy="14116"/>
          </a:xfrm>
          <a:custGeom>
            <a:avLst/>
            <a:gdLst/>
            <a:ahLst/>
            <a:cxnLst/>
            <a:rect l="l" t="t" r="r" b="b"/>
            <a:pathLst>
              <a:path w="35" h="123" extrusionOk="0">
                <a:moveTo>
                  <a:pt x="34" y="0"/>
                </a:moveTo>
                <a:cubicBezTo>
                  <a:pt x="23" y="45"/>
                  <a:pt x="12" y="78"/>
                  <a:pt x="1" y="123"/>
                </a:cubicBezTo>
                <a:cubicBezTo>
                  <a:pt x="1" y="123"/>
                  <a:pt x="12" y="89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7"/>
          <p:cNvSpPr/>
          <p:nvPr/>
        </p:nvSpPr>
        <p:spPr>
          <a:xfrm>
            <a:off x="8692271" y="4106023"/>
            <a:ext cx="426361" cy="416253"/>
          </a:xfrm>
          <a:custGeom>
            <a:avLst/>
            <a:gdLst/>
            <a:ahLst/>
            <a:cxnLst/>
            <a:rect l="l" t="t" r="r" b="b"/>
            <a:pathLst>
              <a:path w="3715" h="3627" extrusionOk="0">
                <a:moveTo>
                  <a:pt x="1362" y="1"/>
                </a:moveTo>
                <a:cubicBezTo>
                  <a:pt x="528" y="1"/>
                  <a:pt x="1" y="625"/>
                  <a:pt x="244" y="1004"/>
                </a:cubicBezTo>
                <a:cubicBezTo>
                  <a:pt x="523" y="1428"/>
                  <a:pt x="1271" y="1395"/>
                  <a:pt x="2174" y="1707"/>
                </a:cubicBezTo>
                <a:cubicBezTo>
                  <a:pt x="3123" y="2065"/>
                  <a:pt x="3536" y="2913"/>
                  <a:pt x="3715" y="3627"/>
                </a:cubicBezTo>
                <a:lnTo>
                  <a:pt x="3715" y="3270"/>
                </a:lnTo>
                <a:cubicBezTo>
                  <a:pt x="3391" y="1953"/>
                  <a:pt x="2599" y="1295"/>
                  <a:pt x="2230" y="960"/>
                </a:cubicBezTo>
                <a:lnTo>
                  <a:pt x="2230" y="960"/>
                </a:lnTo>
                <a:cubicBezTo>
                  <a:pt x="2855" y="1317"/>
                  <a:pt x="3369" y="1830"/>
                  <a:pt x="3715" y="2466"/>
                </a:cubicBezTo>
                <a:lnTo>
                  <a:pt x="3715" y="1897"/>
                </a:lnTo>
                <a:cubicBezTo>
                  <a:pt x="3212" y="915"/>
                  <a:pt x="2387" y="190"/>
                  <a:pt x="1750" y="45"/>
                </a:cubicBezTo>
                <a:cubicBezTo>
                  <a:pt x="1615" y="14"/>
                  <a:pt x="1485" y="1"/>
                  <a:pt x="136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7"/>
          <p:cNvSpPr/>
          <p:nvPr/>
        </p:nvSpPr>
        <p:spPr>
          <a:xfrm>
            <a:off x="9081324" y="4948620"/>
            <a:ext cx="36037" cy="28347"/>
          </a:xfrm>
          <a:custGeom>
            <a:avLst/>
            <a:gdLst/>
            <a:ahLst/>
            <a:cxnLst/>
            <a:rect l="l" t="t" r="r" b="b"/>
            <a:pathLst>
              <a:path w="314" h="247" extrusionOk="0">
                <a:moveTo>
                  <a:pt x="313" y="1"/>
                </a:moveTo>
                <a:cubicBezTo>
                  <a:pt x="202" y="68"/>
                  <a:pt x="90" y="157"/>
                  <a:pt x="1" y="246"/>
                </a:cubicBezTo>
                <a:cubicBezTo>
                  <a:pt x="101" y="180"/>
                  <a:pt x="202" y="124"/>
                  <a:pt x="313" y="79"/>
                </a:cubicBezTo>
                <a:lnTo>
                  <a:pt x="31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7"/>
          <p:cNvSpPr/>
          <p:nvPr/>
        </p:nvSpPr>
        <p:spPr>
          <a:xfrm>
            <a:off x="9051944" y="4888484"/>
            <a:ext cx="65417" cy="71843"/>
          </a:xfrm>
          <a:custGeom>
            <a:avLst/>
            <a:gdLst/>
            <a:ahLst/>
            <a:cxnLst/>
            <a:rect l="l" t="t" r="r" b="b"/>
            <a:pathLst>
              <a:path w="570" h="626" extrusionOk="0">
                <a:moveTo>
                  <a:pt x="569" y="0"/>
                </a:moveTo>
                <a:cubicBezTo>
                  <a:pt x="357" y="190"/>
                  <a:pt x="168" y="391"/>
                  <a:pt x="0" y="625"/>
                </a:cubicBezTo>
                <a:cubicBezTo>
                  <a:pt x="179" y="480"/>
                  <a:pt x="380" y="358"/>
                  <a:pt x="569" y="235"/>
                </a:cubicBezTo>
                <a:lnTo>
                  <a:pt x="56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"/>
          <p:cNvSpPr/>
          <p:nvPr/>
        </p:nvSpPr>
        <p:spPr>
          <a:xfrm>
            <a:off x="8273264" y="3822442"/>
            <a:ext cx="755744" cy="324670"/>
          </a:xfrm>
          <a:custGeom>
            <a:avLst/>
            <a:gdLst/>
            <a:ahLst/>
            <a:cxnLst/>
            <a:rect l="l" t="t" r="r" b="b"/>
            <a:pathLst>
              <a:path w="6585" h="2829" extrusionOk="0">
                <a:moveTo>
                  <a:pt x="2957" y="1"/>
                </a:moveTo>
                <a:cubicBezTo>
                  <a:pt x="2681" y="1"/>
                  <a:pt x="2401" y="37"/>
                  <a:pt x="2121" y="116"/>
                </a:cubicBezTo>
                <a:cubicBezTo>
                  <a:pt x="0" y="730"/>
                  <a:pt x="313" y="2471"/>
                  <a:pt x="313" y="2471"/>
                </a:cubicBezTo>
                <a:cubicBezTo>
                  <a:pt x="555" y="1832"/>
                  <a:pt x="1167" y="1411"/>
                  <a:pt x="1848" y="1411"/>
                </a:cubicBezTo>
                <a:cubicBezTo>
                  <a:pt x="1857" y="1411"/>
                  <a:pt x="1866" y="1411"/>
                  <a:pt x="1875" y="1411"/>
                </a:cubicBezTo>
                <a:cubicBezTo>
                  <a:pt x="2656" y="1433"/>
                  <a:pt x="3248" y="2147"/>
                  <a:pt x="3326" y="2828"/>
                </a:cubicBezTo>
                <a:cubicBezTo>
                  <a:pt x="3973" y="1924"/>
                  <a:pt x="3069" y="819"/>
                  <a:pt x="2366" y="752"/>
                </a:cubicBezTo>
                <a:cubicBezTo>
                  <a:pt x="2636" y="671"/>
                  <a:pt x="2908" y="634"/>
                  <a:pt x="3178" y="634"/>
                </a:cubicBezTo>
                <a:cubicBezTo>
                  <a:pt x="4533" y="634"/>
                  <a:pt x="5830" y="1568"/>
                  <a:pt x="6584" y="2471"/>
                </a:cubicBezTo>
                <a:cubicBezTo>
                  <a:pt x="6391" y="1551"/>
                  <a:pt x="4768" y="1"/>
                  <a:pt x="29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7"/>
          <p:cNvSpPr/>
          <p:nvPr/>
        </p:nvSpPr>
        <p:spPr>
          <a:xfrm>
            <a:off x="8959673" y="5110208"/>
            <a:ext cx="157691" cy="33282"/>
          </a:xfrm>
          <a:custGeom>
            <a:avLst/>
            <a:gdLst/>
            <a:ahLst/>
            <a:cxnLst/>
            <a:rect l="l" t="t" r="r" b="b"/>
            <a:pathLst>
              <a:path w="1374" h="290" extrusionOk="0">
                <a:moveTo>
                  <a:pt x="1038" y="1"/>
                </a:moveTo>
                <a:cubicBezTo>
                  <a:pt x="484" y="1"/>
                  <a:pt x="132" y="177"/>
                  <a:pt x="1" y="289"/>
                </a:cubicBezTo>
                <a:lnTo>
                  <a:pt x="79" y="289"/>
                </a:lnTo>
                <a:cubicBezTo>
                  <a:pt x="269" y="250"/>
                  <a:pt x="461" y="231"/>
                  <a:pt x="654" y="231"/>
                </a:cubicBezTo>
                <a:cubicBezTo>
                  <a:pt x="846" y="231"/>
                  <a:pt x="1039" y="250"/>
                  <a:pt x="1228" y="289"/>
                </a:cubicBezTo>
                <a:lnTo>
                  <a:pt x="1373" y="289"/>
                </a:lnTo>
                <a:lnTo>
                  <a:pt x="1373" y="21"/>
                </a:lnTo>
                <a:cubicBezTo>
                  <a:pt x="1254" y="7"/>
                  <a:pt x="1142" y="1"/>
                  <a:pt x="103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7"/>
          <p:cNvSpPr/>
          <p:nvPr/>
        </p:nvSpPr>
        <p:spPr>
          <a:xfrm>
            <a:off x="9026351" y="5101026"/>
            <a:ext cx="18018" cy="2754"/>
          </a:xfrm>
          <a:custGeom>
            <a:avLst/>
            <a:gdLst/>
            <a:ahLst/>
            <a:cxnLst/>
            <a:rect l="l" t="t" r="r" b="b"/>
            <a:pathLst>
              <a:path w="157" h="24" extrusionOk="0">
                <a:moveTo>
                  <a:pt x="156" y="1"/>
                </a:moveTo>
                <a:lnTo>
                  <a:pt x="156" y="1"/>
                </a:lnTo>
                <a:cubicBezTo>
                  <a:pt x="112" y="6"/>
                  <a:pt x="73" y="12"/>
                  <a:pt x="45" y="16"/>
                </a:cubicBezTo>
                <a:lnTo>
                  <a:pt x="45" y="16"/>
                </a:lnTo>
                <a:cubicBezTo>
                  <a:pt x="85" y="11"/>
                  <a:pt x="124" y="9"/>
                  <a:pt x="156" y="1"/>
                </a:cubicBezTo>
                <a:close/>
                <a:moveTo>
                  <a:pt x="45" y="16"/>
                </a:moveTo>
                <a:lnTo>
                  <a:pt x="45" y="16"/>
                </a:lnTo>
                <a:cubicBezTo>
                  <a:pt x="30" y="18"/>
                  <a:pt x="15" y="20"/>
                  <a:pt x="0" y="23"/>
                </a:cubicBezTo>
                <a:cubicBezTo>
                  <a:pt x="0" y="23"/>
                  <a:pt x="17" y="20"/>
                  <a:pt x="45" y="16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7"/>
          <p:cNvSpPr/>
          <p:nvPr/>
        </p:nvSpPr>
        <p:spPr>
          <a:xfrm>
            <a:off x="9044255" y="5092075"/>
            <a:ext cx="73107" cy="9066"/>
          </a:xfrm>
          <a:custGeom>
            <a:avLst/>
            <a:gdLst/>
            <a:ahLst/>
            <a:cxnLst/>
            <a:rect l="l" t="t" r="r" b="b"/>
            <a:pathLst>
              <a:path w="637" h="79" extrusionOk="0">
                <a:moveTo>
                  <a:pt x="636" y="1"/>
                </a:moveTo>
                <a:cubicBezTo>
                  <a:pt x="424" y="12"/>
                  <a:pt x="212" y="34"/>
                  <a:pt x="0" y="79"/>
                </a:cubicBezTo>
                <a:cubicBezTo>
                  <a:pt x="137" y="57"/>
                  <a:pt x="274" y="45"/>
                  <a:pt x="411" y="45"/>
                </a:cubicBezTo>
                <a:cubicBezTo>
                  <a:pt x="486" y="45"/>
                  <a:pt x="561" y="49"/>
                  <a:pt x="636" y="57"/>
                </a:cubicBezTo>
                <a:lnTo>
                  <a:pt x="636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7"/>
          <p:cNvSpPr/>
          <p:nvPr/>
        </p:nvSpPr>
        <p:spPr>
          <a:xfrm>
            <a:off x="8593458" y="3080952"/>
            <a:ext cx="525176" cy="680671"/>
          </a:xfrm>
          <a:custGeom>
            <a:avLst/>
            <a:gdLst/>
            <a:ahLst/>
            <a:cxnLst/>
            <a:rect l="l" t="t" r="r" b="b"/>
            <a:pathLst>
              <a:path w="4576" h="5931" extrusionOk="0">
                <a:moveTo>
                  <a:pt x="4106" y="0"/>
                </a:moveTo>
                <a:cubicBezTo>
                  <a:pt x="4006" y="0"/>
                  <a:pt x="3906" y="6"/>
                  <a:pt x="3806" y="16"/>
                </a:cubicBezTo>
                <a:cubicBezTo>
                  <a:pt x="3694" y="105"/>
                  <a:pt x="3571" y="183"/>
                  <a:pt x="3437" y="239"/>
                </a:cubicBezTo>
                <a:cubicBezTo>
                  <a:pt x="3331" y="267"/>
                  <a:pt x="3222" y="281"/>
                  <a:pt x="3114" y="281"/>
                </a:cubicBezTo>
                <a:cubicBezTo>
                  <a:pt x="3005" y="281"/>
                  <a:pt x="2896" y="267"/>
                  <a:pt x="2790" y="239"/>
                </a:cubicBezTo>
                <a:cubicBezTo>
                  <a:pt x="2556" y="328"/>
                  <a:pt x="2321" y="429"/>
                  <a:pt x="2109" y="551"/>
                </a:cubicBezTo>
                <a:cubicBezTo>
                  <a:pt x="1752" y="752"/>
                  <a:pt x="1429" y="998"/>
                  <a:pt x="1127" y="1277"/>
                </a:cubicBezTo>
                <a:cubicBezTo>
                  <a:pt x="982" y="1411"/>
                  <a:pt x="848" y="1556"/>
                  <a:pt x="714" y="1712"/>
                </a:cubicBezTo>
                <a:lnTo>
                  <a:pt x="625" y="1823"/>
                </a:lnTo>
                <a:lnTo>
                  <a:pt x="536" y="1946"/>
                </a:lnTo>
                <a:cubicBezTo>
                  <a:pt x="480" y="2035"/>
                  <a:pt x="424" y="2114"/>
                  <a:pt x="380" y="2203"/>
                </a:cubicBezTo>
                <a:cubicBezTo>
                  <a:pt x="279" y="2381"/>
                  <a:pt x="190" y="2571"/>
                  <a:pt x="134" y="2761"/>
                </a:cubicBezTo>
                <a:cubicBezTo>
                  <a:pt x="78" y="2951"/>
                  <a:pt x="34" y="3151"/>
                  <a:pt x="22" y="3352"/>
                </a:cubicBezTo>
                <a:cubicBezTo>
                  <a:pt x="0" y="3732"/>
                  <a:pt x="56" y="4122"/>
                  <a:pt x="212" y="4491"/>
                </a:cubicBezTo>
                <a:cubicBezTo>
                  <a:pt x="346" y="4825"/>
                  <a:pt x="547" y="5127"/>
                  <a:pt x="804" y="5394"/>
                </a:cubicBezTo>
                <a:cubicBezTo>
                  <a:pt x="882" y="5484"/>
                  <a:pt x="960" y="5562"/>
                  <a:pt x="1049" y="5629"/>
                </a:cubicBezTo>
                <a:cubicBezTo>
                  <a:pt x="1406" y="5673"/>
                  <a:pt x="1763" y="5752"/>
                  <a:pt x="2109" y="5852"/>
                </a:cubicBezTo>
                <a:cubicBezTo>
                  <a:pt x="2187" y="5874"/>
                  <a:pt x="2277" y="5908"/>
                  <a:pt x="2366" y="5930"/>
                </a:cubicBezTo>
                <a:cubicBezTo>
                  <a:pt x="2466" y="5897"/>
                  <a:pt x="2567" y="5852"/>
                  <a:pt x="2656" y="5807"/>
                </a:cubicBezTo>
                <a:cubicBezTo>
                  <a:pt x="2924" y="5651"/>
                  <a:pt x="3147" y="5439"/>
                  <a:pt x="3292" y="5182"/>
                </a:cubicBezTo>
                <a:cubicBezTo>
                  <a:pt x="3437" y="4937"/>
                  <a:pt x="3482" y="4647"/>
                  <a:pt x="3415" y="4379"/>
                </a:cubicBezTo>
                <a:cubicBezTo>
                  <a:pt x="3393" y="4256"/>
                  <a:pt x="3348" y="4145"/>
                  <a:pt x="3281" y="4033"/>
                </a:cubicBezTo>
                <a:cubicBezTo>
                  <a:pt x="3214" y="3933"/>
                  <a:pt x="3136" y="3854"/>
                  <a:pt x="3047" y="3776"/>
                </a:cubicBezTo>
                <a:cubicBezTo>
                  <a:pt x="2890" y="3654"/>
                  <a:pt x="2690" y="3587"/>
                  <a:pt x="2489" y="3587"/>
                </a:cubicBezTo>
                <a:cubicBezTo>
                  <a:pt x="2332" y="3587"/>
                  <a:pt x="2176" y="3642"/>
                  <a:pt x="2042" y="3732"/>
                </a:cubicBezTo>
                <a:cubicBezTo>
                  <a:pt x="1942" y="3799"/>
                  <a:pt x="1875" y="3888"/>
                  <a:pt x="1819" y="4000"/>
                </a:cubicBezTo>
                <a:cubicBezTo>
                  <a:pt x="1808" y="4044"/>
                  <a:pt x="1797" y="4089"/>
                  <a:pt x="1786" y="4133"/>
                </a:cubicBezTo>
                <a:cubicBezTo>
                  <a:pt x="1808" y="4055"/>
                  <a:pt x="1841" y="3977"/>
                  <a:pt x="1908" y="3910"/>
                </a:cubicBezTo>
                <a:cubicBezTo>
                  <a:pt x="1931" y="3888"/>
                  <a:pt x="1953" y="3866"/>
                  <a:pt x="1987" y="3843"/>
                </a:cubicBezTo>
                <a:cubicBezTo>
                  <a:pt x="2009" y="3821"/>
                  <a:pt x="2042" y="3799"/>
                  <a:pt x="2076" y="3788"/>
                </a:cubicBezTo>
                <a:cubicBezTo>
                  <a:pt x="2183" y="3719"/>
                  <a:pt x="2308" y="3685"/>
                  <a:pt x="2434" y="3685"/>
                </a:cubicBezTo>
                <a:cubicBezTo>
                  <a:pt x="2452" y="3685"/>
                  <a:pt x="2471" y="3686"/>
                  <a:pt x="2489" y="3687"/>
                </a:cubicBezTo>
                <a:cubicBezTo>
                  <a:pt x="2667" y="3698"/>
                  <a:pt x="2835" y="3765"/>
                  <a:pt x="2969" y="3888"/>
                </a:cubicBezTo>
                <a:cubicBezTo>
                  <a:pt x="3125" y="4022"/>
                  <a:pt x="3214" y="4212"/>
                  <a:pt x="3248" y="4424"/>
                </a:cubicBezTo>
                <a:cubicBezTo>
                  <a:pt x="3326" y="4848"/>
                  <a:pt x="3024" y="5339"/>
                  <a:pt x="2533" y="5573"/>
                </a:cubicBezTo>
                <a:cubicBezTo>
                  <a:pt x="2411" y="5640"/>
                  <a:pt x="2288" y="5685"/>
                  <a:pt x="2154" y="5707"/>
                </a:cubicBezTo>
                <a:cubicBezTo>
                  <a:pt x="2094" y="5717"/>
                  <a:pt x="2034" y="5723"/>
                  <a:pt x="1974" y="5723"/>
                </a:cubicBezTo>
                <a:cubicBezTo>
                  <a:pt x="1902" y="5723"/>
                  <a:pt x="1831" y="5714"/>
                  <a:pt x="1763" y="5696"/>
                </a:cubicBezTo>
                <a:cubicBezTo>
                  <a:pt x="1484" y="5584"/>
                  <a:pt x="1250" y="5406"/>
                  <a:pt x="1060" y="5171"/>
                </a:cubicBezTo>
                <a:cubicBezTo>
                  <a:pt x="625" y="4691"/>
                  <a:pt x="391" y="4044"/>
                  <a:pt x="435" y="3386"/>
                </a:cubicBezTo>
                <a:cubicBezTo>
                  <a:pt x="446" y="3218"/>
                  <a:pt x="480" y="3051"/>
                  <a:pt x="536" y="2895"/>
                </a:cubicBezTo>
                <a:cubicBezTo>
                  <a:pt x="592" y="2727"/>
                  <a:pt x="670" y="2571"/>
                  <a:pt x="748" y="2426"/>
                </a:cubicBezTo>
                <a:cubicBezTo>
                  <a:pt x="804" y="2359"/>
                  <a:pt x="848" y="2281"/>
                  <a:pt x="893" y="2214"/>
                </a:cubicBezTo>
                <a:lnTo>
                  <a:pt x="971" y="2102"/>
                </a:lnTo>
                <a:lnTo>
                  <a:pt x="1060" y="2002"/>
                </a:lnTo>
                <a:cubicBezTo>
                  <a:pt x="1172" y="1857"/>
                  <a:pt x="1306" y="1723"/>
                  <a:pt x="1429" y="1600"/>
                </a:cubicBezTo>
                <a:cubicBezTo>
                  <a:pt x="1708" y="1355"/>
                  <a:pt x="1998" y="1132"/>
                  <a:pt x="2321" y="953"/>
                </a:cubicBezTo>
                <a:cubicBezTo>
                  <a:pt x="2645" y="774"/>
                  <a:pt x="2991" y="641"/>
                  <a:pt x="3348" y="551"/>
                </a:cubicBezTo>
                <a:cubicBezTo>
                  <a:pt x="3632" y="489"/>
                  <a:pt x="3923" y="455"/>
                  <a:pt x="4216" y="455"/>
                </a:cubicBezTo>
                <a:cubicBezTo>
                  <a:pt x="4291" y="455"/>
                  <a:pt x="4366" y="457"/>
                  <a:pt x="4442" y="462"/>
                </a:cubicBezTo>
                <a:cubicBezTo>
                  <a:pt x="4486" y="462"/>
                  <a:pt x="4531" y="473"/>
                  <a:pt x="4576" y="484"/>
                </a:cubicBezTo>
                <a:lnTo>
                  <a:pt x="4576" y="38"/>
                </a:lnTo>
                <a:lnTo>
                  <a:pt x="4475" y="27"/>
                </a:lnTo>
                <a:cubicBezTo>
                  <a:pt x="4352" y="8"/>
                  <a:pt x="4229" y="0"/>
                  <a:pt x="410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7"/>
          <p:cNvSpPr/>
          <p:nvPr/>
        </p:nvSpPr>
        <p:spPr>
          <a:xfrm>
            <a:off x="8715109" y="3726843"/>
            <a:ext cx="151264" cy="43381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0" y="1"/>
                </a:moveTo>
                <a:lnTo>
                  <a:pt x="0" y="1"/>
                </a:lnTo>
                <a:cubicBezTo>
                  <a:pt x="45" y="34"/>
                  <a:pt x="90" y="79"/>
                  <a:pt x="145" y="112"/>
                </a:cubicBezTo>
                <a:cubicBezTo>
                  <a:pt x="290" y="224"/>
                  <a:pt x="447" y="302"/>
                  <a:pt x="614" y="347"/>
                </a:cubicBezTo>
                <a:cubicBezTo>
                  <a:pt x="703" y="368"/>
                  <a:pt x="793" y="378"/>
                  <a:pt x="882" y="378"/>
                </a:cubicBezTo>
                <a:cubicBezTo>
                  <a:pt x="1031" y="378"/>
                  <a:pt x="1178" y="351"/>
                  <a:pt x="1317" y="302"/>
                </a:cubicBezTo>
                <a:cubicBezTo>
                  <a:pt x="1228" y="269"/>
                  <a:pt x="1150" y="235"/>
                  <a:pt x="1060" y="213"/>
                </a:cubicBezTo>
                <a:cubicBezTo>
                  <a:pt x="714" y="112"/>
                  <a:pt x="357" y="34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7"/>
          <p:cNvSpPr/>
          <p:nvPr/>
        </p:nvSpPr>
        <p:spPr>
          <a:xfrm>
            <a:off x="8794526" y="3511431"/>
            <a:ext cx="116948" cy="111896"/>
          </a:xfrm>
          <a:custGeom>
            <a:avLst/>
            <a:gdLst/>
            <a:ahLst/>
            <a:cxnLst/>
            <a:rect l="l" t="t" r="r" b="b"/>
            <a:pathLst>
              <a:path w="1019" h="975" extrusionOk="0">
                <a:moveTo>
                  <a:pt x="34" y="371"/>
                </a:moveTo>
                <a:cubicBezTo>
                  <a:pt x="27" y="391"/>
                  <a:pt x="24" y="408"/>
                  <a:pt x="23" y="422"/>
                </a:cubicBezTo>
                <a:lnTo>
                  <a:pt x="23" y="422"/>
                </a:lnTo>
                <a:cubicBezTo>
                  <a:pt x="26" y="405"/>
                  <a:pt x="29" y="388"/>
                  <a:pt x="34" y="371"/>
                </a:cubicBezTo>
                <a:close/>
                <a:moveTo>
                  <a:pt x="499" y="0"/>
                </a:moveTo>
                <a:cubicBezTo>
                  <a:pt x="410" y="0"/>
                  <a:pt x="318" y="25"/>
                  <a:pt x="235" y="81"/>
                </a:cubicBezTo>
                <a:cubicBezTo>
                  <a:pt x="179" y="137"/>
                  <a:pt x="134" y="193"/>
                  <a:pt x="101" y="249"/>
                </a:cubicBezTo>
                <a:cubicBezTo>
                  <a:pt x="67" y="316"/>
                  <a:pt x="45" y="382"/>
                  <a:pt x="34" y="449"/>
                </a:cubicBezTo>
                <a:lnTo>
                  <a:pt x="22" y="516"/>
                </a:lnTo>
                <a:lnTo>
                  <a:pt x="22" y="449"/>
                </a:lnTo>
                <a:cubicBezTo>
                  <a:pt x="22" y="441"/>
                  <a:pt x="22" y="432"/>
                  <a:pt x="23" y="422"/>
                </a:cubicBezTo>
                <a:lnTo>
                  <a:pt x="23" y="422"/>
                </a:lnTo>
                <a:cubicBezTo>
                  <a:pt x="1" y="574"/>
                  <a:pt x="57" y="730"/>
                  <a:pt x="168" y="840"/>
                </a:cubicBezTo>
                <a:cubicBezTo>
                  <a:pt x="267" y="933"/>
                  <a:pt x="388" y="975"/>
                  <a:pt x="506" y="975"/>
                </a:cubicBezTo>
                <a:cubicBezTo>
                  <a:pt x="744" y="975"/>
                  <a:pt x="971" y="803"/>
                  <a:pt x="993" y="528"/>
                </a:cubicBezTo>
                <a:cubicBezTo>
                  <a:pt x="1018" y="226"/>
                  <a:pt x="767" y="0"/>
                  <a:pt x="49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7"/>
          <p:cNvSpPr/>
          <p:nvPr/>
        </p:nvSpPr>
        <p:spPr>
          <a:xfrm>
            <a:off x="8797051" y="3520727"/>
            <a:ext cx="24445" cy="50038"/>
          </a:xfrm>
          <a:custGeom>
            <a:avLst/>
            <a:gdLst/>
            <a:ahLst/>
            <a:cxnLst/>
            <a:rect l="l" t="t" r="r" b="b"/>
            <a:pathLst>
              <a:path w="213" h="436" extrusionOk="0">
                <a:moveTo>
                  <a:pt x="212" y="0"/>
                </a:moveTo>
                <a:lnTo>
                  <a:pt x="212" y="0"/>
                </a:lnTo>
                <a:cubicBezTo>
                  <a:pt x="190" y="23"/>
                  <a:pt x="157" y="45"/>
                  <a:pt x="134" y="67"/>
                </a:cubicBezTo>
                <a:cubicBezTo>
                  <a:pt x="79" y="134"/>
                  <a:pt x="34" y="212"/>
                  <a:pt x="23" y="290"/>
                </a:cubicBezTo>
                <a:cubicBezTo>
                  <a:pt x="23" y="300"/>
                  <a:pt x="23" y="308"/>
                  <a:pt x="23" y="316"/>
                </a:cubicBezTo>
                <a:lnTo>
                  <a:pt x="23" y="316"/>
                </a:lnTo>
                <a:cubicBezTo>
                  <a:pt x="35" y="267"/>
                  <a:pt x="54" y="217"/>
                  <a:pt x="79" y="168"/>
                </a:cubicBezTo>
                <a:cubicBezTo>
                  <a:pt x="112" y="112"/>
                  <a:pt x="157" y="56"/>
                  <a:pt x="212" y="0"/>
                </a:cubicBezTo>
                <a:close/>
                <a:moveTo>
                  <a:pt x="23" y="316"/>
                </a:moveTo>
                <a:lnTo>
                  <a:pt x="23" y="316"/>
                </a:lnTo>
                <a:cubicBezTo>
                  <a:pt x="18" y="334"/>
                  <a:pt x="15" y="351"/>
                  <a:pt x="12" y="368"/>
                </a:cubicBezTo>
                <a:cubicBezTo>
                  <a:pt x="20" y="352"/>
                  <a:pt x="22" y="337"/>
                  <a:pt x="23" y="316"/>
                </a:cubicBezTo>
                <a:close/>
                <a:moveTo>
                  <a:pt x="12" y="368"/>
                </a:moveTo>
                <a:cubicBezTo>
                  <a:pt x="0" y="413"/>
                  <a:pt x="0" y="435"/>
                  <a:pt x="0" y="435"/>
                </a:cubicBezTo>
                <a:lnTo>
                  <a:pt x="12" y="368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7"/>
          <p:cNvSpPr/>
          <p:nvPr/>
        </p:nvSpPr>
        <p:spPr>
          <a:xfrm>
            <a:off x="8986643" y="3285002"/>
            <a:ext cx="130720" cy="177886"/>
          </a:xfrm>
          <a:custGeom>
            <a:avLst/>
            <a:gdLst/>
            <a:ahLst/>
            <a:cxnLst/>
            <a:rect l="l" t="t" r="r" b="b"/>
            <a:pathLst>
              <a:path w="1139" h="1550" extrusionOk="0">
                <a:moveTo>
                  <a:pt x="1138" y="1"/>
                </a:moveTo>
                <a:cubicBezTo>
                  <a:pt x="982" y="34"/>
                  <a:pt x="837" y="101"/>
                  <a:pt x="692" y="179"/>
                </a:cubicBezTo>
                <a:cubicBezTo>
                  <a:pt x="0" y="637"/>
                  <a:pt x="34" y="1463"/>
                  <a:pt x="424" y="1541"/>
                </a:cubicBezTo>
                <a:cubicBezTo>
                  <a:pt x="453" y="1547"/>
                  <a:pt x="483" y="1549"/>
                  <a:pt x="512" y="1549"/>
                </a:cubicBezTo>
                <a:cubicBezTo>
                  <a:pt x="707" y="1549"/>
                  <a:pt x="906" y="1428"/>
                  <a:pt x="1138" y="1273"/>
                </a:cubicBezTo>
                <a:lnTo>
                  <a:pt x="1138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7"/>
          <p:cNvSpPr/>
          <p:nvPr/>
        </p:nvSpPr>
        <p:spPr>
          <a:xfrm>
            <a:off x="8619051" y="3201684"/>
            <a:ext cx="499583" cy="426696"/>
          </a:xfrm>
          <a:custGeom>
            <a:avLst/>
            <a:gdLst/>
            <a:ahLst/>
            <a:cxnLst/>
            <a:rect l="l" t="t" r="r" b="b"/>
            <a:pathLst>
              <a:path w="4353" h="3718" extrusionOk="0">
                <a:moveTo>
                  <a:pt x="3513" y="0"/>
                </a:moveTo>
                <a:cubicBezTo>
                  <a:pt x="2572" y="0"/>
                  <a:pt x="1350" y="401"/>
                  <a:pt x="804" y="1452"/>
                </a:cubicBezTo>
                <a:cubicBezTo>
                  <a:pt x="0" y="2959"/>
                  <a:pt x="1150" y="3718"/>
                  <a:pt x="1150" y="3718"/>
                </a:cubicBezTo>
                <a:cubicBezTo>
                  <a:pt x="915" y="3238"/>
                  <a:pt x="1016" y="2657"/>
                  <a:pt x="1395" y="2278"/>
                </a:cubicBezTo>
                <a:cubicBezTo>
                  <a:pt x="1609" y="2070"/>
                  <a:pt x="1896" y="1978"/>
                  <a:pt x="2183" y="1978"/>
                </a:cubicBezTo>
                <a:cubicBezTo>
                  <a:pt x="2465" y="1978"/>
                  <a:pt x="2747" y="2067"/>
                  <a:pt x="2958" y="2222"/>
                </a:cubicBezTo>
                <a:cubicBezTo>
                  <a:pt x="2857" y="1684"/>
                  <a:pt x="2369" y="1455"/>
                  <a:pt x="1921" y="1455"/>
                </a:cubicBezTo>
                <a:cubicBezTo>
                  <a:pt x="1672" y="1455"/>
                  <a:pt x="1435" y="1526"/>
                  <a:pt x="1284" y="1653"/>
                </a:cubicBezTo>
                <a:cubicBezTo>
                  <a:pt x="1829" y="584"/>
                  <a:pt x="3152" y="211"/>
                  <a:pt x="4214" y="211"/>
                </a:cubicBezTo>
                <a:cubicBezTo>
                  <a:pt x="4261" y="211"/>
                  <a:pt x="4307" y="212"/>
                  <a:pt x="4353" y="213"/>
                </a:cubicBezTo>
                <a:lnTo>
                  <a:pt x="4353" y="135"/>
                </a:lnTo>
                <a:cubicBezTo>
                  <a:pt x="4134" y="49"/>
                  <a:pt x="3840" y="0"/>
                  <a:pt x="35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7"/>
          <p:cNvSpPr/>
          <p:nvPr/>
        </p:nvSpPr>
        <p:spPr>
          <a:xfrm>
            <a:off x="8417982" y="5006002"/>
            <a:ext cx="207614" cy="137488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1323" y="1"/>
                </a:moveTo>
                <a:cubicBezTo>
                  <a:pt x="745" y="1"/>
                  <a:pt x="147" y="236"/>
                  <a:pt x="0" y="1197"/>
                </a:cubicBezTo>
                <a:lnTo>
                  <a:pt x="469" y="1197"/>
                </a:lnTo>
                <a:cubicBezTo>
                  <a:pt x="558" y="952"/>
                  <a:pt x="759" y="762"/>
                  <a:pt x="1005" y="706"/>
                </a:cubicBezTo>
                <a:lnTo>
                  <a:pt x="1005" y="706"/>
                </a:lnTo>
                <a:cubicBezTo>
                  <a:pt x="837" y="818"/>
                  <a:pt x="726" y="996"/>
                  <a:pt x="670" y="1197"/>
                </a:cubicBezTo>
                <a:lnTo>
                  <a:pt x="1250" y="1197"/>
                </a:lnTo>
                <a:cubicBezTo>
                  <a:pt x="1451" y="751"/>
                  <a:pt x="1697" y="360"/>
                  <a:pt x="1808" y="48"/>
                </a:cubicBezTo>
                <a:cubicBezTo>
                  <a:pt x="1656" y="20"/>
                  <a:pt x="1490" y="1"/>
                  <a:pt x="132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7"/>
          <p:cNvSpPr/>
          <p:nvPr/>
        </p:nvSpPr>
        <p:spPr>
          <a:xfrm>
            <a:off x="8296332" y="4848546"/>
            <a:ext cx="219091" cy="294946"/>
          </a:xfrm>
          <a:custGeom>
            <a:avLst/>
            <a:gdLst/>
            <a:ahLst/>
            <a:cxnLst/>
            <a:rect l="l" t="t" r="r" b="b"/>
            <a:pathLst>
              <a:path w="1909" h="2570" extrusionOk="0">
                <a:moveTo>
                  <a:pt x="1360" y="0"/>
                </a:moveTo>
                <a:cubicBezTo>
                  <a:pt x="925" y="0"/>
                  <a:pt x="226" y="330"/>
                  <a:pt x="101" y="1152"/>
                </a:cubicBezTo>
                <a:cubicBezTo>
                  <a:pt x="0" y="1621"/>
                  <a:pt x="56" y="2123"/>
                  <a:pt x="246" y="2569"/>
                </a:cubicBezTo>
                <a:lnTo>
                  <a:pt x="391" y="2569"/>
                </a:lnTo>
                <a:cubicBezTo>
                  <a:pt x="279" y="1933"/>
                  <a:pt x="257" y="1118"/>
                  <a:pt x="949" y="839"/>
                </a:cubicBezTo>
                <a:lnTo>
                  <a:pt x="949" y="839"/>
                </a:lnTo>
                <a:cubicBezTo>
                  <a:pt x="703" y="1375"/>
                  <a:pt x="592" y="1967"/>
                  <a:pt x="636" y="2569"/>
                </a:cubicBezTo>
                <a:lnTo>
                  <a:pt x="837" y="2569"/>
                </a:lnTo>
                <a:cubicBezTo>
                  <a:pt x="837" y="2134"/>
                  <a:pt x="915" y="1643"/>
                  <a:pt x="1205" y="1319"/>
                </a:cubicBezTo>
                <a:cubicBezTo>
                  <a:pt x="1808" y="616"/>
                  <a:pt x="1908" y="371"/>
                  <a:pt x="1674" y="103"/>
                </a:cubicBezTo>
                <a:cubicBezTo>
                  <a:pt x="1619" y="36"/>
                  <a:pt x="1504" y="0"/>
                  <a:pt x="136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7"/>
          <p:cNvSpPr/>
          <p:nvPr/>
        </p:nvSpPr>
        <p:spPr>
          <a:xfrm>
            <a:off x="8293692" y="5089550"/>
            <a:ext cx="5279" cy="192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1" y="0"/>
                </a:moveTo>
                <a:cubicBezTo>
                  <a:pt x="12" y="56"/>
                  <a:pt x="23" y="112"/>
                  <a:pt x="45" y="168"/>
                </a:cubicBezTo>
                <a:cubicBezTo>
                  <a:pt x="23" y="112"/>
                  <a:pt x="12" y="56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7"/>
          <p:cNvSpPr/>
          <p:nvPr/>
        </p:nvSpPr>
        <p:spPr>
          <a:xfrm>
            <a:off x="8227014" y="4688909"/>
            <a:ext cx="329383" cy="400759"/>
          </a:xfrm>
          <a:custGeom>
            <a:avLst/>
            <a:gdLst/>
            <a:ahLst/>
            <a:cxnLst/>
            <a:rect l="l" t="t" r="r" b="b"/>
            <a:pathLst>
              <a:path w="2870" h="3492" extrusionOk="0">
                <a:moveTo>
                  <a:pt x="2012" y="0"/>
                </a:moveTo>
                <a:cubicBezTo>
                  <a:pt x="1254" y="0"/>
                  <a:pt x="1" y="1047"/>
                  <a:pt x="191" y="2855"/>
                </a:cubicBezTo>
                <a:cubicBezTo>
                  <a:pt x="269" y="2164"/>
                  <a:pt x="493" y="847"/>
                  <a:pt x="1475" y="679"/>
                </a:cubicBezTo>
                <a:lnTo>
                  <a:pt x="1475" y="679"/>
                </a:lnTo>
                <a:cubicBezTo>
                  <a:pt x="917" y="1181"/>
                  <a:pt x="180" y="1996"/>
                  <a:pt x="582" y="3491"/>
                </a:cubicBezTo>
                <a:cubicBezTo>
                  <a:pt x="493" y="3101"/>
                  <a:pt x="370" y="2119"/>
                  <a:pt x="1184" y="1416"/>
                </a:cubicBezTo>
                <a:cubicBezTo>
                  <a:pt x="1564" y="1059"/>
                  <a:pt x="2211" y="1059"/>
                  <a:pt x="2501" y="903"/>
                </a:cubicBezTo>
                <a:cubicBezTo>
                  <a:pt x="2803" y="735"/>
                  <a:pt x="2869" y="132"/>
                  <a:pt x="2133" y="10"/>
                </a:cubicBezTo>
                <a:cubicBezTo>
                  <a:pt x="2094" y="3"/>
                  <a:pt x="2054" y="0"/>
                  <a:pt x="20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7"/>
          <p:cNvSpPr/>
          <p:nvPr/>
        </p:nvSpPr>
        <p:spPr>
          <a:xfrm>
            <a:off x="8228391" y="4951260"/>
            <a:ext cx="1377" cy="10329"/>
          </a:xfrm>
          <a:custGeom>
            <a:avLst/>
            <a:gdLst/>
            <a:ahLst/>
            <a:cxnLst/>
            <a:rect l="l" t="t" r="r" b="b"/>
            <a:pathLst>
              <a:path w="12" h="90" extrusionOk="0">
                <a:moveTo>
                  <a:pt x="12" y="0"/>
                </a:moveTo>
                <a:cubicBezTo>
                  <a:pt x="12" y="34"/>
                  <a:pt x="1" y="56"/>
                  <a:pt x="12" y="90"/>
                </a:cubicBezTo>
                <a:lnTo>
                  <a:pt x="12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7"/>
          <p:cNvSpPr/>
          <p:nvPr/>
        </p:nvSpPr>
        <p:spPr>
          <a:xfrm>
            <a:off x="8192584" y="4516649"/>
            <a:ext cx="420852" cy="434730"/>
          </a:xfrm>
          <a:custGeom>
            <a:avLst/>
            <a:gdLst/>
            <a:ahLst/>
            <a:cxnLst/>
            <a:rect l="l" t="t" r="r" b="b"/>
            <a:pathLst>
              <a:path w="3667" h="3788" extrusionOk="0">
                <a:moveTo>
                  <a:pt x="2496" y="0"/>
                </a:moveTo>
                <a:cubicBezTo>
                  <a:pt x="2408" y="0"/>
                  <a:pt x="2316" y="8"/>
                  <a:pt x="2221" y="27"/>
                </a:cubicBezTo>
                <a:cubicBezTo>
                  <a:pt x="1339" y="183"/>
                  <a:pt x="0" y="1622"/>
                  <a:pt x="89" y="3263"/>
                </a:cubicBezTo>
                <a:cubicBezTo>
                  <a:pt x="190" y="2191"/>
                  <a:pt x="826" y="1254"/>
                  <a:pt x="1786" y="774"/>
                </a:cubicBezTo>
                <a:lnTo>
                  <a:pt x="1786" y="774"/>
                </a:lnTo>
                <a:cubicBezTo>
                  <a:pt x="1384" y="1109"/>
                  <a:pt x="346" y="1890"/>
                  <a:pt x="324" y="3787"/>
                </a:cubicBezTo>
                <a:cubicBezTo>
                  <a:pt x="335" y="3408"/>
                  <a:pt x="502" y="1823"/>
                  <a:pt x="1808" y="1388"/>
                </a:cubicBezTo>
                <a:cubicBezTo>
                  <a:pt x="2578" y="1165"/>
                  <a:pt x="3192" y="1221"/>
                  <a:pt x="3437" y="875"/>
                </a:cubicBezTo>
                <a:cubicBezTo>
                  <a:pt x="3666" y="566"/>
                  <a:pt x="3220" y="0"/>
                  <a:pt x="2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7"/>
          <p:cNvSpPr/>
          <p:nvPr/>
        </p:nvSpPr>
        <p:spPr>
          <a:xfrm>
            <a:off x="8228391" y="2515395"/>
            <a:ext cx="890251" cy="999029"/>
          </a:xfrm>
          <a:custGeom>
            <a:avLst/>
            <a:gdLst/>
            <a:ahLst/>
            <a:cxnLst/>
            <a:rect l="l" t="t" r="r" b="b"/>
            <a:pathLst>
              <a:path w="7757" h="8705" extrusionOk="0">
                <a:moveTo>
                  <a:pt x="4228" y="1"/>
                </a:moveTo>
                <a:cubicBezTo>
                  <a:pt x="3652" y="1"/>
                  <a:pt x="3082" y="140"/>
                  <a:pt x="2567" y="402"/>
                </a:cubicBezTo>
                <a:cubicBezTo>
                  <a:pt x="1954" y="748"/>
                  <a:pt x="1418" y="1239"/>
                  <a:pt x="1027" y="1819"/>
                </a:cubicBezTo>
                <a:cubicBezTo>
                  <a:pt x="972" y="1897"/>
                  <a:pt x="927" y="1964"/>
                  <a:pt x="882" y="2042"/>
                </a:cubicBezTo>
                <a:cubicBezTo>
                  <a:pt x="838" y="2109"/>
                  <a:pt x="804" y="2176"/>
                  <a:pt x="760" y="2243"/>
                </a:cubicBezTo>
                <a:lnTo>
                  <a:pt x="726" y="2299"/>
                </a:lnTo>
                <a:lnTo>
                  <a:pt x="715" y="2332"/>
                </a:lnTo>
                <a:lnTo>
                  <a:pt x="693" y="2355"/>
                </a:lnTo>
                <a:lnTo>
                  <a:pt x="637" y="2466"/>
                </a:lnTo>
                <a:cubicBezTo>
                  <a:pt x="603" y="2544"/>
                  <a:pt x="559" y="2600"/>
                  <a:pt x="536" y="2689"/>
                </a:cubicBezTo>
                <a:cubicBezTo>
                  <a:pt x="402" y="2980"/>
                  <a:pt x="291" y="3281"/>
                  <a:pt x="213" y="3582"/>
                </a:cubicBezTo>
                <a:cubicBezTo>
                  <a:pt x="68" y="4140"/>
                  <a:pt x="1" y="4720"/>
                  <a:pt x="23" y="5301"/>
                </a:cubicBezTo>
                <a:cubicBezTo>
                  <a:pt x="34" y="5792"/>
                  <a:pt x="90" y="6272"/>
                  <a:pt x="202" y="6740"/>
                </a:cubicBezTo>
                <a:cubicBezTo>
                  <a:pt x="280" y="7109"/>
                  <a:pt x="380" y="7466"/>
                  <a:pt x="492" y="7812"/>
                </a:cubicBezTo>
                <a:cubicBezTo>
                  <a:pt x="592" y="8102"/>
                  <a:pt x="693" y="8325"/>
                  <a:pt x="760" y="8470"/>
                </a:cubicBezTo>
                <a:cubicBezTo>
                  <a:pt x="826" y="8626"/>
                  <a:pt x="871" y="8704"/>
                  <a:pt x="871" y="8704"/>
                </a:cubicBezTo>
                <a:cubicBezTo>
                  <a:pt x="871" y="8704"/>
                  <a:pt x="838" y="8615"/>
                  <a:pt x="782" y="8470"/>
                </a:cubicBezTo>
                <a:cubicBezTo>
                  <a:pt x="726" y="8314"/>
                  <a:pt x="659" y="8079"/>
                  <a:pt x="570" y="7789"/>
                </a:cubicBezTo>
                <a:cubicBezTo>
                  <a:pt x="481" y="7432"/>
                  <a:pt x="402" y="7075"/>
                  <a:pt x="347" y="6718"/>
                </a:cubicBezTo>
                <a:cubicBezTo>
                  <a:pt x="280" y="6249"/>
                  <a:pt x="246" y="5769"/>
                  <a:pt x="257" y="5301"/>
                </a:cubicBezTo>
                <a:cubicBezTo>
                  <a:pt x="257" y="5033"/>
                  <a:pt x="280" y="4765"/>
                  <a:pt x="324" y="4497"/>
                </a:cubicBezTo>
                <a:cubicBezTo>
                  <a:pt x="358" y="4218"/>
                  <a:pt x="425" y="3939"/>
                  <a:pt x="503" y="3660"/>
                </a:cubicBezTo>
                <a:cubicBezTo>
                  <a:pt x="592" y="3381"/>
                  <a:pt x="693" y="3091"/>
                  <a:pt x="826" y="2823"/>
                </a:cubicBezTo>
                <a:cubicBezTo>
                  <a:pt x="860" y="2756"/>
                  <a:pt x="905" y="2689"/>
                  <a:pt x="938" y="2622"/>
                </a:cubicBezTo>
                <a:lnTo>
                  <a:pt x="994" y="2522"/>
                </a:lnTo>
                <a:lnTo>
                  <a:pt x="1016" y="2500"/>
                </a:lnTo>
                <a:lnTo>
                  <a:pt x="1027" y="2477"/>
                </a:lnTo>
                <a:lnTo>
                  <a:pt x="1061" y="2422"/>
                </a:lnTo>
                <a:cubicBezTo>
                  <a:pt x="1094" y="2355"/>
                  <a:pt x="1139" y="2288"/>
                  <a:pt x="1184" y="2221"/>
                </a:cubicBezTo>
                <a:cubicBezTo>
                  <a:pt x="1228" y="2154"/>
                  <a:pt x="1273" y="2087"/>
                  <a:pt x="1329" y="2031"/>
                </a:cubicBezTo>
                <a:cubicBezTo>
                  <a:pt x="1697" y="1495"/>
                  <a:pt x="2188" y="1060"/>
                  <a:pt x="2757" y="748"/>
                </a:cubicBezTo>
                <a:cubicBezTo>
                  <a:pt x="3047" y="603"/>
                  <a:pt x="3360" y="502"/>
                  <a:pt x="3683" y="446"/>
                </a:cubicBezTo>
                <a:cubicBezTo>
                  <a:pt x="3854" y="417"/>
                  <a:pt x="4028" y="403"/>
                  <a:pt x="4202" y="403"/>
                </a:cubicBezTo>
                <a:cubicBezTo>
                  <a:pt x="4357" y="403"/>
                  <a:pt x="4513" y="414"/>
                  <a:pt x="4665" y="435"/>
                </a:cubicBezTo>
                <a:cubicBezTo>
                  <a:pt x="4989" y="480"/>
                  <a:pt x="5313" y="569"/>
                  <a:pt x="5614" y="703"/>
                </a:cubicBezTo>
                <a:cubicBezTo>
                  <a:pt x="5915" y="837"/>
                  <a:pt x="6205" y="1004"/>
                  <a:pt x="6462" y="1205"/>
                </a:cubicBezTo>
                <a:cubicBezTo>
                  <a:pt x="6596" y="1306"/>
                  <a:pt x="6719" y="1417"/>
                  <a:pt x="6830" y="1529"/>
                </a:cubicBezTo>
                <a:lnTo>
                  <a:pt x="6920" y="1618"/>
                </a:lnTo>
                <a:lnTo>
                  <a:pt x="6998" y="1707"/>
                </a:lnTo>
                <a:cubicBezTo>
                  <a:pt x="7053" y="1763"/>
                  <a:pt x="7098" y="1830"/>
                  <a:pt x="7154" y="1886"/>
                </a:cubicBezTo>
                <a:cubicBezTo>
                  <a:pt x="7243" y="2020"/>
                  <a:pt x="7321" y="2154"/>
                  <a:pt x="7388" y="2288"/>
                </a:cubicBezTo>
                <a:cubicBezTo>
                  <a:pt x="7444" y="2433"/>
                  <a:pt x="7489" y="2578"/>
                  <a:pt x="7522" y="2723"/>
                </a:cubicBezTo>
                <a:cubicBezTo>
                  <a:pt x="7611" y="3303"/>
                  <a:pt x="7466" y="3906"/>
                  <a:pt x="7109" y="4374"/>
                </a:cubicBezTo>
                <a:cubicBezTo>
                  <a:pt x="6964" y="4598"/>
                  <a:pt x="6752" y="4787"/>
                  <a:pt x="6518" y="4899"/>
                </a:cubicBezTo>
                <a:cubicBezTo>
                  <a:pt x="6433" y="4933"/>
                  <a:pt x="6341" y="4948"/>
                  <a:pt x="6252" y="4948"/>
                </a:cubicBezTo>
                <a:cubicBezTo>
                  <a:pt x="6225" y="4948"/>
                  <a:pt x="6198" y="4946"/>
                  <a:pt x="6172" y="4944"/>
                </a:cubicBezTo>
                <a:cubicBezTo>
                  <a:pt x="6049" y="4932"/>
                  <a:pt x="5926" y="4910"/>
                  <a:pt x="5815" y="4866"/>
                </a:cubicBezTo>
                <a:cubicBezTo>
                  <a:pt x="5357" y="4687"/>
                  <a:pt x="5045" y="4274"/>
                  <a:pt x="5078" y="3883"/>
                </a:cubicBezTo>
                <a:cubicBezTo>
                  <a:pt x="5089" y="3705"/>
                  <a:pt x="5156" y="3526"/>
                  <a:pt x="5279" y="3381"/>
                </a:cubicBezTo>
                <a:cubicBezTo>
                  <a:pt x="5391" y="3270"/>
                  <a:pt x="5547" y="3192"/>
                  <a:pt x="5703" y="3169"/>
                </a:cubicBezTo>
                <a:cubicBezTo>
                  <a:pt x="5736" y="3163"/>
                  <a:pt x="5770" y="3161"/>
                  <a:pt x="5804" y="3161"/>
                </a:cubicBezTo>
                <a:cubicBezTo>
                  <a:pt x="5897" y="3161"/>
                  <a:pt x="5993" y="3181"/>
                  <a:pt x="6083" y="3214"/>
                </a:cubicBezTo>
                <a:cubicBezTo>
                  <a:pt x="6116" y="3236"/>
                  <a:pt x="6138" y="3247"/>
                  <a:pt x="6161" y="3270"/>
                </a:cubicBezTo>
                <a:cubicBezTo>
                  <a:pt x="6194" y="3281"/>
                  <a:pt x="6216" y="3303"/>
                  <a:pt x="6239" y="3326"/>
                </a:cubicBezTo>
                <a:cubicBezTo>
                  <a:pt x="6306" y="3370"/>
                  <a:pt x="6350" y="3437"/>
                  <a:pt x="6373" y="3515"/>
                </a:cubicBezTo>
                <a:cubicBezTo>
                  <a:pt x="6362" y="3471"/>
                  <a:pt x="6339" y="3426"/>
                  <a:pt x="6317" y="3392"/>
                </a:cubicBezTo>
                <a:cubicBezTo>
                  <a:pt x="6272" y="3303"/>
                  <a:pt x="6194" y="3225"/>
                  <a:pt x="6105" y="3169"/>
                </a:cubicBezTo>
                <a:cubicBezTo>
                  <a:pt x="6008" y="3116"/>
                  <a:pt x="5897" y="3084"/>
                  <a:pt x="5783" y="3084"/>
                </a:cubicBezTo>
                <a:cubicBezTo>
                  <a:pt x="5753" y="3084"/>
                  <a:pt x="5722" y="3087"/>
                  <a:pt x="5692" y="3091"/>
                </a:cubicBezTo>
                <a:cubicBezTo>
                  <a:pt x="5502" y="3102"/>
                  <a:pt x="5335" y="3180"/>
                  <a:pt x="5201" y="3303"/>
                </a:cubicBezTo>
                <a:cubicBezTo>
                  <a:pt x="5123" y="3370"/>
                  <a:pt x="5067" y="3459"/>
                  <a:pt x="5022" y="3549"/>
                </a:cubicBezTo>
                <a:cubicBezTo>
                  <a:pt x="4967" y="3649"/>
                  <a:pt x="4933" y="3761"/>
                  <a:pt x="4922" y="3872"/>
                </a:cubicBezTo>
                <a:cubicBezTo>
                  <a:pt x="4889" y="4118"/>
                  <a:pt x="4955" y="4374"/>
                  <a:pt x="5101" y="4575"/>
                </a:cubicBezTo>
                <a:cubicBezTo>
                  <a:pt x="5257" y="4799"/>
                  <a:pt x="5480" y="4977"/>
                  <a:pt x="5725" y="5089"/>
                </a:cubicBezTo>
                <a:cubicBezTo>
                  <a:pt x="5804" y="5122"/>
                  <a:pt x="5893" y="5145"/>
                  <a:pt x="5982" y="5167"/>
                </a:cubicBezTo>
                <a:cubicBezTo>
                  <a:pt x="6127" y="5111"/>
                  <a:pt x="6283" y="5066"/>
                  <a:pt x="6429" y="5033"/>
                </a:cubicBezTo>
                <a:cubicBezTo>
                  <a:pt x="6618" y="4988"/>
                  <a:pt x="6808" y="4955"/>
                  <a:pt x="6987" y="4944"/>
                </a:cubicBezTo>
                <a:lnTo>
                  <a:pt x="7031" y="4910"/>
                </a:lnTo>
                <a:cubicBezTo>
                  <a:pt x="7154" y="4799"/>
                  <a:pt x="7254" y="4687"/>
                  <a:pt x="7355" y="4564"/>
                </a:cubicBezTo>
                <a:cubicBezTo>
                  <a:pt x="7522" y="4341"/>
                  <a:pt x="7667" y="4096"/>
                  <a:pt x="7757" y="3828"/>
                </a:cubicBezTo>
                <a:lnTo>
                  <a:pt x="7757" y="2221"/>
                </a:lnTo>
                <a:cubicBezTo>
                  <a:pt x="7745" y="2198"/>
                  <a:pt x="7745" y="2165"/>
                  <a:pt x="7734" y="2143"/>
                </a:cubicBezTo>
                <a:cubicBezTo>
                  <a:pt x="7656" y="1975"/>
                  <a:pt x="7567" y="1819"/>
                  <a:pt x="7455" y="1663"/>
                </a:cubicBezTo>
                <a:cubicBezTo>
                  <a:pt x="7399" y="1596"/>
                  <a:pt x="7355" y="1529"/>
                  <a:pt x="7288" y="1451"/>
                </a:cubicBezTo>
                <a:lnTo>
                  <a:pt x="7199" y="1350"/>
                </a:lnTo>
                <a:lnTo>
                  <a:pt x="7109" y="1250"/>
                </a:lnTo>
                <a:cubicBezTo>
                  <a:pt x="6987" y="1127"/>
                  <a:pt x="6841" y="1004"/>
                  <a:pt x="6708" y="893"/>
                </a:cubicBezTo>
                <a:cubicBezTo>
                  <a:pt x="6417" y="681"/>
                  <a:pt x="6105" y="491"/>
                  <a:pt x="5770" y="335"/>
                </a:cubicBezTo>
                <a:cubicBezTo>
                  <a:pt x="5435" y="190"/>
                  <a:pt x="5078" y="89"/>
                  <a:pt x="4710" y="33"/>
                </a:cubicBezTo>
                <a:cubicBezTo>
                  <a:pt x="4550" y="12"/>
                  <a:pt x="4389" y="1"/>
                  <a:pt x="42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7"/>
          <p:cNvSpPr/>
          <p:nvPr/>
        </p:nvSpPr>
        <p:spPr>
          <a:xfrm>
            <a:off x="8913537" y="3082674"/>
            <a:ext cx="116719" cy="30987"/>
          </a:xfrm>
          <a:custGeom>
            <a:avLst/>
            <a:gdLst/>
            <a:ahLst/>
            <a:cxnLst/>
            <a:rect l="l" t="t" r="r" b="b"/>
            <a:pathLst>
              <a:path w="1017" h="270" extrusionOk="0">
                <a:moveTo>
                  <a:pt x="1017" y="1"/>
                </a:moveTo>
                <a:cubicBezTo>
                  <a:pt x="827" y="12"/>
                  <a:pt x="637" y="45"/>
                  <a:pt x="459" y="90"/>
                </a:cubicBezTo>
                <a:cubicBezTo>
                  <a:pt x="302" y="123"/>
                  <a:pt x="146" y="168"/>
                  <a:pt x="1" y="224"/>
                </a:cubicBezTo>
                <a:cubicBezTo>
                  <a:pt x="102" y="256"/>
                  <a:pt x="206" y="270"/>
                  <a:pt x="310" y="270"/>
                </a:cubicBezTo>
                <a:cubicBezTo>
                  <a:pt x="424" y="270"/>
                  <a:pt x="537" y="253"/>
                  <a:pt x="648" y="224"/>
                </a:cubicBezTo>
                <a:cubicBezTo>
                  <a:pt x="782" y="168"/>
                  <a:pt x="905" y="90"/>
                  <a:pt x="101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7"/>
          <p:cNvSpPr/>
          <p:nvPr/>
        </p:nvSpPr>
        <p:spPr>
          <a:xfrm>
            <a:off x="8841580" y="2884017"/>
            <a:ext cx="122916" cy="101567"/>
          </a:xfrm>
          <a:custGeom>
            <a:avLst/>
            <a:gdLst/>
            <a:ahLst/>
            <a:cxnLst/>
            <a:rect l="l" t="t" r="r" b="b"/>
            <a:pathLst>
              <a:path w="1071" h="885" extrusionOk="0">
                <a:moveTo>
                  <a:pt x="1031" y="395"/>
                </a:moveTo>
                <a:cubicBezTo>
                  <a:pt x="1035" y="418"/>
                  <a:pt x="1041" y="437"/>
                  <a:pt x="1041" y="437"/>
                </a:cubicBezTo>
                <a:cubicBezTo>
                  <a:pt x="1041" y="437"/>
                  <a:pt x="1041" y="418"/>
                  <a:pt x="1031" y="395"/>
                </a:cubicBezTo>
                <a:close/>
                <a:moveTo>
                  <a:pt x="593" y="0"/>
                </a:moveTo>
                <a:cubicBezTo>
                  <a:pt x="256" y="0"/>
                  <a:pt x="0" y="422"/>
                  <a:pt x="260" y="727"/>
                </a:cubicBezTo>
                <a:cubicBezTo>
                  <a:pt x="353" y="837"/>
                  <a:pt x="471" y="885"/>
                  <a:pt x="587" y="885"/>
                </a:cubicBezTo>
                <a:cubicBezTo>
                  <a:pt x="835" y="885"/>
                  <a:pt x="1071" y="668"/>
                  <a:pt x="1028" y="387"/>
                </a:cubicBezTo>
                <a:lnTo>
                  <a:pt x="1028" y="387"/>
                </a:lnTo>
                <a:cubicBezTo>
                  <a:pt x="1029" y="390"/>
                  <a:pt x="1030" y="392"/>
                  <a:pt x="1031" y="395"/>
                </a:cubicBezTo>
                <a:lnTo>
                  <a:pt x="1031" y="395"/>
                </a:lnTo>
                <a:cubicBezTo>
                  <a:pt x="1030" y="387"/>
                  <a:pt x="1030" y="379"/>
                  <a:pt x="1030" y="370"/>
                </a:cubicBezTo>
                <a:cubicBezTo>
                  <a:pt x="1019" y="348"/>
                  <a:pt x="1019" y="326"/>
                  <a:pt x="1007" y="303"/>
                </a:cubicBezTo>
                <a:lnTo>
                  <a:pt x="1007" y="303"/>
                </a:lnTo>
                <a:cubicBezTo>
                  <a:pt x="1017" y="332"/>
                  <a:pt x="1024" y="360"/>
                  <a:pt x="1028" y="387"/>
                </a:cubicBezTo>
                <a:lnTo>
                  <a:pt x="1028" y="387"/>
                </a:lnTo>
                <a:cubicBezTo>
                  <a:pt x="1026" y="382"/>
                  <a:pt x="1022" y="376"/>
                  <a:pt x="1019" y="370"/>
                </a:cubicBezTo>
                <a:cubicBezTo>
                  <a:pt x="1007" y="303"/>
                  <a:pt x="985" y="247"/>
                  <a:pt x="952" y="203"/>
                </a:cubicBezTo>
                <a:cubicBezTo>
                  <a:pt x="907" y="147"/>
                  <a:pt x="862" y="102"/>
                  <a:pt x="807" y="58"/>
                </a:cubicBezTo>
                <a:cubicBezTo>
                  <a:pt x="735" y="18"/>
                  <a:pt x="662" y="0"/>
                  <a:pt x="5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7"/>
          <p:cNvSpPr/>
          <p:nvPr/>
        </p:nvSpPr>
        <p:spPr>
          <a:xfrm>
            <a:off x="8934080" y="2890559"/>
            <a:ext cx="26970" cy="42348"/>
          </a:xfrm>
          <a:custGeom>
            <a:avLst/>
            <a:gdLst/>
            <a:ahLst/>
            <a:cxnLst/>
            <a:rect l="l" t="t" r="r" b="b"/>
            <a:pathLst>
              <a:path w="235" h="369" extrusionOk="0">
                <a:moveTo>
                  <a:pt x="1" y="1"/>
                </a:moveTo>
                <a:lnTo>
                  <a:pt x="1" y="1"/>
                </a:lnTo>
                <a:cubicBezTo>
                  <a:pt x="56" y="34"/>
                  <a:pt x="112" y="79"/>
                  <a:pt x="146" y="135"/>
                </a:cubicBezTo>
                <a:cubicBezTo>
                  <a:pt x="179" y="190"/>
                  <a:pt x="201" y="246"/>
                  <a:pt x="224" y="302"/>
                </a:cubicBezTo>
                <a:cubicBezTo>
                  <a:pt x="224" y="280"/>
                  <a:pt x="213" y="257"/>
                  <a:pt x="213" y="246"/>
                </a:cubicBezTo>
                <a:cubicBezTo>
                  <a:pt x="190" y="168"/>
                  <a:pt x="146" y="101"/>
                  <a:pt x="90" y="57"/>
                </a:cubicBezTo>
                <a:cubicBezTo>
                  <a:pt x="56" y="34"/>
                  <a:pt x="34" y="12"/>
                  <a:pt x="1" y="1"/>
                </a:cubicBezTo>
                <a:close/>
                <a:moveTo>
                  <a:pt x="224" y="302"/>
                </a:moveTo>
                <a:cubicBezTo>
                  <a:pt x="224" y="347"/>
                  <a:pt x="235" y="369"/>
                  <a:pt x="235" y="369"/>
                </a:cubicBezTo>
                <a:cubicBezTo>
                  <a:pt x="235" y="369"/>
                  <a:pt x="235" y="347"/>
                  <a:pt x="224" y="302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7"/>
          <p:cNvSpPr/>
          <p:nvPr/>
        </p:nvSpPr>
        <p:spPr>
          <a:xfrm>
            <a:off x="8265575" y="3057311"/>
            <a:ext cx="260063" cy="276469"/>
          </a:xfrm>
          <a:custGeom>
            <a:avLst/>
            <a:gdLst/>
            <a:ahLst/>
            <a:cxnLst/>
            <a:rect l="l" t="t" r="r" b="b"/>
            <a:pathLst>
              <a:path w="2266" h="2409" extrusionOk="0">
                <a:moveTo>
                  <a:pt x="1632" y="1"/>
                </a:moveTo>
                <a:cubicBezTo>
                  <a:pt x="1404" y="1"/>
                  <a:pt x="1129" y="135"/>
                  <a:pt x="759" y="478"/>
                </a:cubicBezTo>
                <a:cubicBezTo>
                  <a:pt x="0" y="1193"/>
                  <a:pt x="201" y="2409"/>
                  <a:pt x="201" y="2409"/>
                </a:cubicBezTo>
                <a:cubicBezTo>
                  <a:pt x="191" y="1430"/>
                  <a:pt x="1085" y="526"/>
                  <a:pt x="1468" y="526"/>
                </a:cubicBezTo>
                <a:cubicBezTo>
                  <a:pt x="1500" y="526"/>
                  <a:pt x="1528" y="533"/>
                  <a:pt x="1551" y="545"/>
                </a:cubicBezTo>
                <a:cubicBezTo>
                  <a:pt x="904" y="925"/>
                  <a:pt x="491" y="1605"/>
                  <a:pt x="436" y="2353"/>
                </a:cubicBezTo>
                <a:cubicBezTo>
                  <a:pt x="659" y="1293"/>
                  <a:pt x="1708" y="735"/>
                  <a:pt x="2266" y="378"/>
                </a:cubicBezTo>
                <a:cubicBezTo>
                  <a:pt x="2069" y="158"/>
                  <a:pt x="1878" y="1"/>
                  <a:pt x="16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7"/>
          <p:cNvSpPr/>
          <p:nvPr/>
        </p:nvSpPr>
        <p:spPr>
          <a:xfrm>
            <a:off x="8286003" y="2911790"/>
            <a:ext cx="261440" cy="258106"/>
          </a:xfrm>
          <a:custGeom>
            <a:avLst/>
            <a:gdLst/>
            <a:ahLst/>
            <a:cxnLst/>
            <a:rect l="l" t="t" r="r" b="b"/>
            <a:pathLst>
              <a:path w="2278" h="2249" extrusionOk="0">
                <a:moveTo>
                  <a:pt x="1449" y="1"/>
                </a:moveTo>
                <a:cubicBezTo>
                  <a:pt x="1202" y="1"/>
                  <a:pt x="932" y="83"/>
                  <a:pt x="693" y="307"/>
                </a:cubicBezTo>
                <a:cubicBezTo>
                  <a:pt x="68" y="887"/>
                  <a:pt x="1" y="1456"/>
                  <a:pt x="34" y="1624"/>
                </a:cubicBezTo>
                <a:cubicBezTo>
                  <a:pt x="233" y="1187"/>
                  <a:pt x="608" y="520"/>
                  <a:pt x="1192" y="520"/>
                </a:cubicBezTo>
                <a:cubicBezTo>
                  <a:pt x="1264" y="520"/>
                  <a:pt x="1339" y="530"/>
                  <a:pt x="1418" y="552"/>
                </a:cubicBezTo>
                <a:cubicBezTo>
                  <a:pt x="983" y="753"/>
                  <a:pt x="90" y="1456"/>
                  <a:pt x="45" y="2248"/>
                </a:cubicBezTo>
                <a:cubicBezTo>
                  <a:pt x="45" y="2248"/>
                  <a:pt x="581" y="1144"/>
                  <a:pt x="1329" y="999"/>
                </a:cubicBezTo>
                <a:cubicBezTo>
                  <a:pt x="2088" y="854"/>
                  <a:pt x="2277" y="742"/>
                  <a:pt x="2266" y="452"/>
                </a:cubicBezTo>
                <a:cubicBezTo>
                  <a:pt x="2266" y="265"/>
                  <a:pt x="1893" y="1"/>
                  <a:pt x="144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7"/>
          <p:cNvSpPr/>
          <p:nvPr/>
        </p:nvSpPr>
        <p:spPr>
          <a:xfrm>
            <a:off x="8292430" y="3013586"/>
            <a:ext cx="6542" cy="14116"/>
          </a:xfrm>
          <a:custGeom>
            <a:avLst/>
            <a:gdLst/>
            <a:ahLst/>
            <a:cxnLst/>
            <a:rect l="l" t="t" r="r" b="b"/>
            <a:pathLst>
              <a:path w="57" h="123" extrusionOk="0">
                <a:moveTo>
                  <a:pt x="56" y="0"/>
                </a:moveTo>
                <a:cubicBezTo>
                  <a:pt x="23" y="78"/>
                  <a:pt x="1" y="123"/>
                  <a:pt x="1" y="123"/>
                </a:cubicBezTo>
                <a:cubicBezTo>
                  <a:pt x="23" y="78"/>
                  <a:pt x="45" y="45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7"/>
          <p:cNvSpPr/>
          <p:nvPr/>
        </p:nvSpPr>
        <p:spPr>
          <a:xfrm>
            <a:off x="8298856" y="2808847"/>
            <a:ext cx="371273" cy="204856"/>
          </a:xfrm>
          <a:custGeom>
            <a:avLst/>
            <a:gdLst/>
            <a:ahLst/>
            <a:cxnLst/>
            <a:rect l="l" t="t" r="r" b="b"/>
            <a:pathLst>
              <a:path w="3235" h="1785" extrusionOk="0">
                <a:moveTo>
                  <a:pt x="1993" y="0"/>
                </a:moveTo>
                <a:cubicBezTo>
                  <a:pt x="1385" y="0"/>
                  <a:pt x="615" y="304"/>
                  <a:pt x="90" y="1148"/>
                </a:cubicBezTo>
                <a:cubicBezTo>
                  <a:pt x="412" y="826"/>
                  <a:pt x="1013" y="275"/>
                  <a:pt x="1612" y="275"/>
                </a:cubicBezTo>
                <a:cubicBezTo>
                  <a:pt x="1761" y="275"/>
                  <a:pt x="1909" y="309"/>
                  <a:pt x="2054" y="389"/>
                </a:cubicBezTo>
                <a:cubicBezTo>
                  <a:pt x="1418" y="434"/>
                  <a:pt x="525" y="590"/>
                  <a:pt x="0" y="1784"/>
                </a:cubicBezTo>
                <a:cubicBezTo>
                  <a:pt x="146" y="1483"/>
                  <a:pt x="581" y="769"/>
                  <a:pt x="1485" y="724"/>
                </a:cubicBezTo>
                <a:cubicBezTo>
                  <a:pt x="1505" y="722"/>
                  <a:pt x="1526" y="722"/>
                  <a:pt x="1547" y="722"/>
                </a:cubicBezTo>
                <a:cubicBezTo>
                  <a:pt x="1960" y="722"/>
                  <a:pt x="2357" y="1027"/>
                  <a:pt x="2623" y="1070"/>
                </a:cubicBezTo>
                <a:cubicBezTo>
                  <a:pt x="2639" y="1072"/>
                  <a:pt x="2655" y="1074"/>
                  <a:pt x="2671" y="1074"/>
                </a:cubicBezTo>
                <a:cubicBezTo>
                  <a:pt x="2940" y="1074"/>
                  <a:pt x="3235" y="731"/>
                  <a:pt x="2835" y="289"/>
                </a:cubicBezTo>
                <a:cubicBezTo>
                  <a:pt x="2678" y="115"/>
                  <a:pt x="2366" y="0"/>
                  <a:pt x="19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7"/>
          <p:cNvSpPr/>
          <p:nvPr/>
        </p:nvSpPr>
        <p:spPr>
          <a:xfrm>
            <a:off x="8323187" y="2888034"/>
            <a:ext cx="6542" cy="6542"/>
          </a:xfrm>
          <a:custGeom>
            <a:avLst/>
            <a:gdLst/>
            <a:ahLst/>
            <a:cxnLst/>
            <a:rect l="l" t="t" r="r" b="b"/>
            <a:pathLst>
              <a:path w="57" h="57" extrusionOk="0">
                <a:moveTo>
                  <a:pt x="56" y="0"/>
                </a:moveTo>
                <a:lnTo>
                  <a:pt x="0" y="56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7"/>
          <p:cNvSpPr/>
          <p:nvPr/>
        </p:nvSpPr>
        <p:spPr>
          <a:xfrm>
            <a:off x="8329613" y="2700510"/>
            <a:ext cx="448397" cy="187641"/>
          </a:xfrm>
          <a:custGeom>
            <a:avLst/>
            <a:gdLst/>
            <a:ahLst/>
            <a:cxnLst/>
            <a:rect l="l" t="t" r="r" b="b"/>
            <a:pathLst>
              <a:path w="3907" h="1635" extrusionOk="0">
                <a:moveTo>
                  <a:pt x="2477" y="0"/>
                </a:moveTo>
                <a:cubicBezTo>
                  <a:pt x="1712" y="0"/>
                  <a:pt x="697" y="360"/>
                  <a:pt x="123" y="1177"/>
                </a:cubicBezTo>
                <a:cubicBezTo>
                  <a:pt x="613" y="652"/>
                  <a:pt x="1294" y="361"/>
                  <a:pt x="1997" y="361"/>
                </a:cubicBezTo>
                <a:cubicBezTo>
                  <a:pt x="2175" y="361"/>
                  <a:pt x="2355" y="380"/>
                  <a:pt x="2533" y="418"/>
                </a:cubicBezTo>
                <a:cubicBezTo>
                  <a:pt x="2087" y="429"/>
                  <a:pt x="993" y="396"/>
                  <a:pt x="0" y="1634"/>
                </a:cubicBezTo>
                <a:cubicBezTo>
                  <a:pt x="186" y="1430"/>
                  <a:pt x="852" y="738"/>
                  <a:pt x="1695" y="738"/>
                </a:cubicBezTo>
                <a:cubicBezTo>
                  <a:pt x="1864" y="738"/>
                  <a:pt x="2040" y="766"/>
                  <a:pt x="2221" y="831"/>
                </a:cubicBezTo>
                <a:cubicBezTo>
                  <a:pt x="2774" y="1048"/>
                  <a:pt x="3134" y="1361"/>
                  <a:pt x="3450" y="1361"/>
                </a:cubicBezTo>
                <a:cubicBezTo>
                  <a:pt x="3491" y="1361"/>
                  <a:pt x="3531" y="1356"/>
                  <a:pt x="3571" y="1344"/>
                </a:cubicBezTo>
                <a:cubicBezTo>
                  <a:pt x="3906" y="1244"/>
                  <a:pt x="3861" y="507"/>
                  <a:pt x="3203" y="150"/>
                </a:cubicBezTo>
                <a:cubicBezTo>
                  <a:pt x="3022" y="52"/>
                  <a:pt x="2767" y="0"/>
                  <a:pt x="247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7"/>
          <p:cNvSpPr/>
          <p:nvPr/>
        </p:nvSpPr>
        <p:spPr>
          <a:xfrm>
            <a:off x="8628002" y="2620060"/>
            <a:ext cx="490631" cy="360247"/>
          </a:xfrm>
          <a:custGeom>
            <a:avLst/>
            <a:gdLst/>
            <a:ahLst/>
            <a:cxnLst/>
            <a:rect l="l" t="t" r="r" b="b"/>
            <a:pathLst>
              <a:path w="4275" h="3139" extrusionOk="0">
                <a:moveTo>
                  <a:pt x="1174" y="1"/>
                </a:moveTo>
                <a:cubicBezTo>
                  <a:pt x="674" y="1"/>
                  <a:pt x="234" y="116"/>
                  <a:pt x="0" y="293"/>
                </a:cubicBezTo>
                <a:cubicBezTo>
                  <a:pt x="206" y="258"/>
                  <a:pt x="431" y="238"/>
                  <a:pt x="664" y="238"/>
                </a:cubicBezTo>
                <a:cubicBezTo>
                  <a:pt x="1532" y="238"/>
                  <a:pt x="2512" y="515"/>
                  <a:pt x="3013" y="1298"/>
                </a:cubicBezTo>
                <a:cubicBezTo>
                  <a:pt x="2894" y="1215"/>
                  <a:pt x="2724" y="1171"/>
                  <a:pt x="2541" y="1171"/>
                </a:cubicBezTo>
                <a:cubicBezTo>
                  <a:pt x="2109" y="1171"/>
                  <a:pt x="1610" y="1415"/>
                  <a:pt x="1563" y="1956"/>
                </a:cubicBezTo>
                <a:cubicBezTo>
                  <a:pt x="1762" y="1776"/>
                  <a:pt x="2053" y="1663"/>
                  <a:pt x="2348" y="1663"/>
                </a:cubicBezTo>
                <a:cubicBezTo>
                  <a:pt x="2565" y="1663"/>
                  <a:pt x="2784" y="1725"/>
                  <a:pt x="2969" y="1867"/>
                </a:cubicBezTo>
                <a:cubicBezTo>
                  <a:pt x="3337" y="2179"/>
                  <a:pt x="3471" y="2692"/>
                  <a:pt x="3304" y="3139"/>
                </a:cubicBezTo>
                <a:cubicBezTo>
                  <a:pt x="3304" y="3139"/>
                  <a:pt x="4275" y="2369"/>
                  <a:pt x="3426" y="1074"/>
                </a:cubicBezTo>
                <a:cubicBezTo>
                  <a:pt x="2907" y="288"/>
                  <a:pt x="1965" y="1"/>
                  <a:pt x="117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7"/>
          <p:cNvSpPr/>
          <p:nvPr/>
        </p:nvSpPr>
        <p:spPr>
          <a:xfrm>
            <a:off x="7261496" y="2515395"/>
            <a:ext cx="909418" cy="999029"/>
          </a:xfrm>
          <a:custGeom>
            <a:avLst/>
            <a:gdLst/>
            <a:ahLst/>
            <a:cxnLst/>
            <a:rect l="l" t="t" r="r" b="b"/>
            <a:pathLst>
              <a:path w="7924" h="8705" extrusionOk="0">
                <a:moveTo>
                  <a:pt x="3693" y="1"/>
                </a:moveTo>
                <a:cubicBezTo>
                  <a:pt x="3534" y="1"/>
                  <a:pt x="3374" y="12"/>
                  <a:pt x="3214" y="33"/>
                </a:cubicBezTo>
                <a:cubicBezTo>
                  <a:pt x="2846" y="89"/>
                  <a:pt x="2489" y="190"/>
                  <a:pt x="2154" y="346"/>
                </a:cubicBezTo>
                <a:cubicBezTo>
                  <a:pt x="1819" y="491"/>
                  <a:pt x="1507" y="681"/>
                  <a:pt x="1228" y="904"/>
                </a:cubicBezTo>
                <a:cubicBezTo>
                  <a:pt x="1083" y="1004"/>
                  <a:pt x="949" y="1127"/>
                  <a:pt x="826" y="1261"/>
                </a:cubicBezTo>
                <a:lnTo>
                  <a:pt x="726" y="1350"/>
                </a:lnTo>
                <a:lnTo>
                  <a:pt x="692" y="1395"/>
                </a:lnTo>
                <a:cubicBezTo>
                  <a:pt x="681" y="1440"/>
                  <a:pt x="670" y="1473"/>
                  <a:pt x="659" y="1507"/>
                </a:cubicBezTo>
                <a:cubicBezTo>
                  <a:pt x="592" y="1685"/>
                  <a:pt x="491" y="1852"/>
                  <a:pt x="357" y="1986"/>
                </a:cubicBezTo>
                <a:cubicBezTo>
                  <a:pt x="313" y="2042"/>
                  <a:pt x="257" y="2098"/>
                  <a:pt x="201" y="2154"/>
                </a:cubicBezTo>
                <a:cubicBezTo>
                  <a:pt x="134" y="2310"/>
                  <a:pt x="90" y="2489"/>
                  <a:pt x="56" y="2656"/>
                </a:cubicBezTo>
                <a:cubicBezTo>
                  <a:pt x="0" y="3002"/>
                  <a:pt x="23" y="3359"/>
                  <a:pt x="134" y="3694"/>
                </a:cubicBezTo>
                <a:cubicBezTo>
                  <a:pt x="223" y="4006"/>
                  <a:pt x="380" y="4308"/>
                  <a:pt x="581" y="4564"/>
                </a:cubicBezTo>
                <a:cubicBezTo>
                  <a:pt x="681" y="4687"/>
                  <a:pt x="781" y="4810"/>
                  <a:pt x="904" y="4910"/>
                </a:cubicBezTo>
                <a:lnTo>
                  <a:pt x="949" y="4944"/>
                </a:lnTo>
                <a:cubicBezTo>
                  <a:pt x="1139" y="4966"/>
                  <a:pt x="1317" y="4988"/>
                  <a:pt x="1507" y="5033"/>
                </a:cubicBezTo>
                <a:cubicBezTo>
                  <a:pt x="1652" y="5066"/>
                  <a:pt x="1808" y="5111"/>
                  <a:pt x="1953" y="5167"/>
                </a:cubicBezTo>
                <a:cubicBezTo>
                  <a:pt x="2042" y="5145"/>
                  <a:pt x="2132" y="5122"/>
                  <a:pt x="2210" y="5089"/>
                </a:cubicBezTo>
                <a:cubicBezTo>
                  <a:pt x="2455" y="4977"/>
                  <a:pt x="2679" y="4799"/>
                  <a:pt x="2835" y="4575"/>
                </a:cubicBezTo>
                <a:cubicBezTo>
                  <a:pt x="2980" y="4374"/>
                  <a:pt x="3047" y="4118"/>
                  <a:pt x="3013" y="3872"/>
                </a:cubicBezTo>
                <a:cubicBezTo>
                  <a:pt x="3002" y="3761"/>
                  <a:pt x="2969" y="3649"/>
                  <a:pt x="2913" y="3549"/>
                </a:cubicBezTo>
                <a:cubicBezTo>
                  <a:pt x="2868" y="3459"/>
                  <a:pt x="2812" y="3370"/>
                  <a:pt x="2734" y="3303"/>
                </a:cubicBezTo>
                <a:cubicBezTo>
                  <a:pt x="2600" y="3180"/>
                  <a:pt x="2433" y="3102"/>
                  <a:pt x="2243" y="3091"/>
                </a:cubicBezTo>
                <a:cubicBezTo>
                  <a:pt x="2213" y="3087"/>
                  <a:pt x="2183" y="3084"/>
                  <a:pt x="2153" y="3084"/>
                </a:cubicBezTo>
                <a:cubicBezTo>
                  <a:pt x="2039" y="3084"/>
                  <a:pt x="1928" y="3116"/>
                  <a:pt x="1830" y="3169"/>
                </a:cubicBezTo>
                <a:cubicBezTo>
                  <a:pt x="1741" y="3225"/>
                  <a:pt x="1663" y="3303"/>
                  <a:pt x="1607" y="3392"/>
                </a:cubicBezTo>
                <a:cubicBezTo>
                  <a:pt x="1596" y="3426"/>
                  <a:pt x="1574" y="3471"/>
                  <a:pt x="1563" y="3515"/>
                </a:cubicBezTo>
                <a:cubicBezTo>
                  <a:pt x="1585" y="3437"/>
                  <a:pt x="1630" y="3370"/>
                  <a:pt x="1696" y="3326"/>
                </a:cubicBezTo>
                <a:cubicBezTo>
                  <a:pt x="1719" y="3303"/>
                  <a:pt x="1741" y="3281"/>
                  <a:pt x="1763" y="3270"/>
                </a:cubicBezTo>
                <a:cubicBezTo>
                  <a:pt x="1797" y="3247"/>
                  <a:pt x="1819" y="3236"/>
                  <a:pt x="1853" y="3225"/>
                </a:cubicBezTo>
                <a:cubicBezTo>
                  <a:pt x="1944" y="3184"/>
                  <a:pt x="2041" y="3161"/>
                  <a:pt x="2135" y="3161"/>
                </a:cubicBezTo>
                <a:cubicBezTo>
                  <a:pt x="2168" y="3161"/>
                  <a:pt x="2200" y="3164"/>
                  <a:pt x="2232" y="3169"/>
                </a:cubicBezTo>
                <a:cubicBezTo>
                  <a:pt x="2388" y="3192"/>
                  <a:pt x="2533" y="3270"/>
                  <a:pt x="2645" y="3381"/>
                </a:cubicBezTo>
                <a:cubicBezTo>
                  <a:pt x="2768" y="3526"/>
                  <a:pt x="2835" y="3705"/>
                  <a:pt x="2846" y="3883"/>
                </a:cubicBezTo>
                <a:cubicBezTo>
                  <a:pt x="2891" y="4285"/>
                  <a:pt x="2567" y="4687"/>
                  <a:pt x="2109" y="4866"/>
                </a:cubicBezTo>
                <a:cubicBezTo>
                  <a:pt x="1998" y="4910"/>
                  <a:pt x="1875" y="4932"/>
                  <a:pt x="1752" y="4944"/>
                </a:cubicBezTo>
                <a:cubicBezTo>
                  <a:pt x="1724" y="4946"/>
                  <a:pt x="1696" y="4948"/>
                  <a:pt x="1667" y="4948"/>
                </a:cubicBezTo>
                <a:cubicBezTo>
                  <a:pt x="1580" y="4948"/>
                  <a:pt x="1490" y="4935"/>
                  <a:pt x="1406" y="4910"/>
                </a:cubicBezTo>
                <a:cubicBezTo>
                  <a:pt x="1172" y="4787"/>
                  <a:pt x="971" y="4609"/>
                  <a:pt x="826" y="4386"/>
                </a:cubicBezTo>
                <a:cubicBezTo>
                  <a:pt x="469" y="3906"/>
                  <a:pt x="313" y="3314"/>
                  <a:pt x="402" y="2723"/>
                </a:cubicBezTo>
                <a:cubicBezTo>
                  <a:pt x="435" y="2578"/>
                  <a:pt x="480" y="2433"/>
                  <a:pt x="547" y="2288"/>
                </a:cubicBezTo>
                <a:cubicBezTo>
                  <a:pt x="614" y="2154"/>
                  <a:pt x="692" y="2020"/>
                  <a:pt x="781" y="1897"/>
                </a:cubicBezTo>
                <a:cubicBezTo>
                  <a:pt x="826" y="1830"/>
                  <a:pt x="871" y="1763"/>
                  <a:pt x="926" y="1707"/>
                </a:cubicBezTo>
                <a:lnTo>
                  <a:pt x="1005" y="1618"/>
                </a:lnTo>
                <a:lnTo>
                  <a:pt x="1094" y="1529"/>
                </a:lnTo>
                <a:cubicBezTo>
                  <a:pt x="1205" y="1417"/>
                  <a:pt x="1328" y="1306"/>
                  <a:pt x="1462" y="1205"/>
                </a:cubicBezTo>
                <a:cubicBezTo>
                  <a:pt x="1730" y="1004"/>
                  <a:pt x="2009" y="837"/>
                  <a:pt x="2310" y="703"/>
                </a:cubicBezTo>
                <a:cubicBezTo>
                  <a:pt x="2612" y="569"/>
                  <a:pt x="2935" y="480"/>
                  <a:pt x="3270" y="435"/>
                </a:cubicBezTo>
                <a:cubicBezTo>
                  <a:pt x="3423" y="414"/>
                  <a:pt x="3576" y="403"/>
                  <a:pt x="3728" y="403"/>
                </a:cubicBezTo>
                <a:cubicBezTo>
                  <a:pt x="3899" y="403"/>
                  <a:pt x="4070" y="417"/>
                  <a:pt x="4241" y="446"/>
                </a:cubicBezTo>
                <a:cubicBezTo>
                  <a:pt x="4564" y="502"/>
                  <a:pt x="4877" y="603"/>
                  <a:pt x="5167" y="759"/>
                </a:cubicBezTo>
                <a:cubicBezTo>
                  <a:pt x="5736" y="1060"/>
                  <a:pt x="6227" y="1495"/>
                  <a:pt x="6607" y="2031"/>
                </a:cubicBezTo>
                <a:lnTo>
                  <a:pt x="6741" y="2221"/>
                </a:lnTo>
                <a:cubicBezTo>
                  <a:pt x="6785" y="2288"/>
                  <a:pt x="6830" y="2366"/>
                  <a:pt x="6874" y="2422"/>
                </a:cubicBezTo>
                <a:lnTo>
                  <a:pt x="6908" y="2477"/>
                </a:lnTo>
                <a:lnTo>
                  <a:pt x="6919" y="2500"/>
                </a:lnTo>
                <a:lnTo>
                  <a:pt x="6930" y="2522"/>
                </a:lnTo>
                <a:lnTo>
                  <a:pt x="6986" y="2622"/>
                </a:lnTo>
                <a:cubicBezTo>
                  <a:pt x="7031" y="2689"/>
                  <a:pt x="7064" y="2768"/>
                  <a:pt x="7098" y="2823"/>
                </a:cubicBezTo>
                <a:cubicBezTo>
                  <a:pt x="7232" y="3102"/>
                  <a:pt x="7343" y="3381"/>
                  <a:pt x="7432" y="3660"/>
                </a:cubicBezTo>
                <a:cubicBezTo>
                  <a:pt x="7511" y="3939"/>
                  <a:pt x="7566" y="4218"/>
                  <a:pt x="7611" y="4497"/>
                </a:cubicBezTo>
                <a:cubicBezTo>
                  <a:pt x="7644" y="4765"/>
                  <a:pt x="7667" y="5033"/>
                  <a:pt x="7678" y="5301"/>
                </a:cubicBezTo>
                <a:cubicBezTo>
                  <a:pt x="7689" y="5781"/>
                  <a:pt x="7656" y="6249"/>
                  <a:pt x="7589" y="6718"/>
                </a:cubicBezTo>
                <a:cubicBezTo>
                  <a:pt x="7533" y="7075"/>
                  <a:pt x="7455" y="7432"/>
                  <a:pt x="7354" y="7789"/>
                </a:cubicBezTo>
                <a:cubicBezTo>
                  <a:pt x="7276" y="8079"/>
                  <a:pt x="7198" y="8314"/>
                  <a:pt x="7142" y="8470"/>
                </a:cubicBezTo>
                <a:cubicBezTo>
                  <a:pt x="7087" y="8626"/>
                  <a:pt x="7053" y="8704"/>
                  <a:pt x="7053" y="8704"/>
                </a:cubicBezTo>
                <a:cubicBezTo>
                  <a:pt x="7053" y="8704"/>
                  <a:pt x="7098" y="8626"/>
                  <a:pt x="7165" y="8481"/>
                </a:cubicBezTo>
                <a:cubicBezTo>
                  <a:pt x="7232" y="8325"/>
                  <a:pt x="7332" y="8102"/>
                  <a:pt x="7432" y="7812"/>
                </a:cubicBezTo>
                <a:cubicBezTo>
                  <a:pt x="7555" y="7466"/>
                  <a:pt x="7656" y="7109"/>
                  <a:pt x="7734" y="6740"/>
                </a:cubicBezTo>
                <a:cubicBezTo>
                  <a:pt x="7834" y="6272"/>
                  <a:pt x="7901" y="5792"/>
                  <a:pt x="7912" y="5301"/>
                </a:cubicBezTo>
                <a:cubicBezTo>
                  <a:pt x="7923" y="4720"/>
                  <a:pt x="7868" y="4151"/>
                  <a:pt x="7723" y="3582"/>
                </a:cubicBezTo>
                <a:cubicBezTo>
                  <a:pt x="7633" y="3281"/>
                  <a:pt x="7533" y="2980"/>
                  <a:pt x="7399" y="2689"/>
                </a:cubicBezTo>
                <a:cubicBezTo>
                  <a:pt x="7366" y="2611"/>
                  <a:pt x="7332" y="2544"/>
                  <a:pt x="7287" y="2466"/>
                </a:cubicBezTo>
                <a:lnTo>
                  <a:pt x="7232" y="2355"/>
                </a:lnTo>
                <a:lnTo>
                  <a:pt x="7220" y="2332"/>
                </a:lnTo>
                <a:lnTo>
                  <a:pt x="7198" y="2299"/>
                </a:lnTo>
                <a:lnTo>
                  <a:pt x="7165" y="2243"/>
                </a:lnTo>
                <a:cubicBezTo>
                  <a:pt x="7131" y="2176"/>
                  <a:pt x="7087" y="2109"/>
                  <a:pt x="7042" y="2042"/>
                </a:cubicBezTo>
                <a:cubicBezTo>
                  <a:pt x="6997" y="1975"/>
                  <a:pt x="6953" y="1897"/>
                  <a:pt x="6908" y="1830"/>
                </a:cubicBezTo>
                <a:cubicBezTo>
                  <a:pt x="6506" y="1239"/>
                  <a:pt x="5982" y="748"/>
                  <a:pt x="5357" y="413"/>
                </a:cubicBezTo>
                <a:cubicBezTo>
                  <a:pt x="4841" y="142"/>
                  <a:pt x="4270" y="1"/>
                  <a:pt x="369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7"/>
          <p:cNvSpPr/>
          <p:nvPr/>
        </p:nvSpPr>
        <p:spPr>
          <a:xfrm>
            <a:off x="7370293" y="3082674"/>
            <a:ext cx="115456" cy="30527"/>
          </a:xfrm>
          <a:custGeom>
            <a:avLst/>
            <a:gdLst/>
            <a:ahLst/>
            <a:cxnLst/>
            <a:rect l="l" t="t" r="r" b="b"/>
            <a:pathLst>
              <a:path w="1006" h="266" extrusionOk="0">
                <a:moveTo>
                  <a:pt x="1" y="1"/>
                </a:moveTo>
                <a:lnTo>
                  <a:pt x="1" y="1"/>
                </a:lnTo>
                <a:cubicBezTo>
                  <a:pt x="101" y="90"/>
                  <a:pt x="235" y="168"/>
                  <a:pt x="369" y="224"/>
                </a:cubicBezTo>
                <a:cubicBezTo>
                  <a:pt x="469" y="252"/>
                  <a:pt x="576" y="266"/>
                  <a:pt x="683" y="266"/>
                </a:cubicBezTo>
                <a:cubicBezTo>
                  <a:pt x="790" y="266"/>
                  <a:pt x="899" y="252"/>
                  <a:pt x="1005" y="224"/>
                </a:cubicBezTo>
                <a:cubicBezTo>
                  <a:pt x="860" y="168"/>
                  <a:pt x="704" y="123"/>
                  <a:pt x="559" y="90"/>
                </a:cubicBezTo>
                <a:cubicBezTo>
                  <a:pt x="369" y="45"/>
                  <a:pt x="191" y="12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7"/>
          <p:cNvSpPr/>
          <p:nvPr/>
        </p:nvSpPr>
        <p:spPr>
          <a:xfrm>
            <a:off x="7428250" y="2883902"/>
            <a:ext cx="127048" cy="100419"/>
          </a:xfrm>
          <a:custGeom>
            <a:avLst/>
            <a:gdLst/>
            <a:ahLst/>
            <a:cxnLst/>
            <a:rect l="l" t="t" r="r" b="b"/>
            <a:pathLst>
              <a:path w="1107" h="875" extrusionOk="0">
                <a:moveTo>
                  <a:pt x="526" y="0"/>
                </a:moveTo>
                <a:cubicBezTo>
                  <a:pt x="457" y="0"/>
                  <a:pt x="384" y="18"/>
                  <a:pt x="310" y="59"/>
                </a:cubicBezTo>
                <a:cubicBezTo>
                  <a:pt x="266" y="92"/>
                  <a:pt x="221" y="137"/>
                  <a:pt x="188" y="193"/>
                </a:cubicBezTo>
                <a:cubicBezTo>
                  <a:pt x="154" y="248"/>
                  <a:pt x="121" y="304"/>
                  <a:pt x="110" y="360"/>
                </a:cubicBezTo>
                <a:lnTo>
                  <a:pt x="98" y="427"/>
                </a:lnTo>
                <a:lnTo>
                  <a:pt x="98" y="360"/>
                </a:lnTo>
                <a:cubicBezTo>
                  <a:pt x="98" y="349"/>
                  <a:pt x="110" y="327"/>
                  <a:pt x="110" y="293"/>
                </a:cubicBezTo>
                <a:lnTo>
                  <a:pt x="110" y="293"/>
                </a:lnTo>
                <a:cubicBezTo>
                  <a:pt x="0" y="614"/>
                  <a:pt x="258" y="874"/>
                  <a:pt x="530" y="874"/>
                </a:cubicBezTo>
                <a:cubicBezTo>
                  <a:pt x="646" y="874"/>
                  <a:pt x="764" y="827"/>
                  <a:pt x="857" y="717"/>
                </a:cubicBezTo>
                <a:cubicBezTo>
                  <a:pt x="1107" y="412"/>
                  <a:pt x="859" y="0"/>
                  <a:pt x="5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7"/>
          <p:cNvSpPr/>
          <p:nvPr/>
        </p:nvSpPr>
        <p:spPr>
          <a:xfrm>
            <a:off x="7440759" y="2889296"/>
            <a:ext cx="25708" cy="42348"/>
          </a:xfrm>
          <a:custGeom>
            <a:avLst/>
            <a:gdLst/>
            <a:ahLst/>
            <a:cxnLst/>
            <a:rect l="l" t="t" r="r" b="b"/>
            <a:pathLst>
              <a:path w="224" h="369" extrusionOk="0">
                <a:moveTo>
                  <a:pt x="224" y="1"/>
                </a:moveTo>
                <a:lnTo>
                  <a:pt x="224" y="1"/>
                </a:lnTo>
                <a:cubicBezTo>
                  <a:pt x="218" y="5"/>
                  <a:pt x="212" y="10"/>
                  <a:pt x="206" y="15"/>
                </a:cubicBezTo>
                <a:lnTo>
                  <a:pt x="206" y="15"/>
                </a:lnTo>
                <a:cubicBezTo>
                  <a:pt x="213" y="11"/>
                  <a:pt x="218" y="6"/>
                  <a:pt x="224" y="1"/>
                </a:cubicBezTo>
                <a:close/>
                <a:moveTo>
                  <a:pt x="206" y="15"/>
                </a:moveTo>
                <a:lnTo>
                  <a:pt x="206" y="15"/>
                </a:lnTo>
                <a:cubicBezTo>
                  <a:pt x="186" y="29"/>
                  <a:pt x="163" y="39"/>
                  <a:pt x="146" y="56"/>
                </a:cubicBezTo>
                <a:cubicBezTo>
                  <a:pt x="90" y="101"/>
                  <a:pt x="34" y="168"/>
                  <a:pt x="12" y="246"/>
                </a:cubicBezTo>
                <a:cubicBezTo>
                  <a:pt x="12" y="268"/>
                  <a:pt x="1" y="291"/>
                  <a:pt x="1" y="313"/>
                </a:cubicBezTo>
                <a:lnTo>
                  <a:pt x="1" y="369"/>
                </a:lnTo>
                <a:lnTo>
                  <a:pt x="12" y="313"/>
                </a:lnTo>
                <a:cubicBezTo>
                  <a:pt x="23" y="246"/>
                  <a:pt x="56" y="190"/>
                  <a:pt x="90" y="146"/>
                </a:cubicBezTo>
                <a:cubicBezTo>
                  <a:pt x="120" y="96"/>
                  <a:pt x="159" y="55"/>
                  <a:pt x="206" y="1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7"/>
          <p:cNvSpPr/>
          <p:nvPr/>
        </p:nvSpPr>
        <p:spPr>
          <a:xfrm>
            <a:off x="7874915" y="3057311"/>
            <a:ext cx="260063" cy="276469"/>
          </a:xfrm>
          <a:custGeom>
            <a:avLst/>
            <a:gdLst/>
            <a:ahLst/>
            <a:cxnLst/>
            <a:rect l="l" t="t" r="r" b="b"/>
            <a:pathLst>
              <a:path w="2266" h="2409" extrusionOk="0">
                <a:moveTo>
                  <a:pt x="625" y="1"/>
                </a:moveTo>
                <a:cubicBezTo>
                  <a:pt x="380" y="1"/>
                  <a:pt x="192" y="158"/>
                  <a:pt x="1" y="378"/>
                </a:cubicBezTo>
                <a:cubicBezTo>
                  <a:pt x="559" y="724"/>
                  <a:pt x="1596" y="1304"/>
                  <a:pt x="1808" y="2353"/>
                </a:cubicBezTo>
                <a:cubicBezTo>
                  <a:pt x="1764" y="1605"/>
                  <a:pt x="1340" y="936"/>
                  <a:pt x="704" y="545"/>
                </a:cubicBezTo>
                <a:cubicBezTo>
                  <a:pt x="728" y="533"/>
                  <a:pt x="757" y="526"/>
                  <a:pt x="789" y="526"/>
                </a:cubicBezTo>
                <a:cubicBezTo>
                  <a:pt x="1179" y="526"/>
                  <a:pt x="2064" y="1430"/>
                  <a:pt x="2054" y="2409"/>
                </a:cubicBezTo>
                <a:cubicBezTo>
                  <a:pt x="2054" y="2409"/>
                  <a:pt x="2266" y="1193"/>
                  <a:pt x="1496" y="478"/>
                </a:cubicBezTo>
                <a:cubicBezTo>
                  <a:pt x="1126" y="135"/>
                  <a:pt x="851" y="1"/>
                  <a:pt x="62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7"/>
          <p:cNvSpPr/>
          <p:nvPr/>
        </p:nvSpPr>
        <p:spPr>
          <a:xfrm>
            <a:off x="7851847" y="2912134"/>
            <a:ext cx="261440" cy="257762"/>
          </a:xfrm>
          <a:custGeom>
            <a:avLst/>
            <a:gdLst/>
            <a:ahLst/>
            <a:cxnLst/>
            <a:rect l="l" t="t" r="r" b="b"/>
            <a:pathLst>
              <a:path w="2278" h="2246" extrusionOk="0">
                <a:moveTo>
                  <a:pt x="824" y="1"/>
                </a:moveTo>
                <a:cubicBezTo>
                  <a:pt x="381" y="1"/>
                  <a:pt x="12" y="264"/>
                  <a:pt x="12" y="449"/>
                </a:cubicBezTo>
                <a:cubicBezTo>
                  <a:pt x="1" y="739"/>
                  <a:pt x="202" y="862"/>
                  <a:pt x="949" y="996"/>
                </a:cubicBezTo>
                <a:cubicBezTo>
                  <a:pt x="1697" y="1141"/>
                  <a:pt x="2233" y="2245"/>
                  <a:pt x="2233" y="2245"/>
                </a:cubicBezTo>
                <a:cubicBezTo>
                  <a:pt x="2199" y="1453"/>
                  <a:pt x="1295" y="750"/>
                  <a:pt x="871" y="549"/>
                </a:cubicBezTo>
                <a:cubicBezTo>
                  <a:pt x="949" y="527"/>
                  <a:pt x="1023" y="517"/>
                  <a:pt x="1094" y="517"/>
                </a:cubicBezTo>
                <a:cubicBezTo>
                  <a:pt x="1670" y="517"/>
                  <a:pt x="2045" y="1185"/>
                  <a:pt x="2244" y="1632"/>
                </a:cubicBezTo>
                <a:cubicBezTo>
                  <a:pt x="2277" y="1453"/>
                  <a:pt x="2222" y="884"/>
                  <a:pt x="1597" y="315"/>
                </a:cubicBezTo>
                <a:cubicBezTo>
                  <a:pt x="1351" y="85"/>
                  <a:pt x="1075" y="1"/>
                  <a:pt x="8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7"/>
          <p:cNvSpPr/>
          <p:nvPr/>
        </p:nvSpPr>
        <p:spPr>
          <a:xfrm>
            <a:off x="7730311" y="2808273"/>
            <a:ext cx="370125" cy="205429"/>
          </a:xfrm>
          <a:custGeom>
            <a:avLst/>
            <a:gdLst/>
            <a:ahLst/>
            <a:cxnLst/>
            <a:rect l="l" t="t" r="r" b="b"/>
            <a:pathLst>
              <a:path w="3225" h="1790" extrusionOk="0">
                <a:moveTo>
                  <a:pt x="1236" y="1"/>
                </a:moveTo>
                <a:cubicBezTo>
                  <a:pt x="863" y="1"/>
                  <a:pt x="551" y="116"/>
                  <a:pt x="390" y="294"/>
                </a:cubicBezTo>
                <a:cubicBezTo>
                  <a:pt x="0" y="726"/>
                  <a:pt x="297" y="1078"/>
                  <a:pt x="557" y="1078"/>
                </a:cubicBezTo>
                <a:cubicBezTo>
                  <a:pt x="572" y="1078"/>
                  <a:pt x="587" y="1077"/>
                  <a:pt x="602" y="1075"/>
                </a:cubicBezTo>
                <a:cubicBezTo>
                  <a:pt x="868" y="1032"/>
                  <a:pt x="1265" y="727"/>
                  <a:pt x="1679" y="727"/>
                </a:cubicBezTo>
                <a:cubicBezTo>
                  <a:pt x="1699" y="727"/>
                  <a:pt x="1720" y="727"/>
                  <a:pt x="1740" y="729"/>
                </a:cubicBezTo>
                <a:cubicBezTo>
                  <a:pt x="2656" y="774"/>
                  <a:pt x="3080" y="1488"/>
                  <a:pt x="3225" y="1789"/>
                </a:cubicBezTo>
                <a:cubicBezTo>
                  <a:pt x="2711" y="595"/>
                  <a:pt x="1807" y="439"/>
                  <a:pt x="1171" y="394"/>
                </a:cubicBezTo>
                <a:cubicBezTo>
                  <a:pt x="1321" y="310"/>
                  <a:pt x="1474" y="275"/>
                  <a:pt x="1626" y="275"/>
                </a:cubicBezTo>
                <a:cubicBezTo>
                  <a:pt x="2226" y="275"/>
                  <a:pt x="2817" y="824"/>
                  <a:pt x="3147" y="1153"/>
                </a:cubicBezTo>
                <a:cubicBezTo>
                  <a:pt x="2613" y="308"/>
                  <a:pt x="1844" y="1"/>
                  <a:pt x="123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7"/>
          <p:cNvSpPr/>
          <p:nvPr/>
        </p:nvSpPr>
        <p:spPr>
          <a:xfrm>
            <a:off x="8100313" y="3013586"/>
            <a:ext cx="6542" cy="15379"/>
          </a:xfrm>
          <a:custGeom>
            <a:avLst/>
            <a:gdLst/>
            <a:ahLst/>
            <a:cxnLst/>
            <a:rect l="l" t="t" r="r" b="b"/>
            <a:pathLst>
              <a:path w="57" h="134" extrusionOk="0">
                <a:moveTo>
                  <a:pt x="1" y="0"/>
                </a:moveTo>
                <a:cubicBezTo>
                  <a:pt x="8" y="16"/>
                  <a:pt x="14" y="31"/>
                  <a:pt x="20" y="44"/>
                </a:cubicBezTo>
                <a:lnTo>
                  <a:pt x="20" y="44"/>
                </a:lnTo>
                <a:cubicBezTo>
                  <a:pt x="14" y="30"/>
                  <a:pt x="8" y="15"/>
                  <a:pt x="1" y="0"/>
                </a:cubicBezTo>
                <a:close/>
                <a:moveTo>
                  <a:pt x="20" y="44"/>
                </a:moveTo>
                <a:cubicBezTo>
                  <a:pt x="32" y="74"/>
                  <a:pt x="42" y="104"/>
                  <a:pt x="57" y="134"/>
                </a:cubicBezTo>
                <a:cubicBezTo>
                  <a:pt x="57" y="125"/>
                  <a:pt x="42" y="95"/>
                  <a:pt x="20" y="44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7"/>
          <p:cNvSpPr/>
          <p:nvPr/>
        </p:nvSpPr>
        <p:spPr>
          <a:xfrm>
            <a:off x="8070933" y="2888034"/>
            <a:ext cx="5165" cy="6542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0" y="0"/>
                </a:moveTo>
                <a:lnTo>
                  <a:pt x="45" y="56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7"/>
          <p:cNvSpPr/>
          <p:nvPr/>
        </p:nvSpPr>
        <p:spPr>
          <a:xfrm>
            <a:off x="7621399" y="2700510"/>
            <a:ext cx="449659" cy="187641"/>
          </a:xfrm>
          <a:custGeom>
            <a:avLst/>
            <a:gdLst/>
            <a:ahLst/>
            <a:cxnLst/>
            <a:rect l="l" t="t" r="r" b="b"/>
            <a:pathLst>
              <a:path w="3918" h="1635" extrusionOk="0">
                <a:moveTo>
                  <a:pt x="1436" y="0"/>
                </a:moveTo>
                <a:cubicBezTo>
                  <a:pt x="1144" y="0"/>
                  <a:pt x="887" y="52"/>
                  <a:pt x="703" y="150"/>
                </a:cubicBezTo>
                <a:cubicBezTo>
                  <a:pt x="45" y="496"/>
                  <a:pt x="0" y="1244"/>
                  <a:pt x="346" y="1344"/>
                </a:cubicBezTo>
                <a:cubicBezTo>
                  <a:pt x="386" y="1356"/>
                  <a:pt x="426" y="1361"/>
                  <a:pt x="467" y="1361"/>
                </a:cubicBezTo>
                <a:cubicBezTo>
                  <a:pt x="780" y="1361"/>
                  <a:pt x="1132" y="1048"/>
                  <a:pt x="1685" y="831"/>
                </a:cubicBezTo>
                <a:cubicBezTo>
                  <a:pt x="1868" y="766"/>
                  <a:pt x="2046" y="738"/>
                  <a:pt x="2216" y="738"/>
                </a:cubicBezTo>
                <a:cubicBezTo>
                  <a:pt x="3065" y="738"/>
                  <a:pt x="3731" y="1430"/>
                  <a:pt x="3917" y="1634"/>
                </a:cubicBezTo>
                <a:cubicBezTo>
                  <a:pt x="2902" y="396"/>
                  <a:pt x="1819" y="429"/>
                  <a:pt x="1384" y="418"/>
                </a:cubicBezTo>
                <a:cubicBezTo>
                  <a:pt x="1560" y="380"/>
                  <a:pt x="1738" y="361"/>
                  <a:pt x="1915" y="361"/>
                </a:cubicBezTo>
                <a:cubicBezTo>
                  <a:pt x="2613" y="361"/>
                  <a:pt x="3296" y="652"/>
                  <a:pt x="3794" y="1177"/>
                </a:cubicBezTo>
                <a:cubicBezTo>
                  <a:pt x="3220" y="360"/>
                  <a:pt x="2206" y="0"/>
                  <a:pt x="143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7"/>
          <p:cNvSpPr/>
          <p:nvPr/>
        </p:nvSpPr>
        <p:spPr>
          <a:xfrm>
            <a:off x="7281924" y="2620060"/>
            <a:ext cx="490631" cy="360247"/>
          </a:xfrm>
          <a:custGeom>
            <a:avLst/>
            <a:gdLst/>
            <a:ahLst/>
            <a:cxnLst/>
            <a:rect l="l" t="t" r="r" b="b"/>
            <a:pathLst>
              <a:path w="4275" h="3139" extrusionOk="0">
                <a:moveTo>
                  <a:pt x="3097" y="1"/>
                </a:moveTo>
                <a:cubicBezTo>
                  <a:pt x="2303" y="1"/>
                  <a:pt x="1357" y="288"/>
                  <a:pt x="838" y="1074"/>
                </a:cubicBezTo>
                <a:cubicBezTo>
                  <a:pt x="1" y="2369"/>
                  <a:pt x="961" y="3139"/>
                  <a:pt x="961" y="3139"/>
                </a:cubicBezTo>
                <a:cubicBezTo>
                  <a:pt x="793" y="2692"/>
                  <a:pt x="938" y="2179"/>
                  <a:pt x="1306" y="1867"/>
                </a:cubicBezTo>
                <a:cubicBezTo>
                  <a:pt x="1482" y="1725"/>
                  <a:pt x="1697" y="1663"/>
                  <a:pt x="1915" y="1663"/>
                </a:cubicBezTo>
                <a:cubicBezTo>
                  <a:pt x="2209" y="1663"/>
                  <a:pt x="2507" y="1776"/>
                  <a:pt x="2713" y="1956"/>
                </a:cubicBezTo>
                <a:cubicBezTo>
                  <a:pt x="2665" y="1415"/>
                  <a:pt x="2166" y="1171"/>
                  <a:pt x="1734" y="1171"/>
                </a:cubicBezTo>
                <a:cubicBezTo>
                  <a:pt x="1552" y="1171"/>
                  <a:pt x="1381" y="1215"/>
                  <a:pt x="1262" y="1298"/>
                </a:cubicBezTo>
                <a:cubicBezTo>
                  <a:pt x="1763" y="515"/>
                  <a:pt x="2743" y="238"/>
                  <a:pt x="3612" y="238"/>
                </a:cubicBezTo>
                <a:cubicBezTo>
                  <a:pt x="3845" y="238"/>
                  <a:pt x="4069" y="258"/>
                  <a:pt x="4275" y="293"/>
                </a:cubicBezTo>
                <a:cubicBezTo>
                  <a:pt x="4041" y="116"/>
                  <a:pt x="3600" y="1"/>
                  <a:pt x="30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7"/>
          <p:cNvSpPr/>
          <p:nvPr/>
        </p:nvSpPr>
        <p:spPr>
          <a:xfrm>
            <a:off x="7773807" y="2149069"/>
            <a:ext cx="851804" cy="659669"/>
          </a:xfrm>
          <a:custGeom>
            <a:avLst/>
            <a:gdLst/>
            <a:ahLst/>
            <a:cxnLst/>
            <a:rect l="l" t="t" r="r" b="b"/>
            <a:pathLst>
              <a:path w="7422" h="5748" extrusionOk="0">
                <a:moveTo>
                  <a:pt x="3716" y="0"/>
                </a:moveTo>
                <a:cubicBezTo>
                  <a:pt x="3571" y="212"/>
                  <a:pt x="2980" y="1172"/>
                  <a:pt x="3080" y="2344"/>
                </a:cubicBezTo>
                <a:cubicBezTo>
                  <a:pt x="2691" y="1981"/>
                  <a:pt x="2091" y="1748"/>
                  <a:pt x="1511" y="1748"/>
                </a:cubicBezTo>
                <a:cubicBezTo>
                  <a:pt x="894" y="1748"/>
                  <a:pt x="299" y="2012"/>
                  <a:pt x="0" y="2667"/>
                </a:cubicBezTo>
                <a:cubicBezTo>
                  <a:pt x="859" y="2790"/>
                  <a:pt x="2701" y="3783"/>
                  <a:pt x="3448" y="5748"/>
                </a:cubicBezTo>
                <a:cubicBezTo>
                  <a:pt x="3370" y="4687"/>
                  <a:pt x="2879" y="3404"/>
                  <a:pt x="2611" y="3080"/>
                </a:cubicBezTo>
                <a:lnTo>
                  <a:pt x="2611" y="3080"/>
                </a:lnTo>
                <a:cubicBezTo>
                  <a:pt x="3002" y="3326"/>
                  <a:pt x="3459" y="4007"/>
                  <a:pt x="3705" y="4933"/>
                </a:cubicBezTo>
                <a:cubicBezTo>
                  <a:pt x="3950" y="4007"/>
                  <a:pt x="4408" y="3326"/>
                  <a:pt x="4799" y="3080"/>
                </a:cubicBezTo>
                <a:lnTo>
                  <a:pt x="4799" y="3080"/>
                </a:lnTo>
                <a:cubicBezTo>
                  <a:pt x="4542" y="3404"/>
                  <a:pt x="4051" y="4687"/>
                  <a:pt x="3973" y="5748"/>
                </a:cubicBezTo>
                <a:cubicBezTo>
                  <a:pt x="4709" y="3783"/>
                  <a:pt x="6562" y="2790"/>
                  <a:pt x="7421" y="2667"/>
                </a:cubicBezTo>
                <a:cubicBezTo>
                  <a:pt x="7122" y="2012"/>
                  <a:pt x="6530" y="1748"/>
                  <a:pt x="5914" y="1748"/>
                </a:cubicBezTo>
                <a:cubicBezTo>
                  <a:pt x="5335" y="1748"/>
                  <a:pt x="4736" y="1981"/>
                  <a:pt x="4341" y="2344"/>
                </a:cubicBezTo>
                <a:cubicBezTo>
                  <a:pt x="4453" y="1172"/>
                  <a:pt x="3861" y="212"/>
                  <a:pt x="371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7"/>
          <p:cNvSpPr/>
          <p:nvPr/>
        </p:nvSpPr>
        <p:spPr>
          <a:xfrm>
            <a:off x="6147244" y="676304"/>
            <a:ext cx="7804" cy="10329"/>
          </a:xfrm>
          <a:custGeom>
            <a:avLst/>
            <a:gdLst/>
            <a:ahLst/>
            <a:cxnLst/>
            <a:rect l="l" t="t" r="r" b="b"/>
            <a:pathLst>
              <a:path w="68" h="90" extrusionOk="0">
                <a:moveTo>
                  <a:pt x="0" y="0"/>
                </a:moveTo>
                <a:lnTo>
                  <a:pt x="67" y="89"/>
                </a:lnTo>
                <a:cubicBezTo>
                  <a:pt x="67" y="89"/>
                  <a:pt x="45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7"/>
          <p:cNvSpPr/>
          <p:nvPr/>
        </p:nvSpPr>
        <p:spPr>
          <a:xfrm>
            <a:off x="6147244" y="2827783"/>
            <a:ext cx="7804" cy="10444"/>
          </a:xfrm>
          <a:custGeom>
            <a:avLst/>
            <a:gdLst/>
            <a:ahLst/>
            <a:cxnLst/>
            <a:rect l="l" t="t" r="r" b="b"/>
            <a:pathLst>
              <a:path w="68" h="91" extrusionOk="0">
                <a:moveTo>
                  <a:pt x="67" y="1"/>
                </a:moveTo>
                <a:lnTo>
                  <a:pt x="0" y="90"/>
                </a:lnTo>
                <a:cubicBezTo>
                  <a:pt x="45" y="34"/>
                  <a:pt x="67" y="1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7"/>
          <p:cNvSpPr/>
          <p:nvPr/>
        </p:nvSpPr>
        <p:spPr>
          <a:xfrm>
            <a:off x="6060137" y="2984091"/>
            <a:ext cx="2640" cy="1377"/>
          </a:xfrm>
          <a:custGeom>
            <a:avLst/>
            <a:gdLst/>
            <a:ahLst/>
            <a:cxnLst/>
            <a:rect l="l" t="t" r="r" b="b"/>
            <a:pathLst>
              <a:path w="23" h="12" extrusionOk="0">
                <a:moveTo>
                  <a:pt x="1" y="12"/>
                </a:moveTo>
                <a:lnTo>
                  <a:pt x="2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7"/>
          <p:cNvSpPr/>
          <p:nvPr/>
        </p:nvSpPr>
        <p:spPr>
          <a:xfrm>
            <a:off x="6357264" y="1599579"/>
            <a:ext cx="2640" cy="1492"/>
          </a:xfrm>
          <a:custGeom>
            <a:avLst/>
            <a:gdLst/>
            <a:ahLst/>
            <a:cxnLst/>
            <a:rect l="l" t="t" r="r" b="b"/>
            <a:pathLst>
              <a:path w="23" h="13" extrusionOk="0">
                <a:moveTo>
                  <a:pt x="1" y="1"/>
                </a:moveTo>
                <a:lnTo>
                  <a:pt x="23" y="12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7"/>
          <p:cNvSpPr/>
          <p:nvPr/>
        </p:nvSpPr>
        <p:spPr>
          <a:xfrm>
            <a:off x="5801457" y="3844706"/>
            <a:ext cx="1377" cy="6542"/>
          </a:xfrm>
          <a:custGeom>
            <a:avLst/>
            <a:gdLst/>
            <a:ahLst/>
            <a:cxnLst/>
            <a:rect l="l" t="t" r="r" b="b"/>
            <a:pathLst>
              <a:path w="12" h="57" extrusionOk="0">
                <a:moveTo>
                  <a:pt x="12" y="1"/>
                </a:moveTo>
                <a:lnTo>
                  <a:pt x="2" y="49"/>
                </a:lnTo>
                <a:lnTo>
                  <a:pt x="2" y="49"/>
                </a:lnTo>
                <a:cubicBezTo>
                  <a:pt x="5" y="41"/>
                  <a:pt x="12" y="34"/>
                  <a:pt x="12" y="34"/>
                </a:cubicBezTo>
                <a:lnTo>
                  <a:pt x="12" y="1"/>
                </a:lnTo>
                <a:close/>
                <a:moveTo>
                  <a:pt x="2" y="49"/>
                </a:moveTo>
                <a:lnTo>
                  <a:pt x="2" y="49"/>
                </a:lnTo>
                <a:cubicBezTo>
                  <a:pt x="1" y="51"/>
                  <a:pt x="0" y="54"/>
                  <a:pt x="0" y="56"/>
                </a:cubicBezTo>
                <a:lnTo>
                  <a:pt x="2" y="49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7"/>
          <p:cNvSpPr/>
          <p:nvPr/>
        </p:nvSpPr>
        <p:spPr>
          <a:xfrm>
            <a:off x="6147244" y="2675147"/>
            <a:ext cx="1087422" cy="730135"/>
          </a:xfrm>
          <a:custGeom>
            <a:avLst/>
            <a:gdLst/>
            <a:ahLst/>
            <a:cxnLst/>
            <a:rect l="l" t="t" r="r" b="b"/>
            <a:pathLst>
              <a:path w="9475" h="6362" extrusionOk="0">
                <a:moveTo>
                  <a:pt x="2445" y="0"/>
                </a:moveTo>
                <a:cubicBezTo>
                  <a:pt x="2419" y="0"/>
                  <a:pt x="2392" y="1"/>
                  <a:pt x="2366" y="3"/>
                </a:cubicBezTo>
                <a:cubicBezTo>
                  <a:pt x="2210" y="14"/>
                  <a:pt x="2054" y="36"/>
                  <a:pt x="1898" y="81"/>
                </a:cubicBezTo>
                <a:cubicBezTo>
                  <a:pt x="1574" y="159"/>
                  <a:pt x="1273" y="293"/>
                  <a:pt x="1005" y="472"/>
                </a:cubicBezTo>
                <a:cubicBezTo>
                  <a:pt x="715" y="672"/>
                  <a:pt x="480" y="929"/>
                  <a:pt x="302" y="1242"/>
                </a:cubicBezTo>
                <a:cubicBezTo>
                  <a:pt x="224" y="1398"/>
                  <a:pt x="146" y="1565"/>
                  <a:pt x="101" y="1733"/>
                </a:cubicBezTo>
                <a:cubicBezTo>
                  <a:pt x="56" y="1911"/>
                  <a:pt x="23" y="2090"/>
                  <a:pt x="12" y="2268"/>
                </a:cubicBezTo>
                <a:cubicBezTo>
                  <a:pt x="12" y="2358"/>
                  <a:pt x="0" y="2447"/>
                  <a:pt x="12" y="2547"/>
                </a:cubicBezTo>
                <a:lnTo>
                  <a:pt x="12" y="2692"/>
                </a:lnTo>
                <a:lnTo>
                  <a:pt x="23" y="2815"/>
                </a:lnTo>
                <a:cubicBezTo>
                  <a:pt x="45" y="2994"/>
                  <a:pt x="79" y="3172"/>
                  <a:pt x="112" y="3351"/>
                </a:cubicBezTo>
                <a:cubicBezTo>
                  <a:pt x="201" y="3708"/>
                  <a:pt x="324" y="4043"/>
                  <a:pt x="491" y="4366"/>
                </a:cubicBezTo>
                <a:cubicBezTo>
                  <a:pt x="659" y="4690"/>
                  <a:pt x="882" y="5002"/>
                  <a:pt x="1128" y="5270"/>
                </a:cubicBezTo>
                <a:cubicBezTo>
                  <a:pt x="1652" y="5806"/>
                  <a:pt x="2322" y="6163"/>
                  <a:pt x="3058" y="6297"/>
                </a:cubicBezTo>
                <a:cubicBezTo>
                  <a:pt x="3304" y="6341"/>
                  <a:pt x="3553" y="6362"/>
                  <a:pt x="3802" y="6362"/>
                </a:cubicBezTo>
                <a:cubicBezTo>
                  <a:pt x="4254" y="6362"/>
                  <a:pt x="4706" y="6292"/>
                  <a:pt x="5145" y="6163"/>
                </a:cubicBezTo>
                <a:lnTo>
                  <a:pt x="5391" y="6085"/>
                </a:lnTo>
                <a:cubicBezTo>
                  <a:pt x="5469" y="6051"/>
                  <a:pt x="5547" y="6018"/>
                  <a:pt x="5614" y="5996"/>
                </a:cubicBezTo>
                <a:lnTo>
                  <a:pt x="5670" y="5973"/>
                </a:lnTo>
                <a:lnTo>
                  <a:pt x="5703" y="5962"/>
                </a:lnTo>
                <a:lnTo>
                  <a:pt x="5736" y="5951"/>
                </a:lnTo>
                <a:lnTo>
                  <a:pt x="5848" y="5895"/>
                </a:lnTo>
                <a:cubicBezTo>
                  <a:pt x="5926" y="5862"/>
                  <a:pt x="6004" y="5828"/>
                  <a:pt x="6071" y="5795"/>
                </a:cubicBezTo>
                <a:cubicBezTo>
                  <a:pt x="6350" y="5650"/>
                  <a:pt x="6629" y="5482"/>
                  <a:pt x="6886" y="5293"/>
                </a:cubicBezTo>
                <a:lnTo>
                  <a:pt x="6975" y="5214"/>
                </a:lnTo>
                <a:cubicBezTo>
                  <a:pt x="7221" y="4924"/>
                  <a:pt x="7500" y="4645"/>
                  <a:pt x="7801" y="4411"/>
                </a:cubicBezTo>
                <a:cubicBezTo>
                  <a:pt x="7913" y="4299"/>
                  <a:pt x="8002" y="4177"/>
                  <a:pt x="8080" y="4065"/>
                </a:cubicBezTo>
                <a:cubicBezTo>
                  <a:pt x="8381" y="3674"/>
                  <a:pt x="8627" y="3261"/>
                  <a:pt x="8839" y="2826"/>
                </a:cubicBezTo>
                <a:cubicBezTo>
                  <a:pt x="9006" y="2491"/>
                  <a:pt x="9151" y="2146"/>
                  <a:pt x="9274" y="1800"/>
                </a:cubicBezTo>
                <a:cubicBezTo>
                  <a:pt x="9352" y="1576"/>
                  <a:pt x="9419" y="1342"/>
                  <a:pt x="9475" y="1119"/>
                </a:cubicBezTo>
                <a:cubicBezTo>
                  <a:pt x="9475" y="1108"/>
                  <a:pt x="9475" y="1108"/>
                  <a:pt x="9475" y="1097"/>
                </a:cubicBezTo>
                <a:lnTo>
                  <a:pt x="9453" y="1119"/>
                </a:lnTo>
                <a:cubicBezTo>
                  <a:pt x="9397" y="1275"/>
                  <a:pt x="9307" y="1498"/>
                  <a:pt x="9196" y="1766"/>
                </a:cubicBezTo>
                <a:cubicBezTo>
                  <a:pt x="9051" y="2112"/>
                  <a:pt x="8883" y="2436"/>
                  <a:pt x="8705" y="2759"/>
                </a:cubicBezTo>
                <a:cubicBezTo>
                  <a:pt x="8471" y="3161"/>
                  <a:pt x="8203" y="3552"/>
                  <a:pt x="7901" y="3920"/>
                </a:cubicBezTo>
                <a:cubicBezTo>
                  <a:pt x="7723" y="4121"/>
                  <a:pt x="7533" y="4322"/>
                  <a:pt x="7343" y="4500"/>
                </a:cubicBezTo>
                <a:cubicBezTo>
                  <a:pt x="7131" y="4701"/>
                  <a:pt x="6908" y="4880"/>
                  <a:pt x="6674" y="5036"/>
                </a:cubicBezTo>
                <a:cubicBezTo>
                  <a:pt x="6428" y="5214"/>
                  <a:pt x="6172" y="5359"/>
                  <a:pt x="5893" y="5493"/>
                </a:cubicBezTo>
                <a:cubicBezTo>
                  <a:pt x="5826" y="5527"/>
                  <a:pt x="5759" y="5549"/>
                  <a:pt x="5692" y="5583"/>
                </a:cubicBezTo>
                <a:lnTo>
                  <a:pt x="5580" y="5627"/>
                </a:lnTo>
                <a:lnTo>
                  <a:pt x="5558" y="5627"/>
                </a:lnTo>
                <a:lnTo>
                  <a:pt x="5524" y="5638"/>
                </a:lnTo>
                <a:lnTo>
                  <a:pt x="5469" y="5661"/>
                </a:lnTo>
                <a:lnTo>
                  <a:pt x="5245" y="5739"/>
                </a:lnTo>
                <a:lnTo>
                  <a:pt x="5022" y="5806"/>
                </a:lnTo>
                <a:cubicBezTo>
                  <a:pt x="4643" y="5921"/>
                  <a:pt x="4251" y="5979"/>
                  <a:pt x="3859" y="5979"/>
                </a:cubicBezTo>
                <a:cubicBezTo>
                  <a:pt x="3606" y="5979"/>
                  <a:pt x="3353" y="5955"/>
                  <a:pt x="3103" y="5906"/>
                </a:cubicBezTo>
                <a:cubicBezTo>
                  <a:pt x="2456" y="5784"/>
                  <a:pt x="1864" y="5460"/>
                  <a:pt x="1407" y="4969"/>
                </a:cubicBezTo>
                <a:cubicBezTo>
                  <a:pt x="1183" y="4735"/>
                  <a:pt x="994" y="4467"/>
                  <a:pt x="837" y="4165"/>
                </a:cubicBezTo>
                <a:cubicBezTo>
                  <a:pt x="681" y="3875"/>
                  <a:pt x="558" y="3563"/>
                  <a:pt x="480" y="3239"/>
                </a:cubicBezTo>
                <a:cubicBezTo>
                  <a:pt x="447" y="3083"/>
                  <a:pt x="413" y="2927"/>
                  <a:pt x="391" y="2759"/>
                </a:cubicBezTo>
                <a:lnTo>
                  <a:pt x="380" y="2637"/>
                </a:lnTo>
                <a:lnTo>
                  <a:pt x="380" y="2525"/>
                </a:lnTo>
                <a:cubicBezTo>
                  <a:pt x="380" y="2436"/>
                  <a:pt x="380" y="2358"/>
                  <a:pt x="380" y="2279"/>
                </a:cubicBezTo>
                <a:cubicBezTo>
                  <a:pt x="391" y="2134"/>
                  <a:pt x="413" y="1978"/>
                  <a:pt x="447" y="1822"/>
                </a:cubicBezTo>
                <a:cubicBezTo>
                  <a:pt x="480" y="1677"/>
                  <a:pt x="536" y="1543"/>
                  <a:pt x="614" y="1409"/>
                </a:cubicBezTo>
                <a:cubicBezTo>
                  <a:pt x="904" y="896"/>
                  <a:pt x="1395" y="516"/>
                  <a:pt x="1965" y="371"/>
                </a:cubicBezTo>
                <a:cubicBezTo>
                  <a:pt x="2118" y="318"/>
                  <a:pt x="2275" y="292"/>
                  <a:pt x="2434" y="292"/>
                </a:cubicBezTo>
                <a:cubicBezTo>
                  <a:pt x="2541" y="292"/>
                  <a:pt x="2649" y="304"/>
                  <a:pt x="2757" y="327"/>
                </a:cubicBezTo>
                <a:cubicBezTo>
                  <a:pt x="2868" y="360"/>
                  <a:pt x="2969" y="427"/>
                  <a:pt x="3058" y="505"/>
                </a:cubicBezTo>
                <a:cubicBezTo>
                  <a:pt x="3136" y="594"/>
                  <a:pt x="3214" y="695"/>
                  <a:pt x="3281" y="795"/>
                </a:cubicBezTo>
                <a:cubicBezTo>
                  <a:pt x="3527" y="1219"/>
                  <a:pt x="3527" y="1733"/>
                  <a:pt x="3248" y="2023"/>
                </a:cubicBezTo>
                <a:cubicBezTo>
                  <a:pt x="3125" y="2157"/>
                  <a:pt x="2958" y="2246"/>
                  <a:pt x="2768" y="2279"/>
                </a:cubicBezTo>
                <a:cubicBezTo>
                  <a:pt x="2727" y="2288"/>
                  <a:pt x="2686" y="2292"/>
                  <a:pt x="2646" y="2292"/>
                </a:cubicBezTo>
                <a:cubicBezTo>
                  <a:pt x="2531" y="2292"/>
                  <a:pt x="2418" y="2259"/>
                  <a:pt x="2310" y="2201"/>
                </a:cubicBezTo>
                <a:cubicBezTo>
                  <a:pt x="2199" y="2134"/>
                  <a:pt x="2110" y="2034"/>
                  <a:pt x="2054" y="1922"/>
                </a:cubicBezTo>
                <a:cubicBezTo>
                  <a:pt x="2032" y="1889"/>
                  <a:pt x="2020" y="1855"/>
                  <a:pt x="2020" y="1833"/>
                </a:cubicBezTo>
                <a:cubicBezTo>
                  <a:pt x="1998" y="1800"/>
                  <a:pt x="1998" y="1766"/>
                  <a:pt x="1987" y="1744"/>
                </a:cubicBezTo>
                <a:cubicBezTo>
                  <a:pt x="1976" y="1666"/>
                  <a:pt x="1976" y="1588"/>
                  <a:pt x="2009" y="1509"/>
                </a:cubicBezTo>
                <a:lnTo>
                  <a:pt x="2009" y="1509"/>
                </a:lnTo>
                <a:cubicBezTo>
                  <a:pt x="1987" y="1554"/>
                  <a:pt x="1976" y="1588"/>
                  <a:pt x="1976" y="1632"/>
                </a:cubicBezTo>
                <a:cubicBezTo>
                  <a:pt x="1953" y="1733"/>
                  <a:pt x="1965" y="1844"/>
                  <a:pt x="1998" y="1945"/>
                </a:cubicBezTo>
                <a:cubicBezTo>
                  <a:pt x="2054" y="2079"/>
                  <a:pt x="2154" y="2190"/>
                  <a:pt x="2277" y="2268"/>
                </a:cubicBezTo>
                <a:cubicBezTo>
                  <a:pt x="2401" y="2354"/>
                  <a:pt x="2549" y="2407"/>
                  <a:pt x="2707" y="2407"/>
                </a:cubicBezTo>
                <a:cubicBezTo>
                  <a:pt x="2735" y="2407"/>
                  <a:pt x="2762" y="2406"/>
                  <a:pt x="2790" y="2402"/>
                </a:cubicBezTo>
                <a:cubicBezTo>
                  <a:pt x="2891" y="2391"/>
                  <a:pt x="2991" y="2369"/>
                  <a:pt x="3092" y="2324"/>
                </a:cubicBezTo>
                <a:cubicBezTo>
                  <a:pt x="3192" y="2279"/>
                  <a:pt x="3281" y="2212"/>
                  <a:pt x="3371" y="2134"/>
                </a:cubicBezTo>
                <a:cubicBezTo>
                  <a:pt x="3549" y="1956"/>
                  <a:pt x="3650" y="1721"/>
                  <a:pt x="3672" y="1476"/>
                </a:cubicBezTo>
                <a:cubicBezTo>
                  <a:pt x="3683" y="1197"/>
                  <a:pt x="3627" y="929"/>
                  <a:pt x="3493" y="684"/>
                </a:cubicBezTo>
                <a:cubicBezTo>
                  <a:pt x="3359" y="405"/>
                  <a:pt x="3125" y="181"/>
                  <a:pt x="2846" y="70"/>
                </a:cubicBezTo>
                <a:cubicBezTo>
                  <a:pt x="2716" y="23"/>
                  <a:pt x="2578" y="0"/>
                  <a:pt x="24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7"/>
          <p:cNvSpPr/>
          <p:nvPr/>
        </p:nvSpPr>
        <p:spPr>
          <a:xfrm>
            <a:off x="6946467" y="3181256"/>
            <a:ext cx="96060" cy="92386"/>
          </a:xfrm>
          <a:custGeom>
            <a:avLst/>
            <a:gdLst/>
            <a:ahLst/>
            <a:cxnLst/>
            <a:rect l="l" t="t" r="r" b="b"/>
            <a:pathLst>
              <a:path w="837" h="805" extrusionOk="0">
                <a:moveTo>
                  <a:pt x="837" y="1"/>
                </a:moveTo>
                <a:cubicBezTo>
                  <a:pt x="536" y="235"/>
                  <a:pt x="257" y="503"/>
                  <a:pt x="0" y="804"/>
                </a:cubicBezTo>
                <a:cubicBezTo>
                  <a:pt x="312" y="559"/>
                  <a:pt x="591" y="291"/>
                  <a:pt x="8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7"/>
          <p:cNvSpPr/>
          <p:nvPr/>
        </p:nvSpPr>
        <p:spPr>
          <a:xfrm>
            <a:off x="6376544" y="2815388"/>
            <a:ext cx="111210" cy="99846"/>
          </a:xfrm>
          <a:custGeom>
            <a:avLst/>
            <a:gdLst/>
            <a:ahLst/>
            <a:cxnLst/>
            <a:rect l="l" t="t" r="r" b="b"/>
            <a:pathLst>
              <a:path w="969" h="870" extrusionOk="0">
                <a:moveTo>
                  <a:pt x="57" y="207"/>
                </a:moveTo>
                <a:cubicBezTo>
                  <a:pt x="53" y="211"/>
                  <a:pt x="49" y="216"/>
                  <a:pt x="45" y="220"/>
                </a:cubicBezTo>
                <a:lnTo>
                  <a:pt x="28" y="269"/>
                </a:lnTo>
                <a:lnTo>
                  <a:pt x="28" y="269"/>
                </a:lnTo>
                <a:cubicBezTo>
                  <a:pt x="36" y="248"/>
                  <a:pt x="46" y="227"/>
                  <a:pt x="57" y="207"/>
                </a:cubicBezTo>
                <a:close/>
                <a:moveTo>
                  <a:pt x="28" y="269"/>
                </a:moveTo>
                <a:lnTo>
                  <a:pt x="28" y="269"/>
                </a:lnTo>
                <a:cubicBezTo>
                  <a:pt x="26" y="275"/>
                  <a:pt x="24" y="281"/>
                  <a:pt x="22" y="287"/>
                </a:cubicBezTo>
                <a:lnTo>
                  <a:pt x="28" y="269"/>
                </a:lnTo>
                <a:close/>
                <a:moveTo>
                  <a:pt x="428" y="1"/>
                </a:moveTo>
                <a:cubicBezTo>
                  <a:pt x="402" y="1"/>
                  <a:pt x="374" y="3"/>
                  <a:pt x="346" y="8"/>
                </a:cubicBezTo>
                <a:cubicBezTo>
                  <a:pt x="220" y="26"/>
                  <a:pt x="116" y="102"/>
                  <a:pt x="57" y="207"/>
                </a:cubicBezTo>
                <a:lnTo>
                  <a:pt x="57" y="207"/>
                </a:lnTo>
                <a:cubicBezTo>
                  <a:pt x="71" y="190"/>
                  <a:pt x="78" y="176"/>
                  <a:pt x="78" y="176"/>
                </a:cubicBezTo>
                <a:lnTo>
                  <a:pt x="78" y="176"/>
                </a:lnTo>
                <a:cubicBezTo>
                  <a:pt x="78" y="177"/>
                  <a:pt x="67" y="199"/>
                  <a:pt x="45" y="232"/>
                </a:cubicBezTo>
                <a:cubicBezTo>
                  <a:pt x="22" y="287"/>
                  <a:pt x="11" y="354"/>
                  <a:pt x="0" y="410"/>
                </a:cubicBezTo>
                <a:cubicBezTo>
                  <a:pt x="0" y="477"/>
                  <a:pt x="11" y="544"/>
                  <a:pt x="22" y="600"/>
                </a:cubicBezTo>
                <a:cubicBezTo>
                  <a:pt x="98" y="780"/>
                  <a:pt x="261" y="870"/>
                  <a:pt x="426" y="870"/>
                </a:cubicBezTo>
                <a:cubicBezTo>
                  <a:pt x="577" y="870"/>
                  <a:pt x="729" y="794"/>
                  <a:pt x="815" y="645"/>
                </a:cubicBezTo>
                <a:cubicBezTo>
                  <a:pt x="969" y="346"/>
                  <a:pt x="744" y="1"/>
                  <a:pt x="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7"/>
          <p:cNvSpPr/>
          <p:nvPr/>
        </p:nvSpPr>
        <p:spPr>
          <a:xfrm>
            <a:off x="6375167" y="2835472"/>
            <a:ext cx="10444" cy="48775"/>
          </a:xfrm>
          <a:custGeom>
            <a:avLst/>
            <a:gdLst/>
            <a:ahLst/>
            <a:cxnLst/>
            <a:rect l="l" t="t" r="r" b="b"/>
            <a:pathLst>
              <a:path w="91" h="425" extrusionOk="0">
                <a:moveTo>
                  <a:pt x="90" y="1"/>
                </a:moveTo>
                <a:cubicBezTo>
                  <a:pt x="90" y="1"/>
                  <a:pt x="79" y="24"/>
                  <a:pt x="57" y="57"/>
                </a:cubicBezTo>
                <a:lnTo>
                  <a:pt x="34" y="112"/>
                </a:lnTo>
                <a:cubicBezTo>
                  <a:pt x="1" y="179"/>
                  <a:pt x="1" y="258"/>
                  <a:pt x="12" y="336"/>
                </a:cubicBezTo>
                <a:cubicBezTo>
                  <a:pt x="23" y="369"/>
                  <a:pt x="23" y="403"/>
                  <a:pt x="46" y="425"/>
                </a:cubicBezTo>
                <a:cubicBezTo>
                  <a:pt x="23" y="369"/>
                  <a:pt x="12" y="302"/>
                  <a:pt x="23" y="235"/>
                </a:cubicBezTo>
                <a:cubicBezTo>
                  <a:pt x="23" y="179"/>
                  <a:pt x="34" y="112"/>
                  <a:pt x="68" y="57"/>
                </a:cubicBezTo>
                <a:cubicBezTo>
                  <a:pt x="79" y="24"/>
                  <a:pt x="90" y="1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7"/>
          <p:cNvSpPr/>
          <p:nvPr/>
        </p:nvSpPr>
        <p:spPr>
          <a:xfrm>
            <a:off x="6831128" y="2927742"/>
            <a:ext cx="330530" cy="147243"/>
          </a:xfrm>
          <a:custGeom>
            <a:avLst/>
            <a:gdLst/>
            <a:ahLst/>
            <a:cxnLst/>
            <a:rect l="l" t="t" r="r" b="b"/>
            <a:pathLst>
              <a:path w="2880" h="1283" extrusionOk="0">
                <a:moveTo>
                  <a:pt x="2657" y="0"/>
                </a:moveTo>
                <a:cubicBezTo>
                  <a:pt x="2176" y="397"/>
                  <a:pt x="1586" y="497"/>
                  <a:pt x="1048" y="497"/>
                </a:cubicBezTo>
                <a:cubicBezTo>
                  <a:pt x="648" y="497"/>
                  <a:pt x="277" y="442"/>
                  <a:pt x="1" y="413"/>
                </a:cubicBezTo>
                <a:lnTo>
                  <a:pt x="1" y="413"/>
                </a:lnTo>
                <a:cubicBezTo>
                  <a:pt x="21" y="931"/>
                  <a:pt x="161" y="1283"/>
                  <a:pt x="978" y="1283"/>
                </a:cubicBezTo>
                <a:cubicBezTo>
                  <a:pt x="1058" y="1283"/>
                  <a:pt x="1145" y="1280"/>
                  <a:pt x="1239" y="1273"/>
                </a:cubicBezTo>
                <a:cubicBezTo>
                  <a:pt x="2277" y="1183"/>
                  <a:pt x="2880" y="112"/>
                  <a:pt x="2880" y="112"/>
                </a:cubicBezTo>
                <a:lnTo>
                  <a:pt x="2880" y="112"/>
                </a:lnTo>
                <a:cubicBezTo>
                  <a:pt x="2445" y="665"/>
                  <a:pt x="1678" y="896"/>
                  <a:pt x="1167" y="896"/>
                </a:cubicBezTo>
                <a:cubicBezTo>
                  <a:pt x="904" y="896"/>
                  <a:pt x="708" y="835"/>
                  <a:pt x="659" y="726"/>
                </a:cubicBezTo>
                <a:lnTo>
                  <a:pt x="659" y="726"/>
                </a:lnTo>
                <a:cubicBezTo>
                  <a:pt x="761" y="740"/>
                  <a:pt x="863" y="746"/>
                  <a:pt x="965" y="746"/>
                </a:cubicBezTo>
                <a:cubicBezTo>
                  <a:pt x="1598" y="746"/>
                  <a:pt x="2214" y="481"/>
                  <a:pt x="265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7"/>
          <p:cNvSpPr/>
          <p:nvPr/>
        </p:nvSpPr>
        <p:spPr>
          <a:xfrm>
            <a:off x="6709018" y="3052261"/>
            <a:ext cx="347631" cy="142538"/>
          </a:xfrm>
          <a:custGeom>
            <a:avLst/>
            <a:gdLst/>
            <a:ahLst/>
            <a:cxnLst/>
            <a:rect l="l" t="t" r="r" b="b"/>
            <a:pathLst>
              <a:path w="3029" h="1242" extrusionOk="0">
                <a:moveTo>
                  <a:pt x="459" y="0"/>
                </a:moveTo>
                <a:cubicBezTo>
                  <a:pt x="333" y="0"/>
                  <a:pt x="248" y="54"/>
                  <a:pt x="172" y="154"/>
                </a:cubicBezTo>
                <a:cubicBezTo>
                  <a:pt x="0" y="368"/>
                  <a:pt x="374" y="1241"/>
                  <a:pt x="1214" y="1241"/>
                </a:cubicBezTo>
                <a:cubicBezTo>
                  <a:pt x="1249" y="1241"/>
                  <a:pt x="1285" y="1240"/>
                  <a:pt x="1321" y="1237"/>
                </a:cubicBezTo>
                <a:cubicBezTo>
                  <a:pt x="2169" y="1181"/>
                  <a:pt x="2582" y="779"/>
                  <a:pt x="2660" y="623"/>
                </a:cubicBezTo>
                <a:lnTo>
                  <a:pt x="2660" y="623"/>
                </a:lnTo>
                <a:cubicBezTo>
                  <a:pt x="2374" y="766"/>
                  <a:pt x="1969" y="940"/>
                  <a:pt x="1598" y="940"/>
                </a:cubicBezTo>
                <a:cubicBezTo>
                  <a:pt x="1333" y="940"/>
                  <a:pt x="1085" y="851"/>
                  <a:pt x="908" y="600"/>
                </a:cubicBezTo>
                <a:lnTo>
                  <a:pt x="908" y="600"/>
                </a:lnTo>
                <a:cubicBezTo>
                  <a:pt x="1051" y="635"/>
                  <a:pt x="1260" y="660"/>
                  <a:pt x="1496" y="660"/>
                </a:cubicBezTo>
                <a:cubicBezTo>
                  <a:pt x="2017" y="660"/>
                  <a:pt x="2668" y="539"/>
                  <a:pt x="3029" y="132"/>
                </a:cubicBezTo>
                <a:lnTo>
                  <a:pt x="3029" y="132"/>
                </a:lnTo>
                <a:cubicBezTo>
                  <a:pt x="3029" y="132"/>
                  <a:pt x="2414" y="424"/>
                  <a:pt x="1823" y="424"/>
                </a:cubicBezTo>
                <a:cubicBezTo>
                  <a:pt x="1623" y="424"/>
                  <a:pt x="1424" y="390"/>
                  <a:pt x="1254" y="299"/>
                </a:cubicBezTo>
                <a:cubicBezTo>
                  <a:pt x="865" y="95"/>
                  <a:pt x="626" y="0"/>
                  <a:pt x="45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7"/>
          <p:cNvSpPr/>
          <p:nvPr/>
        </p:nvSpPr>
        <p:spPr>
          <a:xfrm>
            <a:off x="6589433" y="3049048"/>
            <a:ext cx="363469" cy="203823"/>
          </a:xfrm>
          <a:custGeom>
            <a:avLst/>
            <a:gdLst/>
            <a:ahLst/>
            <a:cxnLst/>
            <a:rect l="l" t="t" r="r" b="b"/>
            <a:pathLst>
              <a:path w="3167" h="1776" extrusionOk="0">
                <a:moveTo>
                  <a:pt x="427" y="0"/>
                </a:moveTo>
                <a:cubicBezTo>
                  <a:pt x="224" y="0"/>
                  <a:pt x="1" y="163"/>
                  <a:pt x="31" y="584"/>
                </a:cubicBezTo>
                <a:cubicBezTo>
                  <a:pt x="58" y="1081"/>
                  <a:pt x="776" y="1775"/>
                  <a:pt x="1832" y="1775"/>
                </a:cubicBezTo>
                <a:cubicBezTo>
                  <a:pt x="2104" y="1775"/>
                  <a:pt x="2398" y="1729"/>
                  <a:pt x="2709" y="1622"/>
                </a:cubicBezTo>
                <a:lnTo>
                  <a:pt x="2709" y="1622"/>
                </a:lnTo>
                <a:cubicBezTo>
                  <a:pt x="2548" y="1641"/>
                  <a:pt x="2344" y="1659"/>
                  <a:pt x="2125" y="1659"/>
                </a:cubicBezTo>
                <a:cubicBezTo>
                  <a:pt x="1572" y="1659"/>
                  <a:pt x="933" y="1538"/>
                  <a:pt x="701" y="986"/>
                </a:cubicBezTo>
                <a:lnTo>
                  <a:pt x="701" y="986"/>
                </a:lnTo>
                <a:cubicBezTo>
                  <a:pt x="1035" y="1220"/>
                  <a:pt x="1483" y="1482"/>
                  <a:pt x="2058" y="1482"/>
                </a:cubicBezTo>
                <a:cubicBezTo>
                  <a:pt x="2386" y="1482"/>
                  <a:pt x="2754" y="1398"/>
                  <a:pt x="3167" y="1175"/>
                </a:cubicBezTo>
                <a:lnTo>
                  <a:pt x="3167" y="1175"/>
                </a:lnTo>
                <a:cubicBezTo>
                  <a:pt x="3001" y="1258"/>
                  <a:pt x="2672" y="1392"/>
                  <a:pt x="2283" y="1392"/>
                </a:cubicBezTo>
                <a:cubicBezTo>
                  <a:pt x="1991" y="1392"/>
                  <a:pt x="1664" y="1316"/>
                  <a:pt x="1348" y="1086"/>
                </a:cubicBezTo>
                <a:cubicBezTo>
                  <a:pt x="991" y="840"/>
                  <a:pt x="868" y="305"/>
                  <a:pt x="678" y="104"/>
                </a:cubicBezTo>
                <a:cubicBezTo>
                  <a:pt x="620" y="38"/>
                  <a:pt x="526" y="0"/>
                  <a:pt x="42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7"/>
          <p:cNvSpPr/>
          <p:nvPr/>
        </p:nvSpPr>
        <p:spPr>
          <a:xfrm>
            <a:off x="6952779" y="3176206"/>
            <a:ext cx="14231" cy="7804"/>
          </a:xfrm>
          <a:custGeom>
            <a:avLst/>
            <a:gdLst/>
            <a:ahLst/>
            <a:cxnLst/>
            <a:rect l="l" t="t" r="r" b="b"/>
            <a:pathLst>
              <a:path w="124" h="68" extrusionOk="0">
                <a:moveTo>
                  <a:pt x="124" y="0"/>
                </a:moveTo>
                <a:lnTo>
                  <a:pt x="1" y="67"/>
                </a:lnTo>
                <a:cubicBezTo>
                  <a:pt x="79" y="34"/>
                  <a:pt x="123" y="0"/>
                  <a:pt x="12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7"/>
          <p:cNvSpPr/>
          <p:nvPr/>
        </p:nvSpPr>
        <p:spPr>
          <a:xfrm>
            <a:off x="6427385" y="3032866"/>
            <a:ext cx="424410" cy="275321"/>
          </a:xfrm>
          <a:custGeom>
            <a:avLst/>
            <a:gdLst/>
            <a:ahLst/>
            <a:cxnLst/>
            <a:rect l="l" t="t" r="r" b="b"/>
            <a:pathLst>
              <a:path w="3698" h="2399" extrusionOk="0">
                <a:moveTo>
                  <a:pt x="626" y="0"/>
                </a:moveTo>
                <a:cubicBezTo>
                  <a:pt x="316" y="0"/>
                  <a:pt x="0" y="560"/>
                  <a:pt x="271" y="1182"/>
                </a:cubicBezTo>
                <a:cubicBezTo>
                  <a:pt x="510" y="1742"/>
                  <a:pt x="1516" y="2399"/>
                  <a:pt x="2605" y="2399"/>
                </a:cubicBezTo>
                <a:cubicBezTo>
                  <a:pt x="2841" y="2399"/>
                  <a:pt x="3081" y="2368"/>
                  <a:pt x="3318" y="2298"/>
                </a:cubicBezTo>
                <a:lnTo>
                  <a:pt x="3318" y="2298"/>
                </a:lnTo>
                <a:cubicBezTo>
                  <a:pt x="3199" y="2315"/>
                  <a:pt x="3080" y="2323"/>
                  <a:pt x="2962" y="2323"/>
                </a:cubicBezTo>
                <a:cubicBezTo>
                  <a:pt x="2193" y="2323"/>
                  <a:pt x="1455" y="1983"/>
                  <a:pt x="952" y="1383"/>
                </a:cubicBezTo>
                <a:lnTo>
                  <a:pt x="952" y="1383"/>
                </a:lnTo>
                <a:cubicBezTo>
                  <a:pt x="1243" y="1592"/>
                  <a:pt x="1844" y="2097"/>
                  <a:pt x="2900" y="2097"/>
                </a:cubicBezTo>
                <a:cubicBezTo>
                  <a:pt x="3141" y="2097"/>
                  <a:pt x="3407" y="2070"/>
                  <a:pt x="3697" y="2008"/>
                </a:cubicBezTo>
                <a:lnTo>
                  <a:pt x="3697" y="2008"/>
                </a:lnTo>
                <a:cubicBezTo>
                  <a:pt x="3593" y="2026"/>
                  <a:pt x="3386" y="2057"/>
                  <a:pt x="3132" y="2057"/>
                </a:cubicBezTo>
                <a:cubicBezTo>
                  <a:pt x="2602" y="2057"/>
                  <a:pt x="1870" y="1922"/>
                  <a:pt x="1454" y="1249"/>
                </a:cubicBezTo>
                <a:cubicBezTo>
                  <a:pt x="1119" y="669"/>
                  <a:pt x="1052" y="156"/>
                  <a:pt x="729" y="22"/>
                </a:cubicBezTo>
                <a:cubicBezTo>
                  <a:pt x="695" y="7"/>
                  <a:pt x="661" y="0"/>
                  <a:pt x="6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7"/>
          <p:cNvSpPr/>
          <p:nvPr/>
        </p:nvSpPr>
        <p:spPr>
          <a:xfrm>
            <a:off x="6851671" y="3261935"/>
            <a:ext cx="9067" cy="1492"/>
          </a:xfrm>
          <a:custGeom>
            <a:avLst/>
            <a:gdLst/>
            <a:ahLst/>
            <a:cxnLst/>
            <a:rect l="l" t="t" r="r" b="b"/>
            <a:pathLst>
              <a:path w="79" h="13" extrusionOk="0">
                <a:moveTo>
                  <a:pt x="78" y="1"/>
                </a:moveTo>
                <a:cubicBezTo>
                  <a:pt x="77" y="1"/>
                  <a:pt x="76" y="1"/>
                  <a:pt x="75" y="1"/>
                </a:cubicBezTo>
                <a:lnTo>
                  <a:pt x="75" y="1"/>
                </a:lnTo>
                <a:cubicBezTo>
                  <a:pt x="77" y="1"/>
                  <a:pt x="78" y="1"/>
                  <a:pt x="78" y="1"/>
                </a:cubicBezTo>
                <a:close/>
                <a:moveTo>
                  <a:pt x="75" y="1"/>
                </a:moveTo>
                <a:lnTo>
                  <a:pt x="75" y="1"/>
                </a:lnTo>
                <a:cubicBezTo>
                  <a:pt x="67" y="1"/>
                  <a:pt x="37" y="3"/>
                  <a:pt x="0" y="12"/>
                </a:cubicBezTo>
                <a:cubicBezTo>
                  <a:pt x="22" y="12"/>
                  <a:pt x="53" y="2"/>
                  <a:pt x="7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7"/>
          <p:cNvSpPr/>
          <p:nvPr/>
        </p:nvSpPr>
        <p:spPr>
          <a:xfrm>
            <a:off x="6203593" y="2768909"/>
            <a:ext cx="267753" cy="493145"/>
          </a:xfrm>
          <a:custGeom>
            <a:avLst/>
            <a:gdLst/>
            <a:ahLst/>
            <a:cxnLst/>
            <a:rect l="l" t="t" r="r" b="b"/>
            <a:pathLst>
              <a:path w="2333" h="4297" extrusionOk="0">
                <a:moveTo>
                  <a:pt x="1518" y="1"/>
                </a:moveTo>
                <a:cubicBezTo>
                  <a:pt x="1518" y="1"/>
                  <a:pt x="291" y="12"/>
                  <a:pt x="146" y="1541"/>
                </a:cubicBezTo>
                <a:cubicBezTo>
                  <a:pt x="0" y="3069"/>
                  <a:pt x="1574" y="4275"/>
                  <a:pt x="2333" y="4297"/>
                </a:cubicBezTo>
                <a:cubicBezTo>
                  <a:pt x="1474" y="3817"/>
                  <a:pt x="492" y="2802"/>
                  <a:pt x="614" y="1630"/>
                </a:cubicBezTo>
                <a:lnTo>
                  <a:pt x="614" y="1630"/>
                </a:lnTo>
                <a:cubicBezTo>
                  <a:pt x="705" y="1946"/>
                  <a:pt x="1131" y="2268"/>
                  <a:pt x="1564" y="2268"/>
                </a:cubicBezTo>
                <a:cubicBezTo>
                  <a:pt x="1771" y="2268"/>
                  <a:pt x="1980" y="2194"/>
                  <a:pt x="2154" y="2009"/>
                </a:cubicBezTo>
                <a:lnTo>
                  <a:pt x="2154" y="2009"/>
                </a:lnTo>
                <a:cubicBezTo>
                  <a:pt x="2131" y="2011"/>
                  <a:pt x="2107" y="2012"/>
                  <a:pt x="2083" y="2012"/>
                </a:cubicBezTo>
                <a:cubicBezTo>
                  <a:pt x="1621" y="2012"/>
                  <a:pt x="1110" y="1705"/>
                  <a:pt x="994" y="1206"/>
                </a:cubicBezTo>
                <a:cubicBezTo>
                  <a:pt x="904" y="737"/>
                  <a:pt x="1116" y="246"/>
                  <a:pt x="151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7"/>
          <p:cNvSpPr/>
          <p:nvPr/>
        </p:nvSpPr>
        <p:spPr>
          <a:xfrm>
            <a:off x="8227128" y="0"/>
            <a:ext cx="890251" cy="999029"/>
          </a:xfrm>
          <a:custGeom>
            <a:avLst/>
            <a:gdLst/>
            <a:ahLst/>
            <a:cxnLst/>
            <a:rect l="l" t="t" r="r" b="b"/>
            <a:pathLst>
              <a:path w="7757" h="8705" extrusionOk="0">
                <a:moveTo>
                  <a:pt x="871" y="1"/>
                </a:moveTo>
                <a:cubicBezTo>
                  <a:pt x="870" y="2"/>
                  <a:pt x="837" y="80"/>
                  <a:pt x="759" y="224"/>
                </a:cubicBezTo>
                <a:cubicBezTo>
                  <a:pt x="692" y="369"/>
                  <a:pt x="603" y="592"/>
                  <a:pt x="503" y="882"/>
                </a:cubicBezTo>
                <a:cubicBezTo>
                  <a:pt x="380" y="1240"/>
                  <a:pt x="279" y="1597"/>
                  <a:pt x="201" y="1954"/>
                </a:cubicBezTo>
                <a:cubicBezTo>
                  <a:pt x="90" y="2434"/>
                  <a:pt x="34" y="2913"/>
                  <a:pt x="23" y="3393"/>
                </a:cubicBezTo>
                <a:cubicBezTo>
                  <a:pt x="0" y="3974"/>
                  <a:pt x="67" y="4554"/>
                  <a:pt x="213" y="5112"/>
                </a:cubicBezTo>
                <a:cubicBezTo>
                  <a:pt x="291" y="5424"/>
                  <a:pt x="402" y="5726"/>
                  <a:pt x="536" y="6016"/>
                </a:cubicBezTo>
                <a:cubicBezTo>
                  <a:pt x="570" y="6083"/>
                  <a:pt x="603" y="6161"/>
                  <a:pt x="637" y="6228"/>
                </a:cubicBezTo>
                <a:lnTo>
                  <a:pt x="704" y="6339"/>
                </a:lnTo>
                <a:lnTo>
                  <a:pt x="715" y="6373"/>
                </a:lnTo>
                <a:lnTo>
                  <a:pt x="726" y="6395"/>
                </a:lnTo>
                <a:lnTo>
                  <a:pt x="759" y="6451"/>
                </a:lnTo>
                <a:cubicBezTo>
                  <a:pt x="804" y="6518"/>
                  <a:pt x="837" y="6596"/>
                  <a:pt x="882" y="6663"/>
                </a:cubicBezTo>
                <a:cubicBezTo>
                  <a:pt x="927" y="6730"/>
                  <a:pt x="983" y="6797"/>
                  <a:pt x="1027" y="6875"/>
                </a:cubicBezTo>
                <a:cubicBezTo>
                  <a:pt x="1418" y="7467"/>
                  <a:pt x="1953" y="7946"/>
                  <a:pt x="2567" y="8292"/>
                </a:cubicBezTo>
                <a:cubicBezTo>
                  <a:pt x="3083" y="8563"/>
                  <a:pt x="3661" y="8704"/>
                  <a:pt x="4241" y="8704"/>
                </a:cubicBezTo>
                <a:cubicBezTo>
                  <a:pt x="4401" y="8704"/>
                  <a:pt x="4561" y="8693"/>
                  <a:pt x="4721" y="8672"/>
                </a:cubicBezTo>
                <a:cubicBezTo>
                  <a:pt x="5078" y="8616"/>
                  <a:pt x="5435" y="8504"/>
                  <a:pt x="5781" y="8359"/>
                </a:cubicBezTo>
                <a:cubicBezTo>
                  <a:pt x="6105" y="8214"/>
                  <a:pt x="6417" y="8024"/>
                  <a:pt x="6707" y="7801"/>
                </a:cubicBezTo>
                <a:cubicBezTo>
                  <a:pt x="6852" y="7690"/>
                  <a:pt x="6986" y="7567"/>
                  <a:pt x="7109" y="7444"/>
                </a:cubicBezTo>
                <a:lnTo>
                  <a:pt x="7198" y="7355"/>
                </a:lnTo>
                <a:lnTo>
                  <a:pt x="7288" y="7243"/>
                </a:lnTo>
                <a:cubicBezTo>
                  <a:pt x="7355" y="7176"/>
                  <a:pt x="7399" y="7109"/>
                  <a:pt x="7455" y="7031"/>
                </a:cubicBezTo>
                <a:cubicBezTo>
                  <a:pt x="7567" y="6886"/>
                  <a:pt x="7645" y="6719"/>
                  <a:pt x="7723" y="6551"/>
                </a:cubicBezTo>
                <a:cubicBezTo>
                  <a:pt x="7734" y="6529"/>
                  <a:pt x="7745" y="6507"/>
                  <a:pt x="7756" y="6473"/>
                </a:cubicBezTo>
                <a:lnTo>
                  <a:pt x="7756" y="4866"/>
                </a:lnTo>
                <a:cubicBezTo>
                  <a:pt x="7656" y="4610"/>
                  <a:pt x="7522" y="4364"/>
                  <a:pt x="7343" y="4141"/>
                </a:cubicBezTo>
                <a:cubicBezTo>
                  <a:pt x="7254" y="4007"/>
                  <a:pt x="7154" y="3895"/>
                  <a:pt x="7031" y="3795"/>
                </a:cubicBezTo>
                <a:cubicBezTo>
                  <a:pt x="7020" y="3784"/>
                  <a:pt x="7009" y="3773"/>
                  <a:pt x="6998" y="3762"/>
                </a:cubicBezTo>
                <a:cubicBezTo>
                  <a:pt x="6808" y="3739"/>
                  <a:pt x="6618" y="3706"/>
                  <a:pt x="6440" y="3672"/>
                </a:cubicBezTo>
                <a:cubicBezTo>
                  <a:pt x="6283" y="3628"/>
                  <a:pt x="6127" y="3583"/>
                  <a:pt x="5982" y="3527"/>
                </a:cubicBezTo>
                <a:cubicBezTo>
                  <a:pt x="5893" y="3550"/>
                  <a:pt x="5815" y="3583"/>
                  <a:pt x="5725" y="3616"/>
                </a:cubicBezTo>
                <a:cubicBezTo>
                  <a:pt x="5480" y="3728"/>
                  <a:pt x="5257" y="3895"/>
                  <a:pt x="5100" y="4119"/>
                </a:cubicBezTo>
                <a:cubicBezTo>
                  <a:pt x="4955" y="4331"/>
                  <a:pt x="4888" y="4576"/>
                  <a:pt x="4922" y="4833"/>
                </a:cubicBezTo>
                <a:cubicBezTo>
                  <a:pt x="4944" y="4944"/>
                  <a:pt x="4966" y="5045"/>
                  <a:pt x="5022" y="5145"/>
                </a:cubicBezTo>
                <a:cubicBezTo>
                  <a:pt x="5067" y="5246"/>
                  <a:pt x="5123" y="5324"/>
                  <a:pt x="5201" y="5402"/>
                </a:cubicBezTo>
                <a:cubicBezTo>
                  <a:pt x="5335" y="5525"/>
                  <a:pt x="5502" y="5603"/>
                  <a:pt x="5692" y="5614"/>
                </a:cubicBezTo>
                <a:cubicBezTo>
                  <a:pt x="5710" y="5615"/>
                  <a:pt x="5729" y="5616"/>
                  <a:pt x="5747" y="5616"/>
                </a:cubicBezTo>
                <a:cubicBezTo>
                  <a:pt x="5873" y="5616"/>
                  <a:pt x="5998" y="5583"/>
                  <a:pt x="6105" y="5525"/>
                </a:cubicBezTo>
                <a:cubicBezTo>
                  <a:pt x="6194" y="5469"/>
                  <a:pt x="6272" y="5402"/>
                  <a:pt x="6328" y="5302"/>
                </a:cubicBezTo>
                <a:cubicBezTo>
                  <a:pt x="6339" y="5268"/>
                  <a:pt x="6361" y="5235"/>
                  <a:pt x="6373" y="5190"/>
                </a:cubicBezTo>
                <a:lnTo>
                  <a:pt x="6373" y="5190"/>
                </a:lnTo>
                <a:cubicBezTo>
                  <a:pt x="6350" y="5257"/>
                  <a:pt x="6306" y="5324"/>
                  <a:pt x="6250" y="5380"/>
                </a:cubicBezTo>
                <a:cubicBezTo>
                  <a:pt x="6216" y="5402"/>
                  <a:pt x="6194" y="5413"/>
                  <a:pt x="6172" y="5424"/>
                </a:cubicBezTo>
                <a:cubicBezTo>
                  <a:pt x="6138" y="5447"/>
                  <a:pt x="6116" y="5469"/>
                  <a:pt x="6082" y="5480"/>
                </a:cubicBezTo>
                <a:cubicBezTo>
                  <a:pt x="5987" y="5523"/>
                  <a:pt x="5892" y="5540"/>
                  <a:pt x="5792" y="5540"/>
                </a:cubicBezTo>
                <a:cubicBezTo>
                  <a:pt x="5763" y="5540"/>
                  <a:pt x="5733" y="5538"/>
                  <a:pt x="5703" y="5536"/>
                </a:cubicBezTo>
                <a:cubicBezTo>
                  <a:pt x="5547" y="5514"/>
                  <a:pt x="5391" y="5435"/>
                  <a:pt x="5290" y="5313"/>
                </a:cubicBezTo>
                <a:cubicBezTo>
                  <a:pt x="5167" y="5179"/>
                  <a:pt x="5089" y="5000"/>
                  <a:pt x="5078" y="4811"/>
                </a:cubicBezTo>
                <a:cubicBezTo>
                  <a:pt x="5045" y="4420"/>
                  <a:pt x="5357" y="4007"/>
                  <a:pt x="5815" y="3840"/>
                </a:cubicBezTo>
                <a:cubicBezTo>
                  <a:pt x="5926" y="3795"/>
                  <a:pt x="6049" y="3762"/>
                  <a:pt x="6172" y="3750"/>
                </a:cubicBezTo>
                <a:cubicBezTo>
                  <a:pt x="6193" y="3748"/>
                  <a:pt x="6215" y="3747"/>
                  <a:pt x="6236" y="3747"/>
                </a:cubicBezTo>
                <a:cubicBezTo>
                  <a:pt x="6334" y="3747"/>
                  <a:pt x="6426" y="3767"/>
                  <a:pt x="6518" y="3795"/>
                </a:cubicBezTo>
                <a:cubicBezTo>
                  <a:pt x="6763" y="3918"/>
                  <a:pt x="6964" y="4096"/>
                  <a:pt x="7109" y="4320"/>
                </a:cubicBezTo>
                <a:cubicBezTo>
                  <a:pt x="7466" y="4799"/>
                  <a:pt x="7611" y="5391"/>
                  <a:pt x="7522" y="5982"/>
                </a:cubicBezTo>
                <a:cubicBezTo>
                  <a:pt x="7500" y="6127"/>
                  <a:pt x="7444" y="6272"/>
                  <a:pt x="7388" y="6406"/>
                </a:cubicBezTo>
                <a:cubicBezTo>
                  <a:pt x="7321" y="6551"/>
                  <a:pt x="7243" y="6685"/>
                  <a:pt x="7154" y="6808"/>
                </a:cubicBezTo>
                <a:cubicBezTo>
                  <a:pt x="7098" y="6875"/>
                  <a:pt x="7053" y="6942"/>
                  <a:pt x="7009" y="6998"/>
                </a:cubicBezTo>
                <a:lnTo>
                  <a:pt x="6931" y="7076"/>
                </a:lnTo>
                <a:lnTo>
                  <a:pt x="6841" y="7165"/>
                </a:lnTo>
                <a:cubicBezTo>
                  <a:pt x="6719" y="7288"/>
                  <a:pt x="6596" y="7388"/>
                  <a:pt x="6473" y="7489"/>
                </a:cubicBezTo>
                <a:cubicBezTo>
                  <a:pt x="6205" y="7690"/>
                  <a:pt x="5915" y="7857"/>
                  <a:pt x="5614" y="8002"/>
                </a:cubicBezTo>
                <a:cubicBezTo>
                  <a:pt x="5312" y="8125"/>
                  <a:pt x="4989" y="8225"/>
                  <a:pt x="4665" y="8270"/>
                </a:cubicBezTo>
                <a:cubicBezTo>
                  <a:pt x="4512" y="8291"/>
                  <a:pt x="4357" y="8302"/>
                  <a:pt x="4202" y="8302"/>
                </a:cubicBezTo>
                <a:cubicBezTo>
                  <a:pt x="4028" y="8302"/>
                  <a:pt x="3854" y="8288"/>
                  <a:pt x="3683" y="8259"/>
                </a:cubicBezTo>
                <a:cubicBezTo>
                  <a:pt x="3360" y="8203"/>
                  <a:pt x="3047" y="8091"/>
                  <a:pt x="2757" y="7946"/>
                </a:cubicBezTo>
                <a:cubicBezTo>
                  <a:pt x="2188" y="7634"/>
                  <a:pt x="1697" y="7199"/>
                  <a:pt x="1328" y="6674"/>
                </a:cubicBezTo>
                <a:lnTo>
                  <a:pt x="1183" y="6484"/>
                </a:lnTo>
                <a:cubicBezTo>
                  <a:pt x="1139" y="6418"/>
                  <a:pt x="1105" y="6339"/>
                  <a:pt x="1061" y="6272"/>
                </a:cubicBezTo>
                <a:lnTo>
                  <a:pt x="1027" y="6228"/>
                </a:lnTo>
                <a:lnTo>
                  <a:pt x="1016" y="6205"/>
                </a:lnTo>
                <a:lnTo>
                  <a:pt x="994" y="6172"/>
                </a:lnTo>
                <a:lnTo>
                  <a:pt x="938" y="6072"/>
                </a:lnTo>
                <a:cubicBezTo>
                  <a:pt x="904" y="6005"/>
                  <a:pt x="871" y="5938"/>
                  <a:pt x="837" y="5871"/>
                </a:cubicBezTo>
                <a:cubicBezTo>
                  <a:pt x="704" y="5603"/>
                  <a:pt x="592" y="5324"/>
                  <a:pt x="503" y="5034"/>
                </a:cubicBezTo>
                <a:cubicBezTo>
                  <a:pt x="425" y="4766"/>
                  <a:pt x="358" y="4487"/>
                  <a:pt x="324" y="4197"/>
                </a:cubicBezTo>
                <a:cubicBezTo>
                  <a:pt x="279" y="3929"/>
                  <a:pt x="257" y="3661"/>
                  <a:pt x="257" y="3393"/>
                </a:cubicBezTo>
                <a:cubicBezTo>
                  <a:pt x="246" y="2925"/>
                  <a:pt x="279" y="2456"/>
                  <a:pt x="346" y="1987"/>
                </a:cubicBezTo>
                <a:cubicBezTo>
                  <a:pt x="402" y="1619"/>
                  <a:pt x="480" y="1262"/>
                  <a:pt x="570" y="905"/>
                </a:cubicBezTo>
                <a:cubicBezTo>
                  <a:pt x="659" y="615"/>
                  <a:pt x="726" y="391"/>
                  <a:pt x="782" y="235"/>
                </a:cubicBezTo>
                <a:cubicBezTo>
                  <a:pt x="837" y="81"/>
                  <a:pt x="870" y="2"/>
                  <a:pt x="8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7"/>
          <p:cNvSpPr/>
          <p:nvPr/>
        </p:nvSpPr>
        <p:spPr>
          <a:xfrm>
            <a:off x="8842727" y="528832"/>
            <a:ext cx="128425" cy="101108"/>
          </a:xfrm>
          <a:custGeom>
            <a:avLst/>
            <a:gdLst/>
            <a:ahLst/>
            <a:cxnLst/>
            <a:rect l="l" t="t" r="r" b="b"/>
            <a:pathLst>
              <a:path w="1119" h="881" extrusionOk="0">
                <a:moveTo>
                  <a:pt x="588" y="1"/>
                </a:moveTo>
                <a:cubicBezTo>
                  <a:pt x="472" y="1"/>
                  <a:pt x="354" y="48"/>
                  <a:pt x="261" y="158"/>
                </a:cubicBezTo>
                <a:cubicBezTo>
                  <a:pt x="0" y="465"/>
                  <a:pt x="252" y="881"/>
                  <a:pt x="589" y="881"/>
                </a:cubicBezTo>
                <a:cubicBezTo>
                  <a:pt x="656" y="881"/>
                  <a:pt x="726" y="865"/>
                  <a:pt x="797" y="827"/>
                </a:cubicBezTo>
                <a:cubicBezTo>
                  <a:pt x="852" y="783"/>
                  <a:pt x="897" y="738"/>
                  <a:pt x="942" y="682"/>
                </a:cubicBezTo>
                <a:cubicBezTo>
                  <a:pt x="975" y="638"/>
                  <a:pt x="997" y="582"/>
                  <a:pt x="1009" y="515"/>
                </a:cubicBezTo>
                <a:cubicBezTo>
                  <a:pt x="1020" y="482"/>
                  <a:pt x="1031" y="459"/>
                  <a:pt x="1031" y="459"/>
                </a:cubicBezTo>
                <a:lnTo>
                  <a:pt x="1031" y="459"/>
                </a:lnTo>
                <a:cubicBezTo>
                  <a:pt x="1031" y="459"/>
                  <a:pt x="1031" y="482"/>
                  <a:pt x="1020" y="515"/>
                </a:cubicBezTo>
                <a:cubicBezTo>
                  <a:pt x="1020" y="537"/>
                  <a:pt x="1009" y="560"/>
                  <a:pt x="1009" y="582"/>
                </a:cubicBezTo>
                <a:cubicBezTo>
                  <a:pt x="1118" y="261"/>
                  <a:pt x="860" y="1"/>
                  <a:pt x="5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7"/>
          <p:cNvSpPr/>
          <p:nvPr/>
        </p:nvSpPr>
        <p:spPr>
          <a:xfrm>
            <a:off x="8934080" y="581509"/>
            <a:ext cx="26970" cy="42348"/>
          </a:xfrm>
          <a:custGeom>
            <a:avLst/>
            <a:gdLst/>
            <a:ahLst/>
            <a:cxnLst/>
            <a:rect l="l" t="t" r="r" b="b"/>
            <a:pathLst>
              <a:path w="235" h="369" extrusionOk="0">
                <a:moveTo>
                  <a:pt x="235" y="0"/>
                </a:moveTo>
                <a:lnTo>
                  <a:pt x="235" y="0"/>
                </a:lnTo>
                <a:cubicBezTo>
                  <a:pt x="235" y="0"/>
                  <a:pt x="229" y="13"/>
                  <a:pt x="225" y="38"/>
                </a:cubicBezTo>
                <a:lnTo>
                  <a:pt x="225" y="38"/>
                </a:lnTo>
                <a:cubicBezTo>
                  <a:pt x="235" y="13"/>
                  <a:pt x="235" y="0"/>
                  <a:pt x="235" y="0"/>
                </a:cubicBezTo>
                <a:close/>
                <a:moveTo>
                  <a:pt x="225" y="38"/>
                </a:moveTo>
                <a:lnTo>
                  <a:pt x="225" y="38"/>
                </a:lnTo>
                <a:cubicBezTo>
                  <a:pt x="222" y="46"/>
                  <a:pt x="218" y="56"/>
                  <a:pt x="213" y="67"/>
                </a:cubicBezTo>
                <a:cubicBezTo>
                  <a:pt x="201" y="123"/>
                  <a:pt x="179" y="179"/>
                  <a:pt x="146" y="235"/>
                </a:cubicBezTo>
                <a:cubicBezTo>
                  <a:pt x="101" y="290"/>
                  <a:pt x="56" y="335"/>
                  <a:pt x="1" y="368"/>
                </a:cubicBezTo>
                <a:cubicBezTo>
                  <a:pt x="34" y="357"/>
                  <a:pt x="56" y="335"/>
                  <a:pt x="79" y="324"/>
                </a:cubicBezTo>
                <a:cubicBezTo>
                  <a:pt x="134" y="268"/>
                  <a:pt x="179" y="201"/>
                  <a:pt x="213" y="134"/>
                </a:cubicBezTo>
                <a:cubicBezTo>
                  <a:pt x="213" y="112"/>
                  <a:pt x="224" y="89"/>
                  <a:pt x="224" y="67"/>
                </a:cubicBezTo>
                <a:cubicBezTo>
                  <a:pt x="224" y="56"/>
                  <a:pt x="224" y="46"/>
                  <a:pt x="225" y="3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7"/>
          <p:cNvSpPr/>
          <p:nvPr/>
        </p:nvSpPr>
        <p:spPr>
          <a:xfrm>
            <a:off x="8286003" y="344521"/>
            <a:ext cx="261440" cy="257188"/>
          </a:xfrm>
          <a:custGeom>
            <a:avLst/>
            <a:gdLst/>
            <a:ahLst/>
            <a:cxnLst/>
            <a:rect l="l" t="t" r="r" b="b"/>
            <a:pathLst>
              <a:path w="2278" h="2241" extrusionOk="0">
                <a:moveTo>
                  <a:pt x="45" y="1"/>
                </a:moveTo>
                <a:lnTo>
                  <a:pt x="45" y="1"/>
                </a:lnTo>
                <a:cubicBezTo>
                  <a:pt x="90" y="793"/>
                  <a:pt x="983" y="1485"/>
                  <a:pt x="1418" y="1697"/>
                </a:cubicBezTo>
                <a:cubicBezTo>
                  <a:pt x="1339" y="1719"/>
                  <a:pt x="1264" y="1729"/>
                  <a:pt x="1192" y="1729"/>
                </a:cubicBezTo>
                <a:cubicBezTo>
                  <a:pt x="608" y="1729"/>
                  <a:pt x="233" y="1061"/>
                  <a:pt x="34" y="614"/>
                </a:cubicBezTo>
                <a:lnTo>
                  <a:pt x="34" y="614"/>
                </a:lnTo>
                <a:cubicBezTo>
                  <a:pt x="1" y="793"/>
                  <a:pt x="68" y="1351"/>
                  <a:pt x="693" y="1931"/>
                </a:cubicBezTo>
                <a:cubicBezTo>
                  <a:pt x="935" y="2157"/>
                  <a:pt x="1208" y="2240"/>
                  <a:pt x="1458" y="2240"/>
                </a:cubicBezTo>
                <a:cubicBezTo>
                  <a:pt x="1898" y="2240"/>
                  <a:pt x="2266" y="1983"/>
                  <a:pt x="2266" y="1797"/>
                </a:cubicBezTo>
                <a:cubicBezTo>
                  <a:pt x="2277" y="1496"/>
                  <a:pt x="2088" y="1384"/>
                  <a:pt x="1329" y="1239"/>
                </a:cubicBezTo>
                <a:cubicBezTo>
                  <a:pt x="581" y="1083"/>
                  <a:pt x="46" y="1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7"/>
          <p:cNvSpPr/>
          <p:nvPr/>
        </p:nvSpPr>
        <p:spPr>
          <a:xfrm>
            <a:off x="8298856" y="500830"/>
            <a:ext cx="371273" cy="204396"/>
          </a:xfrm>
          <a:custGeom>
            <a:avLst/>
            <a:gdLst/>
            <a:ahLst/>
            <a:cxnLst/>
            <a:rect l="l" t="t" r="r" b="b"/>
            <a:pathLst>
              <a:path w="3235" h="1781" extrusionOk="0">
                <a:moveTo>
                  <a:pt x="0" y="0"/>
                </a:moveTo>
                <a:cubicBezTo>
                  <a:pt x="525" y="1194"/>
                  <a:pt x="1418" y="1350"/>
                  <a:pt x="2054" y="1395"/>
                </a:cubicBezTo>
                <a:cubicBezTo>
                  <a:pt x="1909" y="1475"/>
                  <a:pt x="1761" y="1509"/>
                  <a:pt x="1612" y="1509"/>
                </a:cubicBezTo>
                <a:cubicBezTo>
                  <a:pt x="1013" y="1509"/>
                  <a:pt x="412" y="958"/>
                  <a:pt x="90" y="636"/>
                </a:cubicBezTo>
                <a:lnTo>
                  <a:pt x="90" y="636"/>
                </a:lnTo>
                <a:cubicBezTo>
                  <a:pt x="617" y="1476"/>
                  <a:pt x="1391" y="1781"/>
                  <a:pt x="2000" y="1781"/>
                </a:cubicBezTo>
                <a:cubicBezTo>
                  <a:pt x="2370" y="1781"/>
                  <a:pt x="2679" y="1668"/>
                  <a:pt x="2835" y="1496"/>
                </a:cubicBezTo>
                <a:cubicBezTo>
                  <a:pt x="3235" y="1053"/>
                  <a:pt x="2940" y="711"/>
                  <a:pt x="2671" y="711"/>
                </a:cubicBezTo>
                <a:cubicBezTo>
                  <a:pt x="2655" y="711"/>
                  <a:pt x="2639" y="712"/>
                  <a:pt x="2623" y="714"/>
                </a:cubicBezTo>
                <a:cubicBezTo>
                  <a:pt x="2357" y="757"/>
                  <a:pt x="1960" y="1063"/>
                  <a:pt x="1547" y="1063"/>
                </a:cubicBezTo>
                <a:cubicBezTo>
                  <a:pt x="1526" y="1063"/>
                  <a:pt x="1505" y="1062"/>
                  <a:pt x="1485" y="1060"/>
                </a:cubicBezTo>
                <a:cubicBezTo>
                  <a:pt x="581" y="1016"/>
                  <a:pt x="146" y="29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7"/>
          <p:cNvSpPr/>
          <p:nvPr/>
        </p:nvSpPr>
        <p:spPr>
          <a:xfrm>
            <a:off x="8292430" y="485451"/>
            <a:ext cx="6542" cy="15493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1" y="0"/>
                </a:moveTo>
                <a:lnTo>
                  <a:pt x="1" y="0"/>
                </a:lnTo>
                <a:cubicBezTo>
                  <a:pt x="1" y="0"/>
                  <a:pt x="23" y="56"/>
                  <a:pt x="56" y="134"/>
                </a:cubicBezTo>
                <a:cubicBezTo>
                  <a:pt x="45" y="90"/>
                  <a:pt x="23" y="45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7"/>
          <p:cNvSpPr/>
          <p:nvPr/>
        </p:nvSpPr>
        <p:spPr>
          <a:xfrm>
            <a:off x="8323187" y="618578"/>
            <a:ext cx="6542" cy="6542"/>
          </a:xfrm>
          <a:custGeom>
            <a:avLst/>
            <a:gdLst/>
            <a:ahLst/>
            <a:cxnLst/>
            <a:rect l="l" t="t" r="r" b="b"/>
            <a:pathLst>
              <a:path w="57" h="57" extrusionOk="0">
                <a:moveTo>
                  <a:pt x="56" y="57"/>
                </a:moveTo>
                <a:lnTo>
                  <a:pt x="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7"/>
          <p:cNvSpPr/>
          <p:nvPr/>
        </p:nvSpPr>
        <p:spPr>
          <a:xfrm>
            <a:off x="8329613" y="625004"/>
            <a:ext cx="448397" cy="188444"/>
          </a:xfrm>
          <a:custGeom>
            <a:avLst/>
            <a:gdLst/>
            <a:ahLst/>
            <a:cxnLst/>
            <a:rect l="l" t="t" r="r" b="b"/>
            <a:pathLst>
              <a:path w="3907" h="1642" extrusionOk="0">
                <a:moveTo>
                  <a:pt x="0" y="1"/>
                </a:moveTo>
                <a:lnTo>
                  <a:pt x="0" y="1"/>
                </a:lnTo>
                <a:cubicBezTo>
                  <a:pt x="1005" y="1239"/>
                  <a:pt x="2087" y="1206"/>
                  <a:pt x="2533" y="1228"/>
                </a:cubicBezTo>
                <a:cubicBezTo>
                  <a:pt x="2362" y="1263"/>
                  <a:pt x="2188" y="1280"/>
                  <a:pt x="2016" y="1280"/>
                </a:cubicBezTo>
                <a:cubicBezTo>
                  <a:pt x="1306" y="1280"/>
                  <a:pt x="617" y="990"/>
                  <a:pt x="123" y="469"/>
                </a:cubicBezTo>
                <a:lnTo>
                  <a:pt x="123" y="469"/>
                </a:lnTo>
                <a:cubicBezTo>
                  <a:pt x="698" y="1288"/>
                  <a:pt x="1715" y="1641"/>
                  <a:pt x="2480" y="1641"/>
                </a:cubicBezTo>
                <a:cubicBezTo>
                  <a:pt x="2769" y="1641"/>
                  <a:pt x="3023" y="1591"/>
                  <a:pt x="3203" y="1496"/>
                </a:cubicBezTo>
                <a:cubicBezTo>
                  <a:pt x="3861" y="1139"/>
                  <a:pt x="3906" y="402"/>
                  <a:pt x="3571" y="302"/>
                </a:cubicBezTo>
                <a:cubicBezTo>
                  <a:pt x="3530" y="290"/>
                  <a:pt x="3489" y="285"/>
                  <a:pt x="3447" y="285"/>
                </a:cubicBezTo>
                <a:cubicBezTo>
                  <a:pt x="3132" y="285"/>
                  <a:pt x="2772" y="588"/>
                  <a:pt x="2221" y="804"/>
                </a:cubicBezTo>
                <a:cubicBezTo>
                  <a:pt x="2038" y="872"/>
                  <a:pt x="1859" y="901"/>
                  <a:pt x="1688" y="901"/>
                </a:cubicBezTo>
                <a:cubicBezTo>
                  <a:pt x="848" y="901"/>
                  <a:pt x="186" y="20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7"/>
          <p:cNvSpPr/>
          <p:nvPr/>
        </p:nvSpPr>
        <p:spPr>
          <a:xfrm>
            <a:off x="8628002" y="532849"/>
            <a:ext cx="489369" cy="361395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3304" y="0"/>
                </a:moveTo>
                <a:lnTo>
                  <a:pt x="3304" y="0"/>
                </a:lnTo>
                <a:cubicBezTo>
                  <a:pt x="3471" y="458"/>
                  <a:pt x="3337" y="960"/>
                  <a:pt x="2969" y="1272"/>
                </a:cubicBezTo>
                <a:cubicBezTo>
                  <a:pt x="2788" y="1420"/>
                  <a:pt x="2568" y="1484"/>
                  <a:pt x="2349" y="1484"/>
                </a:cubicBezTo>
                <a:cubicBezTo>
                  <a:pt x="2055" y="1484"/>
                  <a:pt x="1761" y="1369"/>
                  <a:pt x="1563" y="1183"/>
                </a:cubicBezTo>
                <a:lnTo>
                  <a:pt x="1563" y="1183"/>
                </a:lnTo>
                <a:cubicBezTo>
                  <a:pt x="1610" y="1724"/>
                  <a:pt x="2108" y="1973"/>
                  <a:pt x="2539" y="1973"/>
                </a:cubicBezTo>
                <a:cubicBezTo>
                  <a:pt x="2723" y="1973"/>
                  <a:pt x="2894" y="1928"/>
                  <a:pt x="3013" y="1841"/>
                </a:cubicBezTo>
                <a:lnTo>
                  <a:pt x="3013" y="1841"/>
                </a:lnTo>
                <a:cubicBezTo>
                  <a:pt x="2512" y="2634"/>
                  <a:pt x="1530" y="2912"/>
                  <a:pt x="662" y="2912"/>
                </a:cubicBezTo>
                <a:cubicBezTo>
                  <a:pt x="430" y="2912"/>
                  <a:pt x="205" y="2892"/>
                  <a:pt x="0" y="2857"/>
                </a:cubicBezTo>
                <a:lnTo>
                  <a:pt x="0" y="2857"/>
                </a:lnTo>
                <a:cubicBezTo>
                  <a:pt x="233" y="3034"/>
                  <a:pt x="673" y="3149"/>
                  <a:pt x="1173" y="3149"/>
                </a:cubicBezTo>
                <a:cubicBezTo>
                  <a:pt x="1967" y="3149"/>
                  <a:pt x="2913" y="2859"/>
                  <a:pt x="3426" y="2065"/>
                </a:cubicBezTo>
                <a:cubicBezTo>
                  <a:pt x="4263" y="781"/>
                  <a:pt x="3304" y="0"/>
                  <a:pt x="330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7"/>
          <p:cNvSpPr/>
          <p:nvPr/>
        </p:nvSpPr>
        <p:spPr>
          <a:xfrm>
            <a:off x="7261496" y="0"/>
            <a:ext cx="909418" cy="999029"/>
          </a:xfrm>
          <a:custGeom>
            <a:avLst/>
            <a:gdLst/>
            <a:ahLst/>
            <a:cxnLst/>
            <a:rect l="l" t="t" r="r" b="b"/>
            <a:pathLst>
              <a:path w="7924" h="8705" extrusionOk="0">
                <a:moveTo>
                  <a:pt x="7053" y="1"/>
                </a:moveTo>
                <a:cubicBezTo>
                  <a:pt x="7053" y="1"/>
                  <a:pt x="7087" y="79"/>
                  <a:pt x="7142" y="235"/>
                </a:cubicBezTo>
                <a:cubicBezTo>
                  <a:pt x="7198" y="380"/>
                  <a:pt x="7276" y="615"/>
                  <a:pt x="7354" y="905"/>
                </a:cubicBezTo>
                <a:cubicBezTo>
                  <a:pt x="7455" y="1262"/>
                  <a:pt x="7533" y="1619"/>
                  <a:pt x="7578" y="1987"/>
                </a:cubicBezTo>
                <a:cubicBezTo>
                  <a:pt x="7656" y="2456"/>
                  <a:pt x="7689" y="2925"/>
                  <a:pt x="7678" y="3393"/>
                </a:cubicBezTo>
                <a:cubicBezTo>
                  <a:pt x="7667" y="3661"/>
                  <a:pt x="7644" y="3929"/>
                  <a:pt x="7611" y="4197"/>
                </a:cubicBezTo>
                <a:cubicBezTo>
                  <a:pt x="7566" y="4487"/>
                  <a:pt x="7511" y="4766"/>
                  <a:pt x="7421" y="5034"/>
                </a:cubicBezTo>
                <a:cubicBezTo>
                  <a:pt x="7343" y="5324"/>
                  <a:pt x="7232" y="5603"/>
                  <a:pt x="7098" y="5871"/>
                </a:cubicBezTo>
                <a:cubicBezTo>
                  <a:pt x="7064" y="5938"/>
                  <a:pt x="7020" y="6016"/>
                  <a:pt x="6986" y="6072"/>
                </a:cubicBezTo>
                <a:lnTo>
                  <a:pt x="6930" y="6172"/>
                </a:lnTo>
                <a:lnTo>
                  <a:pt x="6919" y="6205"/>
                </a:lnTo>
                <a:cubicBezTo>
                  <a:pt x="6919" y="6205"/>
                  <a:pt x="6908" y="6217"/>
                  <a:pt x="6908" y="6228"/>
                </a:cubicBezTo>
                <a:lnTo>
                  <a:pt x="6874" y="6272"/>
                </a:lnTo>
                <a:cubicBezTo>
                  <a:pt x="6830" y="6339"/>
                  <a:pt x="6785" y="6418"/>
                  <a:pt x="6741" y="6484"/>
                </a:cubicBezTo>
                <a:cubicBezTo>
                  <a:pt x="6696" y="6540"/>
                  <a:pt x="6651" y="6607"/>
                  <a:pt x="6607" y="6674"/>
                </a:cubicBezTo>
                <a:cubicBezTo>
                  <a:pt x="6227" y="7199"/>
                  <a:pt x="5736" y="7634"/>
                  <a:pt x="5167" y="7946"/>
                </a:cubicBezTo>
                <a:cubicBezTo>
                  <a:pt x="4877" y="8091"/>
                  <a:pt x="4564" y="8203"/>
                  <a:pt x="4241" y="8259"/>
                </a:cubicBezTo>
                <a:cubicBezTo>
                  <a:pt x="4070" y="8288"/>
                  <a:pt x="3899" y="8302"/>
                  <a:pt x="3728" y="8302"/>
                </a:cubicBezTo>
                <a:cubicBezTo>
                  <a:pt x="3576" y="8302"/>
                  <a:pt x="3423" y="8291"/>
                  <a:pt x="3270" y="8270"/>
                </a:cubicBezTo>
                <a:cubicBezTo>
                  <a:pt x="2935" y="8225"/>
                  <a:pt x="2612" y="8125"/>
                  <a:pt x="2310" y="7991"/>
                </a:cubicBezTo>
                <a:cubicBezTo>
                  <a:pt x="2009" y="7857"/>
                  <a:pt x="1719" y="7690"/>
                  <a:pt x="1462" y="7489"/>
                </a:cubicBezTo>
                <a:cubicBezTo>
                  <a:pt x="1328" y="7388"/>
                  <a:pt x="1205" y="7288"/>
                  <a:pt x="1094" y="7165"/>
                </a:cubicBezTo>
                <a:lnTo>
                  <a:pt x="1005" y="7076"/>
                </a:lnTo>
                <a:lnTo>
                  <a:pt x="926" y="6998"/>
                </a:lnTo>
                <a:cubicBezTo>
                  <a:pt x="871" y="6942"/>
                  <a:pt x="826" y="6875"/>
                  <a:pt x="781" y="6808"/>
                </a:cubicBezTo>
                <a:cubicBezTo>
                  <a:pt x="681" y="6685"/>
                  <a:pt x="603" y="6551"/>
                  <a:pt x="547" y="6406"/>
                </a:cubicBezTo>
                <a:cubicBezTo>
                  <a:pt x="480" y="6272"/>
                  <a:pt x="435" y="6127"/>
                  <a:pt x="402" y="5982"/>
                </a:cubicBezTo>
                <a:cubicBezTo>
                  <a:pt x="313" y="5391"/>
                  <a:pt x="469" y="4799"/>
                  <a:pt x="826" y="4320"/>
                </a:cubicBezTo>
                <a:cubicBezTo>
                  <a:pt x="971" y="4096"/>
                  <a:pt x="1172" y="3918"/>
                  <a:pt x="1406" y="3795"/>
                </a:cubicBezTo>
                <a:cubicBezTo>
                  <a:pt x="1498" y="3767"/>
                  <a:pt x="1598" y="3747"/>
                  <a:pt x="1692" y="3747"/>
                </a:cubicBezTo>
                <a:cubicBezTo>
                  <a:pt x="1712" y="3747"/>
                  <a:pt x="1733" y="3748"/>
                  <a:pt x="1752" y="3750"/>
                </a:cubicBezTo>
                <a:cubicBezTo>
                  <a:pt x="1875" y="3762"/>
                  <a:pt x="1998" y="3795"/>
                  <a:pt x="2109" y="3840"/>
                </a:cubicBezTo>
                <a:cubicBezTo>
                  <a:pt x="2567" y="4007"/>
                  <a:pt x="2879" y="4420"/>
                  <a:pt x="2846" y="4811"/>
                </a:cubicBezTo>
                <a:cubicBezTo>
                  <a:pt x="2835" y="5000"/>
                  <a:pt x="2768" y="5179"/>
                  <a:pt x="2645" y="5313"/>
                </a:cubicBezTo>
                <a:cubicBezTo>
                  <a:pt x="2533" y="5435"/>
                  <a:pt x="2388" y="5502"/>
                  <a:pt x="2232" y="5525"/>
                </a:cubicBezTo>
                <a:cubicBezTo>
                  <a:pt x="2190" y="5532"/>
                  <a:pt x="2148" y="5536"/>
                  <a:pt x="2108" y="5536"/>
                </a:cubicBezTo>
                <a:cubicBezTo>
                  <a:pt x="2020" y="5536"/>
                  <a:pt x="1937" y="5518"/>
                  <a:pt x="1853" y="5480"/>
                </a:cubicBezTo>
                <a:cubicBezTo>
                  <a:pt x="1819" y="5469"/>
                  <a:pt x="1797" y="5447"/>
                  <a:pt x="1763" y="5424"/>
                </a:cubicBezTo>
                <a:cubicBezTo>
                  <a:pt x="1741" y="5413"/>
                  <a:pt x="1708" y="5402"/>
                  <a:pt x="1685" y="5380"/>
                </a:cubicBezTo>
                <a:cubicBezTo>
                  <a:pt x="1630" y="5324"/>
                  <a:pt x="1585" y="5257"/>
                  <a:pt x="1563" y="5190"/>
                </a:cubicBezTo>
                <a:lnTo>
                  <a:pt x="1563" y="5190"/>
                </a:lnTo>
                <a:cubicBezTo>
                  <a:pt x="1574" y="5235"/>
                  <a:pt x="1585" y="5268"/>
                  <a:pt x="1607" y="5302"/>
                </a:cubicBezTo>
                <a:cubicBezTo>
                  <a:pt x="1663" y="5402"/>
                  <a:pt x="1741" y="5469"/>
                  <a:pt x="1830" y="5525"/>
                </a:cubicBezTo>
                <a:cubicBezTo>
                  <a:pt x="1934" y="5591"/>
                  <a:pt x="2053" y="5617"/>
                  <a:pt x="2174" y="5617"/>
                </a:cubicBezTo>
                <a:cubicBezTo>
                  <a:pt x="2197" y="5617"/>
                  <a:pt x="2220" y="5616"/>
                  <a:pt x="2243" y="5614"/>
                </a:cubicBezTo>
                <a:cubicBezTo>
                  <a:pt x="2433" y="5603"/>
                  <a:pt x="2600" y="5525"/>
                  <a:pt x="2734" y="5402"/>
                </a:cubicBezTo>
                <a:cubicBezTo>
                  <a:pt x="2812" y="5324"/>
                  <a:pt x="2868" y="5246"/>
                  <a:pt x="2913" y="5145"/>
                </a:cubicBezTo>
                <a:cubicBezTo>
                  <a:pt x="2969" y="5045"/>
                  <a:pt x="3002" y="4944"/>
                  <a:pt x="3013" y="4833"/>
                </a:cubicBezTo>
                <a:cubicBezTo>
                  <a:pt x="3047" y="4576"/>
                  <a:pt x="2980" y="4331"/>
                  <a:pt x="2835" y="4119"/>
                </a:cubicBezTo>
                <a:cubicBezTo>
                  <a:pt x="2679" y="3895"/>
                  <a:pt x="2455" y="3728"/>
                  <a:pt x="2210" y="3616"/>
                </a:cubicBezTo>
                <a:cubicBezTo>
                  <a:pt x="2132" y="3583"/>
                  <a:pt x="2042" y="3550"/>
                  <a:pt x="1953" y="3527"/>
                </a:cubicBezTo>
                <a:cubicBezTo>
                  <a:pt x="1808" y="3583"/>
                  <a:pt x="1652" y="3628"/>
                  <a:pt x="1507" y="3672"/>
                </a:cubicBezTo>
                <a:cubicBezTo>
                  <a:pt x="1317" y="3706"/>
                  <a:pt x="1139" y="3739"/>
                  <a:pt x="949" y="3762"/>
                </a:cubicBezTo>
                <a:cubicBezTo>
                  <a:pt x="938" y="3762"/>
                  <a:pt x="915" y="3784"/>
                  <a:pt x="904" y="3795"/>
                </a:cubicBezTo>
                <a:cubicBezTo>
                  <a:pt x="781" y="3895"/>
                  <a:pt x="681" y="4007"/>
                  <a:pt x="581" y="4141"/>
                </a:cubicBezTo>
                <a:cubicBezTo>
                  <a:pt x="380" y="4398"/>
                  <a:pt x="223" y="4688"/>
                  <a:pt x="134" y="5000"/>
                </a:cubicBezTo>
                <a:cubicBezTo>
                  <a:pt x="23" y="5335"/>
                  <a:pt x="0" y="5692"/>
                  <a:pt x="56" y="6038"/>
                </a:cubicBezTo>
                <a:cubicBezTo>
                  <a:pt x="90" y="6217"/>
                  <a:pt x="134" y="6384"/>
                  <a:pt x="201" y="6551"/>
                </a:cubicBezTo>
                <a:cubicBezTo>
                  <a:pt x="257" y="6596"/>
                  <a:pt x="313" y="6652"/>
                  <a:pt x="357" y="6708"/>
                </a:cubicBezTo>
                <a:cubicBezTo>
                  <a:pt x="491" y="6853"/>
                  <a:pt x="592" y="7009"/>
                  <a:pt x="659" y="7188"/>
                </a:cubicBezTo>
                <a:cubicBezTo>
                  <a:pt x="670" y="7232"/>
                  <a:pt x="681" y="7266"/>
                  <a:pt x="692" y="7299"/>
                </a:cubicBezTo>
                <a:lnTo>
                  <a:pt x="726" y="7355"/>
                </a:lnTo>
                <a:lnTo>
                  <a:pt x="815" y="7444"/>
                </a:lnTo>
                <a:cubicBezTo>
                  <a:pt x="949" y="7567"/>
                  <a:pt x="1083" y="7690"/>
                  <a:pt x="1228" y="7801"/>
                </a:cubicBezTo>
                <a:cubicBezTo>
                  <a:pt x="1507" y="8024"/>
                  <a:pt x="1819" y="8214"/>
                  <a:pt x="2154" y="8359"/>
                </a:cubicBezTo>
                <a:cubicBezTo>
                  <a:pt x="2489" y="8504"/>
                  <a:pt x="2846" y="8616"/>
                  <a:pt x="3214" y="8672"/>
                </a:cubicBezTo>
                <a:cubicBezTo>
                  <a:pt x="3374" y="8693"/>
                  <a:pt x="3534" y="8704"/>
                  <a:pt x="3693" y="8704"/>
                </a:cubicBezTo>
                <a:cubicBezTo>
                  <a:pt x="4270" y="8704"/>
                  <a:pt x="4841" y="8563"/>
                  <a:pt x="5357" y="8292"/>
                </a:cubicBezTo>
                <a:cubicBezTo>
                  <a:pt x="5982" y="7946"/>
                  <a:pt x="6506" y="7467"/>
                  <a:pt x="6897" y="6875"/>
                </a:cubicBezTo>
                <a:cubicBezTo>
                  <a:pt x="6953" y="6808"/>
                  <a:pt x="6997" y="6730"/>
                  <a:pt x="7042" y="6663"/>
                </a:cubicBezTo>
                <a:cubicBezTo>
                  <a:pt x="7087" y="6596"/>
                  <a:pt x="7131" y="6518"/>
                  <a:pt x="7165" y="6451"/>
                </a:cubicBezTo>
                <a:lnTo>
                  <a:pt x="7198" y="6395"/>
                </a:lnTo>
                <a:lnTo>
                  <a:pt x="7220" y="6373"/>
                </a:lnTo>
                <a:lnTo>
                  <a:pt x="7232" y="6339"/>
                </a:lnTo>
                <a:lnTo>
                  <a:pt x="7287" y="6228"/>
                </a:lnTo>
                <a:cubicBezTo>
                  <a:pt x="7332" y="6161"/>
                  <a:pt x="7366" y="6094"/>
                  <a:pt x="7399" y="6016"/>
                </a:cubicBezTo>
                <a:cubicBezTo>
                  <a:pt x="7533" y="5726"/>
                  <a:pt x="7633" y="5424"/>
                  <a:pt x="7711" y="5112"/>
                </a:cubicBezTo>
                <a:cubicBezTo>
                  <a:pt x="7857" y="4554"/>
                  <a:pt x="7923" y="3974"/>
                  <a:pt x="7912" y="3393"/>
                </a:cubicBezTo>
                <a:cubicBezTo>
                  <a:pt x="7890" y="2913"/>
                  <a:pt x="7834" y="2434"/>
                  <a:pt x="7734" y="1954"/>
                </a:cubicBezTo>
                <a:cubicBezTo>
                  <a:pt x="7656" y="1597"/>
                  <a:pt x="7555" y="1240"/>
                  <a:pt x="7432" y="882"/>
                </a:cubicBezTo>
                <a:cubicBezTo>
                  <a:pt x="7332" y="592"/>
                  <a:pt x="7232" y="369"/>
                  <a:pt x="7165" y="224"/>
                </a:cubicBezTo>
                <a:cubicBezTo>
                  <a:pt x="7098" y="68"/>
                  <a:pt x="7053" y="1"/>
                  <a:pt x="705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7"/>
          <p:cNvSpPr/>
          <p:nvPr/>
        </p:nvSpPr>
        <p:spPr>
          <a:xfrm>
            <a:off x="7428594" y="528832"/>
            <a:ext cx="129113" cy="101567"/>
          </a:xfrm>
          <a:custGeom>
            <a:avLst/>
            <a:gdLst/>
            <a:ahLst/>
            <a:cxnLst/>
            <a:rect l="l" t="t" r="r" b="b"/>
            <a:pathLst>
              <a:path w="1125" h="885" extrusionOk="0">
                <a:moveTo>
                  <a:pt x="537" y="1"/>
                </a:moveTo>
                <a:cubicBezTo>
                  <a:pt x="262" y="1"/>
                  <a:pt x="0" y="264"/>
                  <a:pt x="118" y="593"/>
                </a:cubicBezTo>
                <a:cubicBezTo>
                  <a:pt x="118" y="560"/>
                  <a:pt x="107" y="537"/>
                  <a:pt x="107" y="526"/>
                </a:cubicBezTo>
                <a:cubicBezTo>
                  <a:pt x="96" y="484"/>
                  <a:pt x="95" y="462"/>
                  <a:pt x="95" y="459"/>
                </a:cubicBezTo>
                <a:lnTo>
                  <a:pt x="95" y="459"/>
                </a:lnTo>
                <a:cubicBezTo>
                  <a:pt x="95" y="462"/>
                  <a:pt x="96" y="483"/>
                  <a:pt x="107" y="515"/>
                </a:cubicBezTo>
                <a:cubicBezTo>
                  <a:pt x="118" y="582"/>
                  <a:pt x="151" y="638"/>
                  <a:pt x="185" y="682"/>
                </a:cubicBezTo>
                <a:cubicBezTo>
                  <a:pt x="218" y="738"/>
                  <a:pt x="263" y="794"/>
                  <a:pt x="319" y="827"/>
                </a:cubicBezTo>
                <a:cubicBezTo>
                  <a:pt x="392" y="867"/>
                  <a:pt x="466" y="885"/>
                  <a:pt x="536" y="885"/>
                </a:cubicBezTo>
                <a:cubicBezTo>
                  <a:pt x="877" y="885"/>
                  <a:pt x="1125" y="464"/>
                  <a:pt x="865" y="158"/>
                </a:cubicBezTo>
                <a:cubicBezTo>
                  <a:pt x="772" y="48"/>
                  <a:pt x="654" y="1"/>
                  <a:pt x="5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7"/>
          <p:cNvSpPr/>
          <p:nvPr/>
        </p:nvSpPr>
        <p:spPr>
          <a:xfrm>
            <a:off x="7438234" y="580246"/>
            <a:ext cx="26970" cy="43611"/>
          </a:xfrm>
          <a:custGeom>
            <a:avLst/>
            <a:gdLst/>
            <a:ahLst/>
            <a:cxnLst/>
            <a:rect l="l" t="t" r="r" b="b"/>
            <a:pathLst>
              <a:path w="235" h="380" extrusionOk="0">
                <a:moveTo>
                  <a:pt x="0" y="0"/>
                </a:moveTo>
                <a:lnTo>
                  <a:pt x="0" y="67"/>
                </a:lnTo>
                <a:cubicBezTo>
                  <a:pt x="0" y="89"/>
                  <a:pt x="11" y="112"/>
                  <a:pt x="23" y="134"/>
                </a:cubicBezTo>
                <a:cubicBezTo>
                  <a:pt x="45" y="201"/>
                  <a:pt x="90" y="268"/>
                  <a:pt x="145" y="324"/>
                </a:cubicBezTo>
                <a:cubicBezTo>
                  <a:pt x="168" y="346"/>
                  <a:pt x="201" y="357"/>
                  <a:pt x="235" y="379"/>
                </a:cubicBezTo>
                <a:cubicBezTo>
                  <a:pt x="179" y="335"/>
                  <a:pt x="134" y="290"/>
                  <a:pt x="90" y="234"/>
                </a:cubicBezTo>
                <a:cubicBezTo>
                  <a:pt x="56" y="179"/>
                  <a:pt x="34" y="123"/>
                  <a:pt x="23" y="67"/>
                </a:cubicBezTo>
                <a:cubicBezTo>
                  <a:pt x="11" y="22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7"/>
          <p:cNvSpPr/>
          <p:nvPr/>
        </p:nvSpPr>
        <p:spPr>
          <a:xfrm>
            <a:off x="7851847" y="344521"/>
            <a:ext cx="261440" cy="258451"/>
          </a:xfrm>
          <a:custGeom>
            <a:avLst/>
            <a:gdLst/>
            <a:ahLst/>
            <a:cxnLst/>
            <a:rect l="l" t="t" r="r" b="b"/>
            <a:pathLst>
              <a:path w="2278" h="2252" extrusionOk="0">
                <a:moveTo>
                  <a:pt x="2233" y="1"/>
                </a:moveTo>
                <a:cubicBezTo>
                  <a:pt x="2233" y="1"/>
                  <a:pt x="1697" y="1106"/>
                  <a:pt x="949" y="1239"/>
                </a:cubicBezTo>
                <a:cubicBezTo>
                  <a:pt x="202" y="1384"/>
                  <a:pt x="1" y="1507"/>
                  <a:pt x="12" y="1797"/>
                </a:cubicBezTo>
                <a:cubicBezTo>
                  <a:pt x="12" y="1990"/>
                  <a:pt x="381" y="2251"/>
                  <a:pt x="826" y="2251"/>
                </a:cubicBezTo>
                <a:cubicBezTo>
                  <a:pt x="1076" y="2251"/>
                  <a:pt x="1351" y="2168"/>
                  <a:pt x="1597" y="1942"/>
                </a:cubicBezTo>
                <a:cubicBezTo>
                  <a:pt x="2222" y="1362"/>
                  <a:pt x="2277" y="793"/>
                  <a:pt x="2244" y="626"/>
                </a:cubicBezTo>
                <a:lnTo>
                  <a:pt x="2244" y="626"/>
                </a:lnTo>
                <a:cubicBezTo>
                  <a:pt x="2045" y="1063"/>
                  <a:pt x="1670" y="1729"/>
                  <a:pt x="1094" y="1729"/>
                </a:cubicBezTo>
                <a:cubicBezTo>
                  <a:pt x="1023" y="1729"/>
                  <a:pt x="949" y="1719"/>
                  <a:pt x="871" y="1697"/>
                </a:cubicBezTo>
                <a:cubicBezTo>
                  <a:pt x="1295" y="1485"/>
                  <a:pt x="2199" y="793"/>
                  <a:pt x="223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7"/>
          <p:cNvSpPr/>
          <p:nvPr/>
        </p:nvSpPr>
        <p:spPr>
          <a:xfrm>
            <a:off x="8100313" y="485451"/>
            <a:ext cx="6542" cy="15493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57" y="0"/>
                </a:moveTo>
                <a:cubicBezTo>
                  <a:pt x="44" y="26"/>
                  <a:pt x="35" y="51"/>
                  <a:pt x="25" y="77"/>
                </a:cubicBezTo>
                <a:lnTo>
                  <a:pt x="25" y="77"/>
                </a:lnTo>
                <a:cubicBezTo>
                  <a:pt x="44" y="30"/>
                  <a:pt x="56" y="0"/>
                  <a:pt x="57" y="0"/>
                </a:cubicBezTo>
                <a:close/>
                <a:moveTo>
                  <a:pt x="25" y="77"/>
                </a:moveTo>
                <a:cubicBezTo>
                  <a:pt x="18" y="94"/>
                  <a:pt x="10" y="113"/>
                  <a:pt x="1" y="134"/>
                </a:cubicBezTo>
                <a:cubicBezTo>
                  <a:pt x="10" y="115"/>
                  <a:pt x="18" y="96"/>
                  <a:pt x="25" y="7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7"/>
          <p:cNvSpPr/>
          <p:nvPr/>
        </p:nvSpPr>
        <p:spPr>
          <a:xfrm>
            <a:off x="7729049" y="500830"/>
            <a:ext cx="371388" cy="204052"/>
          </a:xfrm>
          <a:custGeom>
            <a:avLst/>
            <a:gdLst/>
            <a:ahLst/>
            <a:cxnLst/>
            <a:rect l="l" t="t" r="r" b="b"/>
            <a:pathLst>
              <a:path w="3236" h="1778" extrusionOk="0">
                <a:moveTo>
                  <a:pt x="3236" y="0"/>
                </a:moveTo>
                <a:cubicBezTo>
                  <a:pt x="3102" y="290"/>
                  <a:pt x="2667" y="1016"/>
                  <a:pt x="1751" y="1060"/>
                </a:cubicBezTo>
                <a:cubicBezTo>
                  <a:pt x="1731" y="1062"/>
                  <a:pt x="1711" y="1063"/>
                  <a:pt x="1691" y="1063"/>
                </a:cubicBezTo>
                <a:cubicBezTo>
                  <a:pt x="1278" y="1063"/>
                  <a:pt x="879" y="746"/>
                  <a:pt x="613" y="703"/>
                </a:cubicBezTo>
                <a:cubicBezTo>
                  <a:pt x="598" y="701"/>
                  <a:pt x="583" y="700"/>
                  <a:pt x="568" y="700"/>
                </a:cubicBezTo>
                <a:cubicBezTo>
                  <a:pt x="307" y="700"/>
                  <a:pt x="1" y="1052"/>
                  <a:pt x="401" y="1484"/>
                </a:cubicBezTo>
                <a:cubicBezTo>
                  <a:pt x="562" y="1662"/>
                  <a:pt x="874" y="1777"/>
                  <a:pt x="1247" y="1777"/>
                </a:cubicBezTo>
                <a:cubicBezTo>
                  <a:pt x="1855" y="1777"/>
                  <a:pt x="2624" y="1470"/>
                  <a:pt x="3158" y="625"/>
                </a:cubicBezTo>
                <a:lnTo>
                  <a:pt x="3158" y="625"/>
                </a:lnTo>
                <a:cubicBezTo>
                  <a:pt x="2828" y="954"/>
                  <a:pt x="2237" y="1503"/>
                  <a:pt x="1637" y="1503"/>
                </a:cubicBezTo>
                <a:cubicBezTo>
                  <a:pt x="1485" y="1503"/>
                  <a:pt x="1332" y="1468"/>
                  <a:pt x="1182" y="1384"/>
                </a:cubicBezTo>
                <a:cubicBezTo>
                  <a:pt x="1830" y="1350"/>
                  <a:pt x="2722" y="1194"/>
                  <a:pt x="323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7"/>
          <p:cNvSpPr/>
          <p:nvPr/>
        </p:nvSpPr>
        <p:spPr>
          <a:xfrm>
            <a:off x="7621399" y="625004"/>
            <a:ext cx="448282" cy="189018"/>
          </a:xfrm>
          <a:custGeom>
            <a:avLst/>
            <a:gdLst/>
            <a:ahLst/>
            <a:cxnLst/>
            <a:rect l="l" t="t" r="r" b="b"/>
            <a:pathLst>
              <a:path w="3906" h="1647" extrusionOk="0">
                <a:moveTo>
                  <a:pt x="3906" y="1"/>
                </a:moveTo>
                <a:lnTo>
                  <a:pt x="3906" y="1"/>
                </a:lnTo>
                <a:cubicBezTo>
                  <a:pt x="3730" y="213"/>
                  <a:pt x="3071" y="902"/>
                  <a:pt x="2227" y="902"/>
                </a:cubicBezTo>
                <a:cubicBezTo>
                  <a:pt x="2054" y="902"/>
                  <a:pt x="1872" y="873"/>
                  <a:pt x="1685" y="804"/>
                </a:cubicBezTo>
                <a:cubicBezTo>
                  <a:pt x="1134" y="588"/>
                  <a:pt x="783" y="285"/>
                  <a:pt x="470" y="285"/>
                </a:cubicBezTo>
                <a:cubicBezTo>
                  <a:pt x="428" y="285"/>
                  <a:pt x="387" y="290"/>
                  <a:pt x="346" y="302"/>
                </a:cubicBezTo>
                <a:cubicBezTo>
                  <a:pt x="0" y="402"/>
                  <a:pt x="45" y="1139"/>
                  <a:pt x="703" y="1496"/>
                </a:cubicBezTo>
                <a:cubicBezTo>
                  <a:pt x="887" y="1594"/>
                  <a:pt x="1144" y="1646"/>
                  <a:pt x="1436" y="1646"/>
                </a:cubicBezTo>
                <a:cubicBezTo>
                  <a:pt x="2206" y="1646"/>
                  <a:pt x="3220" y="1286"/>
                  <a:pt x="3794" y="469"/>
                </a:cubicBezTo>
                <a:lnTo>
                  <a:pt x="3794" y="469"/>
                </a:lnTo>
                <a:cubicBezTo>
                  <a:pt x="3291" y="990"/>
                  <a:pt x="2600" y="1280"/>
                  <a:pt x="1890" y="1280"/>
                </a:cubicBezTo>
                <a:cubicBezTo>
                  <a:pt x="1718" y="1280"/>
                  <a:pt x="1545" y="1263"/>
                  <a:pt x="1373" y="1228"/>
                </a:cubicBezTo>
                <a:cubicBezTo>
                  <a:pt x="1819" y="1206"/>
                  <a:pt x="2913" y="1239"/>
                  <a:pt x="390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7"/>
          <p:cNvSpPr/>
          <p:nvPr/>
        </p:nvSpPr>
        <p:spPr>
          <a:xfrm>
            <a:off x="8070933" y="618578"/>
            <a:ext cx="5165" cy="6542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0" y="57"/>
                </a:moveTo>
                <a:lnTo>
                  <a:pt x="45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7"/>
          <p:cNvSpPr/>
          <p:nvPr/>
        </p:nvSpPr>
        <p:spPr>
          <a:xfrm>
            <a:off x="7281924" y="532849"/>
            <a:ext cx="489369" cy="361395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961" y="0"/>
                </a:moveTo>
                <a:lnTo>
                  <a:pt x="961" y="0"/>
                </a:lnTo>
                <a:cubicBezTo>
                  <a:pt x="960" y="0"/>
                  <a:pt x="1" y="781"/>
                  <a:pt x="838" y="2065"/>
                </a:cubicBezTo>
                <a:cubicBezTo>
                  <a:pt x="1358" y="2859"/>
                  <a:pt x="2303" y="3149"/>
                  <a:pt x="3094" y="3149"/>
                </a:cubicBezTo>
                <a:cubicBezTo>
                  <a:pt x="3593" y="3149"/>
                  <a:pt x="4031" y="3034"/>
                  <a:pt x="4264" y="2857"/>
                </a:cubicBezTo>
                <a:lnTo>
                  <a:pt x="4264" y="2857"/>
                </a:lnTo>
                <a:cubicBezTo>
                  <a:pt x="4061" y="2892"/>
                  <a:pt x="3839" y="2912"/>
                  <a:pt x="3608" y="2912"/>
                </a:cubicBezTo>
                <a:cubicBezTo>
                  <a:pt x="2745" y="2912"/>
                  <a:pt x="1764" y="2634"/>
                  <a:pt x="1262" y="1841"/>
                </a:cubicBezTo>
                <a:lnTo>
                  <a:pt x="1262" y="1841"/>
                </a:lnTo>
                <a:cubicBezTo>
                  <a:pt x="1378" y="1924"/>
                  <a:pt x="1547" y="1968"/>
                  <a:pt x="1729" y="1968"/>
                </a:cubicBezTo>
                <a:cubicBezTo>
                  <a:pt x="2161" y="1968"/>
                  <a:pt x="2665" y="1724"/>
                  <a:pt x="2713" y="1183"/>
                </a:cubicBezTo>
                <a:lnTo>
                  <a:pt x="2713" y="1183"/>
                </a:lnTo>
                <a:cubicBezTo>
                  <a:pt x="2508" y="1369"/>
                  <a:pt x="2212" y="1484"/>
                  <a:pt x="1916" y="1484"/>
                </a:cubicBezTo>
                <a:cubicBezTo>
                  <a:pt x="1696" y="1484"/>
                  <a:pt x="1476" y="1420"/>
                  <a:pt x="1295" y="1272"/>
                </a:cubicBezTo>
                <a:cubicBezTo>
                  <a:pt x="927" y="960"/>
                  <a:pt x="793" y="458"/>
                  <a:pt x="96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7"/>
          <p:cNvSpPr/>
          <p:nvPr/>
        </p:nvSpPr>
        <p:spPr>
          <a:xfrm>
            <a:off x="7775069" y="705683"/>
            <a:ext cx="850542" cy="659669"/>
          </a:xfrm>
          <a:custGeom>
            <a:avLst/>
            <a:gdLst/>
            <a:ahLst/>
            <a:cxnLst/>
            <a:rect l="l" t="t" r="r" b="b"/>
            <a:pathLst>
              <a:path w="7411" h="5748" extrusionOk="0">
                <a:moveTo>
                  <a:pt x="3437" y="1"/>
                </a:moveTo>
                <a:lnTo>
                  <a:pt x="3437" y="1"/>
                </a:lnTo>
                <a:cubicBezTo>
                  <a:pt x="2701" y="1965"/>
                  <a:pt x="859" y="2958"/>
                  <a:pt x="0" y="3081"/>
                </a:cubicBezTo>
                <a:cubicBezTo>
                  <a:pt x="298" y="3734"/>
                  <a:pt x="888" y="3999"/>
                  <a:pt x="1502" y="3999"/>
                </a:cubicBezTo>
                <a:cubicBezTo>
                  <a:pt x="2082" y="3999"/>
                  <a:pt x="2684" y="3762"/>
                  <a:pt x="3080" y="3393"/>
                </a:cubicBezTo>
                <a:lnTo>
                  <a:pt x="3080" y="3393"/>
                </a:lnTo>
                <a:cubicBezTo>
                  <a:pt x="2957" y="4576"/>
                  <a:pt x="3560" y="5525"/>
                  <a:pt x="3705" y="5748"/>
                </a:cubicBezTo>
                <a:cubicBezTo>
                  <a:pt x="3839" y="5536"/>
                  <a:pt x="4442" y="4576"/>
                  <a:pt x="4330" y="3393"/>
                </a:cubicBezTo>
                <a:lnTo>
                  <a:pt x="4330" y="3393"/>
                </a:lnTo>
                <a:cubicBezTo>
                  <a:pt x="4726" y="3762"/>
                  <a:pt x="5328" y="3999"/>
                  <a:pt x="5909" y="3999"/>
                </a:cubicBezTo>
                <a:cubicBezTo>
                  <a:pt x="6522" y="3999"/>
                  <a:pt x="7112" y="3734"/>
                  <a:pt x="7410" y="3081"/>
                </a:cubicBezTo>
                <a:cubicBezTo>
                  <a:pt x="6551" y="2958"/>
                  <a:pt x="4710" y="1965"/>
                  <a:pt x="3973" y="1"/>
                </a:cubicBezTo>
                <a:lnTo>
                  <a:pt x="3973" y="1"/>
                </a:lnTo>
                <a:cubicBezTo>
                  <a:pt x="4040" y="1050"/>
                  <a:pt x="4542" y="2344"/>
                  <a:pt x="4799" y="2668"/>
                </a:cubicBezTo>
                <a:cubicBezTo>
                  <a:pt x="4408" y="2422"/>
                  <a:pt x="3951" y="1730"/>
                  <a:pt x="3705" y="815"/>
                </a:cubicBezTo>
                <a:cubicBezTo>
                  <a:pt x="3460" y="1730"/>
                  <a:pt x="3002" y="2422"/>
                  <a:pt x="2600" y="2668"/>
                </a:cubicBezTo>
                <a:cubicBezTo>
                  <a:pt x="2868" y="2344"/>
                  <a:pt x="3359" y="1050"/>
                  <a:pt x="34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7"/>
          <p:cNvSpPr/>
          <p:nvPr/>
        </p:nvSpPr>
        <p:spPr>
          <a:xfrm>
            <a:off x="8916177" y="1927460"/>
            <a:ext cx="201187" cy="708330"/>
          </a:xfrm>
          <a:custGeom>
            <a:avLst/>
            <a:gdLst/>
            <a:ahLst/>
            <a:cxnLst/>
            <a:rect l="l" t="t" r="r" b="b"/>
            <a:pathLst>
              <a:path w="1753" h="6172" extrusionOk="0">
                <a:moveTo>
                  <a:pt x="1752" y="1"/>
                </a:moveTo>
                <a:lnTo>
                  <a:pt x="1719" y="23"/>
                </a:lnTo>
                <a:cubicBezTo>
                  <a:pt x="1172" y="391"/>
                  <a:pt x="715" y="894"/>
                  <a:pt x="391" y="1474"/>
                </a:cubicBezTo>
                <a:cubicBezTo>
                  <a:pt x="235" y="1775"/>
                  <a:pt x="123" y="2110"/>
                  <a:pt x="56" y="2445"/>
                </a:cubicBezTo>
                <a:cubicBezTo>
                  <a:pt x="0" y="2791"/>
                  <a:pt x="0" y="3148"/>
                  <a:pt x="45" y="3494"/>
                </a:cubicBezTo>
                <a:cubicBezTo>
                  <a:pt x="90" y="3828"/>
                  <a:pt x="190" y="4163"/>
                  <a:pt x="324" y="4487"/>
                </a:cubicBezTo>
                <a:cubicBezTo>
                  <a:pt x="469" y="4799"/>
                  <a:pt x="648" y="5090"/>
                  <a:pt x="860" y="5357"/>
                </a:cubicBezTo>
                <a:cubicBezTo>
                  <a:pt x="960" y="5491"/>
                  <a:pt x="1072" y="5614"/>
                  <a:pt x="1194" y="5737"/>
                </a:cubicBezTo>
                <a:lnTo>
                  <a:pt x="1284" y="5826"/>
                </a:lnTo>
                <a:lnTo>
                  <a:pt x="1373" y="5904"/>
                </a:lnTo>
                <a:cubicBezTo>
                  <a:pt x="1440" y="5971"/>
                  <a:pt x="1518" y="6016"/>
                  <a:pt x="1585" y="6060"/>
                </a:cubicBezTo>
                <a:cubicBezTo>
                  <a:pt x="1641" y="6116"/>
                  <a:pt x="1697" y="6139"/>
                  <a:pt x="1752" y="6172"/>
                </a:cubicBezTo>
                <a:lnTo>
                  <a:pt x="1752" y="5748"/>
                </a:lnTo>
                <a:cubicBezTo>
                  <a:pt x="1708" y="5714"/>
                  <a:pt x="1663" y="5670"/>
                  <a:pt x="1618" y="5636"/>
                </a:cubicBezTo>
                <a:lnTo>
                  <a:pt x="1540" y="5558"/>
                </a:lnTo>
                <a:lnTo>
                  <a:pt x="1451" y="5480"/>
                </a:lnTo>
                <a:cubicBezTo>
                  <a:pt x="1339" y="5369"/>
                  <a:pt x="1239" y="5246"/>
                  <a:pt x="1150" y="5134"/>
                </a:cubicBezTo>
                <a:cubicBezTo>
                  <a:pt x="960" y="4889"/>
                  <a:pt x="804" y="4610"/>
                  <a:pt x="670" y="4331"/>
                </a:cubicBezTo>
                <a:cubicBezTo>
                  <a:pt x="547" y="4041"/>
                  <a:pt x="469" y="3739"/>
                  <a:pt x="424" y="3438"/>
                </a:cubicBezTo>
                <a:cubicBezTo>
                  <a:pt x="324" y="2824"/>
                  <a:pt x="436" y="2199"/>
                  <a:pt x="726" y="1641"/>
                </a:cubicBezTo>
                <a:cubicBezTo>
                  <a:pt x="982" y="1173"/>
                  <a:pt x="1328" y="748"/>
                  <a:pt x="1752" y="425"/>
                </a:cubicBezTo>
                <a:lnTo>
                  <a:pt x="1752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7"/>
          <p:cNvSpPr/>
          <p:nvPr/>
        </p:nvSpPr>
        <p:spPr>
          <a:xfrm>
            <a:off x="9083963" y="2055536"/>
            <a:ext cx="33397" cy="220464"/>
          </a:xfrm>
          <a:custGeom>
            <a:avLst/>
            <a:gdLst/>
            <a:ahLst/>
            <a:cxnLst/>
            <a:rect l="l" t="t" r="r" b="b"/>
            <a:pathLst>
              <a:path w="291" h="1921" extrusionOk="0">
                <a:moveTo>
                  <a:pt x="290" y="1"/>
                </a:moveTo>
                <a:cubicBezTo>
                  <a:pt x="11" y="681"/>
                  <a:pt x="0" y="1396"/>
                  <a:pt x="201" y="1775"/>
                </a:cubicBezTo>
                <a:cubicBezTo>
                  <a:pt x="223" y="1831"/>
                  <a:pt x="257" y="1876"/>
                  <a:pt x="290" y="1920"/>
                </a:cubicBezTo>
                <a:lnTo>
                  <a:pt x="2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7"/>
          <p:cNvSpPr/>
          <p:nvPr/>
        </p:nvSpPr>
        <p:spPr>
          <a:xfrm>
            <a:off x="8994332" y="2195204"/>
            <a:ext cx="123031" cy="358641"/>
          </a:xfrm>
          <a:custGeom>
            <a:avLst/>
            <a:gdLst/>
            <a:ahLst/>
            <a:cxnLst/>
            <a:rect l="l" t="t" r="r" b="b"/>
            <a:pathLst>
              <a:path w="1072" h="3125" extrusionOk="0">
                <a:moveTo>
                  <a:pt x="458" y="0"/>
                </a:moveTo>
                <a:cubicBezTo>
                  <a:pt x="45" y="536"/>
                  <a:pt x="0" y="2288"/>
                  <a:pt x="1071" y="3125"/>
                </a:cubicBezTo>
                <a:lnTo>
                  <a:pt x="1071" y="2544"/>
                </a:lnTo>
                <a:cubicBezTo>
                  <a:pt x="435" y="1875"/>
                  <a:pt x="324" y="781"/>
                  <a:pt x="4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7"/>
          <p:cNvSpPr/>
          <p:nvPr/>
        </p:nvSpPr>
        <p:spPr>
          <a:xfrm>
            <a:off x="8916177" y="950360"/>
            <a:ext cx="202450" cy="708330"/>
          </a:xfrm>
          <a:custGeom>
            <a:avLst/>
            <a:gdLst/>
            <a:ahLst/>
            <a:cxnLst/>
            <a:rect l="l" t="t" r="r" b="b"/>
            <a:pathLst>
              <a:path w="1764" h="6172" extrusionOk="0">
                <a:moveTo>
                  <a:pt x="1764" y="0"/>
                </a:moveTo>
                <a:cubicBezTo>
                  <a:pt x="1708" y="34"/>
                  <a:pt x="1641" y="67"/>
                  <a:pt x="1585" y="112"/>
                </a:cubicBezTo>
                <a:cubicBezTo>
                  <a:pt x="1529" y="145"/>
                  <a:pt x="1440" y="201"/>
                  <a:pt x="1384" y="268"/>
                </a:cubicBezTo>
                <a:lnTo>
                  <a:pt x="1284" y="346"/>
                </a:lnTo>
                <a:lnTo>
                  <a:pt x="1194" y="435"/>
                </a:lnTo>
                <a:cubicBezTo>
                  <a:pt x="1083" y="558"/>
                  <a:pt x="971" y="681"/>
                  <a:pt x="860" y="815"/>
                </a:cubicBezTo>
                <a:cubicBezTo>
                  <a:pt x="648" y="1083"/>
                  <a:pt x="480" y="1373"/>
                  <a:pt x="335" y="1685"/>
                </a:cubicBezTo>
                <a:cubicBezTo>
                  <a:pt x="190" y="2009"/>
                  <a:pt x="101" y="2332"/>
                  <a:pt x="45" y="2678"/>
                </a:cubicBezTo>
                <a:cubicBezTo>
                  <a:pt x="0" y="3024"/>
                  <a:pt x="11" y="3381"/>
                  <a:pt x="67" y="3727"/>
                </a:cubicBezTo>
                <a:cubicBezTo>
                  <a:pt x="123" y="4062"/>
                  <a:pt x="235" y="4397"/>
                  <a:pt x="402" y="4698"/>
                </a:cubicBezTo>
                <a:cubicBezTo>
                  <a:pt x="726" y="5279"/>
                  <a:pt x="1172" y="5781"/>
                  <a:pt x="1730" y="6149"/>
                </a:cubicBezTo>
                <a:lnTo>
                  <a:pt x="1764" y="6171"/>
                </a:lnTo>
                <a:lnTo>
                  <a:pt x="1764" y="5747"/>
                </a:lnTo>
                <a:cubicBezTo>
                  <a:pt x="1339" y="5424"/>
                  <a:pt x="982" y="5000"/>
                  <a:pt x="726" y="4531"/>
                </a:cubicBezTo>
                <a:cubicBezTo>
                  <a:pt x="436" y="3973"/>
                  <a:pt x="335" y="3348"/>
                  <a:pt x="424" y="2734"/>
                </a:cubicBezTo>
                <a:cubicBezTo>
                  <a:pt x="469" y="2422"/>
                  <a:pt x="558" y="2120"/>
                  <a:pt x="681" y="1841"/>
                </a:cubicBezTo>
                <a:cubicBezTo>
                  <a:pt x="804" y="1551"/>
                  <a:pt x="960" y="1283"/>
                  <a:pt x="1161" y="1038"/>
                </a:cubicBezTo>
                <a:cubicBezTo>
                  <a:pt x="1250" y="915"/>
                  <a:pt x="1351" y="804"/>
                  <a:pt x="1462" y="692"/>
                </a:cubicBezTo>
                <a:lnTo>
                  <a:pt x="1540" y="614"/>
                </a:lnTo>
                <a:lnTo>
                  <a:pt x="1618" y="536"/>
                </a:lnTo>
                <a:cubicBezTo>
                  <a:pt x="1663" y="502"/>
                  <a:pt x="1719" y="458"/>
                  <a:pt x="1764" y="424"/>
                </a:cubicBezTo>
                <a:lnTo>
                  <a:pt x="1764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7"/>
          <p:cNvSpPr/>
          <p:nvPr/>
        </p:nvSpPr>
        <p:spPr>
          <a:xfrm>
            <a:off x="9083963" y="1310145"/>
            <a:ext cx="33397" cy="219201"/>
          </a:xfrm>
          <a:custGeom>
            <a:avLst/>
            <a:gdLst/>
            <a:ahLst/>
            <a:cxnLst/>
            <a:rect l="l" t="t" r="r" b="b"/>
            <a:pathLst>
              <a:path w="291" h="1910" extrusionOk="0">
                <a:moveTo>
                  <a:pt x="290" y="1"/>
                </a:moveTo>
                <a:cubicBezTo>
                  <a:pt x="257" y="46"/>
                  <a:pt x="235" y="90"/>
                  <a:pt x="212" y="135"/>
                </a:cubicBezTo>
                <a:cubicBezTo>
                  <a:pt x="0" y="514"/>
                  <a:pt x="11" y="1240"/>
                  <a:pt x="290" y="1909"/>
                </a:cubicBezTo>
                <a:lnTo>
                  <a:pt x="2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"/>
          <p:cNvSpPr/>
          <p:nvPr/>
        </p:nvSpPr>
        <p:spPr>
          <a:xfrm>
            <a:off x="8995594" y="1032301"/>
            <a:ext cx="121768" cy="358641"/>
          </a:xfrm>
          <a:custGeom>
            <a:avLst/>
            <a:gdLst/>
            <a:ahLst/>
            <a:cxnLst/>
            <a:rect l="l" t="t" r="r" b="b"/>
            <a:pathLst>
              <a:path w="1061" h="3125" extrusionOk="0">
                <a:moveTo>
                  <a:pt x="1060" y="0"/>
                </a:moveTo>
                <a:cubicBezTo>
                  <a:pt x="0" y="837"/>
                  <a:pt x="34" y="2578"/>
                  <a:pt x="447" y="3125"/>
                </a:cubicBezTo>
                <a:cubicBezTo>
                  <a:pt x="313" y="2333"/>
                  <a:pt x="424" y="1239"/>
                  <a:pt x="1060" y="569"/>
                </a:cubicBezTo>
                <a:lnTo>
                  <a:pt x="106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7"/>
          <p:cNvSpPr/>
          <p:nvPr/>
        </p:nvSpPr>
        <p:spPr>
          <a:xfrm>
            <a:off x="8574177" y="1393463"/>
            <a:ext cx="543195" cy="799223"/>
          </a:xfrm>
          <a:custGeom>
            <a:avLst/>
            <a:gdLst/>
            <a:ahLst/>
            <a:cxnLst/>
            <a:rect l="l" t="t" r="r" b="b"/>
            <a:pathLst>
              <a:path w="4733" h="6964" extrusionOk="0">
                <a:moveTo>
                  <a:pt x="2500" y="0"/>
                </a:moveTo>
                <a:cubicBezTo>
                  <a:pt x="1306" y="536"/>
                  <a:pt x="1496" y="2132"/>
                  <a:pt x="2199" y="2891"/>
                </a:cubicBezTo>
                <a:cubicBezTo>
                  <a:pt x="2117" y="2885"/>
                  <a:pt x="2035" y="2882"/>
                  <a:pt x="1953" y="2882"/>
                </a:cubicBezTo>
                <a:cubicBezTo>
                  <a:pt x="1257" y="2882"/>
                  <a:pt x="580" y="3093"/>
                  <a:pt x="1" y="3482"/>
                </a:cubicBezTo>
                <a:cubicBezTo>
                  <a:pt x="589" y="3878"/>
                  <a:pt x="1279" y="4080"/>
                  <a:pt x="1986" y="4080"/>
                </a:cubicBezTo>
                <a:cubicBezTo>
                  <a:pt x="2057" y="4080"/>
                  <a:pt x="2128" y="4078"/>
                  <a:pt x="2199" y="4074"/>
                </a:cubicBezTo>
                <a:lnTo>
                  <a:pt x="2199" y="4074"/>
                </a:lnTo>
                <a:cubicBezTo>
                  <a:pt x="1496" y="4832"/>
                  <a:pt x="1306" y="6417"/>
                  <a:pt x="2500" y="6964"/>
                </a:cubicBezTo>
                <a:cubicBezTo>
                  <a:pt x="2601" y="6272"/>
                  <a:pt x="3326" y="4855"/>
                  <a:pt x="4732" y="4040"/>
                </a:cubicBezTo>
                <a:lnTo>
                  <a:pt x="4732" y="3828"/>
                </a:lnTo>
                <a:cubicBezTo>
                  <a:pt x="3918" y="3995"/>
                  <a:pt x="3125" y="4319"/>
                  <a:pt x="2880" y="4509"/>
                </a:cubicBezTo>
                <a:cubicBezTo>
                  <a:pt x="3114" y="4140"/>
                  <a:pt x="3761" y="3705"/>
                  <a:pt x="4621" y="3482"/>
                </a:cubicBezTo>
                <a:cubicBezTo>
                  <a:pt x="3761" y="3248"/>
                  <a:pt x="3114" y="2824"/>
                  <a:pt x="2880" y="2444"/>
                </a:cubicBezTo>
                <a:lnTo>
                  <a:pt x="2880" y="2444"/>
                </a:lnTo>
                <a:cubicBezTo>
                  <a:pt x="3125" y="2634"/>
                  <a:pt x="3918" y="2969"/>
                  <a:pt x="4732" y="3136"/>
                </a:cubicBezTo>
                <a:lnTo>
                  <a:pt x="4732" y="2913"/>
                </a:lnTo>
                <a:cubicBezTo>
                  <a:pt x="3326" y="2109"/>
                  <a:pt x="2601" y="692"/>
                  <a:pt x="250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7"/>
          <p:cNvSpPr/>
          <p:nvPr/>
        </p:nvSpPr>
        <p:spPr>
          <a:xfrm>
            <a:off x="6627535" y="1792612"/>
            <a:ext cx="1045188" cy="1071217"/>
          </a:xfrm>
          <a:custGeom>
            <a:avLst/>
            <a:gdLst/>
            <a:ahLst/>
            <a:cxnLst/>
            <a:rect l="l" t="t" r="r" b="b"/>
            <a:pathLst>
              <a:path w="9107" h="9334" extrusionOk="0">
                <a:moveTo>
                  <a:pt x="6122" y="0"/>
                </a:moveTo>
                <a:cubicBezTo>
                  <a:pt x="5517" y="0"/>
                  <a:pt x="4914" y="79"/>
                  <a:pt x="4319" y="227"/>
                </a:cubicBezTo>
                <a:cubicBezTo>
                  <a:pt x="3962" y="328"/>
                  <a:pt x="3605" y="450"/>
                  <a:pt x="3259" y="607"/>
                </a:cubicBezTo>
                <a:cubicBezTo>
                  <a:pt x="3170" y="651"/>
                  <a:pt x="3091" y="696"/>
                  <a:pt x="3002" y="741"/>
                </a:cubicBezTo>
                <a:lnTo>
                  <a:pt x="2868" y="808"/>
                </a:lnTo>
                <a:lnTo>
                  <a:pt x="2835" y="819"/>
                </a:lnTo>
                <a:lnTo>
                  <a:pt x="2801" y="841"/>
                </a:lnTo>
                <a:lnTo>
                  <a:pt x="2746" y="874"/>
                </a:lnTo>
                <a:cubicBezTo>
                  <a:pt x="2656" y="930"/>
                  <a:pt x="2578" y="975"/>
                  <a:pt x="2500" y="1031"/>
                </a:cubicBezTo>
                <a:lnTo>
                  <a:pt x="2243" y="1198"/>
                </a:lnTo>
                <a:cubicBezTo>
                  <a:pt x="1551" y="1667"/>
                  <a:pt x="971" y="2292"/>
                  <a:pt x="569" y="3017"/>
                </a:cubicBezTo>
                <a:cubicBezTo>
                  <a:pt x="157" y="3798"/>
                  <a:pt x="0" y="4691"/>
                  <a:pt x="123" y="5561"/>
                </a:cubicBezTo>
                <a:cubicBezTo>
                  <a:pt x="190" y="5997"/>
                  <a:pt x="313" y="6421"/>
                  <a:pt x="491" y="6811"/>
                </a:cubicBezTo>
                <a:cubicBezTo>
                  <a:pt x="659" y="7213"/>
                  <a:pt x="882" y="7581"/>
                  <a:pt x="1150" y="7916"/>
                </a:cubicBezTo>
                <a:cubicBezTo>
                  <a:pt x="1284" y="8084"/>
                  <a:pt x="1418" y="8240"/>
                  <a:pt x="1574" y="8396"/>
                </a:cubicBezTo>
                <a:lnTo>
                  <a:pt x="1685" y="8496"/>
                </a:lnTo>
                <a:lnTo>
                  <a:pt x="1808" y="8608"/>
                </a:lnTo>
                <a:cubicBezTo>
                  <a:pt x="1886" y="8686"/>
                  <a:pt x="1976" y="8742"/>
                  <a:pt x="2065" y="8809"/>
                </a:cubicBezTo>
                <a:cubicBezTo>
                  <a:pt x="2232" y="8932"/>
                  <a:pt x="2422" y="9032"/>
                  <a:pt x="2623" y="9121"/>
                </a:cubicBezTo>
                <a:cubicBezTo>
                  <a:pt x="2812" y="9199"/>
                  <a:pt x="3013" y="9266"/>
                  <a:pt x="3225" y="9300"/>
                </a:cubicBezTo>
                <a:cubicBezTo>
                  <a:pt x="3366" y="9323"/>
                  <a:pt x="3506" y="9334"/>
                  <a:pt x="3646" y="9334"/>
                </a:cubicBezTo>
                <a:cubicBezTo>
                  <a:pt x="3918" y="9334"/>
                  <a:pt x="4188" y="9292"/>
                  <a:pt x="4453" y="9211"/>
                </a:cubicBezTo>
                <a:cubicBezTo>
                  <a:pt x="4754" y="9121"/>
                  <a:pt x="5033" y="8987"/>
                  <a:pt x="5290" y="8809"/>
                </a:cubicBezTo>
                <a:cubicBezTo>
                  <a:pt x="5334" y="8642"/>
                  <a:pt x="5357" y="8564"/>
                  <a:pt x="5357" y="8563"/>
                </a:cubicBezTo>
                <a:lnTo>
                  <a:pt x="5357" y="8563"/>
                </a:lnTo>
                <a:cubicBezTo>
                  <a:pt x="5357" y="8564"/>
                  <a:pt x="5346" y="8642"/>
                  <a:pt x="5312" y="8787"/>
                </a:cubicBezTo>
                <a:cubicBezTo>
                  <a:pt x="5368" y="8753"/>
                  <a:pt x="5424" y="8708"/>
                  <a:pt x="5480" y="8664"/>
                </a:cubicBezTo>
                <a:cubicBezTo>
                  <a:pt x="5558" y="8597"/>
                  <a:pt x="5647" y="8530"/>
                  <a:pt x="5725" y="8452"/>
                </a:cubicBezTo>
                <a:cubicBezTo>
                  <a:pt x="5725" y="8441"/>
                  <a:pt x="5725" y="8441"/>
                  <a:pt x="5725" y="8441"/>
                </a:cubicBezTo>
                <a:cubicBezTo>
                  <a:pt x="5803" y="8273"/>
                  <a:pt x="5893" y="8117"/>
                  <a:pt x="5993" y="7961"/>
                </a:cubicBezTo>
                <a:cubicBezTo>
                  <a:pt x="6049" y="7894"/>
                  <a:pt x="6093" y="7827"/>
                  <a:pt x="6160" y="7749"/>
                </a:cubicBezTo>
                <a:lnTo>
                  <a:pt x="6205" y="7693"/>
                </a:lnTo>
                <a:cubicBezTo>
                  <a:pt x="6272" y="7369"/>
                  <a:pt x="6227" y="7046"/>
                  <a:pt x="6082" y="6744"/>
                </a:cubicBezTo>
                <a:cubicBezTo>
                  <a:pt x="5959" y="6443"/>
                  <a:pt x="5747" y="6198"/>
                  <a:pt x="5491" y="6008"/>
                </a:cubicBezTo>
                <a:cubicBezTo>
                  <a:pt x="5286" y="5859"/>
                  <a:pt x="5042" y="5787"/>
                  <a:pt x="4798" y="5787"/>
                </a:cubicBezTo>
                <a:cubicBezTo>
                  <a:pt x="4750" y="5787"/>
                  <a:pt x="4702" y="5790"/>
                  <a:pt x="4654" y="5796"/>
                </a:cubicBezTo>
                <a:cubicBezTo>
                  <a:pt x="4520" y="5818"/>
                  <a:pt x="4397" y="5852"/>
                  <a:pt x="4274" y="5907"/>
                </a:cubicBezTo>
                <a:cubicBezTo>
                  <a:pt x="4163" y="5963"/>
                  <a:pt x="4062" y="6030"/>
                  <a:pt x="3984" y="6131"/>
                </a:cubicBezTo>
                <a:cubicBezTo>
                  <a:pt x="3828" y="6287"/>
                  <a:pt x="3739" y="6488"/>
                  <a:pt x="3728" y="6700"/>
                </a:cubicBezTo>
                <a:cubicBezTo>
                  <a:pt x="3705" y="6867"/>
                  <a:pt x="3739" y="7035"/>
                  <a:pt x="3828" y="7191"/>
                </a:cubicBezTo>
                <a:cubicBezTo>
                  <a:pt x="3884" y="7302"/>
                  <a:pt x="3984" y="7380"/>
                  <a:pt x="4085" y="7447"/>
                </a:cubicBezTo>
                <a:cubicBezTo>
                  <a:pt x="4129" y="7470"/>
                  <a:pt x="4174" y="7492"/>
                  <a:pt x="4230" y="7503"/>
                </a:cubicBezTo>
                <a:cubicBezTo>
                  <a:pt x="4140" y="7470"/>
                  <a:pt x="4062" y="7425"/>
                  <a:pt x="4007" y="7347"/>
                </a:cubicBezTo>
                <a:cubicBezTo>
                  <a:pt x="3973" y="7325"/>
                  <a:pt x="3962" y="7291"/>
                  <a:pt x="3940" y="7258"/>
                </a:cubicBezTo>
                <a:cubicBezTo>
                  <a:pt x="3917" y="7224"/>
                  <a:pt x="3895" y="7191"/>
                  <a:pt x="3884" y="7157"/>
                </a:cubicBezTo>
                <a:cubicBezTo>
                  <a:pt x="3817" y="7023"/>
                  <a:pt x="3795" y="6867"/>
                  <a:pt x="3817" y="6711"/>
                </a:cubicBezTo>
                <a:cubicBezTo>
                  <a:pt x="3850" y="6521"/>
                  <a:pt x="3940" y="6354"/>
                  <a:pt x="4074" y="6220"/>
                </a:cubicBezTo>
                <a:cubicBezTo>
                  <a:pt x="4241" y="6075"/>
                  <a:pt x="4453" y="5997"/>
                  <a:pt x="4665" y="5986"/>
                </a:cubicBezTo>
                <a:cubicBezTo>
                  <a:pt x="4690" y="5983"/>
                  <a:pt x="4715" y="5982"/>
                  <a:pt x="4740" y="5982"/>
                </a:cubicBezTo>
                <a:cubicBezTo>
                  <a:pt x="5185" y="5982"/>
                  <a:pt x="5635" y="6349"/>
                  <a:pt x="5826" y="6856"/>
                </a:cubicBezTo>
                <a:cubicBezTo>
                  <a:pt x="5881" y="6990"/>
                  <a:pt x="5915" y="7124"/>
                  <a:pt x="5926" y="7269"/>
                </a:cubicBezTo>
                <a:cubicBezTo>
                  <a:pt x="5937" y="7414"/>
                  <a:pt x="5926" y="7548"/>
                  <a:pt x="5881" y="7682"/>
                </a:cubicBezTo>
                <a:cubicBezTo>
                  <a:pt x="5736" y="7961"/>
                  <a:pt x="5524" y="8206"/>
                  <a:pt x="5256" y="8374"/>
                </a:cubicBezTo>
                <a:cubicBezTo>
                  <a:pt x="4800" y="8721"/>
                  <a:pt x="4246" y="8903"/>
                  <a:pt x="3681" y="8903"/>
                </a:cubicBezTo>
                <a:cubicBezTo>
                  <a:pt x="3556" y="8903"/>
                  <a:pt x="3429" y="8894"/>
                  <a:pt x="3304" y="8876"/>
                </a:cubicBezTo>
                <a:cubicBezTo>
                  <a:pt x="3125" y="8842"/>
                  <a:pt x="2958" y="8787"/>
                  <a:pt x="2790" y="8708"/>
                </a:cubicBezTo>
                <a:cubicBezTo>
                  <a:pt x="2623" y="8630"/>
                  <a:pt x="2467" y="8541"/>
                  <a:pt x="2321" y="8429"/>
                </a:cubicBezTo>
                <a:cubicBezTo>
                  <a:pt x="2243" y="8374"/>
                  <a:pt x="2165" y="8318"/>
                  <a:pt x="2098" y="8251"/>
                </a:cubicBezTo>
                <a:lnTo>
                  <a:pt x="1998" y="8162"/>
                </a:lnTo>
                <a:lnTo>
                  <a:pt x="1897" y="8061"/>
                </a:lnTo>
                <a:cubicBezTo>
                  <a:pt x="1485" y="7637"/>
                  <a:pt x="1150" y="7157"/>
                  <a:pt x="915" y="6622"/>
                </a:cubicBezTo>
                <a:cubicBezTo>
                  <a:pt x="759" y="6253"/>
                  <a:pt x="648" y="5874"/>
                  <a:pt x="592" y="5495"/>
                </a:cubicBezTo>
                <a:cubicBezTo>
                  <a:pt x="480" y="4713"/>
                  <a:pt x="614" y="3932"/>
                  <a:pt x="971" y="3229"/>
                </a:cubicBezTo>
                <a:cubicBezTo>
                  <a:pt x="1339" y="2560"/>
                  <a:pt x="1853" y="1979"/>
                  <a:pt x="2489" y="1533"/>
                </a:cubicBezTo>
                <a:lnTo>
                  <a:pt x="2712" y="1377"/>
                </a:lnTo>
                <a:cubicBezTo>
                  <a:pt x="2790" y="1332"/>
                  <a:pt x="2868" y="1276"/>
                  <a:pt x="2946" y="1220"/>
                </a:cubicBezTo>
                <a:lnTo>
                  <a:pt x="3013" y="1187"/>
                </a:lnTo>
                <a:lnTo>
                  <a:pt x="3036" y="1176"/>
                </a:lnTo>
                <a:lnTo>
                  <a:pt x="3069" y="1153"/>
                </a:lnTo>
                <a:lnTo>
                  <a:pt x="3192" y="1087"/>
                </a:lnTo>
                <a:cubicBezTo>
                  <a:pt x="3270" y="1042"/>
                  <a:pt x="3348" y="997"/>
                  <a:pt x="3426" y="964"/>
                </a:cubicBezTo>
                <a:cubicBezTo>
                  <a:pt x="3750" y="796"/>
                  <a:pt x="4074" y="674"/>
                  <a:pt x="4419" y="573"/>
                </a:cubicBezTo>
                <a:cubicBezTo>
                  <a:pt x="4743" y="473"/>
                  <a:pt x="5067" y="406"/>
                  <a:pt x="5401" y="350"/>
                </a:cubicBezTo>
                <a:cubicBezTo>
                  <a:pt x="5714" y="305"/>
                  <a:pt x="6038" y="283"/>
                  <a:pt x="6350" y="272"/>
                </a:cubicBezTo>
                <a:cubicBezTo>
                  <a:pt x="6407" y="271"/>
                  <a:pt x="6464" y="270"/>
                  <a:pt x="6521" y="270"/>
                </a:cubicBezTo>
                <a:cubicBezTo>
                  <a:pt x="7022" y="270"/>
                  <a:pt x="7523" y="313"/>
                  <a:pt x="8024" y="383"/>
                </a:cubicBezTo>
                <a:cubicBezTo>
                  <a:pt x="8381" y="439"/>
                  <a:pt x="8738" y="506"/>
                  <a:pt x="9084" y="596"/>
                </a:cubicBezTo>
                <a:cubicBezTo>
                  <a:pt x="9084" y="562"/>
                  <a:pt x="9095" y="529"/>
                  <a:pt x="9106" y="495"/>
                </a:cubicBezTo>
                <a:cubicBezTo>
                  <a:pt x="8805" y="395"/>
                  <a:pt x="8459" y="294"/>
                  <a:pt x="8057" y="216"/>
                </a:cubicBezTo>
                <a:cubicBezTo>
                  <a:pt x="7499" y="93"/>
                  <a:pt x="6930" y="15"/>
                  <a:pt x="6350" y="4"/>
                </a:cubicBezTo>
                <a:cubicBezTo>
                  <a:pt x="6274" y="2"/>
                  <a:pt x="6198" y="0"/>
                  <a:pt x="61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7"/>
          <p:cNvSpPr/>
          <p:nvPr/>
        </p:nvSpPr>
        <p:spPr>
          <a:xfrm>
            <a:off x="7284564" y="2675376"/>
            <a:ext cx="56466" cy="87221"/>
          </a:xfrm>
          <a:custGeom>
            <a:avLst/>
            <a:gdLst/>
            <a:ahLst/>
            <a:cxnLst/>
            <a:rect l="l" t="t" r="r" b="b"/>
            <a:pathLst>
              <a:path w="492" h="760" extrusionOk="0">
                <a:moveTo>
                  <a:pt x="491" y="1"/>
                </a:moveTo>
                <a:lnTo>
                  <a:pt x="435" y="57"/>
                </a:lnTo>
                <a:cubicBezTo>
                  <a:pt x="368" y="124"/>
                  <a:pt x="324" y="202"/>
                  <a:pt x="268" y="269"/>
                </a:cubicBezTo>
                <a:cubicBezTo>
                  <a:pt x="168" y="425"/>
                  <a:pt x="78" y="581"/>
                  <a:pt x="0" y="749"/>
                </a:cubicBezTo>
                <a:cubicBezTo>
                  <a:pt x="0" y="749"/>
                  <a:pt x="0" y="749"/>
                  <a:pt x="0" y="760"/>
                </a:cubicBezTo>
                <a:cubicBezTo>
                  <a:pt x="56" y="704"/>
                  <a:pt x="112" y="648"/>
                  <a:pt x="156" y="592"/>
                </a:cubicBezTo>
                <a:cubicBezTo>
                  <a:pt x="290" y="458"/>
                  <a:pt x="391" y="291"/>
                  <a:pt x="458" y="113"/>
                </a:cubicBezTo>
                <a:cubicBezTo>
                  <a:pt x="469" y="79"/>
                  <a:pt x="480" y="46"/>
                  <a:pt x="49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7"/>
          <p:cNvSpPr/>
          <p:nvPr/>
        </p:nvSpPr>
        <p:spPr>
          <a:xfrm>
            <a:off x="7233264" y="2775336"/>
            <a:ext cx="9067" cy="28232"/>
          </a:xfrm>
          <a:custGeom>
            <a:avLst/>
            <a:gdLst/>
            <a:ahLst/>
            <a:cxnLst/>
            <a:rect l="l" t="t" r="r" b="b"/>
            <a:pathLst>
              <a:path w="79" h="246" extrusionOk="0">
                <a:moveTo>
                  <a:pt x="79" y="0"/>
                </a:moveTo>
                <a:cubicBezTo>
                  <a:pt x="79" y="1"/>
                  <a:pt x="56" y="79"/>
                  <a:pt x="1" y="235"/>
                </a:cubicBezTo>
                <a:lnTo>
                  <a:pt x="1" y="246"/>
                </a:lnTo>
                <a:lnTo>
                  <a:pt x="34" y="224"/>
                </a:lnTo>
                <a:cubicBezTo>
                  <a:pt x="68" y="79"/>
                  <a:pt x="79" y="1"/>
                  <a:pt x="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7"/>
          <p:cNvSpPr/>
          <p:nvPr/>
        </p:nvSpPr>
        <p:spPr>
          <a:xfrm>
            <a:off x="7056297" y="2537889"/>
            <a:ext cx="157576" cy="119241"/>
          </a:xfrm>
          <a:custGeom>
            <a:avLst/>
            <a:gdLst/>
            <a:ahLst/>
            <a:cxnLst/>
            <a:rect l="l" t="t" r="r" b="b"/>
            <a:pathLst>
              <a:path w="1373" h="1039" extrusionOk="0">
                <a:moveTo>
                  <a:pt x="664" y="1"/>
                </a:moveTo>
                <a:cubicBezTo>
                  <a:pt x="312" y="1"/>
                  <a:pt x="0" y="382"/>
                  <a:pt x="204" y="764"/>
                </a:cubicBezTo>
                <a:cubicBezTo>
                  <a:pt x="248" y="831"/>
                  <a:pt x="304" y="886"/>
                  <a:pt x="371" y="931"/>
                </a:cubicBezTo>
                <a:cubicBezTo>
                  <a:pt x="427" y="965"/>
                  <a:pt x="494" y="998"/>
                  <a:pt x="572" y="1020"/>
                </a:cubicBezTo>
                <a:lnTo>
                  <a:pt x="494" y="1009"/>
                </a:lnTo>
                <a:lnTo>
                  <a:pt x="494" y="1009"/>
                </a:lnTo>
                <a:cubicBezTo>
                  <a:pt x="553" y="1029"/>
                  <a:pt x="611" y="1038"/>
                  <a:pt x="666" y="1038"/>
                </a:cubicBezTo>
                <a:cubicBezTo>
                  <a:pt x="1106" y="1038"/>
                  <a:pt x="1373" y="455"/>
                  <a:pt x="996" y="128"/>
                </a:cubicBezTo>
                <a:cubicBezTo>
                  <a:pt x="891" y="39"/>
                  <a:pt x="776" y="1"/>
                  <a:pt x="6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7"/>
          <p:cNvSpPr/>
          <p:nvPr/>
        </p:nvSpPr>
        <p:spPr>
          <a:xfrm>
            <a:off x="7079594" y="2625454"/>
            <a:ext cx="42349" cy="29609"/>
          </a:xfrm>
          <a:custGeom>
            <a:avLst/>
            <a:gdLst/>
            <a:ahLst/>
            <a:cxnLst/>
            <a:rect l="l" t="t" r="r" b="b"/>
            <a:pathLst>
              <a:path w="369" h="258" extrusionOk="0">
                <a:moveTo>
                  <a:pt x="1" y="1"/>
                </a:moveTo>
                <a:cubicBezTo>
                  <a:pt x="23" y="34"/>
                  <a:pt x="45" y="68"/>
                  <a:pt x="68" y="90"/>
                </a:cubicBezTo>
                <a:cubicBezTo>
                  <a:pt x="123" y="168"/>
                  <a:pt x="201" y="213"/>
                  <a:pt x="291" y="246"/>
                </a:cubicBezTo>
                <a:lnTo>
                  <a:pt x="369" y="257"/>
                </a:lnTo>
                <a:cubicBezTo>
                  <a:pt x="291" y="235"/>
                  <a:pt x="224" y="202"/>
                  <a:pt x="168" y="168"/>
                </a:cubicBezTo>
                <a:cubicBezTo>
                  <a:pt x="101" y="123"/>
                  <a:pt x="45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7"/>
          <p:cNvSpPr/>
          <p:nvPr/>
        </p:nvSpPr>
        <p:spPr>
          <a:xfrm>
            <a:off x="7244855" y="1858716"/>
            <a:ext cx="359911" cy="282781"/>
          </a:xfrm>
          <a:custGeom>
            <a:avLst/>
            <a:gdLst/>
            <a:ahLst/>
            <a:cxnLst/>
            <a:rect l="l" t="t" r="r" b="b"/>
            <a:pathLst>
              <a:path w="3136" h="2464" extrusionOk="0">
                <a:moveTo>
                  <a:pt x="2689" y="0"/>
                </a:moveTo>
                <a:cubicBezTo>
                  <a:pt x="2196" y="0"/>
                  <a:pt x="1398" y="103"/>
                  <a:pt x="848" y="689"/>
                </a:cubicBezTo>
                <a:cubicBezTo>
                  <a:pt x="0" y="1593"/>
                  <a:pt x="223" y="2017"/>
                  <a:pt x="737" y="2463"/>
                </a:cubicBezTo>
                <a:cubicBezTo>
                  <a:pt x="1150" y="1816"/>
                  <a:pt x="1819" y="566"/>
                  <a:pt x="3069" y="310"/>
                </a:cubicBezTo>
                <a:cubicBezTo>
                  <a:pt x="2466" y="310"/>
                  <a:pt x="1473" y="711"/>
                  <a:pt x="926" y="1626"/>
                </a:cubicBezTo>
                <a:cubicBezTo>
                  <a:pt x="738" y="1249"/>
                  <a:pt x="1865" y="31"/>
                  <a:pt x="3119" y="31"/>
                </a:cubicBezTo>
                <a:cubicBezTo>
                  <a:pt x="3125" y="31"/>
                  <a:pt x="3130" y="31"/>
                  <a:pt x="3136" y="31"/>
                </a:cubicBezTo>
                <a:cubicBezTo>
                  <a:pt x="3136" y="31"/>
                  <a:pt x="2958" y="0"/>
                  <a:pt x="26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7"/>
          <p:cNvSpPr/>
          <p:nvPr/>
        </p:nvSpPr>
        <p:spPr>
          <a:xfrm>
            <a:off x="7062953" y="1862733"/>
            <a:ext cx="347172" cy="304357"/>
          </a:xfrm>
          <a:custGeom>
            <a:avLst/>
            <a:gdLst/>
            <a:ahLst/>
            <a:cxnLst/>
            <a:rect l="l" t="t" r="r" b="b"/>
            <a:pathLst>
              <a:path w="3025" h="2652" extrusionOk="0">
                <a:moveTo>
                  <a:pt x="2201" y="0"/>
                </a:moveTo>
                <a:cubicBezTo>
                  <a:pt x="1922" y="0"/>
                  <a:pt x="1334" y="131"/>
                  <a:pt x="737" y="777"/>
                </a:cubicBezTo>
                <a:cubicBezTo>
                  <a:pt x="1" y="1580"/>
                  <a:pt x="558" y="2640"/>
                  <a:pt x="904" y="2652"/>
                </a:cubicBezTo>
                <a:cubicBezTo>
                  <a:pt x="912" y="2652"/>
                  <a:pt x="919" y="2652"/>
                  <a:pt x="927" y="2652"/>
                </a:cubicBezTo>
                <a:cubicBezTo>
                  <a:pt x="1246" y="2652"/>
                  <a:pt x="1388" y="2409"/>
                  <a:pt x="1552" y="1536"/>
                </a:cubicBezTo>
                <a:cubicBezTo>
                  <a:pt x="1719" y="643"/>
                  <a:pt x="3025" y="18"/>
                  <a:pt x="3025" y="18"/>
                </a:cubicBezTo>
                <a:lnTo>
                  <a:pt x="3025" y="18"/>
                </a:lnTo>
                <a:cubicBezTo>
                  <a:pt x="2087" y="63"/>
                  <a:pt x="1262" y="1134"/>
                  <a:pt x="1027" y="1636"/>
                </a:cubicBezTo>
                <a:cubicBezTo>
                  <a:pt x="782" y="799"/>
                  <a:pt x="1708" y="275"/>
                  <a:pt x="2299" y="7"/>
                </a:cubicBezTo>
                <a:cubicBezTo>
                  <a:pt x="2273" y="3"/>
                  <a:pt x="2240" y="0"/>
                  <a:pt x="220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7"/>
          <p:cNvSpPr/>
          <p:nvPr/>
        </p:nvSpPr>
        <p:spPr>
          <a:xfrm>
            <a:off x="7233264" y="1867324"/>
            <a:ext cx="9067" cy="3902"/>
          </a:xfrm>
          <a:custGeom>
            <a:avLst/>
            <a:gdLst/>
            <a:ahLst/>
            <a:cxnLst/>
            <a:rect l="l" t="t" r="r" b="b"/>
            <a:pathLst>
              <a:path w="79" h="34" extrusionOk="0">
                <a:moveTo>
                  <a:pt x="1" y="34"/>
                </a:moveTo>
                <a:lnTo>
                  <a:pt x="7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7"/>
          <p:cNvSpPr/>
          <p:nvPr/>
        </p:nvSpPr>
        <p:spPr>
          <a:xfrm>
            <a:off x="6955418" y="1871111"/>
            <a:ext cx="277967" cy="413843"/>
          </a:xfrm>
          <a:custGeom>
            <a:avLst/>
            <a:gdLst/>
            <a:ahLst/>
            <a:cxnLst/>
            <a:rect l="l" t="t" r="r" b="b"/>
            <a:pathLst>
              <a:path w="2422" h="3606" extrusionOk="0">
                <a:moveTo>
                  <a:pt x="2422" y="1"/>
                </a:moveTo>
                <a:cubicBezTo>
                  <a:pt x="2420" y="2"/>
                  <a:pt x="2418" y="2"/>
                  <a:pt x="2415" y="3"/>
                </a:cubicBezTo>
                <a:lnTo>
                  <a:pt x="2415" y="3"/>
                </a:lnTo>
                <a:cubicBezTo>
                  <a:pt x="2418" y="3"/>
                  <a:pt x="2420" y="2"/>
                  <a:pt x="2422" y="1"/>
                </a:cubicBezTo>
                <a:close/>
                <a:moveTo>
                  <a:pt x="2415" y="3"/>
                </a:moveTo>
                <a:lnTo>
                  <a:pt x="2415" y="3"/>
                </a:lnTo>
                <a:cubicBezTo>
                  <a:pt x="948" y="607"/>
                  <a:pt x="759" y="1698"/>
                  <a:pt x="714" y="2456"/>
                </a:cubicBezTo>
                <a:cubicBezTo>
                  <a:pt x="223" y="1597"/>
                  <a:pt x="1127" y="615"/>
                  <a:pt x="1607" y="124"/>
                </a:cubicBezTo>
                <a:lnTo>
                  <a:pt x="1607" y="124"/>
                </a:lnTo>
                <a:cubicBezTo>
                  <a:pt x="0" y="1139"/>
                  <a:pt x="45" y="2880"/>
                  <a:pt x="592" y="3382"/>
                </a:cubicBezTo>
                <a:cubicBezTo>
                  <a:pt x="771" y="3543"/>
                  <a:pt x="937" y="3606"/>
                  <a:pt x="1078" y="3606"/>
                </a:cubicBezTo>
                <a:cubicBezTo>
                  <a:pt x="1366" y="3606"/>
                  <a:pt x="1548" y="3343"/>
                  <a:pt x="1518" y="3125"/>
                </a:cubicBezTo>
                <a:cubicBezTo>
                  <a:pt x="1462" y="2802"/>
                  <a:pt x="1060" y="2300"/>
                  <a:pt x="1105" y="1786"/>
                </a:cubicBezTo>
                <a:cubicBezTo>
                  <a:pt x="1149" y="645"/>
                  <a:pt x="2107" y="131"/>
                  <a:pt x="2415" y="3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7"/>
          <p:cNvSpPr/>
          <p:nvPr/>
        </p:nvSpPr>
        <p:spPr>
          <a:xfrm>
            <a:off x="6827341" y="1905770"/>
            <a:ext cx="256276" cy="517131"/>
          </a:xfrm>
          <a:custGeom>
            <a:avLst/>
            <a:gdLst/>
            <a:ahLst/>
            <a:cxnLst/>
            <a:rect l="l" t="t" r="r" b="b"/>
            <a:pathLst>
              <a:path w="2233" h="4506" extrusionOk="0">
                <a:moveTo>
                  <a:pt x="2232" y="0"/>
                </a:moveTo>
                <a:cubicBezTo>
                  <a:pt x="2222" y="8"/>
                  <a:pt x="2208" y="18"/>
                  <a:pt x="2192" y="32"/>
                </a:cubicBezTo>
                <a:lnTo>
                  <a:pt x="2192" y="32"/>
                </a:lnTo>
                <a:cubicBezTo>
                  <a:pt x="2205" y="22"/>
                  <a:pt x="2218" y="11"/>
                  <a:pt x="2232" y="0"/>
                </a:cubicBezTo>
                <a:close/>
                <a:moveTo>
                  <a:pt x="2192" y="32"/>
                </a:moveTo>
                <a:cubicBezTo>
                  <a:pt x="715" y="1218"/>
                  <a:pt x="759" y="2516"/>
                  <a:pt x="737" y="3035"/>
                </a:cubicBezTo>
                <a:cubicBezTo>
                  <a:pt x="525" y="1986"/>
                  <a:pt x="859" y="915"/>
                  <a:pt x="1629" y="179"/>
                </a:cubicBezTo>
                <a:lnTo>
                  <a:pt x="1629" y="179"/>
                </a:lnTo>
                <a:cubicBezTo>
                  <a:pt x="301" y="1116"/>
                  <a:pt x="0" y="3047"/>
                  <a:pt x="424" y="3828"/>
                </a:cubicBezTo>
                <a:cubicBezTo>
                  <a:pt x="673" y="4299"/>
                  <a:pt x="1092" y="4506"/>
                  <a:pt x="1410" y="4506"/>
                </a:cubicBezTo>
                <a:cubicBezTo>
                  <a:pt x="1620" y="4506"/>
                  <a:pt x="1786" y="4416"/>
                  <a:pt x="1830" y="4252"/>
                </a:cubicBezTo>
                <a:cubicBezTo>
                  <a:pt x="1942" y="3850"/>
                  <a:pt x="1529" y="3404"/>
                  <a:pt x="1228" y="2667"/>
                </a:cubicBezTo>
                <a:cubicBezTo>
                  <a:pt x="754" y="1372"/>
                  <a:pt x="1910" y="265"/>
                  <a:pt x="2192" y="32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"/>
          <p:cNvSpPr/>
          <p:nvPr/>
        </p:nvSpPr>
        <p:spPr>
          <a:xfrm>
            <a:off x="7083496" y="1903130"/>
            <a:ext cx="1377" cy="2754"/>
          </a:xfrm>
          <a:custGeom>
            <a:avLst/>
            <a:gdLst/>
            <a:ahLst/>
            <a:cxnLst/>
            <a:rect l="l" t="t" r="r" b="b"/>
            <a:pathLst>
              <a:path w="12" h="24" extrusionOk="0">
                <a:moveTo>
                  <a:pt x="0" y="23"/>
                </a:moveTo>
                <a:lnTo>
                  <a:pt x="1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"/>
          <p:cNvSpPr/>
          <p:nvPr/>
        </p:nvSpPr>
        <p:spPr>
          <a:xfrm>
            <a:off x="6731282" y="2263030"/>
            <a:ext cx="455971" cy="511967"/>
          </a:xfrm>
          <a:custGeom>
            <a:avLst/>
            <a:gdLst/>
            <a:ahLst/>
            <a:cxnLst/>
            <a:rect l="l" t="t" r="r" b="b"/>
            <a:pathLst>
              <a:path w="3973" h="4461" extrusionOk="0">
                <a:moveTo>
                  <a:pt x="592" y="1"/>
                </a:moveTo>
                <a:cubicBezTo>
                  <a:pt x="56" y="715"/>
                  <a:pt x="0" y="3058"/>
                  <a:pt x="1529" y="4051"/>
                </a:cubicBezTo>
                <a:cubicBezTo>
                  <a:pt x="1993" y="4355"/>
                  <a:pt x="2402" y="4461"/>
                  <a:pt x="2746" y="4461"/>
                </a:cubicBezTo>
                <a:cubicBezTo>
                  <a:pt x="3527" y="4461"/>
                  <a:pt x="3973" y="3918"/>
                  <a:pt x="3973" y="3918"/>
                </a:cubicBezTo>
                <a:lnTo>
                  <a:pt x="3973" y="3918"/>
                </a:lnTo>
                <a:cubicBezTo>
                  <a:pt x="3823" y="3970"/>
                  <a:pt x="3669" y="3995"/>
                  <a:pt x="3517" y="3995"/>
                </a:cubicBezTo>
                <a:cubicBezTo>
                  <a:pt x="3118" y="3995"/>
                  <a:pt x="2733" y="3820"/>
                  <a:pt x="2466" y="3505"/>
                </a:cubicBezTo>
                <a:cubicBezTo>
                  <a:pt x="2065" y="3002"/>
                  <a:pt x="2187" y="2255"/>
                  <a:pt x="2567" y="1842"/>
                </a:cubicBezTo>
                <a:lnTo>
                  <a:pt x="2567" y="1842"/>
                </a:lnTo>
                <a:cubicBezTo>
                  <a:pt x="1663" y="1920"/>
                  <a:pt x="1451" y="3092"/>
                  <a:pt x="1786" y="3560"/>
                </a:cubicBezTo>
                <a:cubicBezTo>
                  <a:pt x="614" y="2813"/>
                  <a:pt x="391" y="1150"/>
                  <a:pt x="59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7"/>
          <p:cNvSpPr/>
          <p:nvPr/>
        </p:nvSpPr>
        <p:spPr>
          <a:xfrm>
            <a:off x="7237166" y="713372"/>
            <a:ext cx="5165" cy="16756"/>
          </a:xfrm>
          <a:custGeom>
            <a:avLst/>
            <a:gdLst/>
            <a:ahLst/>
            <a:cxnLst/>
            <a:rect l="l" t="t" r="r" b="b"/>
            <a:pathLst>
              <a:path w="45" h="146" extrusionOk="0">
                <a:moveTo>
                  <a:pt x="0" y="1"/>
                </a:moveTo>
                <a:lnTo>
                  <a:pt x="0" y="1"/>
                </a:lnTo>
                <a:cubicBezTo>
                  <a:pt x="17" y="45"/>
                  <a:pt x="28" y="82"/>
                  <a:pt x="35" y="107"/>
                </a:cubicBezTo>
                <a:lnTo>
                  <a:pt x="35" y="107"/>
                </a:lnTo>
                <a:cubicBezTo>
                  <a:pt x="30" y="84"/>
                  <a:pt x="22" y="53"/>
                  <a:pt x="11" y="12"/>
                </a:cubicBezTo>
                <a:lnTo>
                  <a:pt x="0" y="1"/>
                </a:lnTo>
                <a:close/>
                <a:moveTo>
                  <a:pt x="35" y="107"/>
                </a:moveTo>
                <a:cubicBezTo>
                  <a:pt x="42" y="133"/>
                  <a:pt x="45" y="146"/>
                  <a:pt x="45" y="146"/>
                </a:cubicBezTo>
                <a:cubicBezTo>
                  <a:pt x="45" y="146"/>
                  <a:pt x="42" y="132"/>
                  <a:pt x="35" y="10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7"/>
          <p:cNvSpPr/>
          <p:nvPr/>
        </p:nvSpPr>
        <p:spPr>
          <a:xfrm>
            <a:off x="7284564" y="751818"/>
            <a:ext cx="55088" cy="85959"/>
          </a:xfrm>
          <a:custGeom>
            <a:avLst/>
            <a:gdLst/>
            <a:ahLst/>
            <a:cxnLst/>
            <a:rect l="l" t="t" r="r" b="b"/>
            <a:pathLst>
              <a:path w="480" h="749" extrusionOk="0">
                <a:moveTo>
                  <a:pt x="0" y="0"/>
                </a:moveTo>
                <a:cubicBezTo>
                  <a:pt x="0" y="0"/>
                  <a:pt x="0" y="0"/>
                  <a:pt x="0" y="12"/>
                </a:cubicBezTo>
                <a:cubicBezTo>
                  <a:pt x="78" y="168"/>
                  <a:pt x="168" y="335"/>
                  <a:pt x="268" y="480"/>
                </a:cubicBezTo>
                <a:cubicBezTo>
                  <a:pt x="324" y="558"/>
                  <a:pt x="368" y="625"/>
                  <a:pt x="435" y="692"/>
                </a:cubicBezTo>
                <a:lnTo>
                  <a:pt x="480" y="748"/>
                </a:lnTo>
                <a:cubicBezTo>
                  <a:pt x="480" y="715"/>
                  <a:pt x="469" y="681"/>
                  <a:pt x="458" y="637"/>
                </a:cubicBezTo>
                <a:cubicBezTo>
                  <a:pt x="391" y="458"/>
                  <a:pt x="290" y="302"/>
                  <a:pt x="156" y="157"/>
                </a:cubicBezTo>
                <a:cubicBezTo>
                  <a:pt x="112" y="101"/>
                  <a:pt x="56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7"/>
          <p:cNvSpPr/>
          <p:nvPr/>
        </p:nvSpPr>
        <p:spPr>
          <a:xfrm>
            <a:off x="7233264" y="1643190"/>
            <a:ext cx="9067" cy="3902"/>
          </a:xfrm>
          <a:custGeom>
            <a:avLst/>
            <a:gdLst/>
            <a:ahLst/>
            <a:cxnLst/>
            <a:rect l="l" t="t" r="r" b="b"/>
            <a:pathLst>
              <a:path w="79" h="34" extrusionOk="0">
                <a:moveTo>
                  <a:pt x="1" y="0"/>
                </a:moveTo>
                <a:cubicBezTo>
                  <a:pt x="45" y="23"/>
                  <a:pt x="79" y="34"/>
                  <a:pt x="79" y="34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7"/>
          <p:cNvSpPr/>
          <p:nvPr/>
        </p:nvSpPr>
        <p:spPr>
          <a:xfrm>
            <a:off x="7083496" y="1608646"/>
            <a:ext cx="1377" cy="1377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lnTo>
                  <a:pt x="11" y="1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7"/>
          <p:cNvSpPr/>
          <p:nvPr/>
        </p:nvSpPr>
        <p:spPr>
          <a:xfrm>
            <a:off x="8178468" y="1538066"/>
            <a:ext cx="422803" cy="217939"/>
          </a:xfrm>
          <a:custGeom>
            <a:avLst/>
            <a:gdLst/>
            <a:ahLst/>
            <a:cxnLst/>
            <a:rect l="l" t="t" r="r" b="b"/>
            <a:pathLst>
              <a:path w="3684" h="1899" extrusionOk="0">
                <a:moveTo>
                  <a:pt x="1742" y="1"/>
                </a:moveTo>
                <a:cubicBezTo>
                  <a:pt x="1597" y="1"/>
                  <a:pt x="1447" y="14"/>
                  <a:pt x="1295" y="46"/>
                </a:cubicBezTo>
                <a:cubicBezTo>
                  <a:pt x="0" y="314"/>
                  <a:pt x="12" y="1251"/>
                  <a:pt x="179" y="1898"/>
                </a:cubicBezTo>
                <a:cubicBezTo>
                  <a:pt x="802" y="1642"/>
                  <a:pt x="1772" y="858"/>
                  <a:pt x="2790" y="858"/>
                </a:cubicBezTo>
                <a:cubicBezTo>
                  <a:pt x="3012" y="858"/>
                  <a:pt x="3236" y="896"/>
                  <a:pt x="3460" y="983"/>
                </a:cubicBezTo>
                <a:cubicBezTo>
                  <a:pt x="3164" y="799"/>
                  <a:pt x="2540" y="617"/>
                  <a:pt x="1958" y="617"/>
                </a:cubicBezTo>
                <a:cubicBezTo>
                  <a:pt x="1486" y="617"/>
                  <a:pt x="1041" y="737"/>
                  <a:pt x="826" y="1073"/>
                </a:cubicBezTo>
                <a:cubicBezTo>
                  <a:pt x="871" y="799"/>
                  <a:pt x="1199" y="369"/>
                  <a:pt x="2018" y="369"/>
                </a:cubicBezTo>
                <a:cubicBezTo>
                  <a:pt x="2436" y="369"/>
                  <a:pt x="2982" y="481"/>
                  <a:pt x="3683" y="782"/>
                </a:cubicBezTo>
                <a:cubicBezTo>
                  <a:pt x="3683" y="782"/>
                  <a:pt x="2832" y="1"/>
                  <a:pt x="174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7"/>
          <p:cNvSpPr/>
          <p:nvPr/>
        </p:nvSpPr>
        <p:spPr>
          <a:xfrm>
            <a:off x="7999205" y="1438336"/>
            <a:ext cx="431641" cy="204511"/>
          </a:xfrm>
          <a:custGeom>
            <a:avLst/>
            <a:gdLst/>
            <a:ahLst/>
            <a:cxnLst/>
            <a:rect l="l" t="t" r="r" b="b"/>
            <a:pathLst>
              <a:path w="3761" h="1782" extrusionOk="0">
                <a:moveTo>
                  <a:pt x="2000" y="0"/>
                </a:moveTo>
                <a:cubicBezTo>
                  <a:pt x="1791" y="0"/>
                  <a:pt x="1556" y="22"/>
                  <a:pt x="1295" y="78"/>
                </a:cubicBezTo>
                <a:cubicBezTo>
                  <a:pt x="156" y="324"/>
                  <a:pt x="0" y="1495"/>
                  <a:pt x="290" y="1696"/>
                </a:cubicBezTo>
                <a:cubicBezTo>
                  <a:pt x="375" y="1751"/>
                  <a:pt x="457" y="1782"/>
                  <a:pt x="549" y="1782"/>
                </a:cubicBezTo>
                <a:cubicBezTo>
                  <a:pt x="773" y="1782"/>
                  <a:pt x="1053" y="1600"/>
                  <a:pt x="1551" y="1149"/>
                </a:cubicBezTo>
                <a:cubicBezTo>
                  <a:pt x="1966" y="768"/>
                  <a:pt x="2679" y="691"/>
                  <a:pt x="3182" y="691"/>
                </a:cubicBezTo>
                <a:cubicBezTo>
                  <a:pt x="3518" y="691"/>
                  <a:pt x="3761" y="725"/>
                  <a:pt x="3761" y="725"/>
                </a:cubicBezTo>
                <a:cubicBezTo>
                  <a:pt x="3483" y="566"/>
                  <a:pt x="3146" y="505"/>
                  <a:pt x="2800" y="505"/>
                </a:cubicBezTo>
                <a:cubicBezTo>
                  <a:pt x="2106" y="505"/>
                  <a:pt x="1377" y="751"/>
                  <a:pt x="1027" y="937"/>
                </a:cubicBezTo>
                <a:cubicBezTo>
                  <a:pt x="1229" y="384"/>
                  <a:pt x="1802" y="241"/>
                  <a:pt x="2363" y="241"/>
                </a:cubicBezTo>
                <a:cubicBezTo>
                  <a:pt x="2639" y="241"/>
                  <a:pt x="2912" y="276"/>
                  <a:pt x="3136" y="312"/>
                </a:cubicBezTo>
                <a:cubicBezTo>
                  <a:pt x="3019" y="203"/>
                  <a:pt x="2631" y="0"/>
                  <a:pt x="200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7"/>
          <p:cNvSpPr/>
          <p:nvPr/>
        </p:nvSpPr>
        <p:spPr>
          <a:xfrm>
            <a:off x="7831878" y="1388070"/>
            <a:ext cx="431181" cy="301488"/>
          </a:xfrm>
          <a:custGeom>
            <a:avLst/>
            <a:gdLst/>
            <a:ahLst/>
            <a:cxnLst/>
            <a:rect l="l" t="t" r="r" b="b"/>
            <a:pathLst>
              <a:path w="3757" h="2627" extrusionOk="0">
                <a:moveTo>
                  <a:pt x="2918" y="0"/>
                </a:moveTo>
                <a:cubicBezTo>
                  <a:pt x="988" y="0"/>
                  <a:pt x="0" y="1391"/>
                  <a:pt x="175" y="2089"/>
                </a:cubicBezTo>
                <a:cubicBezTo>
                  <a:pt x="267" y="2484"/>
                  <a:pt x="502" y="2626"/>
                  <a:pt x="721" y="2626"/>
                </a:cubicBezTo>
                <a:cubicBezTo>
                  <a:pt x="898" y="2626"/>
                  <a:pt x="1064" y="2532"/>
                  <a:pt x="1134" y="2402"/>
                </a:cubicBezTo>
                <a:cubicBezTo>
                  <a:pt x="1280" y="2101"/>
                  <a:pt x="1246" y="1465"/>
                  <a:pt x="1592" y="1074"/>
                </a:cubicBezTo>
                <a:cubicBezTo>
                  <a:pt x="2126" y="438"/>
                  <a:pt x="2859" y="311"/>
                  <a:pt x="3362" y="311"/>
                </a:cubicBezTo>
                <a:cubicBezTo>
                  <a:pt x="3521" y="311"/>
                  <a:pt x="3658" y="324"/>
                  <a:pt x="3757" y="337"/>
                </a:cubicBezTo>
                <a:cubicBezTo>
                  <a:pt x="3522" y="296"/>
                  <a:pt x="3305" y="278"/>
                  <a:pt x="3103" y="278"/>
                </a:cubicBezTo>
                <a:cubicBezTo>
                  <a:pt x="1928" y="278"/>
                  <a:pt x="1273" y="904"/>
                  <a:pt x="844" y="1409"/>
                </a:cubicBezTo>
                <a:cubicBezTo>
                  <a:pt x="956" y="427"/>
                  <a:pt x="2340" y="125"/>
                  <a:pt x="3054" y="3"/>
                </a:cubicBezTo>
                <a:cubicBezTo>
                  <a:pt x="3008" y="1"/>
                  <a:pt x="2963" y="0"/>
                  <a:pt x="29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7"/>
          <p:cNvSpPr/>
          <p:nvPr/>
        </p:nvSpPr>
        <p:spPr>
          <a:xfrm>
            <a:off x="8263050" y="1426745"/>
            <a:ext cx="20543" cy="3902"/>
          </a:xfrm>
          <a:custGeom>
            <a:avLst/>
            <a:gdLst/>
            <a:ahLst/>
            <a:cxnLst/>
            <a:rect l="l" t="t" r="r" b="b"/>
            <a:pathLst>
              <a:path w="179" h="34" extrusionOk="0">
                <a:moveTo>
                  <a:pt x="0" y="0"/>
                </a:moveTo>
                <a:lnTo>
                  <a:pt x="0" y="0"/>
                </a:lnTo>
                <a:cubicBezTo>
                  <a:pt x="112" y="23"/>
                  <a:pt x="179" y="34"/>
                  <a:pt x="179" y="34"/>
                </a:cubicBezTo>
                <a:cubicBezTo>
                  <a:pt x="123" y="23"/>
                  <a:pt x="56" y="12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7"/>
          <p:cNvSpPr/>
          <p:nvPr/>
        </p:nvSpPr>
        <p:spPr>
          <a:xfrm>
            <a:off x="8113167" y="1371658"/>
            <a:ext cx="10329" cy="1377"/>
          </a:xfrm>
          <a:custGeom>
            <a:avLst/>
            <a:gdLst/>
            <a:ahLst/>
            <a:cxnLst/>
            <a:rect l="l" t="t" r="r" b="b"/>
            <a:pathLst>
              <a:path w="90" h="12" extrusionOk="0">
                <a:moveTo>
                  <a:pt x="90" y="1"/>
                </a:moveTo>
                <a:lnTo>
                  <a:pt x="0" y="12"/>
                </a:lnTo>
                <a:cubicBezTo>
                  <a:pt x="34" y="12"/>
                  <a:pt x="67" y="12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7"/>
          <p:cNvSpPr/>
          <p:nvPr/>
        </p:nvSpPr>
        <p:spPr>
          <a:xfrm>
            <a:off x="7668682" y="1351230"/>
            <a:ext cx="444609" cy="403284"/>
          </a:xfrm>
          <a:custGeom>
            <a:avLst/>
            <a:gdLst/>
            <a:ahLst/>
            <a:cxnLst/>
            <a:rect l="l" t="t" r="r" b="b"/>
            <a:pathLst>
              <a:path w="3874" h="3514" extrusionOk="0">
                <a:moveTo>
                  <a:pt x="3315" y="0"/>
                </a:moveTo>
                <a:lnTo>
                  <a:pt x="3315" y="0"/>
                </a:lnTo>
                <a:cubicBezTo>
                  <a:pt x="1574" y="22"/>
                  <a:pt x="135" y="1440"/>
                  <a:pt x="12" y="2310"/>
                </a:cubicBezTo>
                <a:cubicBezTo>
                  <a:pt x="1" y="2410"/>
                  <a:pt x="1" y="2511"/>
                  <a:pt x="12" y="2623"/>
                </a:cubicBezTo>
                <a:lnTo>
                  <a:pt x="224" y="2567"/>
                </a:lnTo>
                <a:cubicBezTo>
                  <a:pt x="559" y="2466"/>
                  <a:pt x="838" y="2388"/>
                  <a:pt x="1016" y="2321"/>
                </a:cubicBezTo>
                <a:cubicBezTo>
                  <a:pt x="1195" y="2254"/>
                  <a:pt x="1295" y="2210"/>
                  <a:pt x="1295" y="2210"/>
                </a:cubicBezTo>
                <a:lnTo>
                  <a:pt x="1295" y="2210"/>
                </a:lnTo>
                <a:cubicBezTo>
                  <a:pt x="1295" y="2210"/>
                  <a:pt x="1206" y="2265"/>
                  <a:pt x="1028" y="2344"/>
                </a:cubicBezTo>
                <a:cubicBezTo>
                  <a:pt x="849" y="2422"/>
                  <a:pt x="581" y="2544"/>
                  <a:pt x="246" y="2656"/>
                </a:cubicBezTo>
                <a:lnTo>
                  <a:pt x="23" y="2723"/>
                </a:lnTo>
                <a:cubicBezTo>
                  <a:pt x="121" y="3209"/>
                  <a:pt x="484" y="3513"/>
                  <a:pt x="775" y="3513"/>
                </a:cubicBezTo>
                <a:cubicBezTo>
                  <a:pt x="851" y="3513"/>
                  <a:pt x="923" y="3492"/>
                  <a:pt x="983" y="3448"/>
                </a:cubicBezTo>
                <a:cubicBezTo>
                  <a:pt x="1329" y="3180"/>
                  <a:pt x="1229" y="2578"/>
                  <a:pt x="1429" y="1808"/>
                </a:cubicBezTo>
                <a:cubicBezTo>
                  <a:pt x="1809" y="502"/>
                  <a:pt x="3472" y="234"/>
                  <a:pt x="3873" y="190"/>
                </a:cubicBezTo>
                <a:lnTo>
                  <a:pt x="3873" y="190"/>
                </a:lnTo>
                <a:cubicBezTo>
                  <a:pt x="1865" y="346"/>
                  <a:pt x="1117" y="1417"/>
                  <a:pt x="782" y="1841"/>
                </a:cubicBezTo>
                <a:cubicBezTo>
                  <a:pt x="1530" y="324"/>
                  <a:pt x="2880" y="89"/>
                  <a:pt x="33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7"/>
          <p:cNvSpPr/>
          <p:nvPr/>
        </p:nvSpPr>
        <p:spPr>
          <a:xfrm>
            <a:off x="7670059" y="1604744"/>
            <a:ext cx="147361" cy="58989"/>
          </a:xfrm>
          <a:custGeom>
            <a:avLst/>
            <a:gdLst/>
            <a:ahLst/>
            <a:cxnLst/>
            <a:rect l="l" t="t" r="r" b="b"/>
            <a:pathLst>
              <a:path w="1284" h="514" extrusionOk="0">
                <a:moveTo>
                  <a:pt x="1283" y="1"/>
                </a:moveTo>
                <a:cubicBezTo>
                  <a:pt x="1283" y="1"/>
                  <a:pt x="1183" y="45"/>
                  <a:pt x="1004" y="112"/>
                </a:cubicBezTo>
                <a:cubicBezTo>
                  <a:pt x="815" y="168"/>
                  <a:pt x="547" y="257"/>
                  <a:pt x="201" y="358"/>
                </a:cubicBezTo>
                <a:lnTo>
                  <a:pt x="0" y="414"/>
                </a:lnTo>
                <a:cubicBezTo>
                  <a:pt x="0" y="447"/>
                  <a:pt x="11" y="480"/>
                  <a:pt x="11" y="514"/>
                </a:cubicBezTo>
                <a:lnTo>
                  <a:pt x="234" y="447"/>
                </a:lnTo>
                <a:cubicBezTo>
                  <a:pt x="569" y="335"/>
                  <a:pt x="837" y="213"/>
                  <a:pt x="1016" y="135"/>
                </a:cubicBezTo>
                <a:cubicBezTo>
                  <a:pt x="1194" y="56"/>
                  <a:pt x="1283" y="1"/>
                  <a:pt x="128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7"/>
          <p:cNvSpPr/>
          <p:nvPr/>
        </p:nvSpPr>
        <p:spPr>
          <a:xfrm>
            <a:off x="8174566" y="1755888"/>
            <a:ext cx="424066" cy="214496"/>
          </a:xfrm>
          <a:custGeom>
            <a:avLst/>
            <a:gdLst/>
            <a:ahLst/>
            <a:cxnLst/>
            <a:rect l="l" t="t" r="r" b="b"/>
            <a:pathLst>
              <a:path w="3695" h="1869" extrusionOk="0">
                <a:moveTo>
                  <a:pt x="202" y="0"/>
                </a:moveTo>
                <a:cubicBezTo>
                  <a:pt x="34" y="648"/>
                  <a:pt x="1" y="1585"/>
                  <a:pt x="1295" y="1831"/>
                </a:cubicBezTo>
                <a:cubicBezTo>
                  <a:pt x="1434" y="1857"/>
                  <a:pt x="1570" y="1869"/>
                  <a:pt x="1704" y="1869"/>
                </a:cubicBezTo>
                <a:cubicBezTo>
                  <a:pt x="2806" y="1869"/>
                  <a:pt x="3695" y="1061"/>
                  <a:pt x="3695" y="1061"/>
                </a:cubicBezTo>
                <a:lnTo>
                  <a:pt x="3695" y="1061"/>
                </a:lnTo>
                <a:cubicBezTo>
                  <a:pt x="2969" y="1383"/>
                  <a:pt x="2411" y="1501"/>
                  <a:pt x="1988" y="1501"/>
                </a:cubicBezTo>
                <a:cubicBezTo>
                  <a:pt x="1196" y="1501"/>
                  <a:pt x="882" y="1084"/>
                  <a:pt x="838" y="815"/>
                </a:cubicBezTo>
                <a:lnTo>
                  <a:pt x="838" y="815"/>
                </a:lnTo>
                <a:cubicBezTo>
                  <a:pt x="1042" y="1137"/>
                  <a:pt x="1468" y="1252"/>
                  <a:pt x="1927" y="1252"/>
                </a:cubicBezTo>
                <a:cubicBezTo>
                  <a:pt x="2520" y="1252"/>
                  <a:pt x="3170" y="1060"/>
                  <a:pt x="3472" y="871"/>
                </a:cubicBezTo>
                <a:lnTo>
                  <a:pt x="3472" y="871"/>
                </a:lnTo>
                <a:cubicBezTo>
                  <a:pt x="3240" y="963"/>
                  <a:pt x="3008" y="1002"/>
                  <a:pt x="2780" y="1002"/>
                </a:cubicBezTo>
                <a:cubicBezTo>
                  <a:pt x="1768" y="1002"/>
                  <a:pt x="821" y="237"/>
                  <a:pt x="2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7"/>
          <p:cNvSpPr/>
          <p:nvPr/>
        </p:nvSpPr>
        <p:spPr>
          <a:xfrm>
            <a:off x="7996566" y="1870652"/>
            <a:ext cx="429230" cy="202560"/>
          </a:xfrm>
          <a:custGeom>
            <a:avLst/>
            <a:gdLst/>
            <a:ahLst/>
            <a:cxnLst/>
            <a:rect l="l" t="t" r="r" b="b"/>
            <a:pathLst>
              <a:path w="3740" h="1765" extrusionOk="0">
                <a:moveTo>
                  <a:pt x="567" y="1"/>
                </a:moveTo>
                <a:cubicBezTo>
                  <a:pt x="473" y="1"/>
                  <a:pt x="389" y="34"/>
                  <a:pt x="302" y="94"/>
                </a:cubicBezTo>
                <a:cubicBezTo>
                  <a:pt x="1" y="295"/>
                  <a:pt x="146" y="1467"/>
                  <a:pt x="1273" y="1701"/>
                </a:cubicBezTo>
                <a:cubicBezTo>
                  <a:pt x="1510" y="1746"/>
                  <a:pt x="1725" y="1765"/>
                  <a:pt x="1918" y="1765"/>
                </a:cubicBezTo>
                <a:cubicBezTo>
                  <a:pt x="2581" y="1765"/>
                  <a:pt x="2985" y="1546"/>
                  <a:pt x="3114" y="1433"/>
                </a:cubicBezTo>
                <a:lnTo>
                  <a:pt x="3114" y="1433"/>
                </a:lnTo>
                <a:cubicBezTo>
                  <a:pt x="2878" y="1476"/>
                  <a:pt x="2589" y="1516"/>
                  <a:pt x="2299" y="1516"/>
                </a:cubicBezTo>
                <a:cubicBezTo>
                  <a:pt x="1753" y="1516"/>
                  <a:pt x="1206" y="1374"/>
                  <a:pt x="1016" y="842"/>
                </a:cubicBezTo>
                <a:lnTo>
                  <a:pt x="1016" y="842"/>
                </a:lnTo>
                <a:cubicBezTo>
                  <a:pt x="1351" y="1017"/>
                  <a:pt x="2048" y="1244"/>
                  <a:pt x="2727" y="1244"/>
                </a:cubicBezTo>
                <a:cubicBezTo>
                  <a:pt x="3089" y="1244"/>
                  <a:pt x="3445" y="1180"/>
                  <a:pt x="3739" y="1009"/>
                </a:cubicBezTo>
                <a:lnTo>
                  <a:pt x="3739" y="1009"/>
                </a:lnTo>
                <a:cubicBezTo>
                  <a:pt x="3739" y="1009"/>
                  <a:pt x="3460" y="1052"/>
                  <a:pt x="3088" y="1052"/>
                </a:cubicBezTo>
                <a:cubicBezTo>
                  <a:pt x="2592" y="1052"/>
                  <a:pt x="1930" y="976"/>
                  <a:pt x="1541" y="619"/>
                </a:cubicBezTo>
                <a:cubicBezTo>
                  <a:pt x="1056" y="181"/>
                  <a:pt x="785" y="1"/>
                  <a:pt x="5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7"/>
          <p:cNvSpPr/>
          <p:nvPr/>
        </p:nvSpPr>
        <p:spPr>
          <a:xfrm>
            <a:off x="8257885" y="2079866"/>
            <a:ext cx="20543" cy="4017"/>
          </a:xfrm>
          <a:custGeom>
            <a:avLst/>
            <a:gdLst/>
            <a:ahLst/>
            <a:cxnLst/>
            <a:rect l="l" t="t" r="r" b="b"/>
            <a:pathLst>
              <a:path w="179" h="35" extrusionOk="0">
                <a:moveTo>
                  <a:pt x="179" y="1"/>
                </a:moveTo>
                <a:lnTo>
                  <a:pt x="179" y="1"/>
                </a:lnTo>
                <a:cubicBezTo>
                  <a:pt x="112" y="12"/>
                  <a:pt x="56" y="23"/>
                  <a:pt x="0" y="34"/>
                </a:cubicBezTo>
                <a:cubicBezTo>
                  <a:pt x="112" y="23"/>
                  <a:pt x="179" y="1"/>
                  <a:pt x="17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7"/>
          <p:cNvSpPr/>
          <p:nvPr/>
        </p:nvSpPr>
        <p:spPr>
          <a:xfrm>
            <a:off x="7828320" y="1826697"/>
            <a:ext cx="429690" cy="297471"/>
          </a:xfrm>
          <a:custGeom>
            <a:avLst/>
            <a:gdLst/>
            <a:ahLst/>
            <a:cxnLst/>
            <a:rect l="l" t="t" r="r" b="b"/>
            <a:pathLst>
              <a:path w="3744" h="2592" extrusionOk="0">
                <a:moveTo>
                  <a:pt x="744" y="1"/>
                </a:moveTo>
                <a:cubicBezTo>
                  <a:pt x="525" y="1"/>
                  <a:pt x="283" y="146"/>
                  <a:pt x="183" y="544"/>
                </a:cubicBezTo>
                <a:cubicBezTo>
                  <a:pt x="0" y="1234"/>
                  <a:pt x="942" y="2591"/>
                  <a:pt x="2828" y="2591"/>
                </a:cubicBezTo>
                <a:cubicBezTo>
                  <a:pt x="2894" y="2591"/>
                  <a:pt x="2961" y="2590"/>
                  <a:pt x="3029" y="2586"/>
                </a:cubicBezTo>
                <a:cubicBezTo>
                  <a:pt x="2315" y="2475"/>
                  <a:pt x="942" y="2196"/>
                  <a:pt x="842" y="1214"/>
                </a:cubicBezTo>
                <a:lnTo>
                  <a:pt x="842" y="1214"/>
                </a:lnTo>
                <a:cubicBezTo>
                  <a:pt x="1254" y="1700"/>
                  <a:pt x="1886" y="2313"/>
                  <a:pt x="3028" y="2313"/>
                </a:cubicBezTo>
                <a:cubicBezTo>
                  <a:pt x="3247" y="2313"/>
                  <a:pt x="3485" y="2291"/>
                  <a:pt x="3743" y="2240"/>
                </a:cubicBezTo>
                <a:lnTo>
                  <a:pt x="3743" y="2240"/>
                </a:lnTo>
                <a:cubicBezTo>
                  <a:pt x="3627" y="2259"/>
                  <a:pt x="3464" y="2277"/>
                  <a:pt x="3275" y="2277"/>
                </a:cubicBezTo>
                <a:cubicBezTo>
                  <a:pt x="2772" y="2277"/>
                  <a:pt x="2084" y="2148"/>
                  <a:pt x="1590" y="1548"/>
                </a:cubicBezTo>
                <a:cubicBezTo>
                  <a:pt x="1244" y="1147"/>
                  <a:pt x="1299" y="511"/>
                  <a:pt x="1143" y="220"/>
                </a:cubicBezTo>
                <a:cubicBezTo>
                  <a:pt x="1079" y="92"/>
                  <a:pt x="919" y="1"/>
                  <a:pt x="74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7"/>
          <p:cNvSpPr/>
          <p:nvPr/>
        </p:nvSpPr>
        <p:spPr>
          <a:xfrm>
            <a:off x="8106740" y="2140117"/>
            <a:ext cx="10329" cy="115"/>
          </a:xfrm>
          <a:custGeom>
            <a:avLst/>
            <a:gdLst/>
            <a:ahLst/>
            <a:cxnLst/>
            <a:rect l="l" t="t" r="r" b="b"/>
            <a:pathLst>
              <a:path w="90" h="1" extrusionOk="0">
                <a:moveTo>
                  <a:pt x="1" y="0"/>
                </a:moveTo>
                <a:lnTo>
                  <a:pt x="9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7"/>
          <p:cNvSpPr/>
          <p:nvPr/>
        </p:nvSpPr>
        <p:spPr>
          <a:xfrm>
            <a:off x="7666157" y="1763577"/>
            <a:ext cx="440707" cy="398464"/>
          </a:xfrm>
          <a:custGeom>
            <a:avLst/>
            <a:gdLst/>
            <a:ahLst/>
            <a:cxnLst/>
            <a:rect l="l" t="t" r="r" b="b"/>
            <a:pathLst>
              <a:path w="3840" h="3472" extrusionOk="0">
                <a:moveTo>
                  <a:pt x="788" y="1"/>
                </a:moveTo>
                <a:cubicBezTo>
                  <a:pt x="508" y="1"/>
                  <a:pt x="159" y="292"/>
                  <a:pt x="45" y="748"/>
                </a:cubicBezTo>
                <a:lnTo>
                  <a:pt x="257" y="826"/>
                </a:lnTo>
                <a:cubicBezTo>
                  <a:pt x="603" y="938"/>
                  <a:pt x="871" y="1061"/>
                  <a:pt x="1050" y="1139"/>
                </a:cubicBezTo>
                <a:cubicBezTo>
                  <a:pt x="1228" y="1217"/>
                  <a:pt x="1317" y="1261"/>
                  <a:pt x="1317" y="1261"/>
                </a:cubicBezTo>
                <a:cubicBezTo>
                  <a:pt x="1317" y="1261"/>
                  <a:pt x="1217" y="1228"/>
                  <a:pt x="1038" y="1161"/>
                </a:cubicBezTo>
                <a:cubicBezTo>
                  <a:pt x="849" y="1094"/>
                  <a:pt x="581" y="1005"/>
                  <a:pt x="235" y="915"/>
                </a:cubicBezTo>
                <a:lnTo>
                  <a:pt x="23" y="860"/>
                </a:lnTo>
                <a:cubicBezTo>
                  <a:pt x="1" y="971"/>
                  <a:pt x="1" y="1094"/>
                  <a:pt x="12" y="1217"/>
                </a:cubicBezTo>
                <a:cubicBezTo>
                  <a:pt x="123" y="2084"/>
                  <a:pt x="1529" y="3471"/>
                  <a:pt x="3250" y="3471"/>
                </a:cubicBezTo>
                <a:cubicBezTo>
                  <a:pt x="3257" y="3471"/>
                  <a:pt x="3263" y="3471"/>
                  <a:pt x="3270" y="3471"/>
                </a:cubicBezTo>
                <a:cubicBezTo>
                  <a:pt x="2846" y="3393"/>
                  <a:pt x="1507" y="3181"/>
                  <a:pt x="771" y="1674"/>
                </a:cubicBezTo>
                <a:lnTo>
                  <a:pt x="771" y="1674"/>
                </a:lnTo>
                <a:cubicBezTo>
                  <a:pt x="1105" y="2098"/>
                  <a:pt x="1842" y="3147"/>
                  <a:pt x="3840" y="3281"/>
                </a:cubicBezTo>
                <a:cubicBezTo>
                  <a:pt x="3427" y="3237"/>
                  <a:pt x="1786" y="3002"/>
                  <a:pt x="1429" y="1697"/>
                </a:cubicBezTo>
                <a:cubicBezTo>
                  <a:pt x="1239" y="927"/>
                  <a:pt x="1340" y="324"/>
                  <a:pt x="994" y="67"/>
                </a:cubicBezTo>
                <a:cubicBezTo>
                  <a:pt x="934" y="22"/>
                  <a:pt x="864" y="1"/>
                  <a:pt x="7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7"/>
          <p:cNvSpPr/>
          <p:nvPr/>
        </p:nvSpPr>
        <p:spPr>
          <a:xfrm>
            <a:off x="7668682" y="1849420"/>
            <a:ext cx="148739" cy="58989"/>
          </a:xfrm>
          <a:custGeom>
            <a:avLst/>
            <a:gdLst/>
            <a:ahLst/>
            <a:cxnLst/>
            <a:rect l="l" t="t" r="r" b="b"/>
            <a:pathLst>
              <a:path w="1296" h="514" extrusionOk="0">
                <a:moveTo>
                  <a:pt x="23" y="0"/>
                </a:moveTo>
                <a:cubicBezTo>
                  <a:pt x="12" y="34"/>
                  <a:pt x="12" y="67"/>
                  <a:pt x="1" y="101"/>
                </a:cubicBezTo>
                <a:lnTo>
                  <a:pt x="213" y="167"/>
                </a:lnTo>
                <a:cubicBezTo>
                  <a:pt x="559" y="257"/>
                  <a:pt x="838" y="346"/>
                  <a:pt x="1016" y="413"/>
                </a:cubicBezTo>
                <a:cubicBezTo>
                  <a:pt x="1195" y="480"/>
                  <a:pt x="1295" y="513"/>
                  <a:pt x="1295" y="513"/>
                </a:cubicBezTo>
                <a:cubicBezTo>
                  <a:pt x="1295" y="513"/>
                  <a:pt x="1206" y="469"/>
                  <a:pt x="1028" y="391"/>
                </a:cubicBezTo>
                <a:cubicBezTo>
                  <a:pt x="849" y="301"/>
                  <a:pt x="581" y="190"/>
                  <a:pt x="246" y="78"/>
                </a:cubicBezTo>
                <a:lnTo>
                  <a:pt x="2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9"/>
          <p:cNvSpPr txBox="1">
            <a:spLocks noGrp="1"/>
          </p:cNvSpPr>
          <p:nvPr>
            <p:ph type="title"/>
          </p:nvPr>
        </p:nvSpPr>
        <p:spPr>
          <a:xfrm flipH="1">
            <a:off x="5218575" y="1585925"/>
            <a:ext cx="3276300" cy="12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9"/>
          <p:cNvSpPr txBox="1">
            <a:spLocks noGrp="1"/>
          </p:cNvSpPr>
          <p:nvPr>
            <p:ph type="subTitle" idx="1"/>
          </p:nvPr>
        </p:nvSpPr>
        <p:spPr>
          <a:xfrm flipH="1">
            <a:off x="5218575" y="2896325"/>
            <a:ext cx="30381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245" name="Google Shape;1245;p9"/>
          <p:cNvGrpSpPr/>
          <p:nvPr/>
        </p:nvGrpSpPr>
        <p:grpSpPr>
          <a:xfrm>
            <a:off x="7" y="0"/>
            <a:ext cx="3867587" cy="5143496"/>
            <a:chOff x="7" y="0"/>
            <a:chExt cx="3867587" cy="5143496"/>
          </a:xfrm>
        </p:grpSpPr>
        <p:sp>
          <p:nvSpPr>
            <p:cNvPr id="1246" name="Google Shape;1246;p9"/>
            <p:cNvSpPr/>
            <p:nvPr/>
          </p:nvSpPr>
          <p:spPr>
            <a:xfrm rot="10800000">
              <a:off x="2303807" y="1000288"/>
              <a:ext cx="18018" cy="51300"/>
            </a:xfrm>
            <a:custGeom>
              <a:avLst/>
              <a:gdLst/>
              <a:ahLst/>
              <a:cxnLst/>
              <a:rect l="l" t="t" r="r" b="b"/>
              <a:pathLst>
                <a:path w="157" h="447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3"/>
                    <a:pt x="91" y="276"/>
                    <a:pt x="142" y="400"/>
                  </a:cubicBezTo>
                  <a:lnTo>
                    <a:pt x="142" y="400"/>
                  </a:lnTo>
                  <a:cubicBezTo>
                    <a:pt x="126" y="355"/>
                    <a:pt x="102" y="295"/>
                    <a:pt x="79" y="223"/>
                  </a:cubicBezTo>
                  <a:cubicBezTo>
                    <a:pt x="56" y="168"/>
                    <a:pt x="34" y="90"/>
                    <a:pt x="1" y="0"/>
                  </a:cubicBezTo>
                  <a:close/>
                  <a:moveTo>
                    <a:pt x="142" y="400"/>
                  </a:moveTo>
                  <a:cubicBezTo>
                    <a:pt x="148" y="418"/>
                    <a:pt x="154" y="434"/>
                    <a:pt x="157" y="447"/>
                  </a:cubicBezTo>
                  <a:lnTo>
                    <a:pt x="157" y="435"/>
                  </a:lnTo>
                  <a:cubicBezTo>
                    <a:pt x="152" y="424"/>
                    <a:pt x="147" y="412"/>
                    <a:pt x="142" y="400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 rot="10800000">
              <a:off x="941064" y="2633"/>
              <a:ext cx="1073420" cy="1421250"/>
            </a:xfrm>
            <a:custGeom>
              <a:avLst/>
              <a:gdLst/>
              <a:ahLst/>
              <a:cxnLst/>
              <a:rect l="l" t="t" r="r" b="b"/>
              <a:pathLst>
                <a:path w="9353" h="12384" extrusionOk="0">
                  <a:moveTo>
                    <a:pt x="5674" y="1"/>
                  </a:moveTo>
                  <a:cubicBezTo>
                    <a:pt x="5566" y="1"/>
                    <a:pt x="5457" y="3"/>
                    <a:pt x="5346" y="8"/>
                  </a:cubicBezTo>
                  <a:cubicBezTo>
                    <a:pt x="5190" y="8"/>
                    <a:pt x="5034" y="30"/>
                    <a:pt x="4878" y="53"/>
                  </a:cubicBezTo>
                  <a:cubicBezTo>
                    <a:pt x="4822" y="86"/>
                    <a:pt x="4777" y="131"/>
                    <a:pt x="4721" y="164"/>
                  </a:cubicBezTo>
                  <a:cubicBezTo>
                    <a:pt x="4587" y="276"/>
                    <a:pt x="4420" y="354"/>
                    <a:pt x="4253" y="399"/>
                  </a:cubicBezTo>
                  <a:cubicBezTo>
                    <a:pt x="4164" y="420"/>
                    <a:pt x="4076" y="430"/>
                    <a:pt x="3988" y="430"/>
                  </a:cubicBezTo>
                  <a:cubicBezTo>
                    <a:pt x="3843" y="430"/>
                    <a:pt x="3700" y="403"/>
                    <a:pt x="3561" y="354"/>
                  </a:cubicBezTo>
                  <a:cubicBezTo>
                    <a:pt x="3148" y="499"/>
                    <a:pt x="2746" y="689"/>
                    <a:pt x="2378" y="923"/>
                  </a:cubicBezTo>
                  <a:cubicBezTo>
                    <a:pt x="1630" y="1403"/>
                    <a:pt x="1016" y="2073"/>
                    <a:pt x="615" y="2865"/>
                  </a:cubicBezTo>
                  <a:cubicBezTo>
                    <a:pt x="637" y="3055"/>
                    <a:pt x="626" y="3244"/>
                    <a:pt x="581" y="3434"/>
                  </a:cubicBezTo>
                  <a:cubicBezTo>
                    <a:pt x="503" y="3858"/>
                    <a:pt x="391" y="3936"/>
                    <a:pt x="391" y="3936"/>
                  </a:cubicBezTo>
                  <a:cubicBezTo>
                    <a:pt x="380" y="3791"/>
                    <a:pt x="358" y="3646"/>
                    <a:pt x="336" y="3512"/>
                  </a:cubicBezTo>
                  <a:cubicBezTo>
                    <a:pt x="168" y="4003"/>
                    <a:pt x="57" y="4528"/>
                    <a:pt x="23" y="5052"/>
                  </a:cubicBezTo>
                  <a:cubicBezTo>
                    <a:pt x="135" y="5175"/>
                    <a:pt x="235" y="5320"/>
                    <a:pt x="313" y="5476"/>
                  </a:cubicBezTo>
                  <a:cubicBezTo>
                    <a:pt x="380" y="5699"/>
                    <a:pt x="403" y="5945"/>
                    <a:pt x="380" y="6179"/>
                  </a:cubicBezTo>
                  <a:cubicBezTo>
                    <a:pt x="280" y="6001"/>
                    <a:pt x="146" y="5822"/>
                    <a:pt x="1" y="5666"/>
                  </a:cubicBezTo>
                  <a:lnTo>
                    <a:pt x="1" y="5666"/>
                  </a:lnTo>
                  <a:cubicBezTo>
                    <a:pt x="1" y="5889"/>
                    <a:pt x="23" y="6112"/>
                    <a:pt x="45" y="6324"/>
                  </a:cubicBezTo>
                  <a:cubicBezTo>
                    <a:pt x="57" y="6391"/>
                    <a:pt x="57" y="6447"/>
                    <a:pt x="68" y="6514"/>
                  </a:cubicBezTo>
                  <a:cubicBezTo>
                    <a:pt x="369" y="6893"/>
                    <a:pt x="626" y="7451"/>
                    <a:pt x="737" y="8311"/>
                  </a:cubicBezTo>
                  <a:cubicBezTo>
                    <a:pt x="771" y="8400"/>
                    <a:pt x="782" y="8489"/>
                    <a:pt x="782" y="8578"/>
                  </a:cubicBezTo>
                  <a:cubicBezTo>
                    <a:pt x="1016" y="8857"/>
                    <a:pt x="1228" y="9148"/>
                    <a:pt x="1429" y="9449"/>
                  </a:cubicBezTo>
                  <a:cubicBezTo>
                    <a:pt x="1552" y="9639"/>
                    <a:pt x="1652" y="9840"/>
                    <a:pt x="1753" y="10018"/>
                  </a:cubicBezTo>
                  <a:lnTo>
                    <a:pt x="1474" y="10018"/>
                  </a:lnTo>
                  <a:cubicBezTo>
                    <a:pt x="1385" y="9884"/>
                    <a:pt x="1295" y="9739"/>
                    <a:pt x="1195" y="9594"/>
                  </a:cubicBezTo>
                  <a:cubicBezTo>
                    <a:pt x="1094" y="9449"/>
                    <a:pt x="983" y="9304"/>
                    <a:pt x="860" y="9159"/>
                  </a:cubicBezTo>
                  <a:lnTo>
                    <a:pt x="860" y="9159"/>
                  </a:lnTo>
                  <a:cubicBezTo>
                    <a:pt x="1217" y="9840"/>
                    <a:pt x="1664" y="10476"/>
                    <a:pt x="2188" y="11045"/>
                  </a:cubicBezTo>
                  <a:cubicBezTo>
                    <a:pt x="2623" y="11536"/>
                    <a:pt x="3114" y="11982"/>
                    <a:pt x="3650" y="12384"/>
                  </a:cubicBezTo>
                  <a:lnTo>
                    <a:pt x="3985" y="12384"/>
                  </a:lnTo>
                  <a:cubicBezTo>
                    <a:pt x="3940" y="12350"/>
                    <a:pt x="3895" y="12317"/>
                    <a:pt x="3851" y="12272"/>
                  </a:cubicBezTo>
                  <a:cubicBezTo>
                    <a:pt x="3338" y="11837"/>
                    <a:pt x="2869" y="11357"/>
                    <a:pt x="2434" y="10844"/>
                  </a:cubicBezTo>
                  <a:cubicBezTo>
                    <a:pt x="2188" y="10554"/>
                    <a:pt x="1954" y="10241"/>
                    <a:pt x="1753" y="9918"/>
                  </a:cubicBezTo>
                  <a:cubicBezTo>
                    <a:pt x="1530" y="9572"/>
                    <a:pt x="1340" y="9203"/>
                    <a:pt x="1173" y="8835"/>
                  </a:cubicBezTo>
                  <a:cubicBezTo>
                    <a:pt x="994" y="8445"/>
                    <a:pt x="849" y="8032"/>
                    <a:pt x="748" y="7619"/>
                  </a:cubicBezTo>
                  <a:cubicBezTo>
                    <a:pt x="726" y="7507"/>
                    <a:pt x="704" y="7407"/>
                    <a:pt x="682" y="7295"/>
                  </a:cubicBezTo>
                  <a:lnTo>
                    <a:pt x="648" y="7128"/>
                  </a:lnTo>
                  <a:lnTo>
                    <a:pt x="637" y="7094"/>
                  </a:lnTo>
                  <a:lnTo>
                    <a:pt x="637" y="7050"/>
                  </a:lnTo>
                  <a:lnTo>
                    <a:pt x="626" y="6972"/>
                  </a:lnTo>
                  <a:cubicBezTo>
                    <a:pt x="603" y="6860"/>
                    <a:pt x="581" y="6737"/>
                    <a:pt x="570" y="6626"/>
                  </a:cubicBezTo>
                  <a:cubicBezTo>
                    <a:pt x="559" y="6514"/>
                    <a:pt x="548" y="6402"/>
                    <a:pt x="536" y="6291"/>
                  </a:cubicBezTo>
                  <a:cubicBezTo>
                    <a:pt x="447" y="5365"/>
                    <a:pt x="570" y="4427"/>
                    <a:pt x="905" y="3568"/>
                  </a:cubicBezTo>
                  <a:cubicBezTo>
                    <a:pt x="1251" y="2686"/>
                    <a:pt x="1876" y="1939"/>
                    <a:pt x="2679" y="1425"/>
                  </a:cubicBezTo>
                  <a:cubicBezTo>
                    <a:pt x="3081" y="1169"/>
                    <a:pt x="3505" y="968"/>
                    <a:pt x="3962" y="834"/>
                  </a:cubicBezTo>
                  <a:cubicBezTo>
                    <a:pt x="4420" y="689"/>
                    <a:pt x="4889" y="611"/>
                    <a:pt x="5357" y="577"/>
                  </a:cubicBezTo>
                  <a:cubicBezTo>
                    <a:pt x="5475" y="572"/>
                    <a:pt x="5592" y="569"/>
                    <a:pt x="5709" y="569"/>
                  </a:cubicBezTo>
                  <a:cubicBezTo>
                    <a:pt x="5826" y="569"/>
                    <a:pt x="5943" y="572"/>
                    <a:pt x="6060" y="577"/>
                  </a:cubicBezTo>
                  <a:lnTo>
                    <a:pt x="6250" y="588"/>
                  </a:lnTo>
                  <a:lnTo>
                    <a:pt x="6406" y="611"/>
                  </a:lnTo>
                  <a:cubicBezTo>
                    <a:pt x="6518" y="622"/>
                    <a:pt x="6630" y="655"/>
                    <a:pt x="6741" y="678"/>
                  </a:cubicBezTo>
                  <a:cubicBezTo>
                    <a:pt x="6953" y="722"/>
                    <a:pt x="7165" y="800"/>
                    <a:pt x="7366" y="890"/>
                  </a:cubicBezTo>
                  <a:cubicBezTo>
                    <a:pt x="7567" y="979"/>
                    <a:pt x="7757" y="1102"/>
                    <a:pt x="7924" y="1236"/>
                  </a:cubicBezTo>
                  <a:cubicBezTo>
                    <a:pt x="8605" y="1771"/>
                    <a:pt x="8962" y="2619"/>
                    <a:pt x="9029" y="3423"/>
                  </a:cubicBezTo>
                  <a:cubicBezTo>
                    <a:pt x="9062" y="3825"/>
                    <a:pt x="9040" y="4237"/>
                    <a:pt x="8895" y="4539"/>
                  </a:cubicBezTo>
                  <a:cubicBezTo>
                    <a:pt x="8806" y="4684"/>
                    <a:pt x="8683" y="4818"/>
                    <a:pt x="8549" y="4907"/>
                  </a:cubicBezTo>
                  <a:cubicBezTo>
                    <a:pt x="8404" y="5019"/>
                    <a:pt x="8248" y="5097"/>
                    <a:pt x="8080" y="5153"/>
                  </a:cubicBezTo>
                  <a:cubicBezTo>
                    <a:pt x="7875" y="5227"/>
                    <a:pt x="7660" y="5263"/>
                    <a:pt x="7452" y="5263"/>
                  </a:cubicBezTo>
                  <a:cubicBezTo>
                    <a:pt x="7007" y="5263"/>
                    <a:pt x="6594" y="5096"/>
                    <a:pt x="6373" y="4784"/>
                  </a:cubicBezTo>
                  <a:cubicBezTo>
                    <a:pt x="6205" y="4572"/>
                    <a:pt x="6116" y="4316"/>
                    <a:pt x="6127" y="4048"/>
                  </a:cubicBezTo>
                  <a:cubicBezTo>
                    <a:pt x="6127" y="3813"/>
                    <a:pt x="6217" y="3601"/>
                    <a:pt x="6373" y="3423"/>
                  </a:cubicBezTo>
                  <a:cubicBezTo>
                    <a:pt x="6484" y="3278"/>
                    <a:pt x="6652" y="3177"/>
                    <a:pt x="6830" y="3122"/>
                  </a:cubicBezTo>
                  <a:cubicBezTo>
                    <a:pt x="6875" y="3110"/>
                    <a:pt x="6920" y="3099"/>
                    <a:pt x="6964" y="3099"/>
                  </a:cubicBezTo>
                  <a:cubicBezTo>
                    <a:pt x="7009" y="3088"/>
                    <a:pt x="7065" y="3088"/>
                    <a:pt x="7109" y="3088"/>
                  </a:cubicBezTo>
                  <a:cubicBezTo>
                    <a:pt x="7221" y="3088"/>
                    <a:pt x="7321" y="3110"/>
                    <a:pt x="7422" y="3166"/>
                  </a:cubicBezTo>
                  <a:cubicBezTo>
                    <a:pt x="7366" y="3133"/>
                    <a:pt x="7321" y="3110"/>
                    <a:pt x="7266" y="3088"/>
                  </a:cubicBezTo>
                  <a:cubicBezTo>
                    <a:pt x="7175" y="3053"/>
                    <a:pt x="7080" y="3036"/>
                    <a:pt x="6986" y="3036"/>
                  </a:cubicBezTo>
                  <a:cubicBezTo>
                    <a:pt x="6930" y="3036"/>
                    <a:pt x="6874" y="3042"/>
                    <a:pt x="6819" y="3055"/>
                  </a:cubicBezTo>
                  <a:cubicBezTo>
                    <a:pt x="6618" y="3088"/>
                    <a:pt x="6429" y="3200"/>
                    <a:pt x="6284" y="3345"/>
                  </a:cubicBezTo>
                  <a:cubicBezTo>
                    <a:pt x="6105" y="3534"/>
                    <a:pt x="5982" y="3769"/>
                    <a:pt x="5960" y="4037"/>
                  </a:cubicBezTo>
                  <a:cubicBezTo>
                    <a:pt x="5949" y="4182"/>
                    <a:pt x="5960" y="4338"/>
                    <a:pt x="5993" y="4472"/>
                  </a:cubicBezTo>
                  <a:cubicBezTo>
                    <a:pt x="6038" y="4628"/>
                    <a:pt x="6105" y="4784"/>
                    <a:pt x="6194" y="4907"/>
                  </a:cubicBezTo>
                  <a:cubicBezTo>
                    <a:pt x="6395" y="5208"/>
                    <a:pt x="6697" y="5432"/>
                    <a:pt x="7042" y="5510"/>
                  </a:cubicBezTo>
                  <a:cubicBezTo>
                    <a:pt x="7213" y="5555"/>
                    <a:pt x="7388" y="5577"/>
                    <a:pt x="7564" y="5577"/>
                  </a:cubicBezTo>
                  <a:cubicBezTo>
                    <a:pt x="7779" y="5577"/>
                    <a:pt x="7994" y="5544"/>
                    <a:pt x="8203" y="5476"/>
                  </a:cubicBezTo>
                  <a:cubicBezTo>
                    <a:pt x="8627" y="5365"/>
                    <a:pt x="9007" y="5097"/>
                    <a:pt x="9252" y="4728"/>
                  </a:cubicBezTo>
                  <a:cubicBezTo>
                    <a:pt x="9286" y="4650"/>
                    <a:pt x="9330" y="4572"/>
                    <a:pt x="9352" y="4483"/>
                  </a:cubicBezTo>
                  <a:cubicBezTo>
                    <a:pt x="9308" y="4349"/>
                    <a:pt x="9274" y="4204"/>
                    <a:pt x="9252" y="4070"/>
                  </a:cubicBezTo>
                  <a:cubicBezTo>
                    <a:pt x="9219" y="3847"/>
                    <a:pt x="9219" y="3613"/>
                    <a:pt x="9230" y="3389"/>
                  </a:cubicBezTo>
                  <a:cubicBezTo>
                    <a:pt x="9241" y="3122"/>
                    <a:pt x="9286" y="2843"/>
                    <a:pt x="9352" y="2586"/>
                  </a:cubicBezTo>
                  <a:cubicBezTo>
                    <a:pt x="9308" y="2396"/>
                    <a:pt x="9241" y="2206"/>
                    <a:pt x="9163" y="2017"/>
                  </a:cubicBezTo>
                  <a:cubicBezTo>
                    <a:pt x="8962" y="1559"/>
                    <a:pt x="8649" y="1146"/>
                    <a:pt x="8270" y="823"/>
                  </a:cubicBezTo>
                  <a:cubicBezTo>
                    <a:pt x="8069" y="666"/>
                    <a:pt x="7857" y="521"/>
                    <a:pt x="7623" y="410"/>
                  </a:cubicBezTo>
                  <a:cubicBezTo>
                    <a:pt x="7388" y="298"/>
                    <a:pt x="7143" y="209"/>
                    <a:pt x="6886" y="142"/>
                  </a:cubicBezTo>
                  <a:cubicBezTo>
                    <a:pt x="6763" y="108"/>
                    <a:pt x="6641" y="75"/>
                    <a:pt x="6507" y="64"/>
                  </a:cubicBezTo>
                  <a:lnTo>
                    <a:pt x="6306" y="30"/>
                  </a:lnTo>
                  <a:lnTo>
                    <a:pt x="6127" y="19"/>
                  </a:lnTo>
                  <a:cubicBezTo>
                    <a:pt x="5977" y="6"/>
                    <a:pt x="5827" y="1"/>
                    <a:pt x="567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9"/>
            <p:cNvSpPr/>
            <p:nvPr/>
          </p:nvSpPr>
          <p:spPr>
            <a:xfrm rot="10800000">
              <a:off x="1101181" y="923625"/>
              <a:ext cx="194760" cy="144145"/>
            </a:xfrm>
            <a:custGeom>
              <a:avLst/>
              <a:gdLst/>
              <a:ahLst/>
              <a:cxnLst/>
              <a:rect l="l" t="t" r="r" b="b"/>
              <a:pathLst>
                <a:path w="1697" h="1256" extrusionOk="0">
                  <a:moveTo>
                    <a:pt x="782" y="1"/>
                  </a:moveTo>
                  <a:cubicBezTo>
                    <a:pt x="748" y="1"/>
                    <a:pt x="714" y="3"/>
                    <a:pt x="681" y="7"/>
                  </a:cubicBezTo>
                  <a:cubicBezTo>
                    <a:pt x="0" y="152"/>
                    <a:pt x="23" y="1134"/>
                    <a:pt x="703" y="1246"/>
                  </a:cubicBezTo>
                  <a:cubicBezTo>
                    <a:pt x="742" y="1252"/>
                    <a:pt x="780" y="1255"/>
                    <a:pt x="817" y="1255"/>
                  </a:cubicBezTo>
                  <a:cubicBezTo>
                    <a:pt x="1430" y="1255"/>
                    <a:pt x="1696" y="411"/>
                    <a:pt x="1127" y="74"/>
                  </a:cubicBezTo>
                  <a:lnTo>
                    <a:pt x="1127" y="74"/>
                  </a:lnTo>
                  <a:cubicBezTo>
                    <a:pt x="1161" y="97"/>
                    <a:pt x="1183" y="119"/>
                    <a:pt x="1206" y="130"/>
                  </a:cubicBezTo>
                  <a:lnTo>
                    <a:pt x="1272" y="197"/>
                  </a:lnTo>
                  <a:lnTo>
                    <a:pt x="1272" y="197"/>
                  </a:lnTo>
                  <a:lnTo>
                    <a:pt x="1206" y="141"/>
                  </a:lnTo>
                  <a:cubicBezTo>
                    <a:pt x="1127" y="85"/>
                    <a:pt x="1049" y="52"/>
                    <a:pt x="960" y="30"/>
                  </a:cubicBezTo>
                  <a:cubicBezTo>
                    <a:pt x="903" y="8"/>
                    <a:pt x="842" y="1"/>
                    <a:pt x="78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9"/>
            <p:cNvSpPr/>
            <p:nvPr/>
          </p:nvSpPr>
          <p:spPr>
            <a:xfrm rot="10800000">
              <a:off x="1149844" y="1045046"/>
              <a:ext cx="67942" cy="23756"/>
            </a:xfrm>
            <a:custGeom>
              <a:avLst/>
              <a:gdLst/>
              <a:ahLst/>
              <a:cxnLst/>
              <a:rect l="l" t="t" r="r" b="b"/>
              <a:pathLst>
                <a:path w="592" h="207" extrusionOk="0">
                  <a:moveTo>
                    <a:pt x="104" y="1"/>
                  </a:moveTo>
                  <a:cubicBezTo>
                    <a:pt x="69" y="1"/>
                    <a:pt x="32" y="8"/>
                    <a:pt x="0" y="16"/>
                  </a:cubicBezTo>
                  <a:cubicBezTo>
                    <a:pt x="37" y="12"/>
                    <a:pt x="72" y="10"/>
                    <a:pt x="106" y="10"/>
                  </a:cubicBezTo>
                  <a:cubicBezTo>
                    <a:pt x="166" y="10"/>
                    <a:pt x="222" y="17"/>
                    <a:pt x="279" y="39"/>
                  </a:cubicBezTo>
                  <a:cubicBezTo>
                    <a:pt x="368" y="61"/>
                    <a:pt x="446" y="94"/>
                    <a:pt x="525" y="150"/>
                  </a:cubicBezTo>
                  <a:lnTo>
                    <a:pt x="591" y="206"/>
                  </a:lnTo>
                  <a:lnTo>
                    <a:pt x="591" y="206"/>
                  </a:lnTo>
                  <a:lnTo>
                    <a:pt x="525" y="139"/>
                  </a:lnTo>
                  <a:cubicBezTo>
                    <a:pt x="513" y="128"/>
                    <a:pt x="480" y="106"/>
                    <a:pt x="458" y="83"/>
                  </a:cubicBezTo>
                  <a:cubicBezTo>
                    <a:pt x="357" y="28"/>
                    <a:pt x="257" y="5"/>
                    <a:pt x="145" y="5"/>
                  </a:cubicBezTo>
                  <a:cubicBezTo>
                    <a:pt x="132" y="2"/>
                    <a:pt x="118" y="1"/>
                    <a:pt x="1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 rot="10800000">
              <a:off x="2440832" y="1267"/>
              <a:ext cx="213927" cy="184772"/>
            </a:xfrm>
            <a:custGeom>
              <a:avLst/>
              <a:gdLst/>
              <a:ahLst/>
              <a:cxnLst/>
              <a:rect l="l" t="t" r="r" b="b"/>
              <a:pathLst>
                <a:path w="1864" h="1610" extrusionOk="0">
                  <a:moveTo>
                    <a:pt x="26" y="887"/>
                  </a:moveTo>
                  <a:cubicBezTo>
                    <a:pt x="28" y="897"/>
                    <a:pt x="31" y="907"/>
                    <a:pt x="34" y="917"/>
                  </a:cubicBezTo>
                  <a:cubicBezTo>
                    <a:pt x="31" y="907"/>
                    <a:pt x="29" y="897"/>
                    <a:pt x="26" y="887"/>
                  </a:cubicBezTo>
                  <a:close/>
                  <a:moveTo>
                    <a:pt x="832" y="1"/>
                  </a:moveTo>
                  <a:cubicBezTo>
                    <a:pt x="682" y="1"/>
                    <a:pt x="536" y="38"/>
                    <a:pt x="402" y="114"/>
                  </a:cubicBezTo>
                  <a:cubicBezTo>
                    <a:pt x="257" y="192"/>
                    <a:pt x="145" y="303"/>
                    <a:pt x="67" y="448"/>
                  </a:cubicBezTo>
                  <a:cubicBezTo>
                    <a:pt x="22" y="549"/>
                    <a:pt x="0" y="660"/>
                    <a:pt x="11" y="783"/>
                  </a:cubicBezTo>
                  <a:cubicBezTo>
                    <a:pt x="11" y="818"/>
                    <a:pt x="18" y="853"/>
                    <a:pt x="26" y="887"/>
                  </a:cubicBezTo>
                  <a:lnTo>
                    <a:pt x="26" y="887"/>
                  </a:lnTo>
                  <a:cubicBezTo>
                    <a:pt x="12" y="817"/>
                    <a:pt x="14" y="740"/>
                    <a:pt x="34" y="672"/>
                  </a:cubicBezTo>
                  <a:cubicBezTo>
                    <a:pt x="45" y="638"/>
                    <a:pt x="56" y="605"/>
                    <a:pt x="78" y="571"/>
                  </a:cubicBezTo>
                  <a:cubicBezTo>
                    <a:pt x="89" y="538"/>
                    <a:pt x="101" y="504"/>
                    <a:pt x="123" y="471"/>
                  </a:cubicBezTo>
                  <a:cubicBezTo>
                    <a:pt x="201" y="348"/>
                    <a:pt x="313" y="259"/>
                    <a:pt x="446" y="192"/>
                  </a:cubicBezTo>
                  <a:cubicBezTo>
                    <a:pt x="549" y="141"/>
                    <a:pt x="661" y="118"/>
                    <a:pt x="776" y="118"/>
                  </a:cubicBezTo>
                  <a:cubicBezTo>
                    <a:pt x="837" y="118"/>
                    <a:pt x="898" y="124"/>
                    <a:pt x="960" y="136"/>
                  </a:cubicBezTo>
                  <a:cubicBezTo>
                    <a:pt x="1149" y="192"/>
                    <a:pt x="1328" y="315"/>
                    <a:pt x="1451" y="482"/>
                  </a:cubicBezTo>
                  <a:cubicBezTo>
                    <a:pt x="1685" y="761"/>
                    <a:pt x="1685" y="1218"/>
                    <a:pt x="1495" y="1609"/>
                  </a:cubicBezTo>
                  <a:lnTo>
                    <a:pt x="1763" y="1609"/>
                  </a:lnTo>
                  <a:cubicBezTo>
                    <a:pt x="1819" y="1453"/>
                    <a:pt x="1853" y="1297"/>
                    <a:pt x="1853" y="1129"/>
                  </a:cubicBezTo>
                  <a:cubicBezTo>
                    <a:pt x="1864" y="850"/>
                    <a:pt x="1763" y="571"/>
                    <a:pt x="1585" y="370"/>
                  </a:cubicBezTo>
                  <a:cubicBezTo>
                    <a:pt x="1507" y="270"/>
                    <a:pt x="1406" y="192"/>
                    <a:pt x="1306" y="136"/>
                  </a:cubicBezTo>
                  <a:cubicBezTo>
                    <a:pt x="1205" y="69"/>
                    <a:pt x="1094" y="36"/>
                    <a:pt x="982" y="13"/>
                  </a:cubicBezTo>
                  <a:cubicBezTo>
                    <a:pt x="932" y="5"/>
                    <a:pt x="882" y="1"/>
                    <a:pt x="8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 rot="10800000">
              <a:off x="1915650" y="1262"/>
              <a:ext cx="983787" cy="678261"/>
            </a:xfrm>
            <a:custGeom>
              <a:avLst/>
              <a:gdLst/>
              <a:ahLst/>
              <a:cxnLst/>
              <a:rect l="l" t="t" r="r" b="b"/>
              <a:pathLst>
                <a:path w="8572" h="5910" extrusionOk="0">
                  <a:moveTo>
                    <a:pt x="4138" y="1"/>
                  </a:moveTo>
                  <a:cubicBezTo>
                    <a:pt x="4008" y="1"/>
                    <a:pt x="3879" y="6"/>
                    <a:pt x="3750" y="17"/>
                  </a:cubicBezTo>
                  <a:cubicBezTo>
                    <a:pt x="2924" y="106"/>
                    <a:pt x="2154" y="452"/>
                    <a:pt x="1529" y="999"/>
                  </a:cubicBezTo>
                  <a:cubicBezTo>
                    <a:pt x="1239" y="1267"/>
                    <a:pt x="983" y="1568"/>
                    <a:pt x="759" y="1903"/>
                  </a:cubicBezTo>
                  <a:cubicBezTo>
                    <a:pt x="826" y="1903"/>
                    <a:pt x="905" y="1914"/>
                    <a:pt x="971" y="1936"/>
                  </a:cubicBezTo>
                  <a:cubicBezTo>
                    <a:pt x="882" y="1947"/>
                    <a:pt x="804" y="1959"/>
                    <a:pt x="715" y="1981"/>
                  </a:cubicBezTo>
                  <a:cubicBezTo>
                    <a:pt x="514" y="2305"/>
                    <a:pt x="358" y="2650"/>
                    <a:pt x="235" y="3019"/>
                  </a:cubicBezTo>
                  <a:cubicBezTo>
                    <a:pt x="224" y="3041"/>
                    <a:pt x="224" y="3052"/>
                    <a:pt x="213" y="3075"/>
                  </a:cubicBezTo>
                  <a:lnTo>
                    <a:pt x="257" y="3063"/>
                  </a:lnTo>
                  <a:lnTo>
                    <a:pt x="257" y="3063"/>
                  </a:lnTo>
                  <a:cubicBezTo>
                    <a:pt x="235" y="3075"/>
                    <a:pt x="224" y="3086"/>
                    <a:pt x="201" y="3097"/>
                  </a:cubicBezTo>
                  <a:cubicBezTo>
                    <a:pt x="157" y="3264"/>
                    <a:pt x="112" y="3432"/>
                    <a:pt x="79" y="3599"/>
                  </a:cubicBezTo>
                  <a:lnTo>
                    <a:pt x="56" y="3733"/>
                  </a:lnTo>
                  <a:lnTo>
                    <a:pt x="34" y="3889"/>
                  </a:lnTo>
                  <a:cubicBezTo>
                    <a:pt x="12" y="3990"/>
                    <a:pt x="12" y="4090"/>
                    <a:pt x="12" y="4190"/>
                  </a:cubicBezTo>
                  <a:cubicBezTo>
                    <a:pt x="1" y="4391"/>
                    <a:pt x="23" y="4592"/>
                    <a:pt x="56" y="4793"/>
                  </a:cubicBezTo>
                  <a:lnTo>
                    <a:pt x="68" y="4860"/>
                  </a:lnTo>
                  <a:cubicBezTo>
                    <a:pt x="90" y="4827"/>
                    <a:pt x="112" y="4804"/>
                    <a:pt x="135" y="4782"/>
                  </a:cubicBezTo>
                  <a:lnTo>
                    <a:pt x="135" y="4782"/>
                  </a:lnTo>
                  <a:cubicBezTo>
                    <a:pt x="112" y="4827"/>
                    <a:pt x="101" y="4882"/>
                    <a:pt x="90" y="4927"/>
                  </a:cubicBezTo>
                  <a:cubicBezTo>
                    <a:pt x="123" y="5072"/>
                    <a:pt x="179" y="5217"/>
                    <a:pt x="235" y="5362"/>
                  </a:cubicBezTo>
                  <a:cubicBezTo>
                    <a:pt x="324" y="5552"/>
                    <a:pt x="447" y="5742"/>
                    <a:pt x="581" y="5909"/>
                  </a:cubicBezTo>
                  <a:lnTo>
                    <a:pt x="1105" y="5909"/>
                  </a:lnTo>
                  <a:cubicBezTo>
                    <a:pt x="893" y="5708"/>
                    <a:pt x="726" y="5474"/>
                    <a:pt x="614" y="5206"/>
                  </a:cubicBezTo>
                  <a:cubicBezTo>
                    <a:pt x="547" y="5050"/>
                    <a:pt x="503" y="4882"/>
                    <a:pt x="469" y="4726"/>
                  </a:cubicBezTo>
                  <a:cubicBezTo>
                    <a:pt x="447" y="4548"/>
                    <a:pt x="436" y="4380"/>
                    <a:pt x="436" y="4213"/>
                  </a:cubicBezTo>
                  <a:cubicBezTo>
                    <a:pt x="447" y="4124"/>
                    <a:pt x="447" y="4034"/>
                    <a:pt x="469" y="3945"/>
                  </a:cubicBezTo>
                  <a:lnTo>
                    <a:pt x="480" y="3822"/>
                  </a:lnTo>
                  <a:lnTo>
                    <a:pt x="514" y="3677"/>
                  </a:lnTo>
                  <a:cubicBezTo>
                    <a:pt x="547" y="3510"/>
                    <a:pt x="592" y="3331"/>
                    <a:pt x="648" y="3164"/>
                  </a:cubicBezTo>
                  <a:cubicBezTo>
                    <a:pt x="771" y="2818"/>
                    <a:pt x="927" y="2483"/>
                    <a:pt x="1128" y="2171"/>
                  </a:cubicBezTo>
                  <a:cubicBezTo>
                    <a:pt x="1329" y="1858"/>
                    <a:pt x="1563" y="1579"/>
                    <a:pt x="1842" y="1334"/>
                  </a:cubicBezTo>
                  <a:cubicBezTo>
                    <a:pt x="2389" y="843"/>
                    <a:pt x="3069" y="541"/>
                    <a:pt x="3795" y="452"/>
                  </a:cubicBezTo>
                  <a:cubicBezTo>
                    <a:pt x="3922" y="442"/>
                    <a:pt x="4050" y="437"/>
                    <a:pt x="4177" y="437"/>
                  </a:cubicBezTo>
                  <a:cubicBezTo>
                    <a:pt x="4763" y="437"/>
                    <a:pt x="5345" y="543"/>
                    <a:pt x="5904" y="753"/>
                  </a:cubicBezTo>
                  <a:lnTo>
                    <a:pt x="6138" y="843"/>
                  </a:lnTo>
                  <a:cubicBezTo>
                    <a:pt x="6216" y="887"/>
                    <a:pt x="6306" y="921"/>
                    <a:pt x="6384" y="954"/>
                  </a:cubicBezTo>
                  <a:lnTo>
                    <a:pt x="6451" y="988"/>
                  </a:lnTo>
                  <a:lnTo>
                    <a:pt x="6473" y="999"/>
                  </a:lnTo>
                  <a:lnTo>
                    <a:pt x="6495" y="1010"/>
                  </a:lnTo>
                  <a:lnTo>
                    <a:pt x="6618" y="1077"/>
                  </a:lnTo>
                  <a:cubicBezTo>
                    <a:pt x="6696" y="1110"/>
                    <a:pt x="6763" y="1144"/>
                    <a:pt x="6841" y="1189"/>
                  </a:cubicBezTo>
                  <a:cubicBezTo>
                    <a:pt x="7132" y="1356"/>
                    <a:pt x="7399" y="1546"/>
                    <a:pt x="7656" y="1758"/>
                  </a:cubicBezTo>
                  <a:cubicBezTo>
                    <a:pt x="7902" y="1970"/>
                    <a:pt x="8136" y="2193"/>
                    <a:pt x="8348" y="2427"/>
                  </a:cubicBezTo>
                  <a:cubicBezTo>
                    <a:pt x="8426" y="2517"/>
                    <a:pt x="8493" y="2606"/>
                    <a:pt x="8571" y="2695"/>
                  </a:cubicBezTo>
                  <a:cubicBezTo>
                    <a:pt x="8538" y="2639"/>
                    <a:pt x="8515" y="2595"/>
                    <a:pt x="8493" y="2539"/>
                  </a:cubicBezTo>
                  <a:cubicBezTo>
                    <a:pt x="8437" y="2416"/>
                    <a:pt x="8381" y="2305"/>
                    <a:pt x="8326" y="2182"/>
                  </a:cubicBezTo>
                  <a:lnTo>
                    <a:pt x="7366" y="1311"/>
                  </a:lnTo>
                  <a:cubicBezTo>
                    <a:pt x="7243" y="1189"/>
                    <a:pt x="7132" y="1044"/>
                    <a:pt x="7042" y="898"/>
                  </a:cubicBezTo>
                  <a:lnTo>
                    <a:pt x="7031" y="887"/>
                  </a:lnTo>
                  <a:cubicBezTo>
                    <a:pt x="6953" y="831"/>
                    <a:pt x="6875" y="787"/>
                    <a:pt x="6797" y="742"/>
                  </a:cubicBezTo>
                  <a:lnTo>
                    <a:pt x="6674" y="675"/>
                  </a:lnTo>
                  <a:lnTo>
                    <a:pt x="6641" y="664"/>
                  </a:lnTo>
                  <a:lnTo>
                    <a:pt x="6607" y="642"/>
                  </a:lnTo>
                  <a:lnTo>
                    <a:pt x="6551" y="619"/>
                  </a:lnTo>
                  <a:cubicBezTo>
                    <a:pt x="6462" y="575"/>
                    <a:pt x="6384" y="541"/>
                    <a:pt x="6306" y="497"/>
                  </a:cubicBezTo>
                  <a:lnTo>
                    <a:pt x="6272" y="486"/>
                  </a:lnTo>
                  <a:lnTo>
                    <a:pt x="6272" y="486"/>
                  </a:lnTo>
                  <a:cubicBezTo>
                    <a:pt x="6328" y="586"/>
                    <a:pt x="6384" y="675"/>
                    <a:pt x="6451" y="765"/>
                  </a:cubicBezTo>
                  <a:cubicBezTo>
                    <a:pt x="6172" y="619"/>
                    <a:pt x="5859" y="486"/>
                    <a:pt x="5859" y="486"/>
                  </a:cubicBezTo>
                  <a:cubicBezTo>
                    <a:pt x="5859" y="486"/>
                    <a:pt x="5804" y="407"/>
                    <a:pt x="5725" y="262"/>
                  </a:cubicBezTo>
                  <a:cubicBezTo>
                    <a:pt x="5214" y="92"/>
                    <a:pt x="4673" y="1"/>
                    <a:pt x="413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 rot="10800000">
              <a:off x="1815824" y="271536"/>
              <a:ext cx="128195" cy="166639"/>
            </a:xfrm>
            <a:custGeom>
              <a:avLst/>
              <a:gdLst/>
              <a:ahLst/>
              <a:cxnLst/>
              <a:rect l="l" t="t" r="r" b="b"/>
              <a:pathLst>
                <a:path w="1117" h="1452" extrusionOk="0">
                  <a:moveTo>
                    <a:pt x="146" y="1"/>
                  </a:moveTo>
                  <a:cubicBezTo>
                    <a:pt x="146" y="56"/>
                    <a:pt x="134" y="123"/>
                    <a:pt x="101" y="168"/>
                  </a:cubicBezTo>
                  <a:lnTo>
                    <a:pt x="1" y="79"/>
                  </a:lnTo>
                  <a:lnTo>
                    <a:pt x="1" y="79"/>
                  </a:lnTo>
                  <a:cubicBezTo>
                    <a:pt x="56" y="202"/>
                    <a:pt x="112" y="313"/>
                    <a:pt x="168" y="425"/>
                  </a:cubicBezTo>
                  <a:cubicBezTo>
                    <a:pt x="190" y="481"/>
                    <a:pt x="213" y="536"/>
                    <a:pt x="246" y="592"/>
                  </a:cubicBezTo>
                  <a:cubicBezTo>
                    <a:pt x="358" y="726"/>
                    <a:pt x="469" y="871"/>
                    <a:pt x="570" y="1016"/>
                  </a:cubicBezTo>
                  <a:cubicBezTo>
                    <a:pt x="670" y="1172"/>
                    <a:pt x="759" y="1306"/>
                    <a:pt x="849" y="1451"/>
                  </a:cubicBezTo>
                  <a:lnTo>
                    <a:pt x="1117" y="1451"/>
                  </a:lnTo>
                  <a:cubicBezTo>
                    <a:pt x="1016" y="1262"/>
                    <a:pt x="905" y="1072"/>
                    <a:pt x="782" y="882"/>
                  </a:cubicBezTo>
                  <a:cubicBezTo>
                    <a:pt x="592" y="570"/>
                    <a:pt x="380" y="280"/>
                    <a:pt x="1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 rot="10800000">
              <a:off x="2539302" y="39599"/>
              <a:ext cx="111669" cy="110633"/>
            </a:xfrm>
            <a:custGeom>
              <a:avLst/>
              <a:gdLst/>
              <a:ahLst/>
              <a:cxnLst/>
              <a:rect l="l" t="t" r="r" b="b"/>
              <a:pathLst>
                <a:path w="973" h="964" extrusionOk="0">
                  <a:moveTo>
                    <a:pt x="1" y="616"/>
                  </a:moveTo>
                  <a:cubicBezTo>
                    <a:pt x="1" y="623"/>
                    <a:pt x="4" y="633"/>
                    <a:pt x="10" y="645"/>
                  </a:cubicBezTo>
                  <a:lnTo>
                    <a:pt x="10" y="645"/>
                  </a:lnTo>
                  <a:cubicBezTo>
                    <a:pt x="6" y="635"/>
                    <a:pt x="3" y="626"/>
                    <a:pt x="1" y="616"/>
                  </a:cubicBezTo>
                  <a:close/>
                  <a:moveTo>
                    <a:pt x="452" y="0"/>
                  </a:moveTo>
                  <a:cubicBezTo>
                    <a:pt x="291" y="0"/>
                    <a:pt x="128" y="80"/>
                    <a:pt x="34" y="259"/>
                  </a:cubicBezTo>
                  <a:cubicBezTo>
                    <a:pt x="12" y="326"/>
                    <a:pt x="1" y="393"/>
                    <a:pt x="1" y="471"/>
                  </a:cubicBezTo>
                  <a:cubicBezTo>
                    <a:pt x="1" y="538"/>
                    <a:pt x="12" y="605"/>
                    <a:pt x="34" y="672"/>
                  </a:cubicBezTo>
                  <a:cubicBezTo>
                    <a:pt x="45" y="717"/>
                    <a:pt x="56" y="739"/>
                    <a:pt x="56" y="739"/>
                  </a:cubicBezTo>
                  <a:lnTo>
                    <a:pt x="23" y="672"/>
                  </a:lnTo>
                  <a:cubicBezTo>
                    <a:pt x="18" y="663"/>
                    <a:pt x="13" y="653"/>
                    <a:pt x="10" y="645"/>
                  </a:cubicBezTo>
                  <a:lnTo>
                    <a:pt x="10" y="645"/>
                  </a:lnTo>
                  <a:cubicBezTo>
                    <a:pt x="85" y="860"/>
                    <a:pt x="274" y="964"/>
                    <a:pt x="462" y="964"/>
                  </a:cubicBezTo>
                  <a:cubicBezTo>
                    <a:pt x="685" y="964"/>
                    <a:pt x="908" y="817"/>
                    <a:pt x="938" y="538"/>
                  </a:cubicBezTo>
                  <a:cubicBezTo>
                    <a:pt x="972" y="208"/>
                    <a:pt x="713" y="0"/>
                    <a:pt x="45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 rot="10800000">
              <a:off x="2644429" y="66684"/>
              <a:ext cx="9067" cy="55087"/>
            </a:xfrm>
            <a:custGeom>
              <a:avLst/>
              <a:gdLst/>
              <a:ahLst/>
              <a:cxnLst/>
              <a:rect l="l" t="t" r="r" b="b"/>
              <a:pathLst>
                <a:path w="79" h="480" extrusionOk="0">
                  <a:moveTo>
                    <a:pt x="56" y="0"/>
                  </a:moveTo>
                  <a:lnTo>
                    <a:pt x="56" y="0"/>
                  </a:lnTo>
                  <a:cubicBezTo>
                    <a:pt x="45" y="34"/>
                    <a:pt x="34" y="67"/>
                    <a:pt x="23" y="100"/>
                  </a:cubicBezTo>
                  <a:cubicBezTo>
                    <a:pt x="0" y="190"/>
                    <a:pt x="0" y="279"/>
                    <a:pt x="23" y="357"/>
                  </a:cubicBezTo>
                  <a:cubicBezTo>
                    <a:pt x="23" y="379"/>
                    <a:pt x="34" y="402"/>
                    <a:pt x="45" y="424"/>
                  </a:cubicBezTo>
                  <a:lnTo>
                    <a:pt x="78" y="480"/>
                  </a:lnTo>
                  <a:cubicBezTo>
                    <a:pt x="78" y="480"/>
                    <a:pt x="67" y="458"/>
                    <a:pt x="56" y="413"/>
                  </a:cubicBezTo>
                  <a:cubicBezTo>
                    <a:pt x="34" y="357"/>
                    <a:pt x="23" y="279"/>
                    <a:pt x="23" y="212"/>
                  </a:cubicBezTo>
                  <a:cubicBezTo>
                    <a:pt x="23" y="145"/>
                    <a:pt x="34" y="78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 rot="10800000">
              <a:off x="1399569" y="2"/>
              <a:ext cx="257538" cy="454699"/>
            </a:xfrm>
            <a:custGeom>
              <a:avLst/>
              <a:gdLst/>
              <a:ahLst/>
              <a:cxnLst/>
              <a:rect l="l" t="t" r="r" b="b"/>
              <a:pathLst>
                <a:path w="2244" h="3962" extrusionOk="0">
                  <a:moveTo>
                    <a:pt x="1789" y="0"/>
                  </a:moveTo>
                  <a:cubicBezTo>
                    <a:pt x="1058" y="0"/>
                    <a:pt x="263" y="286"/>
                    <a:pt x="134" y="1517"/>
                  </a:cubicBezTo>
                  <a:cubicBezTo>
                    <a:pt x="0" y="2656"/>
                    <a:pt x="781" y="3582"/>
                    <a:pt x="1139" y="3961"/>
                  </a:cubicBezTo>
                  <a:lnTo>
                    <a:pt x="1228" y="3961"/>
                  </a:lnTo>
                  <a:cubicBezTo>
                    <a:pt x="34" y="1841"/>
                    <a:pt x="837" y="982"/>
                    <a:pt x="1328" y="859"/>
                  </a:cubicBezTo>
                  <a:lnTo>
                    <a:pt x="1328" y="859"/>
                  </a:lnTo>
                  <a:cubicBezTo>
                    <a:pt x="480" y="1495"/>
                    <a:pt x="1072" y="3292"/>
                    <a:pt x="1551" y="3850"/>
                  </a:cubicBezTo>
                  <a:cubicBezTo>
                    <a:pt x="793" y="2499"/>
                    <a:pt x="1964" y="926"/>
                    <a:pt x="2243" y="33"/>
                  </a:cubicBezTo>
                  <a:cubicBezTo>
                    <a:pt x="2100" y="13"/>
                    <a:pt x="1946" y="0"/>
                    <a:pt x="17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 rot="10800000">
              <a:off x="1537860" y="161360"/>
              <a:ext cx="260178" cy="475701"/>
            </a:xfrm>
            <a:custGeom>
              <a:avLst/>
              <a:gdLst/>
              <a:ahLst/>
              <a:cxnLst/>
              <a:rect l="l" t="t" r="r" b="b"/>
              <a:pathLst>
                <a:path w="2267" h="4145" extrusionOk="0">
                  <a:moveTo>
                    <a:pt x="1650" y="0"/>
                  </a:moveTo>
                  <a:cubicBezTo>
                    <a:pt x="1129" y="0"/>
                    <a:pt x="249" y="424"/>
                    <a:pt x="146" y="1444"/>
                  </a:cubicBezTo>
                  <a:cubicBezTo>
                    <a:pt x="1" y="2660"/>
                    <a:pt x="469" y="3329"/>
                    <a:pt x="659" y="3486"/>
                  </a:cubicBezTo>
                  <a:cubicBezTo>
                    <a:pt x="436" y="2727"/>
                    <a:pt x="190" y="1466"/>
                    <a:pt x="1150" y="1031"/>
                  </a:cubicBezTo>
                  <a:lnTo>
                    <a:pt x="1150" y="1031"/>
                  </a:lnTo>
                  <a:cubicBezTo>
                    <a:pt x="871" y="1644"/>
                    <a:pt x="548" y="3251"/>
                    <a:pt x="1251" y="4144"/>
                  </a:cubicBezTo>
                  <a:cubicBezTo>
                    <a:pt x="1251" y="4144"/>
                    <a:pt x="793" y="2448"/>
                    <a:pt x="1485" y="1589"/>
                  </a:cubicBezTo>
                  <a:cubicBezTo>
                    <a:pt x="2166" y="729"/>
                    <a:pt x="2266" y="417"/>
                    <a:pt x="1987" y="104"/>
                  </a:cubicBezTo>
                  <a:cubicBezTo>
                    <a:pt x="1924" y="36"/>
                    <a:pt x="1802" y="0"/>
                    <a:pt x="165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 rot="10800000">
              <a:off x="1498149" y="329145"/>
              <a:ext cx="390554" cy="500375"/>
            </a:xfrm>
            <a:custGeom>
              <a:avLst/>
              <a:gdLst/>
              <a:ahLst/>
              <a:cxnLst/>
              <a:rect l="l" t="t" r="r" b="b"/>
              <a:pathLst>
                <a:path w="3403" h="4360" extrusionOk="0">
                  <a:moveTo>
                    <a:pt x="2414" y="1"/>
                  </a:moveTo>
                  <a:cubicBezTo>
                    <a:pt x="1504" y="1"/>
                    <a:pt x="1" y="1323"/>
                    <a:pt x="333" y="3522"/>
                  </a:cubicBezTo>
                  <a:cubicBezTo>
                    <a:pt x="389" y="2685"/>
                    <a:pt x="590" y="1089"/>
                    <a:pt x="1762" y="844"/>
                  </a:cubicBezTo>
                  <a:lnTo>
                    <a:pt x="1762" y="844"/>
                  </a:lnTo>
                  <a:cubicBezTo>
                    <a:pt x="1103" y="1491"/>
                    <a:pt x="255" y="2518"/>
                    <a:pt x="858" y="4359"/>
                  </a:cubicBezTo>
                  <a:cubicBezTo>
                    <a:pt x="735" y="3969"/>
                    <a:pt x="456" y="2685"/>
                    <a:pt x="1449" y="1737"/>
                  </a:cubicBezTo>
                  <a:cubicBezTo>
                    <a:pt x="1896" y="1302"/>
                    <a:pt x="2677" y="1257"/>
                    <a:pt x="3012" y="1056"/>
                  </a:cubicBezTo>
                  <a:cubicBezTo>
                    <a:pt x="3357" y="844"/>
                    <a:pt x="3402" y="119"/>
                    <a:pt x="2520" y="7"/>
                  </a:cubicBezTo>
                  <a:cubicBezTo>
                    <a:pt x="2486" y="3"/>
                    <a:pt x="2450" y="1"/>
                    <a:pt x="24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 rot="10800000">
              <a:off x="1785070" y="316410"/>
              <a:ext cx="5279" cy="12854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cubicBezTo>
                    <a:pt x="23" y="67"/>
                    <a:pt x="45" y="112"/>
                    <a:pt x="45" y="1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9"/>
            <p:cNvSpPr/>
            <p:nvPr/>
          </p:nvSpPr>
          <p:spPr>
            <a:xfrm rot="10800000">
              <a:off x="1435714" y="493142"/>
              <a:ext cx="499353" cy="544330"/>
            </a:xfrm>
            <a:custGeom>
              <a:avLst/>
              <a:gdLst/>
              <a:ahLst/>
              <a:cxnLst/>
              <a:rect l="l" t="t" r="r" b="b"/>
              <a:pathLst>
                <a:path w="4351" h="4743" extrusionOk="0">
                  <a:moveTo>
                    <a:pt x="2979" y="1"/>
                  </a:moveTo>
                  <a:cubicBezTo>
                    <a:pt x="2855" y="1"/>
                    <a:pt x="2725" y="14"/>
                    <a:pt x="2590" y="45"/>
                  </a:cubicBezTo>
                  <a:cubicBezTo>
                    <a:pt x="1541" y="279"/>
                    <a:pt x="1" y="2076"/>
                    <a:pt x="202" y="4051"/>
                  </a:cubicBezTo>
                  <a:cubicBezTo>
                    <a:pt x="246" y="3549"/>
                    <a:pt x="358" y="1998"/>
                    <a:pt x="2110" y="960"/>
                  </a:cubicBezTo>
                  <a:lnTo>
                    <a:pt x="2110" y="960"/>
                  </a:lnTo>
                  <a:cubicBezTo>
                    <a:pt x="1641" y="1406"/>
                    <a:pt x="402" y="2399"/>
                    <a:pt x="503" y="4743"/>
                  </a:cubicBezTo>
                  <a:cubicBezTo>
                    <a:pt x="503" y="4464"/>
                    <a:pt x="503" y="2332"/>
                    <a:pt x="2166" y="1707"/>
                  </a:cubicBezTo>
                  <a:cubicBezTo>
                    <a:pt x="3081" y="1395"/>
                    <a:pt x="3817" y="1428"/>
                    <a:pt x="4107" y="1004"/>
                  </a:cubicBezTo>
                  <a:cubicBezTo>
                    <a:pt x="4350" y="625"/>
                    <a:pt x="3815" y="1"/>
                    <a:pt x="29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9"/>
            <p:cNvSpPr/>
            <p:nvPr/>
          </p:nvSpPr>
          <p:spPr>
            <a:xfrm rot="10800000">
              <a:off x="1877341" y="493147"/>
              <a:ext cx="115" cy="1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9"/>
            <p:cNvSpPr/>
            <p:nvPr/>
          </p:nvSpPr>
          <p:spPr>
            <a:xfrm rot="10800000">
              <a:off x="1796652" y="137033"/>
              <a:ext cx="400883" cy="187182"/>
            </a:xfrm>
            <a:custGeom>
              <a:avLst/>
              <a:gdLst/>
              <a:ahLst/>
              <a:cxnLst/>
              <a:rect l="l" t="t" r="r" b="b"/>
              <a:pathLst>
                <a:path w="3493" h="1631" extrusionOk="0">
                  <a:moveTo>
                    <a:pt x="1428" y="1"/>
                  </a:moveTo>
                  <a:cubicBezTo>
                    <a:pt x="179" y="12"/>
                    <a:pt x="0" y="949"/>
                    <a:pt x="22" y="1630"/>
                  </a:cubicBezTo>
                  <a:cubicBezTo>
                    <a:pt x="563" y="1520"/>
                    <a:pt x="1413" y="1075"/>
                    <a:pt x="2238" y="1075"/>
                  </a:cubicBezTo>
                  <a:cubicBezTo>
                    <a:pt x="2587" y="1075"/>
                    <a:pt x="2932" y="1154"/>
                    <a:pt x="3247" y="1373"/>
                  </a:cubicBezTo>
                  <a:cubicBezTo>
                    <a:pt x="2952" y="1070"/>
                    <a:pt x="2170" y="665"/>
                    <a:pt x="1518" y="665"/>
                  </a:cubicBezTo>
                  <a:cubicBezTo>
                    <a:pt x="1234" y="665"/>
                    <a:pt x="975" y="742"/>
                    <a:pt x="792" y="938"/>
                  </a:cubicBezTo>
                  <a:cubicBezTo>
                    <a:pt x="872" y="719"/>
                    <a:pt x="1150" y="433"/>
                    <a:pt x="1671" y="433"/>
                  </a:cubicBezTo>
                  <a:cubicBezTo>
                    <a:pt x="2103" y="433"/>
                    <a:pt x="2703" y="631"/>
                    <a:pt x="3493" y="1228"/>
                  </a:cubicBezTo>
                  <a:cubicBezTo>
                    <a:pt x="3493" y="1228"/>
                    <a:pt x="2689" y="1"/>
                    <a:pt x="142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9"/>
            <p:cNvSpPr/>
            <p:nvPr/>
          </p:nvSpPr>
          <p:spPr>
            <a:xfrm rot="10800000">
              <a:off x="1932419" y="277274"/>
              <a:ext cx="417524" cy="178804"/>
            </a:xfrm>
            <a:custGeom>
              <a:avLst/>
              <a:gdLst/>
              <a:ahLst/>
              <a:cxnLst/>
              <a:rect l="l" t="t" r="r" b="b"/>
              <a:pathLst>
                <a:path w="3638" h="1558" extrusionOk="0">
                  <a:moveTo>
                    <a:pt x="1534" y="0"/>
                  </a:moveTo>
                  <a:cubicBezTo>
                    <a:pt x="1521" y="0"/>
                    <a:pt x="1508" y="0"/>
                    <a:pt x="1495" y="0"/>
                  </a:cubicBezTo>
                  <a:cubicBezTo>
                    <a:pt x="391" y="12"/>
                    <a:pt x="0" y="1150"/>
                    <a:pt x="234" y="1407"/>
                  </a:cubicBezTo>
                  <a:cubicBezTo>
                    <a:pt x="328" y="1505"/>
                    <a:pt x="424" y="1557"/>
                    <a:pt x="549" y="1557"/>
                  </a:cubicBezTo>
                  <a:cubicBezTo>
                    <a:pt x="751" y="1557"/>
                    <a:pt x="1031" y="1420"/>
                    <a:pt x="1507" y="1116"/>
                  </a:cubicBezTo>
                  <a:cubicBezTo>
                    <a:pt x="1752" y="960"/>
                    <a:pt x="2058" y="906"/>
                    <a:pt x="2360" y="906"/>
                  </a:cubicBezTo>
                  <a:cubicBezTo>
                    <a:pt x="3006" y="906"/>
                    <a:pt x="3638" y="1150"/>
                    <a:pt x="3638" y="1150"/>
                  </a:cubicBezTo>
                  <a:cubicBezTo>
                    <a:pt x="3248" y="773"/>
                    <a:pt x="2636" y="656"/>
                    <a:pt x="2083" y="656"/>
                  </a:cubicBezTo>
                  <a:cubicBezTo>
                    <a:pt x="1669" y="656"/>
                    <a:pt x="1289" y="721"/>
                    <a:pt x="1060" y="793"/>
                  </a:cubicBezTo>
                  <a:cubicBezTo>
                    <a:pt x="1270" y="441"/>
                    <a:pt x="1608" y="324"/>
                    <a:pt x="1971" y="324"/>
                  </a:cubicBezTo>
                  <a:cubicBezTo>
                    <a:pt x="2381" y="324"/>
                    <a:pt x="2822" y="473"/>
                    <a:pt x="3147" y="603"/>
                  </a:cubicBezTo>
                  <a:cubicBezTo>
                    <a:pt x="3026" y="427"/>
                    <a:pt x="2524" y="0"/>
                    <a:pt x="15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9"/>
            <p:cNvSpPr/>
            <p:nvPr/>
          </p:nvSpPr>
          <p:spPr>
            <a:xfrm rot="10800000">
              <a:off x="2050177" y="445749"/>
              <a:ext cx="10329" cy="5164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"/>
                    <a:pt x="89" y="45"/>
                    <a:pt x="89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9"/>
            <p:cNvSpPr/>
            <p:nvPr/>
          </p:nvSpPr>
          <p:spPr>
            <a:xfrm rot="10800000">
              <a:off x="2060381" y="260862"/>
              <a:ext cx="431411" cy="260057"/>
            </a:xfrm>
            <a:custGeom>
              <a:avLst/>
              <a:gdLst/>
              <a:ahLst/>
              <a:cxnLst/>
              <a:rect l="l" t="t" r="r" b="b"/>
              <a:pathLst>
                <a:path w="3759" h="2266" extrusionOk="0">
                  <a:moveTo>
                    <a:pt x="2294" y="0"/>
                  </a:moveTo>
                  <a:cubicBezTo>
                    <a:pt x="898" y="0"/>
                    <a:pt x="1" y="983"/>
                    <a:pt x="20" y="1614"/>
                  </a:cubicBezTo>
                  <a:cubicBezTo>
                    <a:pt x="27" y="2086"/>
                    <a:pt x="281" y="2265"/>
                    <a:pt x="516" y="2265"/>
                  </a:cubicBezTo>
                  <a:cubicBezTo>
                    <a:pt x="648" y="2265"/>
                    <a:pt x="773" y="2209"/>
                    <a:pt x="845" y="2117"/>
                  </a:cubicBezTo>
                  <a:cubicBezTo>
                    <a:pt x="1046" y="1849"/>
                    <a:pt x="1136" y="1202"/>
                    <a:pt x="1537" y="878"/>
                  </a:cubicBezTo>
                  <a:cubicBezTo>
                    <a:pt x="1956" y="523"/>
                    <a:pt x="2408" y="417"/>
                    <a:pt x="2800" y="417"/>
                  </a:cubicBezTo>
                  <a:cubicBezTo>
                    <a:pt x="3234" y="417"/>
                    <a:pt x="3594" y="546"/>
                    <a:pt x="3758" y="610"/>
                  </a:cubicBezTo>
                  <a:cubicBezTo>
                    <a:pt x="3302" y="405"/>
                    <a:pt x="2897" y="323"/>
                    <a:pt x="2539" y="323"/>
                  </a:cubicBezTo>
                  <a:cubicBezTo>
                    <a:pt x="1750" y="323"/>
                    <a:pt x="1185" y="719"/>
                    <a:pt x="778" y="1056"/>
                  </a:cubicBezTo>
                  <a:cubicBezTo>
                    <a:pt x="1045" y="218"/>
                    <a:pt x="2121" y="103"/>
                    <a:pt x="2846" y="103"/>
                  </a:cubicBezTo>
                  <a:cubicBezTo>
                    <a:pt x="2941" y="103"/>
                    <a:pt x="3030" y="105"/>
                    <a:pt x="3111" y="108"/>
                  </a:cubicBezTo>
                  <a:cubicBezTo>
                    <a:pt x="2824" y="33"/>
                    <a:pt x="2551" y="0"/>
                    <a:pt x="229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9"/>
            <p:cNvSpPr/>
            <p:nvPr/>
          </p:nvSpPr>
          <p:spPr>
            <a:xfrm rot="10800000">
              <a:off x="2185944" y="536642"/>
              <a:ext cx="9067" cy="115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0" y="0"/>
                  </a:moveTo>
                  <a:lnTo>
                    <a:pt x="78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 rot="10800000">
              <a:off x="2194884" y="227809"/>
              <a:ext cx="489483" cy="351410"/>
            </a:xfrm>
            <a:custGeom>
              <a:avLst/>
              <a:gdLst/>
              <a:ahLst/>
              <a:cxnLst/>
              <a:rect l="l" t="t" r="r" b="b"/>
              <a:pathLst>
                <a:path w="4265" h="3062" extrusionOk="0">
                  <a:moveTo>
                    <a:pt x="3176" y="0"/>
                  </a:moveTo>
                  <a:cubicBezTo>
                    <a:pt x="1780" y="0"/>
                    <a:pt x="502" y="943"/>
                    <a:pt x="247" y="1687"/>
                  </a:cubicBezTo>
                  <a:cubicBezTo>
                    <a:pt x="1" y="2435"/>
                    <a:pt x="406" y="3061"/>
                    <a:pt x="765" y="3061"/>
                  </a:cubicBezTo>
                  <a:cubicBezTo>
                    <a:pt x="813" y="3061"/>
                    <a:pt x="860" y="3050"/>
                    <a:pt x="905" y="3026"/>
                  </a:cubicBezTo>
                  <a:cubicBezTo>
                    <a:pt x="1285" y="2825"/>
                    <a:pt x="1329" y="2212"/>
                    <a:pt x="1664" y="1497"/>
                  </a:cubicBezTo>
                  <a:cubicBezTo>
                    <a:pt x="2164" y="508"/>
                    <a:pt x="3276" y="352"/>
                    <a:pt x="3902" y="352"/>
                  </a:cubicBezTo>
                  <a:cubicBezTo>
                    <a:pt x="4059" y="352"/>
                    <a:pt x="4186" y="361"/>
                    <a:pt x="4264" y="370"/>
                  </a:cubicBezTo>
                  <a:cubicBezTo>
                    <a:pt x="4036" y="340"/>
                    <a:pt x="3822" y="326"/>
                    <a:pt x="3622" y="326"/>
                  </a:cubicBezTo>
                  <a:cubicBezTo>
                    <a:pt x="2155" y="326"/>
                    <a:pt x="1404" y="1070"/>
                    <a:pt x="1050" y="1375"/>
                  </a:cubicBezTo>
                  <a:cubicBezTo>
                    <a:pt x="1633" y="538"/>
                    <a:pt x="2586" y="54"/>
                    <a:pt x="3597" y="54"/>
                  </a:cubicBezTo>
                  <a:cubicBezTo>
                    <a:pt x="3652" y="54"/>
                    <a:pt x="3707" y="55"/>
                    <a:pt x="3762" y="58"/>
                  </a:cubicBezTo>
                  <a:cubicBezTo>
                    <a:pt x="3566" y="18"/>
                    <a:pt x="3370" y="0"/>
                    <a:pt x="31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 rot="10800000">
              <a:off x="2284518" y="651864"/>
              <a:ext cx="400998" cy="185919"/>
            </a:xfrm>
            <a:custGeom>
              <a:avLst/>
              <a:gdLst/>
              <a:ahLst/>
              <a:cxnLst/>
              <a:rect l="l" t="t" r="r" b="b"/>
              <a:pathLst>
                <a:path w="3494" h="1620" extrusionOk="0">
                  <a:moveTo>
                    <a:pt x="1446" y="1"/>
                  </a:moveTo>
                  <a:cubicBezTo>
                    <a:pt x="1440" y="1"/>
                    <a:pt x="1434" y="1"/>
                    <a:pt x="1429" y="1"/>
                  </a:cubicBezTo>
                  <a:cubicBezTo>
                    <a:pt x="179" y="1"/>
                    <a:pt x="0" y="938"/>
                    <a:pt x="23" y="1619"/>
                  </a:cubicBezTo>
                  <a:cubicBezTo>
                    <a:pt x="563" y="1517"/>
                    <a:pt x="1411" y="1069"/>
                    <a:pt x="2235" y="1069"/>
                  </a:cubicBezTo>
                  <a:cubicBezTo>
                    <a:pt x="2585" y="1069"/>
                    <a:pt x="2931" y="1150"/>
                    <a:pt x="3248" y="1374"/>
                  </a:cubicBezTo>
                  <a:cubicBezTo>
                    <a:pt x="2952" y="1062"/>
                    <a:pt x="2163" y="654"/>
                    <a:pt x="1512" y="654"/>
                  </a:cubicBezTo>
                  <a:cubicBezTo>
                    <a:pt x="1229" y="654"/>
                    <a:pt x="972" y="731"/>
                    <a:pt x="793" y="927"/>
                  </a:cubicBezTo>
                  <a:cubicBezTo>
                    <a:pt x="866" y="708"/>
                    <a:pt x="1145" y="422"/>
                    <a:pt x="1667" y="422"/>
                  </a:cubicBezTo>
                  <a:cubicBezTo>
                    <a:pt x="2101" y="422"/>
                    <a:pt x="2703" y="619"/>
                    <a:pt x="3493" y="1217"/>
                  </a:cubicBezTo>
                  <a:cubicBezTo>
                    <a:pt x="3493" y="1217"/>
                    <a:pt x="2697" y="1"/>
                    <a:pt x="14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 rot="10800000">
              <a:off x="2308847" y="746658"/>
              <a:ext cx="457578" cy="218168"/>
            </a:xfrm>
            <a:custGeom>
              <a:avLst/>
              <a:gdLst/>
              <a:ahLst/>
              <a:cxnLst/>
              <a:rect l="l" t="t" r="r" b="b"/>
              <a:pathLst>
                <a:path w="3987" h="1901" extrusionOk="0">
                  <a:moveTo>
                    <a:pt x="1604" y="0"/>
                  </a:moveTo>
                  <a:cubicBezTo>
                    <a:pt x="1044" y="0"/>
                    <a:pt x="584" y="200"/>
                    <a:pt x="393" y="472"/>
                  </a:cubicBezTo>
                  <a:cubicBezTo>
                    <a:pt x="0" y="1026"/>
                    <a:pt x="352" y="1389"/>
                    <a:pt x="655" y="1389"/>
                  </a:cubicBezTo>
                  <a:cubicBezTo>
                    <a:pt x="687" y="1389"/>
                    <a:pt x="719" y="1384"/>
                    <a:pt x="750" y="1376"/>
                  </a:cubicBezTo>
                  <a:cubicBezTo>
                    <a:pt x="1074" y="1275"/>
                    <a:pt x="1531" y="818"/>
                    <a:pt x="2044" y="795"/>
                  </a:cubicBezTo>
                  <a:cubicBezTo>
                    <a:pt x="2092" y="792"/>
                    <a:pt x="2139" y="791"/>
                    <a:pt x="2185" y="791"/>
                  </a:cubicBezTo>
                  <a:cubicBezTo>
                    <a:pt x="3245" y="791"/>
                    <a:pt x="3826" y="1622"/>
                    <a:pt x="3986" y="1900"/>
                  </a:cubicBezTo>
                  <a:cubicBezTo>
                    <a:pt x="3303" y="680"/>
                    <a:pt x="2364" y="485"/>
                    <a:pt x="1631" y="485"/>
                  </a:cubicBezTo>
                  <a:cubicBezTo>
                    <a:pt x="1526" y="485"/>
                    <a:pt x="1425" y="489"/>
                    <a:pt x="1330" y="494"/>
                  </a:cubicBezTo>
                  <a:cubicBezTo>
                    <a:pt x="1537" y="342"/>
                    <a:pt x="1762" y="281"/>
                    <a:pt x="1993" y="281"/>
                  </a:cubicBezTo>
                  <a:cubicBezTo>
                    <a:pt x="2660" y="281"/>
                    <a:pt x="3368" y="793"/>
                    <a:pt x="3774" y="1108"/>
                  </a:cubicBezTo>
                  <a:cubicBezTo>
                    <a:pt x="3107" y="294"/>
                    <a:pt x="2282" y="0"/>
                    <a:pt x="160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9"/>
            <p:cNvSpPr/>
            <p:nvPr/>
          </p:nvSpPr>
          <p:spPr>
            <a:xfrm rot="10800000">
              <a:off x="2302889" y="736446"/>
              <a:ext cx="6083" cy="10329"/>
            </a:xfrm>
            <a:custGeom>
              <a:avLst/>
              <a:gdLst/>
              <a:ahLst/>
              <a:cxnLst/>
              <a:rect l="l" t="t" r="r" b="b"/>
              <a:pathLst>
                <a:path w="53" h="90" extrusionOk="0">
                  <a:moveTo>
                    <a:pt x="0" y="0"/>
                  </a:moveTo>
                  <a:cubicBezTo>
                    <a:pt x="9" y="15"/>
                    <a:pt x="17" y="28"/>
                    <a:pt x="24" y="40"/>
                  </a:cubicBezTo>
                  <a:lnTo>
                    <a:pt x="24" y="40"/>
                  </a:lnTo>
                  <a:cubicBezTo>
                    <a:pt x="18" y="27"/>
                    <a:pt x="10" y="15"/>
                    <a:pt x="0" y="0"/>
                  </a:cubicBezTo>
                  <a:close/>
                  <a:moveTo>
                    <a:pt x="24" y="40"/>
                  </a:moveTo>
                  <a:lnTo>
                    <a:pt x="24" y="40"/>
                  </a:lnTo>
                  <a:cubicBezTo>
                    <a:pt x="32" y="55"/>
                    <a:pt x="38" y="71"/>
                    <a:pt x="45" y="90"/>
                  </a:cubicBezTo>
                  <a:cubicBezTo>
                    <a:pt x="53" y="90"/>
                    <a:pt x="43" y="71"/>
                    <a:pt x="24" y="4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9"/>
            <p:cNvSpPr/>
            <p:nvPr/>
          </p:nvSpPr>
          <p:spPr>
            <a:xfrm rot="10800000">
              <a:off x="2676444" y="505080"/>
              <a:ext cx="211402" cy="301947"/>
            </a:xfrm>
            <a:custGeom>
              <a:avLst/>
              <a:gdLst/>
              <a:ahLst/>
              <a:cxnLst/>
              <a:rect l="l" t="t" r="r" b="b"/>
              <a:pathLst>
                <a:path w="1842" h="2631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692" y="57"/>
                    <a:pt x="223" y="748"/>
                    <a:pt x="22" y="1329"/>
                  </a:cubicBezTo>
                  <a:cubicBezTo>
                    <a:pt x="67" y="1463"/>
                    <a:pt x="89" y="1608"/>
                    <a:pt x="89" y="1753"/>
                  </a:cubicBezTo>
                  <a:cubicBezTo>
                    <a:pt x="89" y="1931"/>
                    <a:pt x="56" y="2110"/>
                    <a:pt x="0" y="2288"/>
                  </a:cubicBezTo>
                  <a:cubicBezTo>
                    <a:pt x="99" y="2502"/>
                    <a:pt x="281" y="2631"/>
                    <a:pt x="429" y="2631"/>
                  </a:cubicBezTo>
                  <a:cubicBezTo>
                    <a:pt x="482" y="2631"/>
                    <a:pt x="531" y="2614"/>
                    <a:pt x="569" y="2579"/>
                  </a:cubicBezTo>
                  <a:cubicBezTo>
                    <a:pt x="770" y="2389"/>
                    <a:pt x="937" y="2177"/>
                    <a:pt x="1027" y="1663"/>
                  </a:cubicBezTo>
                  <a:cubicBezTo>
                    <a:pt x="1083" y="1184"/>
                    <a:pt x="1395" y="771"/>
                    <a:pt x="1841" y="581"/>
                  </a:cubicBezTo>
                  <a:lnTo>
                    <a:pt x="1841" y="581"/>
                  </a:lnTo>
                  <a:cubicBezTo>
                    <a:pt x="1094" y="760"/>
                    <a:pt x="547" y="1228"/>
                    <a:pt x="357" y="1518"/>
                  </a:cubicBezTo>
                  <a:cubicBezTo>
                    <a:pt x="748" y="492"/>
                    <a:pt x="1228" y="68"/>
                    <a:pt x="148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9"/>
            <p:cNvSpPr/>
            <p:nvPr/>
          </p:nvSpPr>
          <p:spPr>
            <a:xfrm rot="10800000">
              <a:off x="2014363" y="623745"/>
              <a:ext cx="317676" cy="376659"/>
            </a:xfrm>
            <a:custGeom>
              <a:avLst/>
              <a:gdLst/>
              <a:ahLst/>
              <a:cxnLst/>
              <a:rect l="l" t="t" r="r" b="b"/>
              <a:pathLst>
                <a:path w="2768" h="3282" extrusionOk="0">
                  <a:moveTo>
                    <a:pt x="257" y="1"/>
                  </a:moveTo>
                  <a:lnTo>
                    <a:pt x="265" y="34"/>
                  </a:lnTo>
                  <a:lnTo>
                    <a:pt x="265" y="34"/>
                  </a:lnTo>
                  <a:cubicBezTo>
                    <a:pt x="259" y="22"/>
                    <a:pt x="253" y="11"/>
                    <a:pt x="246" y="1"/>
                  </a:cubicBezTo>
                  <a:lnTo>
                    <a:pt x="246" y="1"/>
                  </a:lnTo>
                  <a:lnTo>
                    <a:pt x="268" y="45"/>
                  </a:lnTo>
                  <a:lnTo>
                    <a:pt x="265" y="34"/>
                  </a:lnTo>
                  <a:lnTo>
                    <a:pt x="265" y="34"/>
                  </a:lnTo>
                  <a:cubicBezTo>
                    <a:pt x="297" y="96"/>
                    <a:pt x="316" y="171"/>
                    <a:pt x="335" y="246"/>
                  </a:cubicBezTo>
                  <a:cubicBezTo>
                    <a:pt x="447" y="369"/>
                    <a:pt x="502" y="436"/>
                    <a:pt x="502" y="436"/>
                  </a:cubicBezTo>
                  <a:cubicBezTo>
                    <a:pt x="502" y="436"/>
                    <a:pt x="435" y="369"/>
                    <a:pt x="324" y="257"/>
                  </a:cubicBezTo>
                  <a:lnTo>
                    <a:pt x="179" y="135"/>
                  </a:lnTo>
                  <a:lnTo>
                    <a:pt x="179" y="135"/>
                  </a:lnTo>
                  <a:cubicBezTo>
                    <a:pt x="0" y="1485"/>
                    <a:pt x="536" y="2612"/>
                    <a:pt x="793" y="3070"/>
                  </a:cubicBezTo>
                  <a:cubicBezTo>
                    <a:pt x="904" y="3114"/>
                    <a:pt x="1005" y="3148"/>
                    <a:pt x="1116" y="3192"/>
                  </a:cubicBezTo>
                  <a:lnTo>
                    <a:pt x="1351" y="3282"/>
                  </a:lnTo>
                  <a:cubicBezTo>
                    <a:pt x="1083" y="2746"/>
                    <a:pt x="826" y="1764"/>
                    <a:pt x="1016" y="1050"/>
                  </a:cubicBezTo>
                  <a:lnTo>
                    <a:pt x="1016" y="1050"/>
                  </a:lnTo>
                  <a:cubicBezTo>
                    <a:pt x="1685" y="1172"/>
                    <a:pt x="2288" y="1507"/>
                    <a:pt x="2757" y="1998"/>
                  </a:cubicBezTo>
                  <a:cubicBezTo>
                    <a:pt x="2757" y="1797"/>
                    <a:pt x="2757" y="1585"/>
                    <a:pt x="2768" y="1384"/>
                  </a:cubicBezTo>
                  <a:cubicBezTo>
                    <a:pt x="2489" y="1061"/>
                    <a:pt x="2154" y="782"/>
                    <a:pt x="1786" y="570"/>
                  </a:cubicBezTo>
                  <a:lnTo>
                    <a:pt x="1786" y="570"/>
                  </a:lnTo>
                  <a:cubicBezTo>
                    <a:pt x="1797" y="648"/>
                    <a:pt x="1830" y="726"/>
                    <a:pt x="1864" y="793"/>
                  </a:cubicBezTo>
                  <a:cubicBezTo>
                    <a:pt x="1840" y="815"/>
                    <a:pt x="1816" y="824"/>
                    <a:pt x="1792" y="824"/>
                  </a:cubicBezTo>
                  <a:cubicBezTo>
                    <a:pt x="1669" y="824"/>
                    <a:pt x="1551" y="581"/>
                    <a:pt x="1551" y="581"/>
                  </a:cubicBezTo>
                  <a:cubicBezTo>
                    <a:pt x="1496" y="514"/>
                    <a:pt x="1451" y="436"/>
                    <a:pt x="1418" y="358"/>
                  </a:cubicBezTo>
                  <a:cubicBezTo>
                    <a:pt x="1049" y="179"/>
                    <a:pt x="659" y="56"/>
                    <a:pt x="2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9"/>
            <p:cNvSpPr/>
            <p:nvPr/>
          </p:nvSpPr>
          <p:spPr>
            <a:xfrm rot="10800000">
              <a:off x="1970758" y="712115"/>
              <a:ext cx="46251" cy="129455"/>
            </a:xfrm>
            <a:custGeom>
              <a:avLst/>
              <a:gdLst/>
              <a:ahLst/>
              <a:cxnLst/>
              <a:rect l="l" t="t" r="r" b="b"/>
              <a:pathLst>
                <a:path w="403" h="1128" extrusionOk="0">
                  <a:moveTo>
                    <a:pt x="12" y="0"/>
                  </a:moveTo>
                  <a:cubicBezTo>
                    <a:pt x="0" y="201"/>
                    <a:pt x="0" y="402"/>
                    <a:pt x="0" y="614"/>
                  </a:cubicBezTo>
                  <a:cubicBezTo>
                    <a:pt x="146" y="770"/>
                    <a:pt x="268" y="938"/>
                    <a:pt x="380" y="1128"/>
                  </a:cubicBezTo>
                  <a:cubicBezTo>
                    <a:pt x="402" y="882"/>
                    <a:pt x="380" y="648"/>
                    <a:pt x="313" y="413"/>
                  </a:cubicBezTo>
                  <a:cubicBezTo>
                    <a:pt x="235" y="257"/>
                    <a:pt x="134" y="123"/>
                    <a:pt x="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9"/>
            <p:cNvSpPr/>
            <p:nvPr/>
          </p:nvSpPr>
          <p:spPr>
            <a:xfrm rot="10800000">
              <a:off x="2159087" y="590466"/>
              <a:ext cx="83321" cy="57727"/>
            </a:xfrm>
            <a:custGeom>
              <a:avLst/>
              <a:gdLst/>
              <a:ahLst/>
              <a:cxnLst/>
              <a:rect l="l" t="t" r="r" b="b"/>
              <a:pathLst>
                <a:path w="726" h="503" extrusionOk="0">
                  <a:moveTo>
                    <a:pt x="0" y="1"/>
                  </a:moveTo>
                  <a:cubicBezTo>
                    <a:pt x="90" y="146"/>
                    <a:pt x="145" y="224"/>
                    <a:pt x="145" y="224"/>
                  </a:cubicBezTo>
                  <a:cubicBezTo>
                    <a:pt x="145" y="224"/>
                    <a:pt x="458" y="358"/>
                    <a:pt x="726" y="503"/>
                  </a:cubicBezTo>
                  <a:cubicBezTo>
                    <a:pt x="659" y="413"/>
                    <a:pt x="603" y="324"/>
                    <a:pt x="558" y="224"/>
                  </a:cubicBezTo>
                  <a:lnTo>
                    <a:pt x="324" y="123"/>
                  </a:lnTo>
                  <a:cubicBezTo>
                    <a:pt x="224" y="79"/>
                    <a:pt x="112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9"/>
            <p:cNvSpPr/>
            <p:nvPr/>
          </p:nvSpPr>
          <p:spPr>
            <a:xfrm rot="10800000">
              <a:off x="1961804" y="473864"/>
              <a:ext cx="179382" cy="289552"/>
            </a:xfrm>
            <a:custGeom>
              <a:avLst/>
              <a:gdLst/>
              <a:ahLst/>
              <a:cxnLst/>
              <a:rect l="l" t="t" r="r" b="b"/>
              <a:pathLst>
                <a:path w="1563" h="2523" extrusionOk="0">
                  <a:moveTo>
                    <a:pt x="34" y="0"/>
                  </a:moveTo>
                  <a:cubicBezTo>
                    <a:pt x="0" y="569"/>
                    <a:pt x="145" y="1138"/>
                    <a:pt x="446" y="1618"/>
                  </a:cubicBezTo>
                  <a:cubicBezTo>
                    <a:pt x="737" y="1808"/>
                    <a:pt x="1016" y="2009"/>
                    <a:pt x="1283" y="2243"/>
                  </a:cubicBezTo>
                  <a:cubicBezTo>
                    <a:pt x="1384" y="2332"/>
                    <a:pt x="1473" y="2422"/>
                    <a:pt x="1562" y="2522"/>
                  </a:cubicBezTo>
                  <a:cubicBezTo>
                    <a:pt x="1507" y="2355"/>
                    <a:pt x="1440" y="2176"/>
                    <a:pt x="1395" y="1998"/>
                  </a:cubicBezTo>
                  <a:cubicBezTo>
                    <a:pt x="1361" y="1886"/>
                    <a:pt x="1328" y="1763"/>
                    <a:pt x="1306" y="1652"/>
                  </a:cubicBezTo>
                  <a:lnTo>
                    <a:pt x="1261" y="1473"/>
                  </a:lnTo>
                  <a:lnTo>
                    <a:pt x="1250" y="1429"/>
                  </a:lnTo>
                  <a:lnTo>
                    <a:pt x="1250" y="1384"/>
                  </a:lnTo>
                  <a:lnTo>
                    <a:pt x="1228" y="1295"/>
                  </a:lnTo>
                  <a:cubicBezTo>
                    <a:pt x="1205" y="1183"/>
                    <a:pt x="1183" y="1071"/>
                    <a:pt x="1172" y="949"/>
                  </a:cubicBezTo>
                  <a:cubicBezTo>
                    <a:pt x="1161" y="893"/>
                    <a:pt x="1161" y="837"/>
                    <a:pt x="1149" y="781"/>
                  </a:cubicBezTo>
                  <a:cubicBezTo>
                    <a:pt x="848" y="424"/>
                    <a:pt x="469" y="156"/>
                    <a:pt x="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9"/>
            <p:cNvSpPr/>
            <p:nvPr/>
          </p:nvSpPr>
          <p:spPr>
            <a:xfrm rot="10800000">
              <a:off x="1927262" y="438058"/>
              <a:ext cx="83321" cy="236990"/>
            </a:xfrm>
            <a:custGeom>
              <a:avLst/>
              <a:gdLst/>
              <a:ahLst/>
              <a:cxnLst/>
              <a:rect l="l" t="t" r="r" b="b"/>
              <a:pathLst>
                <a:path w="726" h="2065" extrusionOk="0">
                  <a:moveTo>
                    <a:pt x="0" y="0"/>
                  </a:moveTo>
                  <a:cubicBezTo>
                    <a:pt x="0" y="67"/>
                    <a:pt x="23" y="123"/>
                    <a:pt x="23" y="179"/>
                  </a:cubicBezTo>
                  <a:cubicBezTo>
                    <a:pt x="45" y="301"/>
                    <a:pt x="67" y="413"/>
                    <a:pt x="90" y="525"/>
                  </a:cubicBezTo>
                  <a:lnTo>
                    <a:pt x="101" y="614"/>
                  </a:lnTo>
                  <a:lnTo>
                    <a:pt x="112" y="659"/>
                  </a:lnTo>
                  <a:lnTo>
                    <a:pt x="123" y="703"/>
                  </a:lnTo>
                  <a:lnTo>
                    <a:pt x="157" y="882"/>
                  </a:lnTo>
                  <a:cubicBezTo>
                    <a:pt x="190" y="993"/>
                    <a:pt x="212" y="1105"/>
                    <a:pt x="246" y="1217"/>
                  </a:cubicBezTo>
                  <a:cubicBezTo>
                    <a:pt x="302" y="1395"/>
                    <a:pt x="357" y="1574"/>
                    <a:pt x="424" y="1752"/>
                  </a:cubicBezTo>
                  <a:cubicBezTo>
                    <a:pt x="525" y="1853"/>
                    <a:pt x="625" y="1964"/>
                    <a:pt x="726" y="2065"/>
                  </a:cubicBezTo>
                  <a:cubicBezTo>
                    <a:pt x="714" y="1975"/>
                    <a:pt x="703" y="1886"/>
                    <a:pt x="681" y="1808"/>
                  </a:cubicBezTo>
                  <a:cubicBezTo>
                    <a:pt x="558" y="938"/>
                    <a:pt x="313" y="38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 rot="10800000">
              <a:off x="1943901" y="429107"/>
              <a:ext cx="147361" cy="148621"/>
            </a:xfrm>
            <a:custGeom>
              <a:avLst/>
              <a:gdLst/>
              <a:ahLst/>
              <a:cxnLst/>
              <a:rect l="l" t="t" r="r" b="b"/>
              <a:pathLst>
                <a:path w="1284" h="1295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157"/>
                    <a:pt x="201" y="290"/>
                    <a:pt x="324" y="424"/>
                  </a:cubicBezTo>
                  <a:lnTo>
                    <a:pt x="1284" y="1295"/>
                  </a:lnTo>
                  <a:cubicBezTo>
                    <a:pt x="1217" y="1161"/>
                    <a:pt x="1172" y="1038"/>
                    <a:pt x="1116" y="904"/>
                  </a:cubicBezTo>
                  <a:cubicBezTo>
                    <a:pt x="1038" y="804"/>
                    <a:pt x="938" y="714"/>
                    <a:pt x="837" y="625"/>
                  </a:cubicBezTo>
                  <a:cubicBezTo>
                    <a:pt x="581" y="391"/>
                    <a:pt x="302" y="19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 rot="10800000">
              <a:off x="1927263" y="418779"/>
              <a:ext cx="34660" cy="55202"/>
            </a:xfrm>
            <a:custGeom>
              <a:avLst/>
              <a:gdLst/>
              <a:ahLst/>
              <a:cxnLst/>
              <a:rect l="l" t="t" r="r" b="b"/>
              <a:pathLst>
                <a:path w="302" h="481" extrusionOk="0">
                  <a:moveTo>
                    <a:pt x="0" y="0"/>
                  </a:moveTo>
                  <a:lnTo>
                    <a:pt x="0" y="0"/>
                  </a:lnTo>
                  <a:cubicBezTo>
                    <a:pt x="45" y="134"/>
                    <a:pt x="101" y="257"/>
                    <a:pt x="157" y="391"/>
                  </a:cubicBezTo>
                  <a:lnTo>
                    <a:pt x="257" y="480"/>
                  </a:lnTo>
                  <a:cubicBezTo>
                    <a:pt x="290" y="435"/>
                    <a:pt x="302" y="368"/>
                    <a:pt x="302" y="313"/>
                  </a:cubicBezTo>
                  <a:cubicBezTo>
                    <a:pt x="201" y="212"/>
                    <a:pt x="101" y="101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 rot="10800000">
              <a:off x="2887730" y="5"/>
              <a:ext cx="36037" cy="120503"/>
            </a:xfrm>
            <a:custGeom>
              <a:avLst/>
              <a:gdLst/>
              <a:ahLst/>
              <a:cxnLst/>
              <a:rect l="l" t="t" r="r" b="b"/>
              <a:pathLst>
                <a:path w="314" h="1050" extrusionOk="0">
                  <a:moveTo>
                    <a:pt x="291" y="0"/>
                  </a:moveTo>
                  <a:cubicBezTo>
                    <a:pt x="101" y="313"/>
                    <a:pt x="1" y="681"/>
                    <a:pt x="12" y="1049"/>
                  </a:cubicBezTo>
                  <a:lnTo>
                    <a:pt x="268" y="1049"/>
                  </a:lnTo>
                  <a:cubicBezTo>
                    <a:pt x="213" y="726"/>
                    <a:pt x="224" y="391"/>
                    <a:pt x="313" y="67"/>
                  </a:cubicBezTo>
                  <a:cubicBezTo>
                    <a:pt x="313" y="45"/>
                    <a:pt x="302" y="23"/>
                    <a:pt x="2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 rot="10800000">
              <a:off x="2883944" y="112704"/>
              <a:ext cx="6542" cy="18133"/>
            </a:xfrm>
            <a:custGeom>
              <a:avLst/>
              <a:gdLst/>
              <a:ahLst/>
              <a:cxnLst/>
              <a:rect l="l" t="t" r="r" b="b"/>
              <a:pathLst>
                <a:path w="57" h="158" extrusionOk="0">
                  <a:moveTo>
                    <a:pt x="57" y="1"/>
                  </a:moveTo>
                  <a:lnTo>
                    <a:pt x="57" y="1"/>
                  </a:lnTo>
                  <a:cubicBezTo>
                    <a:pt x="45" y="23"/>
                    <a:pt x="23" y="57"/>
                    <a:pt x="1" y="79"/>
                  </a:cubicBezTo>
                  <a:cubicBezTo>
                    <a:pt x="1" y="113"/>
                    <a:pt x="12" y="135"/>
                    <a:pt x="23" y="157"/>
                  </a:cubicBezTo>
                  <a:cubicBezTo>
                    <a:pt x="34" y="101"/>
                    <a:pt x="45" y="57"/>
                    <a:pt x="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 rot="10800000">
              <a:off x="2873726" y="3"/>
              <a:ext cx="176857" cy="326736"/>
            </a:xfrm>
            <a:custGeom>
              <a:avLst/>
              <a:gdLst/>
              <a:ahLst/>
              <a:cxnLst/>
              <a:rect l="l" t="t" r="r" b="b"/>
              <a:pathLst>
                <a:path w="1541" h="2847" extrusionOk="0">
                  <a:moveTo>
                    <a:pt x="1541" y="1"/>
                  </a:moveTo>
                  <a:cubicBezTo>
                    <a:pt x="1295" y="101"/>
                    <a:pt x="1" y="748"/>
                    <a:pt x="458" y="2846"/>
                  </a:cubicBezTo>
                  <a:lnTo>
                    <a:pt x="592" y="2846"/>
                  </a:lnTo>
                  <a:cubicBezTo>
                    <a:pt x="1016" y="2567"/>
                    <a:pt x="1251" y="1742"/>
                    <a:pt x="1251" y="1741"/>
                  </a:cubicBezTo>
                  <a:lnTo>
                    <a:pt x="1251" y="1741"/>
                  </a:lnTo>
                  <a:cubicBezTo>
                    <a:pt x="1061" y="1898"/>
                    <a:pt x="871" y="2054"/>
                    <a:pt x="670" y="2188"/>
                  </a:cubicBezTo>
                  <a:cubicBezTo>
                    <a:pt x="592" y="1373"/>
                    <a:pt x="916" y="570"/>
                    <a:pt x="1530" y="34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 rot="10800000">
              <a:off x="2869828" y="322723"/>
              <a:ext cx="5279" cy="527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45" y="0"/>
                  </a:moveTo>
                  <a:lnTo>
                    <a:pt x="12" y="12"/>
                  </a:lnTo>
                  <a:lnTo>
                    <a:pt x="1" y="45"/>
                  </a:lnTo>
                  <a:cubicBezTo>
                    <a:pt x="23" y="23"/>
                    <a:pt x="45" y="12"/>
                    <a:pt x="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 rot="10800000">
              <a:off x="2810947" y="244911"/>
              <a:ext cx="266490" cy="216791"/>
            </a:xfrm>
            <a:custGeom>
              <a:avLst/>
              <a:gdLst/>
              <a:ahLst/>
              <a:cxnLst/>
              <a:rect l="l" t="t" r="r" b="b"/>
              <a:pathLst>
                <a:path w="2322" h="1889" extrusionOk="0">
                  <a:moveTo>
                    <a:pt x="2192" y="0"/>
                  </a:moveTo>
                  <a:cubicBezTo>
                    <a:pt x="1654" y="0"/>
                    <a:pt x="606" y="227"/>
                    <a:pt x="0" y="1868"/>
                  </a:cubicBezTo>
                  <a:cubicBezTo>
                    <a:pt x="50" y="1882"/>
                    <a:pt x="102" y="1889"/>
                    <a:pt x="155" y="1889"/>
                  </a:cubicBezTo>
                  <a:cubicBezTo>
                    <a:pt x="657" y="1889"/>
                    <a:pt x="1295" y="1333"/>
                    <a:pt x="1295" y="1333"/>
                  </a:cubicBezTo>
                  <a:lnTo>
                    <a:pt x="1295" y="1333"/>
                  </a:lnTo>
                  <a:cubicBezTo>
                    <a:pt x="1049" y="1366"/>
                    <a:pt x="804" y="1377"/>
                    <a:pt x="570" y="1389"/>
                  </a:cubicBezTo>
                  <a:cubicBezTo>
                    <a:pt x="916" y="719"/>
                    <a:pt x="1540" y="239"/>
                    <a:pt x="2277" y="83"/>
                  </a:cubicBezTo>
                  <a:lnTo>
                    <a:pt x="2299" y="38"/>
                  </a:lnTo>
                  <a:lnTo>
                    <a:pt x="2322" y="5"/>
                  </a:lnTo>
                  <a:cubicBezTo>
                    <a:pt x="2283" y="2"/>
                    <a:pt x="2239" y="0"/>
                    <a:pt x="219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 rot="10800000">
              <a:off x="2786623" y="452176"/>
              <a:ext cx="29610" cy="9066"/>
            </a:xfrm>
            <a:custGeom>
              <a:avLst/>
              <a:gdLst/>
              <a:ahLst/>
              <a:cxnLst/>
              <a:rect l="l" t="t" r="r" b="b"/>
              <a:pathLst>
                <a:path w="258" h="79" extrusionOk="0">
                  <a:moveTo>
                    <a:pt x="46" y="1"/>
                  </a:moveTo>
                  <a:lnTo>
                    <a:pt x="23" y="34"/>
                  </a:lnTo>
                  <a:lnTo>
                    <a:pt x="1" y="79"/>
                  </a:lnTo>
                  <a:cubicBezTo>
                    <a:pt x="79" y="57"/>
                    <a:pt x="168" y="45"/>
                    <a:pt x="258" y="34"/>
                  </a:cubicBezTo>
                  <a:cubicBezTo>
                    <a:pt x="180" y="23"/>
                    <a:pt x="113" y="12"/>
                    <a:pt x="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 rot="10800000">
              <a:off x="1016587" y="996384"/>
              <a:ext cx="757121" cy="325014"/>
            </a:xfrm>
            <a:custGeom>
              <a:avLst/>
              <a:gdLst/>
              <a:ahLst/>
              <a:cxnLst/>
              <a:rect l="l" t="t" r="r" b="b"/>
              <a:pathLst>
                <a:path w="6597" h="2832" extrusionOk="0">
                  <a:moveTo>
                    <a:pt x="3620" y="0"/>
                  </a:moveTo>
                  <a:cubicBezTo>
                    <a:pt x="1814" y="0"/>
                    <a:pt x="204" y="1556"/>
                    <a:pt x="1" y="2474"/>
                  </a:cubicBezTo>
                  <a:cubicBezTo>
                    <a:pt x="755" y="1571"/>
                    <a:pt x="2060" y="637"/>
                    <a:pt x="3418" y="637"/>
                  </a:cubicBezTo>
                  <a:cubicBezTo>
                    <a:pt x="3688" y="637"/>
                    <a:pt x="3960" y="674"/>
                    <a:pt x="4230" y="755"/>
                  </a:cubicBezTo>
                  <a:cubicBezTo>
                    <a:pt x="3527" y="822"/>
                    <a:pt x="2612" y="1927"/>
                    <a:pt x="3259" y="2831"/>
                  </a:cubicBezTo>
                  <a:cubicBezTo>
                    <a:pt x="3349" y="2150"/>
                    <a:pt x="3929" y="1436"/>
                    <a:pt x="4710" y="1414"/>
                  </a:cubicBezTo>
                  <a:cubicBezTo>
                    <a:pt x="4719" y="1414"/>
                    <a:pt x="4728" y="1414"/>
                    <a:pt x="4737" y="1414"/>
                  </a:cubicBezTo>
                  <a:cubicBezTo>
                    <a:pt x="5418" y="1414"/>
                    <a:pt x="6030" y="1835"/>
                    <a:pt x="6272" y="2474"/>
                  </a:cubicBezTo>
                  <a:cubicBezTo>
                    <a:pt x="6272" y="2474"/>
                    <a:pt x="6596" y="733"/>
                    <a:pt x="4465" y="119"/>
                  </a:cubicBezTo>
                  <a:cubicBezTo>
                    <a:pt x="4181" y="37"/>
                    <a:pt x="3898" y="0"/>
                    <a:pt x="36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 rot="10800000">
              <a:off x="1697958" y="6"/>
              <a:ext cx="252488" cy="35692"/>
            </a:xfrm>
            <a:custGeom>
              <a:avLst/>
              <a:gdLst/>
              <a:ahLst/>
              <a:cxnLst/>
              <a:rect l="l" t="t" r="r" b="b"/>
              <a:pathLst>
                <a:path w="2200" h="311" extrusionOk="0">
                  <a:moveTo>
                    <a:pt x="1180" y="1"/>
                  </a:moveTo>
                  <a:cubicBezTo>
                    <a:pt x="987" y="1"/>
                    <a:pt x="768" y="22"/>
                    <a:pt x="525" y="76"/>
                  </a:cubicBezTo>
                  <a:cubicBezTo>
                    <a:pt x="336" y="109"/>
                    <a:pt x="157" y="187"/>
                    <a:pt x="1" y="310"/>
                  </a:cubicBezTo>
                  <a:lnTo>
                    <a:pt x="894" y="310"/>
                  </a:lnTo>
                  <a:cubicBezTo>
                    <a:pt x="1089" y="247"/>
                    <a:pt x="1309" y="223"/>
                    <a:pt x="1526" y="223"/>
                  </a:cubicBezTo>
                  <a:cubicBezTo>
                    <a:pt x="1767" y="223"/>
                    <a:pt x="2005" y="253"/>
                    <a:pt x="2199" y="288"/>
                  </a:cubicBezTo>
                  <a:cubicBezTo>
                    <a:pt x="2099" y="188"/>
                    <a:pt x="1750" y="1"/>
                    <a:pt x="118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 rot="10800000">
              <a:off x="1765904" y="42354"/>
              <a:ext cx="18018" cy="3902"/>
            </a:xfrm>
            <a:custGeom>
              <a:avLst/>
              <a:gdLst/>
              <a:ahLst/>
              <a:cxnLst/>
              <a:rect l="l" t="t" r="r" b="b"/>
              <a:pathLst>
                <a:path w="157" h="34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15"/>
                    <a:pt x="110" y="24"/>
                    <a:pt x="135" y="29"/>
                  </a:cubicBezTo>
                  <a:lnTo>
                    <a:pt x="135" y="29"/>
                  </a:lnTo>
                  <a:cubicBezTo>
                    <a:pt x="89" y="20"/>
                    <a:pt x="49" y="10"/>
                    <a:pt x="1" y="0"/>
                  </a:cubicBezTo>
                  <a:close/>
                  <a:moveTo>
                    <a:pt x="135" y="29"/>
                  </a:moveTo>
                  <a:cubicBezTo>
                    <a:pt x="142" y="31"/>
                    <a:pt x="149" y="32"/>
                    <a:pt x="157" y="34"/>
                  </a:cubicBezTo>
                  <a:lnTo>
                    <a:pt x="157" y="34"/>
                  </a:lnTo>
                  <a:cubicBezTo>
                    <a:pt x="157" y="34"/>
                    <a:pt x="149" y="32"/>
                    <a:pt x="135" y="29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9"/>
            <p:cNvSpPr/>
            <p:nvPr/>
          </p:nvSpPr>
          <p:spPr>
            <a:xfrm rot="10800000">
              <a:off x="1858055" y="6"/>
              <a:ext cx="238372" cy="81139"/>
            </a:xfrm>
            <a:custGeom>
              <a:avLst/>
              <a:gdLst/>
              <a:ahLst/>
              <a:cxnLst/>
              <a:rect l="l" t="t" r="r" b="b"/>
              <a:pathLst>
                <a:path w="2077" h="707" extrusionOk="0">
                  <a:moveTo>
                    <a:pt x="1945" y="1"/>
                  </a:moveTo>
                  <a:cubicBezTo>
                    <a:pt x="1084" y="1"/>
                    <a:pt x="426" y="313"/>
                    <a:pt x="1" y="706"/>
                  </a:cubicBezTo>
                  <a:lnTo>
                    <a:pt x="347" y="706"/>
                  </a:lnTo>
                  <a:cubicBezTo>
                    <a:pt x="782" y="260"/>
                    <a:pt x="1596" y="81"/>
                    <a:pt x="2076" y="3"/>
                  </a:cubicBezTo>
                  <a:cubicBezTo>
                    <a:pt x="2032" y="2"/>
                    <a:pt x="1988" y="1"/>
                    <a:pt x="19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9"/>
            <p:cNvSpPr/>
            <p:nvPr/>
          </p:nvSpPr>
          <p:spPr>
            <a:xfrm rot="10800000">
              <a:off x="1783802" y="6"/>
              <a:ext cx="235732" cy="52562"/>
            </a:xfrm>
            <a:custGeom>
              <a:avLst/>
              <a:gdLst/>
              <a:ahLst/>
              <a:cxnLst/>
              <a:rect l="l" t="t" r="r" b="b"/>
              <a:pathLst>
                <a:path w="2054" h="458" extrusionOk="0">
                  <a:moveTo>
                    <a:pt x="1451" y="0"/>
                  </a:moveTo>
                  <a:cubicBezTo>
                    <a:pt x="820" y="0"/>
                    <a:pt x="353" y="199"/>
                    <a:pt x="0" y="457"/>
                  </a:cubicBezTo>
                  <a:lnTo>
                    <a:pt x="357" y="457"/>
                  </a:lnTo>
                  <a:cubicBezTo>
                    <a:pt x="802" y="108"/>
                    <a:pt x="1314" y="30"/>
                    <a:pt x="1685" y="30"/>
                  </a:cubicBezTo>
                  <a:cubicBezTo>
                    <a:pt x="1836" y="30"/>
                    <a:pt x="1963" y="43"/>
                    <a:pt x="2054" y="55"/>
                  </a:cubicBezTo>
                  <a:cubicBezTo>
                    <a:pt x="1837" y="17"/>
                    <a:pt x="1637" y="0"/>
                    <a:pt x="145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9"/>
            <p:cNvSpPr/>
            <p:nvPr/>
          </p:nvSpPr>
          <p:spPr>
            <a:xfrm rot="10800000">
              <a:off x="1979705" y="5"/>
              <a:ext cx="266605" cy="114076"/>
            </a:xfrm>
            <a:custGeom>
              <a:avLst/>
              <a:gdLst/>
              <a:ahLst/>
              <a:cxnLst/>
              <a:rect l="l" t="t" r="r" b="b"/>
              <a:pathLst>
                <a:path w="2323" h="994" extrusionOk="0">
                  <a:moveTo>
                    <a:pt x="2322" y="0"/>
                  </a:moveTo>
                  <a:cubicBezTo>
                    <a:pt x="1452" y="33"/>
                    <a:pt x="626" y="379"/>
                    <a:pt x="1" y="993"/>
                  </a:cubicBezTo>
                  <a:lnTo>
                    <a:pt x="470" y="993"/>
                  </a:lnTo>
                  <a:cubicBezTo>
                    <a:pt x="950" y="458"/>
                    <a:pt x="1608" y="100"/>
                    <a:pt x="23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9"/>
            <p:cNvSpPr/>
            <p:nvPr/>
          </p:nvSpPr>
          <p:spPr>
            <a:xfrm rot="10800000">
              <a:off x="1911885" y="94801"/>
              <a:ext cx="9067" cy="115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0" y="0"/>
                  </a:moveTo>
                  <a:lnTo>
                    <a:pt x="7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9"/>
            <p:cNvSpPr/>
            <p:nvPr/>
          </p:nvSpPr>
          <p:spPr>
            <a:xfrm rot="10800000">
              <a:off x="1920831" y="6"/>
              <a:ext cx="251111" cy="94911"/>
            </a:xfrm>
            <a:custGeom>
              <a:avLst/>
              <a:gdLst/>
              <a:ahLst/>
              <a:cxnLst/>
              <a:rect l="l" t="t" r="r" b="b"/>
              <a:pathLst>
                <a:path w="2188" h="827" extrusionOk="0">
                  <a:moveTo>
                    <a:pt x="2187" y="0"/>
                  </a:moveTo>
                  <a:cubicBezTo>
                    <a:pt x="1116" y="90"/>
                    <a:pt x="435" y="458"/>
                    <a:pt x="0" y="826"/>
                  </a:cubicBezTo>
                  <a:lnTo>
                    <a:pt x="335" y="826"/>
                  </a:lnTo>
                  <a:cubicBezTo>
                    <a:pt x="915" y="190"/>
                    <a:pt x="1897" y="34"/>
                    <a:pt x="218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9"/>
            <p:cNvSpPr/>
            <p:nvPr/>
          </p:nvSpPr>
          <p:spPr>
            <a:xfrm rot="10800000">
              <a:off x="1338152" y="1000279"/>
              <a:ext cx="1033596" cy="1062724"/>
            </a:xfrm>
            <a:custGeom>
              <a:avLst/>
              <a:gdLst/>
              <a:ahLst/>
              <a:cxnLst/>
              <a:rect l="l" t="t" r="r" b="b"/>
              <a:pathLst>
                <a:path w="9006" h="9260" extrusionOk="0">
                  <a:moveTo>
                    <a:pt x="4866" y="0"/>
                  </a:moveTo>
                  <a:cubicBezTo>
                    <a:pt x="4754" y="0"/>
                    <a:pt x="4643" y="3"/>
                    <a:pt x="4531" y="8"/>
                  </a:cubicBezTo>
                  <a:cubicBezTo>
                    <a:pt x="4129" y="42"/>
                    <a:pt x="3728" y="142"/>
                    <a:pt x="3348" y="287"/>
                  </a:cubicBezTo>
                  <a:cubicBezTo>
                    <a:pt x="2991" y="444"/>
                    <a:pt x="2656" y="633"/>
                    <a:pt x="2355" y="868"/>
                  </a:cubicBezTo>
                  <a:cubicBezTo>
                    <a:pt x="2098" y="1169"/>
                    <a:pt x="1819" y="1437"/>
                    <a:pt x="1518" y="1671"/>
                  </a:cubicBezTo>
                  <a:lnTo>
                    <a:pt x="1496" y="1705"/>
                  </a:lnTo>
                  <a:cubicBezTo>
                    <a:pt x="1429" y="1772"/>
                    <a:pt x="1373" y="1839"/>
                    <a:pt x="1317" y="1917"/>
                  </a:cubicBezTo>
                  <a:cubicBezTo>
                    <a:pt x="1250" y="2006"/>
                    <a:pt x="1206" y="2062"/>
                    <a:pt x="1150" y="2140"/>
                  </a:cubicBezTo>
                  <a:lnTo>
                    <a:pt x="1116" y="2196"/>
                  </a:lnTo>
                  <a:lnTo>
                    <a:pt x="1094" y="2229"/>
                  </a:lnTo>
                  <a:lnTo>
                    <a:pt x="1072" y="2252"/>
                  </a:lnTo>
                  <a:lnTo>
                    <a:pt x="994" y="2363"/>
                  </a:lnTo>
                  <a:cubicBezTo>
                    <a:pt x="949" y="2441"/>
                    <a:pt x="893" y="2519"/>
                    <a:pt x="860" y="2597"/>
                  </a:cubicBezTo>
                  <a:cubicBezTo>
                    <a:pt x="681" y="2910"/>
                    <a:pt x="525" y="3234"/>
                    <a:pt x="413" y="3557"/>
                  </a:cubicBezTo>
                  <a:cubicBezTo>
                    <a:pt x="246" y="4004"/>
                    <a:pt x="134" y="4461"/>
                    <a:pt x="67" y="4930"/>
                  </a:cubicBezTo>
                  <a:lnTo>
                    <a:pt x="123" y="4986"/>
                  </a:lnTo>
                  <a:cubicBezTo>
                    <a:pt x="123" y="4986"/>
                    <a:pt x="235" y="5064"/>
                    <a:pt x="134" y="5532"/>
                  </a:cubicBezTo>
                  <a:cubicBezTo>
                    <a:pt x="101" y="5488"/>
                    <a:pt x="67" y="5454"/>
                    <a:pt x="23" y="5432"/>
                  </a:cubicBezTo>
                  <a:lnTo>
                    <a:pt x="23" y="5443"/>
                  </a:lnTo>
                  <a:cubicBezTo>
                    <a:pt x="0" y="5722"/>
                    <a:pt x="0" y="6001"/>
                    <a:pt x="11" y="6280"/>
                  </a:cubicBezTo>
                  <a:cubicBezTo>
                    <a:pt x="90" y="6347"/>
                    <a:pt x="134" y="6392"/>
                    <a:pt x="134" y="6392"/>
                  </a:cubicBezTo>
                  <a:cubicBezTo>
                    <a:pt x="179" y="7642"/>
                    <a:pt x="313" y="8378"/>
                    <a:pt x="447" y="8813"/>
                  </a:cubicBezTo>
                  <a:cubicBezTo>
                    <a:pt x="469" y="8903"/>
                    <a:pt x="491" y="8981"/>
                    <a:pt x="514" y="9036"/>
                  </a:cubicBezTo>
                  <a:cubicBezTo>
                    <a:pt x="547" y="9137"/>
                    <a:pt x="581" y="9215"/>
                    <a:pt x="592" y="9260"/>
                  </a:cubicBezTo>
                  <a:cubicBezTo>
                    <a:pt x="581" y="9215"/>
                    <a:pt x="558" y="9137"/>
                    <a:pt x="536" y="9025"/>
                  </a:cubicBezTo>
                  <a:cubicBezTo>
                    <a:pt x="491" y="8847"/>
                    <a:pt x="436" y="8590"/>
                    <a:pt x="369" y="8255"/>
                  </a:cubicBezTo>
                  <a:cubicBezTo>
                    <a:pt x="302" y="7854"/>
                    <a:pt x="257" y="7452"/>
                    <a:pt x="235" y="7039"/>
                  </a:cubicBezTo>
                  <a:cubicBezTo>
                    <a:pt x="201" y="6514"/>
                    <a:pt x="212" y="5990"/>
                    <a:pt x="279" y="5477"/>
                  </a:cubicBezTo>
                  <a:cubicBezTo>
                    <a:pt x="313" y="5175"/>
                    <a:pt x="357" y="4885"/>
                    <a:pt x="436" y="4595"/>
                  </a:cubicBezTo>
                  <a:cubicBezTo>
                    <a:pt x="502" y="4283"/>
                    <a:pt x="603" y="3981"/>
                    <a:pt x="726" y="3691"/>
                  </a:cubicBezTo>
                  <a:cubicBezTo>
                    <a:pt x="848" y="3379"/>
                    <a:pt x="994" y="3077"/>
                    <a:pt x="1172" y="2798"/>
                  </a:cubicBezTo>
                  <a:cubicBezTo>
                    <a:pt x="1217" y="2720"/>
                    <a:pt x="1261" y="2653"/>
                    <a:pt x="1317" y="2586"/>
                  </a:cubicBezTo>
                  <a:lnTo>
                    <a:pt x="1384" y="2475"/>
                  </a:lnTo>
                  <a:lnTo>
                    <a:pt x="1406" y="2452"/>
                  </a:lnTo>
                  <a:lnTo>
                    <a:pt x="1418" y="2430"/>
                  </a:lnTo>
                  <a:lnTo>
                    <a:pt x="1462" y="2374"/>
                  </a:lnTo>
                  <a:cubicBezTo>
                    <a:pt x="1518" y="2307"/>
                    <a:pt x="1574" y="2240"/>
                    <a:pt x="1630" y="2162"/>
                  </a:cubicBezTo>
                  <a:lnTo>
                    <a:pt x="1797" y="1961"/>
                  </a:lnTo>
                  <a:cubicBezTo>
                    <a:pt x="2266" y="1415"/>
                    <a:pt x="2846" y="991"/>
                    <a:pt x="3516" y="712"/>
                  </a:cubicBezTo>
                  <a:cubicBezTo>
                    <a:pt x="3935" y="540"/>
                    <a:pt x="4379" y="453"/>
                    <a:pt x="4825" y="453"/>
                  </a:cubicBezTo>
                  <a:cubicBezTo>
                    <a:pt x="5104" y="453"/>
                    <a:pt x="5384" y="487"/>
                    <a:pt x="5658" y="555"/>
                  </a:cubicBezTo>
                  <a:cubicBezTo>
                    <a:pt x="6015" y="633"/>
                    <a:pt x="6361" y="767"/>
                    <a:pt x="6685" y="946"/>
                  </a:cubicBezTo>
                  <a:cubicBezTo>
                    <a:pt x="7008" y="1136"/>
                    <a:pt x="7299" y="1348"/>
                    <a:pt x="7566" y="1593"/>
                  </a:cubicBezTo>
                  <a:cubicBezTo>
                    <a:pt x="7700" y="1727"/>
                    <a:pt x="7834" y="1850"/>
                    <a:pt x="7946" y="1995"/>
                  </a:cubicBezTo>
                  <a:lnTo>
                    <a:pt x="8035" y="2095"/>
                  </a:lnTo>
                  <a:lnTo>
                    <a:pt x="8113" y="2207"/>
                  </a:lnTo>
                  <a:cubicBezTo>
                    <a:pt x="8169" y="2274"/>
                    <a:pt x="8214" y="2341"/>
                    <a:pt x="8258" y="2419"/>
                  </a:cubicBezTo>
                  <a:cubicBezTo>
                    <a:pt x="8336" y="2575"/>
                    <a:pt x="8415" y="2731"/>
                    <a:pt x="8470" y="2888"/>
                  </a:cubicBezTo>
                  <a:cubicBezTo>
                    <a:pt x="8526" y="3044"/>
                    <a:pt x="8560" y="3211"/>
                    <a:pt x="8571" y="3379"/>
                  </a:cubicBezTo>
                  <a:cubicBezTo>
                    <a:pt x="8615" y="4037"/>
                    <a:pt x="8381" y="4684"/>
                    <a:pt x="7946" y="5175"/>
                  </a:cubicBezTo>
                  <a:cubicBezTo>
                    <a:pt x="7756" y="5398"/>
                    <a:pt x="7522" y="5588"/>
                    <a:pt x="7243" y="5689"/>
                  </a:cubicBezTo>
                  <a:cubicBezTo>
                    <a:pt x="7175" y="5707"/>
                    <a:pt x="7104" y="5715"/>
                    <a:pt x="7032" y="5715"/>
                  </a:cubicBezTo>
                  <a:cubicBezTo>
                    <a:pt x="6973" y="5715"/>
                    <a:pt x="6912" y="5710"/>
                    <a:pt x="6852" y="5700"/>
                  </a:cubicBezTo>
                  <a:cubicBezTo>
                    <a:pt x="6718" y="5677"/>
                    <a:pt x="6596" y="5633"/>
                    <a:pt x="6473" y="5577"/>
                  </a:cubicBezTo>
                  <a:cubicBezTo>
                    <a:pt x="5982" y="5332"/>
                    <a:pt x="5669" y="4852"/>
                    <a:pt x="5759" y="4416"/>
                  </a:cubicBezTo>
                  <a:cubicBezTo>
                    <a:pt x="5781" y="4216"/>
                    <a:pt x="5881" y="4026"/>
                    <a:pt x="6038" y="3881"/>
                  </a:cubicBezTo>
                  <a:cubicBezTo>
                    <a:pt x="6172" y="3769"/>
                    <a:pt x="6339" y="3691"/>
                    <a:pt x="6517" y="3680"/>
                  </a:cubicBezTo>
                  <a:cubicBezTo>
                    <a:pt x="6663" y="3680"/>
                    <a:pt x="6808" y="3713"/>
                    <a:pt x="6930" y="3780"/>
                  </a:cubicBezTo>
                  <a:cubicBezTo>
                    <a:pt x="6964" y="3803"/>
                    <a:pt x="6997" y="3825"/>
                    <a:pt x="7020" y="3847"/>
                  </a:cubicBezTo>
                  <a:cubicBezTo>
                    <a:pt x="7053" y="3870"/>
                    <a:pt x="7075" y="3892"/>
                    <a:pt x="7098" y="3914"/>
                  </a:cubicBezTo>
                  <a:cubicBezTo>
                    <a:pt x="7154" y="3970"/>
                    <a:pt x="7198" y="4048"/>
                    <a:pt x="7221" y="4137"/>
                  </a:cubicBezTo>
                  <a:cubicBezTo>
                    <a:pt x="7209" y="4082"/>
                    <a:pt x="7198" y="4037"/>
                    <a:pt x="7176" y="3992"/>
                  </a:cubicBezTo>
                  <a:cubicBezTo>
                    <a:pt x="7131" y="3892"/>
                    <a:pt x="7053" y="3792"/>
                    <a:pt x="6964" y="3725"/>
                  </a:cubicBezTo>
                  <a:cubicBezTo>
                    <a:pt x="6830" y="3635"/>
                    <a:pt x="6674" y="3591"/>
                    <a:pt x="6517" y="3591"/>
                  </a:cubicBezTo>
                  <a:cubicBezTo>
                    <a:pt x="6317" y="3591"/>
                    <a:pt x="6116" y="3658"/>
                    <a:pt x="5959" y="3780"/>
                  </a:cubicBezTo>
                  <a:cubicBezTo>
                    <a:pt x="5859" y="3847"/>
                    <a:pt x="5792" y="3937"/>
                    <a:pt x="5725" y="4037"/>
                  </a:cubicBezTo>
                  <a:cubicBezTo>
                    <a:pt x="5658" y="4137"/>
                    <a:pt x="5614" y="4260"/>
                    <a:pt x="5591" y="4372"/>
                  </a:cubicBezTo>
                  <a:cubicBezTo>
                    <a:pt x="5524" y="4651"/>
                    <a:pt x="5569" y="4930"/>
                    <a:pt x="5714" y="5175"/>
                  </a:cubicBezTo>
                  <a:cubicBezTo>
                    <a:pt x="5859" y="5443"/>
                    <a:pt x="6082" y="5655"/>
                    <a:pt x="6350" y="5800"/>
                  </a:cubicBezTo>
                  <a:cubicBezTo>
                    <a:pt x="6439" y="5856"/>
                    <a:pt x="6540" y="5901"/>
                    <a:pt x="6640" y="5934"/>
                  </a:cubicBezTo>
                  <a:cubicBezTo>
                    <a:pt x="6729" y="5901"/>
                    <a:pt x="6808" y="5867"/>
                    <a:pt x="6897" y="5845"/>
                  </a:cubicBezTo>
                  <a:cubicBezTo>
                    <a:pt x="7243" y="5744"/>
                    <a:pt x="7600" y="5666"/>
                    <a:pt x="7957" y="5633"/>
                  </a:cubicBezTo>
                  <a:cubicBezTo>
                    <a:pt x="8046" y="5555"/>
                    <a:pt x="8124" y="5477"/>
                    <a:pt x="8203" y="5398"/>
                  </a:cubicBezTo>
                  <a:cubicBezTo>
                    <a:pt x="8459" y="5131"/>
                    <a:pt x="8649" y="4818"/>
                    <a:pt x="8794" y="4483"/>
                  </a:cubicBezTo>
                  <a:cubicBezTo>
                    <a:pt x="8950" y="4126"/>
                    <a:pt x="9006" y="3736"/>
                    <a:pt x="8984" y="3345"/>
                  </a:cubicBezTo>
                  <a:cubicBezTo>
                    <a:pt x="8973" y="3144"/>
                    <a:pt x="8928" y="2943"/>
                    <a:pt x="8872" y="2754"/>
                  </a:cubicBezTo>
                  <a:cubicBezTo>
                    <a:pt x="8805" y="2564"/>
                    <a:pt x="8727" y="2374"/>
                    <a:pt x="8627" y="2196"/>
                  </a:cubicBezTo>
                  <a:cubicBezTo>
                    <a:pt x="8571" y="2118"/>
                    <a:pt x="8526" y="2028"/>
                    <a:pt x="8470" y="1950"/>
                  </a:cubicBezTo>
                  <a:lnTo>
                    <a:pt x="8381" y="1816"/>
                  </a:lnTo>
                  <a:lnTo>
                    <a:pt x="8292" y="1705"/>
                  </a:lnTo>
                  <a:cubicBezTo>
                    <a:pt x="8158" y="1548"/>
                    <a:pt x="8024" y="1403"/>
                    <a:pt x="7879" y="1269"/>
                  </a:cubicBezTo>
                  <a:cubicBezTo>
                    <a:pt x="7578" y="991"/>
                    <a:pt x="7254" y="745"/>
                    <a:pt x="6897" y="544"/>
                  </a:cubicBezTo>
                  <a:cubicBezTo>
                    <a:pt x="6685" y="433"/>
                    <a:pt x="6451" y="321"/>
                    <a:pt x="6216" y="243"/>
                  </a:cubicBezTo>
                  <a:cubicBezTo>
                    <a:pt x="6115" y="269"/>
                    <a:pt x="6011" y="283"/>
                    <a:pt x="5907" y="283"/>
                  </a:cubicBezTo>
                  <a:cubicBezTo>
                    <a:pt x="5794" y="283"/>
                    <a:pt x="5680" y="267"/>
                    <a:pt x="5569" y="232"/>
                  </a:cubicBezTo>
                  <a:cubicBezTo>
                    <a:pt x="5435" y="187"/>
                    <a:pt x="5312" y="109"/>
                    <a:pt x="5201" y="8"/>
                  </a:cubicBezTo>
                  <a:cubicBezTo>
                    <a:pt x="5089" y="3"/>
                    <a:pt x="4977" y="0"/>
                    <a:pt x="486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 rot="10800000">
              <a:off x="1458445" y="1373271"/>
              <a:ext cx="151264" cy="43381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1317" y="1"/>
                  </a:moveTo>
                  <a:lnTo>
                    <a:pt x="1317" y="1"/>
                  </a:lnTo>
                  <a:cubicBezTo>
                    <a:pt x="960" y="34"/>
                    <a:pt x="603" y="112"/>
                    <a:pt x="257" y="213"/>
                  </a:cubicBezTo>
                  <a:cubicBezTo>
                    <a:pt x="179" y="235"/>
                    <a:pt x="89" y="269"/>
                    <a:pt x="0" y="302"/>
                  </a:cubicBezTo>
                  <a:cubicBezTo>
                    <a:pt x="139" y="351"/>
                    <a:pt x="287" y="378"/>
                    <a:pt x="432" y="378"/>
                  </a:cubicBezTo>
                  <a:cubicBezTo>
                    <a:pt x="520" y="378"/>
                    <a:pt x="608" y="368"/>
                    <a:pt x="692" y="347"/>
                  </a:cubicBezTo>
                  <a:cubicBezTo>
                    <a:pt x="871" y="302"/>
                    <a:pt x="1027" y="224"/>
                    <a:pt x="1172" y="112"/>
                  </a:cubicBezTo>
                  <a:cubicBezTo>
                    <a:pt x="1228" y="79"/>
                    <a:pt x="1272" y="34"/>
                    <a:pt x="13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 rot="10800000">
              <a:off x="2301168" y="995124"/>
              <a:ext cx="1492" cy="5279"/>
            </a:xfrm>
            <a:custGeom>
              <a:avLst/>
              <a:gdLst/>
              <a:ahLst/>
              <a:cxnLst/>
              <a:rect l="l" t="t" r="r" b="b"/>
              <a:pathLst>
                <a:path w="13" h="46" extrusionOk="0">
                  <a:moveTo>
                    <a:pt x="1" y="1"/>
                  </a:moveTo>
                  <a:lnTo>
                    <a:pt x="1" y="1"/>
                  </a:lnTo>
                  <a:lnTo>
                    <a:pt x="12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 rot="10800000">
              <a:off x="1534191" y="1520283"/>
              <a:ext cx="131868" cy="111552"/>
            </a:xfrm>
            <a:custGeom>
              <a:avLst/>
              <a:gdLst/>
              <a:ahLst/>
              <a:cxnLst/>
              <a:rect l="l" t="t" r="r" b="b"/>
              <a:pathLst>
                <a:path w="1149" h="972" extrusionOk="0">
                  <a:moveTo>
                    <a:pt x="1080" y="433"/>
                  </a:moveTo>
                  <a:lnTo>
                    <a:pt x="1080" y="433"/>
                  </a:lnTo>
                  <a:cubicBezTo>
                    <a:pt x="1081" y="434"/>
                    <a:pt x="1082" y="435"/>
                    <a:pt x="1083" y="436"/>
                  </a:cubicBezTo>
                  <a:lnTo>
                    <a:pt x="1083" y="447"/>
                  </a:lnTo>
                  <a:cubicBezTo>
                    <a:pt x="1082" y="443"/>
                    <a:pt x="1081" y="438"/>
                    <a:pt x="1080" y="433"/>
                  </a:cubicBezTo>
                  <a:close/>
                  <a:moveTo>
                    <a:pt x="608" y="0"/>
                  </a:moveTo>
                  <a:cubicBezTo>
                    <a:pt x="484" y="0"/>
                    <a:pt x="363" y="46"/>
                    <a:pt x="268" y="135"/>
                  </a:cubicBezTo>
                  <a:cubicBezTo>
                    <a:pt x="0" y="392"/>
                    <a:pt x="101" y="849"/>
                    <a:pt x="469" y="950"/>
                  </a:cubicBezTo>
                  <a:cubicBezTo>
                    <a:pt x="518" y="965"/>
                    <a:pt x="566" y="972"/>
                    <a:pt x="613" y="972"/>
                  </a:cubicBezTo>
                  <a:cubicBezTo>
                    <a:pt x="910" y="972"/>
                    <a:pt x="1149" y="687"/>
                    <a:pt x="1072" y="369"/>
                  </a:cubicBezTo>
                  <a:lnTo>
                    <a:pt x="1072" y="369"/>
                  </a:lnTo>
                  <a:cubicBezTo>
                    <a:pt x="1072" y="379"/>
                    <a:pt x="1072" y="388"/>
                    <a:pt x="1072" y="396"/>
                  </a:cubicBezTo>
                  <a:lnTo>
                    <a:pt x="1072" y="396"/>
                  </a:lnTo>
                  <a:cubicBezTo>
                    <a:pt x="1059" y="346"/>
                    <a:pt x="1041" y="296"/>
                    <a:pt x="1016" y="247"/>
                  </a:cubicBezTo>
                  <a:cubicBezTo>
                    <a:pt x="982" y="191"/>
                    <a:pt x="938" y="135"/>
                    <a:pt x="882" y="79"/>
                  </a:cubicBezTo>
                  <a:cubicBezTo>
                    <a:pt x="795" y="26"/>
                    <a:pt x="701" y="0"/>
                    <a:pt x="60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 rot="10800000">
              <a:off x="1543030" y="1580420"/>
              <a:ext cx="23183" cy="42348"/>
            </a:xfrm>
            <a:custGeom>
              <a:avLst/>
              <a:gdLst/>
              <a:ahLst/>
              <a:cxnLst/>
              <a:rect l="l" t="t" r="r" b="b"/>
              <a:pathLst>
                <a:path w="202" h="369" extrusionOk="0">
                  <a:moveTo>
                    <a:pt x="1" y="0"/>
                  </a:moveTo>
                  <a:cubicBezTo>
                    <a:pt x="56" y="56"/>
                    <a:pt x="101" y="112"/>
                    <a:pt x="135" y="168"/>
                  </a:cubicBezTo>
                  <a:cubicBezTo>
                    <a:pt x="168" y="235"/>
                    <a:pt x="190" y="301"/>
                    <a:pt x="202" y="368"/>
                  </a:cubicBezTo>
                  <a:lnTo>
                    <a:pt x="202" y="357"/>
                  </a:lnTo>
                  <a:cubicBezTo>
                    <a:pt x="202" y="346"/>
                    <a:pt x="202" y="324"/>
                    <a:pt x="202" y="290"/>
                  </a:cubicBezTo>
                  <a:cubicBezTo>
                    <a:pt x="179" y="212"/>
                    <a:pt x="135" y="134"/>
                    <a:pt x="79" y="67"/>
                  </a:cubicBezTo>
                  <a:cubicBezTo>
                    <a:pt x="56" y="45"/>
                    <a:pt x="23" y="23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 rot="10800000">
              <a:off x="2006673" y="1198828"/>
              <a:ext cx="331793" cy="276469"/>
            </a:xfrm>
            <a:custGeom>
              <a:avLst/>
              <a:gdLst/>
              <a:ahLst/>
              <a:cxnLst/>
              <a:rect l="l" t="t" r="r" b="b"/>
              <a:pathLst>
                <a:path w="2891" h="2409" extrusionOk="0">
                  <a:moveTo>
                    <a:pt x="1762" y="0"/>
                  </a:moveTo>
                  <a:cubicBezTo>
                    <a:pt x="1512" y="0"/>
                    <a:pt x="1233" y="94"/>
                    <a:pt x="927" y="333"/>
                  </a:cubicBezTo>
                  <a:cubicBezTo>
                    <a:pt x="0" y="1047"/>
                    <a:pt x="101" y="2409"/>
                    <a:pt x="101" y="2409"/>
                  </a:cubicBezTo>
                  <a:cubicBezTo>
                    <a:pt x="497" y="924"/>
                    <a:pt x="1149" y="556"/>
                    <a:pt x="1588" y="556"/>
                  </a:cubicBezTo>
                  <a:cubicBezTo>
                    <a:pt x="1730" y="556"/>
                    <a:pt x="1849" y="594"/>
                    <a:pt x="1931" y="646"/>
                  </a:cubicBezTo>
                  <a:cubicBezTo>
                    <a:pt x="1891" y="639"/>
                    <a:pt x="1852" y="636"/>
                    <a:pt x="1813" y="636"/>
                  </a:cubicBezTo>
                  <a:cubicBezTo>
                    <a:pt x="1052" y="636"/>
                    <a:pt x="433" y="1834"/>
                    <a:pt x="380" y="2375"/>
                  </a:cubicBezTo>
                  <a:cubicBezTo>
                    <a:pt x="726" y="1226"/>
                    <a:pt x="2232" y="1036"/>
                    <a:pt x="2891" y="713"/>
                  </a:cubicBezTo>
                  <a:cubicBezTo>
                    <a:pt x="2638" y="371"/>
                    <a:pt x="2258" y="0"/>
                    <a:pt x="17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 rot="10800000">
              <a:off x="2001051" y="1379351"/>
              <a:ext cx="305396" cy="269009"/>
            </a:xfrm>
            <a:custGeom>
              <a:avLst/>
              <a:gdLst/>
              <a:ahLst/>
              <a:cxnLst/>
              <a:rect l="l" t="t" r="r" b="b"/>
              <a:pathLst>
                <a:path w="2661" h="2344" extrusionOk="0">
                  <a:moveTo>
                    <a:pt x="1675" y="1"/>
                  </a:moveTo>
                  <a:cubicBezTo>
                    <a:pt x="1431" y="1"/>
                    <a:pt x="1168" y="74"/>
                    <a:pt x="916" y="268"/>
                  </a:cubicBezTo>
                  <a:cubicBezTo>
                    <a:pt x="157" y="837"/>
                    <a:pt x="34" y="1462"/>
                    <a:pt x="45" y="1663"/>
                  </a:cubicBezTo>
                  <a:cubicBezTo>
                    <a:pt x="311" y="1216"/>
                    <a:pt x="764" y="549"/>
                    <a:pt x="1362" y="549"/>
                  </a:cubicBezTo>
                  <a:cubicBezTo>
                    <a:pt x="1466" y="549"/>
                    <a:pt x="1574" y="569"/>
                    <a:pt x="1686" y="614"/>
                  </a:cubicBezTo>
                  <a:cubicBezTo>
                    <a:pt x="1195" y="792"/>
                    <a:pt x="123" y="1473"/>
                    <a:pt x="0" y="2343"/>
                  </a:cubicBezTo>
                  <a:cubicBezTo>
                    <a:pt x="0" y="2343"/>
                    <a:pt x="703" y="1183"/>
                    <a:pt x="1552" y="1105"/>
                  </a:cubicBezTo>
                  <a:cubicBezTo>
                    <a:pt x="2400" y="1015"/>
                    <a:pt x="2623" y="915"/>
                    <a:pt x="2645" y="591"/>
                  </a:cubicBezTo>
                  <a:cubicBezTo>
                    <a:pt x="2661" y="368"/>
                    <a:pt x="2218" y="1"/>
                    <a:pt x="167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 rot="10800000">
              <a:off x="2282002" y="1535547"/>
              <a:ext cx="7804" cy="16870"/>
            </a:xfrm>
            <a:custGeom>
              <a:avLst/>
              <a:gdLst/>
              <a:ahLst/>
              <a:cxnLst/>
              <a:rect l="l" t="t" r="r" b="b"/>
              <a:pathLst>
                <a:path w="68" h="147" extrusionOk="0">
                  <a:moveTo>
                    <a:pt x="67" y="1"/>
                  </a:moveTo>
                  <a:cubicBezTo>
                    <a:pt x="45" y="46"/>
                    <a:pt x="23" y="90"/>
                    <a:pt x="1" y="146"/>
                  </a:cubicBezTo>
                  <a:cubicBezTo>
                    <a:pt x="23" y="90"/>
                    <a:pt x="45" y="46"/>
                    <a:pt x="6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 rot="10800000">
              <a:off x="1861150" y="1552301"/>
              <a:ext cx="420967" cy="203019"/>
            </a:xfrm>
            <a:custGeom>
              <a:avLst/>
              <a:gdLst/>
              <a:ahLst/>
              <a:cxnLst/>
              <a:rect l="l" t="t" r="r" b="b"/>
              <a:pathLst>
                <a:path w="3668" h="1769" extrusionOk="0">
                  <a:moveTo>
                    <a:pt x="2197" y="1"/>
                  </a:moveTo>
                  <a:cubicBezTo>
                    <a:pt x="1555" y="1"/>
                    <a:pt x="771" y="287"/>
                    <a:pt x="157" y="1077"/>
                  </a:cubicBezTo>
                  <a:cubicBezTo>
                    <a:pt x="537" y="765"/>
                    <a:pt x="1197" y="261"/>
                    <a:pt x="1830" y="261"/>
                  </a:cubicBezTo>
                  <a:cubicBezTo>
                    <a:pt x="2034" y="261"/>
                    <a:pt x="2234" y="313"/>
                    <a:pt x="2422" y="441"/>
                  </a:cubicBezTo>
                  <a:cubicBezTo>
                    <a:pt x="2367" y="439"/>
                    <a:pt x="2311" y="438"/>
                    <a:pt x="2252" y="438"/>
                  </a:cubicBezTo>
                  <a:cubicBezTo>
                    <a:pt x="1563" y="438"/>
                    <a:pt x="649" y="596"/>
                    <a:pt x="0" y="1769"/>
                  </a:cubicBezTo>
                  <a:cubicBezTo>
                    <a:pt x="184" y="1467"/>
                    <a:pt x="709" y="751"/>
                    <a:pt x="1648" y="751"/>
                  </a:cubicBezTo>
                  <a:cubicBezTo>
                    <a:pt x="1682" y="751"/>
                    <a:pt x="1717" y="751"/>
                    <a:pt x="1753" y="753"/>
                  </a:cubicBezTo>
                  <a:cubicBezTo>
                    <a:pt x="2232" y="753"/>
                    <a:pt x="2679" y="1177"/>
                    <a:pt x="2980" y="1256"/>
                  </a:cubicBezTo>
                  <a:cubicBezTo>
                    <a:pt x="3008" y="1263"/>
                    <a:pt x="3037" y="1266"/>
                    <a:pt x="3066" y="1266"/>
                  </a:cubicBezTo>
                  <a:cubicBezTo>
                    <a:pt x="3352" y="1266"/>
                    <a:pt x="3667" y="925"/>
                    <a:pt x="3293" y="419"/>
                  </a:cubicBezTo>
                  <a:cubicBezTo>
                    <a:pt x="3112" y="174"/>
                    <a:pt x="2698" y="1"/>
                    <a:pt x="21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 rot="10800000">
              <a:off x="1731234" y="1681870"/>
              <a:ext cx="508650" cy="185116"/>
            </a:xfrm>
            <a:custGeom>
              <a:avLst/>
              <a:gdLst/>
              <a:ahLst/>
              <a:cxnLst/>
              <a:rect l="l" t="t" r="r" b="b"/>
              <a:pathLst>
                <a:path w="4432" h="1613" extrusionOk="0">
                  <a:moveTo>
                    <a:pt x="2664" y="0"/>
                  </a:moveTo>
                  <a:cubicBezTo>
                    <a:pt x="1856" y="0"/>
                    <a:pt x="867" y="310"/>
                    <a:pt x="224" y="1068"/>
                  </a:cubicBezTo>
                  <a:cubicBezTo>
                    <a:pt x="756" y="600"/>
                    <a:pt x="1434" y="352"/>
                    <a:pt x="2127" y="352"/>
                  </a:cubicBezTo>
                  <a:cubicBezTo>
                    <a:pt x="2408" y="352"/>
                    <a:pt x="2692" y="393"/>
                    <a:pt x="2969" y="477"/>
                  </a:cubicBezTo>
                  <a:cubicBezTo>
                    <a:pt x="2848" y="469"/>
                    <a:pt x="2686" y="453"/>
                    <a:pt x="2491" y="453"/>
                  </a:cubicBezTo>
                  <a:cubicBezTo>
                    <a:pt x="1879" y="453"/>
                    <a:pt x="949" y="604"/>
                    <a:pt x="1" y="1604"/>
                  </a:cubicBezTo>
                  <a:cubicBezTo>
                    <a:pt x="116" y="1488"/>
                    <a:pt x="897" y="743"/>
                    <a:pt x="1836" y="743"/>
                  </a:cubicBezTo>
                  <a:cubicBezTo>
                    <a:pt x="2076" y="743"/>
                    <a:pt x="2326" y="791"/>
                    <a:pt x="2579" y="912"/>
                  </a:cubicBezTo>
                  <a:cubicBezTo>
                    <a:pt x="3195" y="1220"/>
                    <a:pt x="3565" y="1613"/>
                    <a:pt x="3925" y="1613"/>
                  </a:cubicBezTo>
                  <a:cubicBezTo>
                    <a:pt x="3956" y="1613"/>
                    <a:pt x="3987" y="1610"/>
                    <a:pt x="4018" y="1604"/>
                  </a:cubicBezTo>
                  <a:cubicBezTo>
                    <a:pt x="4409" y="1526"/>
                    <a:pt x="4431" y="711"/>
                    <a:pt x="3739" y="253"/>
                  </a:cubicBezTo>
                  <a:cubicBezTo>
                    <a:pt x="3491" y="92"/>
                    <a:pt x="3104" y="0"/>
                    <a:pt x="266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 rot="10800000">
              <a:off x="2239768" y="1680380"/>
              <a:ext cx="2640" cy="264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23"/>
                  </a:moveTo>
                  <a:lnTo>
                    <a:pt x="2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 rot="10800000">
              <a:off x="1362494" y="1515116"/>
              <a:ext cx="517487" cy="426467"/>
            </a:xfrm>
            <a:custGeom>
              <a:avLst/>
              <a:gdLst/>
              <a:ahLst/>
              <a:cxnLst/>
              <a:rect l="l" t="t" r="r" b="b"/>
              <a:pathLst>
                <a:path w="4509" h="3716" extrusionOk="0">
                  <a:moveTo>
                    <a:pt x="993" y="0"/>
                  </a:moveTo>
                  <a:cubicBezTo>
                    <a:pt x="578" y="0"/>
                    <a:pt x="220" y="78"/>
                    <a:pt x="1" y="211"/>
                  </a:cubicBezTo>
                  <a:cubicBezTo>
                    <a:pt x="96" y="205"/>
                    <a:pt x="196" y="201"/>
                    <a:pt x="297" y="201"/>
                  </a:cubicBezTo>
                  <a:cubicBezTo>
                    <a:pt x="1348" y="201"/>
                    <a:pt x="2676" y="583"/>
                    <a:pt x="3226" y="1651"/>
                  </a:cubicBezTo>
                  <a:cubicBezTo>
                    <a:pt x="3078" y="1524"/>
                    <a:pt x="2843" y="1453"/>
                    <a:pt x="2594" y="1453"/>
                  </a:cubicBezTo>
                  <a:cubicBezTo>
                    <a:pt x="2145" y="1453"/>
                    <a:pt x="1652" y="1682"/>
                    <a:pt x="1552" y="2220"/>
                  </a:cubicBezTo>
                  <a:cubicBezTo>
                    <a:pt x="1764" y="2064"/>
                    <a:pt x="2048" y="1972"/>
                    <a:pt x="2333" y="1972"/>
                  </a:cubicBezTo>
                  <a:cubicBezTo>
                    <a:pt x="2617" y="1972"/>
                    <a:pt x="2902" y="2064"/>
                    <a:pt x="3114" y="2276"/>
                  </a:cubicBezTo>
                  <a:cubicBezTo>
                    <a:pt x="3493" y="2655"/>
                    <a:pt x="3594" y="3236"/>
                    <a:pt x="3360" y="3716"/>
                  </a:cubicBezTo>
                  <a:cubicBezTo>
                    <a:pt x="3360" y="3716"/>
                    <a:pt x="4509" y="2957"/>
                    <a:pt x="3717" y="1450"/>
                  </a:cubicBezTo>
                  <a:cubicBezTo>
                    <a:pt x="3160" y="398"/>
                    <a:pt x="1932" y="0"/>
                    <a:pt x="9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 rot="10800000">
              <a:off x="2313997" y="447922"/>
              <a:ext cx="1068256" cy="812421"/>
            </a:xfrm>
            <a:custGeom>
              <a:avLst/>
              <a:gdLst/>
              <a:ahLst/>
              <a:cxnLst/>
              <a:rect l="l" t="t" r="r" b="b"/>
              <a:pathLst>
                <a:path w="9308" h="7079" extrusionOk="0">
                  <a:moveTo>
                    <a:pt x="4241" y="0"/>
                  </a:moveTo>
                  <a:cubicBezTo>
                    <a:pt x="4163" y="0"/>
                    <a:pt x="4085" y="11"/>
                    <a:pt x="3996" y="23"/>
                  </a:cubicBezTo>
                  <a:lnTo>
                    <a:pt x="3806" y="23"/>
                  </a:lnTo>
                  <a:lnTo>
                    <a:pt x="3750" y="34"/>
                  </a:lnTo>
                  <a:cubicBezTo>
                    <a:pt x="3672" y="45"/>
                    <a:pt x="3594" y="56"/>
                    <a:pt x="3505" y="67"/>
                  </a:cubicBezTo>
                  <a:lnTo>
                    <a:pt x="3259" y="112"/>
                  </a:lnTo>
                  <a:cubicBezTo>
                    <a:pt x="2556" y="235"/>
                    <a:pt x="1898" y="536"/>
                    <a:pt x="1340" y="960"/>
                  </a:cubicBezTo>
                  <a:cubicBezTo>
                    <a:pt x="759" y="1429"/>
                    <a:pt x="346" y="2065"/>
                    <a:pt x="146" y="2779"/>
                  </a:cubicBezTo>
                  <a:cubicBezTo>
                    <a:pt x="45" y="3136"/>
                    <a:pt x="0" y="3504"/>
                    <a:pt x="0" y="3873"/>
                  </a:cubicBezTo>
                  <a:cubicBezTo>
                    <a:pt x="12" y="4241"/>
                    <a:pt x="56" y="4598"/>
                    <a:pt x="146" y="4955"/>
                  </a:cubicBezTo>
                  <a:cubicBezTo>
                    <a:pt x="190" y="5122"/>
                    <a:pt x="246" y="5301"/>
                    <a:pt x="313" y="5468"/>
                  </a:cubicBezTo>
                  <a:lnTo>
                    <a:pt x="358" y="5591"/>
                  </a:lnTo>
                  <a:lnTo>
                    <a:pt x="402" y="5680"/>
                  </a:lnTo>
                  <a:cubicBezTo>
                    <a:pt x="514" y="5759"/>
                    <a:pt x="603" y="5837"/>
                    <a:pt x="692" y="5926"/>
                  </a:cubicBezTo>
                  <a:cubicBezTo>
                    <a:pt x="804" y="6049"/>
                    <a:pt x="893" y="6183"/>
                    <a:pt x="949" y="6339"/>
                  </a:cubicBezTo>
                  <a:cubicBezTo>
                    <a:pt x="960" y="6372"/>
                    <a:pt x="960" y="6406"/>
                    <a:pt x="971" y="6439"/>
                  </a:cubicBezTo>
                  <a:cubicBezTo>
                    <a:pt x="1072" y="6540"/>
                    <a:pt x="1195" y="6629"/>
                    <a:pt x="1317" y="6718"/>
                  </a:cubicBezTo>
                  <a:cubicBezTo>
                    <a:pt x="1619" y="6908"/>
                    <a:pt x="1942" y="7020"/>
                    <a:pt x="2299" y="7064"/>
                  </a:cubicBezTo>
                  <a:cubicBezTo>
                    <a:pt x="2394" y="7074"/>
                    <a:pt x="2489" y="7079"/>
                    <a:pt x="2584" y="7079"/>
                  </a:cubicBezTo>
                  <a:cubicBezTo>
                    <a:pt x="2816" y="7079"/>
                    <a:pt x="3049" y="7049"/>
                    <a:pt x="3270" y="6986"/>
                  </a:cubicBezTo>
                  <a:cubicBezTo>
                    <a:pt x="3426" y="6953"/>
                    <a:pt x="3572" y="6897"/>
                    <a:pt x="3717" y="6830"/>
                  </a:cubicBezTo>
                  <a:cubicBezTo>
                    <a:pt x="3862" y="6763"/>
                    <a:pt x="3996" y="6674"/>
                    <a:pt x="4107" y="6551"/>
                  </a:cubicBezTo>
                  <a:cubicBezTo>
                    <a:pt x="4196" y="6450"/>
                    <a:pt x="4263" y="6350"/>
                    <a:pt x="4308" y="6227"/>
                  </a:cubicBezTo>
                  <a:cubicBezTo>
                    <a:pt x="4241" y="6093"/>
                    <a:pt x="4219" y="5948"/>
                    <a:pt x="4219" y="5803"/>
                  </a:cubicBezTo>
                  <a:cubicBezTo>
                    <a:pt x="4241" y="5625"/>
                    <a:pt x="4275" y="5446"/>
                    <a:pt x="4330" y="5279"/>
                  </a:cubicBezTo>
                  <a:cubicBezTo>
                    <a:pt x="4297" y="5156"/>
                    <a:pt x="4252" y="5033"/>
                    <a:pt x="4185" y="4933"/>
                  </a:cubicBezTo>
                  <a:cubicBezTo>
                    <a:pt x="4051" y="4710"/>
                    <a:pt x="3839" y="4553"/>
                    <a:pt x="3605" y="4486"/>
                  </a:cubicBezTo>
                  <a:cubicBezTo>
                    <a:pt x="3493" y="4453"/>
                    <a:pt x="3382" y="4442"/>
                    <a:pt x="3270" y="4442"/>
                  </a:cubicBezTo>
                  <a:cubicBezTo>
                    <a:pt x="3170" y="4453"/>
                    <a:pt x="3069" y="4475"/>
                    <a:pt x="2969" y="4509"/>
                  </a:cubicBezTo>
                  <a:cubicBezTo>
                    <a:pt x="2802" y="4587"/>
                    <a:pt x="2668" y="4710"/>
                    <a:pt x="2578" y="4877"/>
                  </a:cubicBezTo>
                  <a:cubicBezTo>
                    <a:pt x="2511" y="5000"/>
                    <a:pt x="2478" y="5145"/>
                    <a:pt x="2500" y="5290"/>
                  </a:cubicBezTo>
                  <a:cubicBezTo>
                    <a:pt x="2500" y="5390"/>
                    <a:pt x="2545" y="5491"/>
                    <a:pt x="2612" y="5580"/>
                  </a:cubicBezTo>
                  <a:cubicBezTo>
                    <a:pt x="2634" y="5613"/>
                    <a:pt x="2668" y="5636"/>
                    <a:pt x="2701" y="5669"/>
                  </a:cubicBezTo>
                  <a:cubicBezTo>
                    <a:pt x="2645" y="5613"/>
                    <a:pt x="2601" y="5547"/>
                    <a:pt x="2578" y="5480"/>
                  </a:cubicBezTo>
                  <a:cubicBezTo>
                    <a:pt x="2567" y="5446"/>
                    <a:pt x="2556" y="5413"/>
                    <a:pt x="2556" y="5390"/>
                  </a:cubicBezTo>
                  <a:cubicBezTo>
                    <a:pt x="2500" y="5056"/>
                    <a:pt x="2701" y="4732"/>
                    <a:pt x="3014" y="4631"/>
                  </a:cubicBezTo>
                  <a:cubicBezTo>
                    <a:pt x="3099" y="4605"/>
                    <a:pt x="3186" y="4591"/>
                    <a:pt x="3273" y="4591"/>
                  </a:cubicBezTo>
                  <a:cubicBezTo>
                    <a:pt x="3368" y="4591"/>
                    <a:pt x="3462" y="4608"/>
                    <a:pt x="3549" y="4643"/>
                  </a:cubicBezTo>
                  <a:cubicBezTo>
                    <a:pt x="3929" y="4765"/>
                    <a:pt x="4174" y="5223"/>
                    <a:pt x="4163" y="5703"/>
                  </a:cubicBezTo>
                  <a:cubicBezTo>
                    <a:pt x="4152" y="5826"/>
                    <a:pt x="4129" y="5948"/>
                    <a:pt x="4096" y="6060"/>
                  </a:cubicBezTo>
                  <a:cubicBezTo>
                    <a:pt x="4051" y="6171"/>
                    <a:pt x="3996" y="6283"/>
                    <a:pt x="3917" y="6361"/>
                  </a:cubicBezTo>
                  <a:cubicBezTo>
                    <a:pt x="3705" y="6540"/>
                    <a:pt x="3460" y="6651"/>
                    <a:pt x="3203" y="6696"/>
                  </a:cubicBezTo>
                  <a:cubicBezTo>
                    <a:pt x="3035" y="6735"/>
                    <a:pt x="2865" y="6754"/>
                    <a:pt x="2696" y="6754"/>
                  </a:cubicBezTo>
                  <a:cubicBezTo>
                    <a:pt x="2282" y="6754"/>
                    <a:pt x="1875" y="6639"/>
                    <a:pt x="1518" y="6417"/>
                  </a:cubicBezTo>
                  <a:cubicBezTo>
                    <a:pt x="1384" y="6328"/>
                    <a:pt x="1273" y="6227"/>
                    <a:pt x="1172" y="6116"/>
                  </a:cubicBezTo>
                  <a:cubicBezTo>
                    <a:pt x="1072" y="6004"/>
                    <a:pt x="971" y="5881"/>
                    <a:pt x="893" y="5747"/>
                  </a:cubicBezTo>
                  <a:cubicBezTo>
                    <a:pt x="860" y="5680"/>
                    <a:pt x="815" y="5602"/>
                    <a:pt x="782" y="5535"/>
                  </a:cubicBezTo>
                  <a:lnTo>
                    <a:pt x="737" y="5435"/>
                  </a:lnTo>
                  <a:lnTo>
                    <a:pt x="692" y="5312"/>
                  </a:lnTo>
                  <a:cubicBezTo>
                    <a:pt x="625" y="5156"/>
                    <a:pt x="581" y="5011"/>
                    <a:pt x="536" y="4843"/>
                  </a:cubicBezTo>
                  <a:cubicBezTo>
                    <a:pt x="458" y="4531"/>
                    <a:pt x="413" y="4196"/>
                    <a:pt x="413" y="3873"/>
                  </a:cubicBezTo>
                  <a:cubicBezTo>
                    <a:pt x="413" y="3538"/>
                    <a:pt x="458" y="3214"/>
                    <a:pt x="547" y="2891"/>
                  </a:cubicBezTo>
                  <a:cubicBezTo>
                    <a:pt x="715" y="2254"/>
                    <a:pt x="1083" y="1685"/>
                    <a:pt x="1596" y="1272"/>
                  </a:cubicBezTo>
                  <a:cubicBezTo>
                    <a:pt x="2110" y="871"/>
                    <a:pt x="2701" y="592"/>
                    <a:pt x="3337" y="469"/>
                  </a:cubicBezTo>
                  <a:lnTo>
                    <a:pt x="3572" y="413"/>
                  </a:lnTo>
                  <a:cubicBezTo>
                    <a:pt x="3650" y="402"/>
                    <a:pt x="3728" y="391"/>
                    <a:pt x="3806" y="380"/>
                  </a:cubicBezTo>
                  <a:lnTo>
                    <a:pt x="3873" y="369"/>
                  </a:lnTo>
                  <a:lnTo>
                    <a:pt x="3917" y="369"/>
                  </a:lnTo>
                  <a:lnTo>
                    <a:pt x="4040" y="357"/>
                  </a:lnTo>
                  <a:cubicBezTo>
                    <a:pt x="4118" y="357"/>
                    <a:pt x="4196" y="346"/>
                    <a:pt x="4263" y="346"/>
                  </a:cubicBezTo>
                  <a:cubicBezTo>
                    <a:pt x="4370" y="338"/>
                    <a:pt x="4477" y="335"/>
                    <a:pt x="4584" y="335"/>
                  </a:cubicBezTo>
                  <a:cubicBezTo>
                    <a:pt x="4778" y="335"/>
                    <a:pt x="4973" y="347"/>
                    <a:pt x="5167" y="369"/>
                  </a:cubicBezTo>
                  <a:cubicBezTo>
                    <a:pt x="5446" y="402"/>
                    <a:pt x="5725" y="458"/>
                    <a:pt x="6004" y="536"/>
                  </a:cubicBezTo>
                  <a:cubicBezTo>
                    <a:pt x="6261" y="603"/>
                    <a:pt x="6518" y="692"/>
                    <a:pt x="6763" y="793"/>
                  </a:cubicBezTo>
                  <a:cubicBezTo>
                    <a:pt x="7198" y="971"/>
                    <a:pt x="7622" y="1194"/>
                    <a:pt x="8024" y="1440"/>
                  </a:cubicBezTo>
                  <a:cubicBezTo>
                    <a:pt x="8325" y="1630"/>
                    <a:pt x="8627" y="1842"/>
                    <a:pt x="8917" y="2076"/>
                  </a:cubicBezTo>
                  <a:cubicBezTo>
                    <a:pt x="9073" y="2210"/>
                    <a:pt x="9207" y="2321"/>
                    <a:pt x="9307" y="2411"/>
                  </a:cubicBezTo>
                  <a:lnTo>
                    <a:pt x="9307" y="2366"/>
                  </a:lnTo>
                  <a:cubicBezTo>
                    <a:pt x="8872" y="1953"/>
                    <a:pt x="8236" y="1574"/>
                    <a:pt x="7812" y="1228"/>
                  </a:cubicBezTo>
                  <a:cubicBezTo>
                    <a:pt x="7712" y="1139"/>
                    <a:pt x="7622" y="1049"/>
                    <a:pt x="7544" y="949"/>
                  </a:cubicBezTo>
                  <a:cubicBezTo>
                    <a:pt x="7321" y="815"/>
                    <a:pt x="7087" y="692"/>
                    <a:pt x="6852" y="581"/>
                  </a:cubicBezTo>
                  <a:lnTo>
                    <a:pt x="6841" y="581"/>
                  </a:lnTo>
                  <a:cubicBezTo>
                    <a:pt x="6886" y="648"/>
                    <a:pt x="6919" y="692"/>
                    <a:pt x="6919" y="692"/>
                  </a:cubicBezTo>
                  <a:lnTo>
                    <a:pt x="6127" y="413"/>
                  </a:lnTo>
                  <a:cubicBezTo>
                    <a:pt x="6127" y="413"/>
                    <a:pt x="6105" y="357"/>
                    <a:pt x="6060" y="268"/>
                  </a:cubicBezTo>
                  <a:cubicBezTo>
                    <a:pt x="5781" y="179"/>
                    <a:pt x="5491" y="112"/>
                    <a:pt x="5201" y="67"/>
                  </a:cubicBezTo>
                  <a:cubicBezTo>
                    <a:pt x="4877" y="23"/>
                    <a:pt x="4565" y="0"/>
                    <a:pt x="424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 rot="10800000">
              <a:off x="2877517" y="544331"/>
              <a:ext cx="20658" cy="110289"/>
            </a:xfrm>
            <a:custGeom>
              <a:avLst/>
              <a:gdLst/>
              <a:ahLst/>
              <a:cxnLst/>
              <a:rect l="l" t="t" r="r" b="b"/>
              <a:pathLst>
                <a:path w="180" h="961" extrusionOk="0">
                  <a:moveTo>
                    <a:pt x="112" y="1"/>
                  </a:moveTo>
                  <a:cubicBezTo>
                    <a:pt x="57" y="168"/>
                    <a:pt x="23" y="347"/>
                    <a:pt x="12" y="536"/>
                  </a:cubicBezTo>
                  <a:cubicBezTo>
                    <a:pt x="1" y="681"/>
                    <a:pt x="23" y="827"/>
                    <a:pt x="90" y="960"/>
                  </a:cubicBezTo>
                  <a:cubicBezTo>
                    <a:pt x="146" y="782"/>
                    <a:pt x="179" y="603"/>
                    <a:pt x="179" y="425"/>
                  </a:cubicBezTo>
                  <a:cubicBezTo>
                    <a:pt x="179" y="280"/>
                    <a:pt x="157" y="135"/>
                    <a:pt x="1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 rot="10800000">
              <a:off x="2275574" y="950366"/>
              <a:ext cx="36037" cy="39823"/>
            </a:xfrm>
            <a:custGeom>
              <a:avLst/>
              <a:gdLst/>
              <a:ahLst/>
              <a:cxnLst/>
              <a:rect l="l" t="t" r="r" b="b"/>
              <a:pathLst>
                <a:path w="314" h="347" extrusionOk="0">
                  <a:moveTo>
                    <a:pt x="1" y="1"/>
                  </a:moveTo>
                  <a:lnTo>
                    <a:pt x="1" y="46"/>
                  </a:lnTo>
                  <a:lnTo>
                    <a:pt x="135" y="168"/>
                  </a:lnTo>
                  <a:cubicBezTo>
                    <a:pt x="257" y="280"/>
                    <a:pt x="313" y="347"/>
                    <a:pt x="313" y="347"/>
                  </a:cubicBezTo>
                  <a:cubicBezTo>
                    <a:pt x="313" y="347"/>
                    <a:pt x="257" y="280"/>
                    <a:pt x="146" y="157"/>
                  </a:cubicBezTo>
                  <a:cubicBezTo>
                    <a:pt x="101" y="101"/>
                    <a:pt x="57" y="46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 rot="10800000">
              <a:off x="2974835" y="597237"/>
              <a:ext cx="116719" cy="100190"/>
            </a:xfrm>
            <a:custGeom>
              <a:avLst/>
              <a:gdLst/>
              <a:ahLst/>
              <a:cxnLst/>
              <a:rect l="l" t="t" r="r" b="b"/>
              <a:pathLst>
                <a:path w="1017" h="873" extrusionOk="0">
                  <a:moveTo>
                    <a:pt x="468" y="0"/>
                  </a:moveTo>
                  <a:cubicBezTo>
                    <a:pt x="226" y="0"/>
                    <a:pt x="1" y="208"/>
                    <a:pt x="34" y="485"/>
                  </a:cubicBezTo>
                  <a:cubicBezTo>
                    <a:pt x="45" y="541"/>
                    <a:pt x="68" y="608"/>
                    <a:pt x="101" y="664"/>
                  </a:cubicBezTo>
                  <a:cubicBezTo>
                    <a:pt x="135" y="708"/>
                    <a:pt x="179" y="753"/>
                    <a:pt x="224" y="798"/>
                  </a:cubicBezTo>
                  <a:cubicBezTo>
                    <a:pt x="202" y="787"/>
                    <a:pt x="190" y="775"/>
                    <a:pt x="168" y="764"/>
                  </a:cubicBezTo>
                  <a:lnTo>
                    <a:pt x="168" y="764"/>
                  </a:lnTo>
                  <a:cubicBezTo>
                    <a:pt x="247" y="835"/>
                    <a:pt x="349" y="873"/>
                    <a:pt x="456" y="873"/>
                  </a:cubicBezTo>
                  <a:cubicBezTo>
                    <a:pt x="501" y="873"/>
                    <a:pt x="547" y="867"/>
                    <a:pt x="592" y="854"/>
                  </a:cubicBezTo>
                  <a:cubicBezTo>
                    <a:pt x="938" y="753"/>
                    <a:pt x="1016" y="284"/>
                    <a:pt x="704" y="72"/>
                  </a:cubicBezTo>
                  <a:cubicBezTo>
                    <a:pt x="629" y="23"/>
                    <a:pt x="548" y="0"/>
                    <a:pt x="4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 rot="10800000">
              <a:off x="3065846" y="604582"/>
              <a:ext cx="23183" cy="37184"/>
            </a:xfrm>
            <a:custGeom>
              <a:avLst/>
              <a:gdLst/>
              <a:ahLst/>
              <a:cxnLst/>
              <a:rect l="l" t="t" r="r" b="b"/>
              <a:pathLst>
                <a:path w="202" h="324" extrusionOk="0">
                  <a:moveTo>
                    <a:pt x="1" y="0"/>
                  </a:moveTo>
                  <a:cubicBezTo>
                    <a:pt x="4" y="16"/>
                    <a:pt x="8" y="31"/>
                    <a:pt x="12" y="46"/>
                  </a:cubicBezTo>
                  <a:lnTo>
                    <a:pt x="12" y="46"/>
                  </a:lnTo>
                  <a:cubicBezTo>
                    <a:pt x="10" y="32"/>
                    <a:pt x="7" y="18"/>
                    <a:pt x="1" y="0"/>
                  </a:cubicBezTo>
                  <a:close/>
                  <a:moveTo>
                    <a:pt x="12" y="46"/>
                  </a:moveTo>
                  <a:cubicBezTo>
                    <a:pt x="15" y="60"/>
                    <a:pt x="18" y="73"/>
                    <a:pt x="23" y="90"/>
                  </a:cubicBezTo>
                  <a:cubicBezTo>
                    <a:pt x="46" y="168"/>
                    <a:pt x="90" y="235"/>
                    <a:pt x="146" y="290"/>
                  </a:cubicBezTo>
                  <a:cubicBezTo>
                    <a:pt x="168" y="302"/>
                    <a:pt x="180" y="313"/>
                    <a:pt x="202" y="324"/>
                  </a:cubicBezTo>
                  <a:cubicBezTo>
                    <a:pt x="146" y="279"/>
                    <a:pt x="113" y="235"/>
                    <a:pt x="79" y="179"/>
                  </a:cubicBezTo>
                  <a:cubicBezTo>
                    <a:pt x="54" y="136"/>
                    <a:pt x="28" y="94"/>
                    <a:pt x="12" y="46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 rot="10800000">
              <a:off x="2424188" y="933724"/>
              <a:ext cx="339482" cy="169737"/>
            </a:xfrm>
            <a:custGeom>
              <a:avLst/>
              <a:gdLst/>
              <a:ahLst/>
              <a:cxnLst/>
              <a:rect l="l" t="t" r="r" b="b"/>
              <a:pathLst>
                <a:path w="2958" h="1479" extrusionOk="0">
                  <a:moveTo>
                    <a:pt x="1642" y="1"/>
                  </a:moveTo>
                  <a:cubicBezTo>
                    <a:pt x="1420" y="1"/>
                    <a:pt x="1188" y="39"/>
                    <a:pt x="960" y="140"/>
                  </a:cubicBezTo>
                  <a:cubicBezTo>
                    <a:pt x="1" y="553"/>
                    <a:pt x="34" y="954"/>
                    <a:pt x="268" y="1479"/>
                  </a:cubicBezTo>
                  <a:cubicBezTo>
                    <a:pt x="745" y="1148"/>
                    <a:pt x="1517" y="556"/>
                    <a:pt x="2409" y="556"/>
                  </a:cubicBezTo>
                  <a:cubicBezTo>
                    <a:pt x="2541" y="556"/>
                    <a:pt x="2676" y="569"/>
                    <a:pt x="2813" y="597"/>
                  </a:cubicBezTo>
                  <a:cubicBezTo>
                    <a:pt x="2558" y="506"/>
                    <a:pt x="2295" y="461"/>
                    <a:pt x="2035" y="461"/>
                  </a:cubicBezTo>
                  <a:cubicBezTo>
                    <a:pt x="1563" y="461"/>
                    <a:pt x="1099" y="607"/>
                    <a:pt x="704" y="887"/>
                  </a:cubicBezTo>
                  <a:cubicBezTo>
                    <a:pt x="687" y="622"/>
                    <a:pt x="1404" y="239"/>
                    <a:pt x="2173" y="239"/>
                  </a:cubicBezTo>
                  <a:cubicBezTo>
                    <a:pt x="2438" y="239"/>
                    <a:pt x="2709" y="285"/>
                    <a:pt x="2958" y="396"/>
                  </a:cubicBezTo>
                  <a:cubicBezTo>
                    <a:pt x="2958" y="396"/>
                    <a:pt x="2354" y="1"/>
                    <a:pt x="164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 rot="10800000">
              <a:off x="2576596" y="964595"/>
              <a:ext cx="329268" cy="200839"/>
            </a:xfrm>
            <a:custGeom>
              <a:avLst/>
              <a:gdLst/>
              <a:ahLst/>
              <a:cxnLst/>
              <a:rect l="l" t="t" r="r" b="b"/>
              <a:pathLst>
                <a:path w="2869" h="1750" extrusionOk="0">
                  <a:moveTo>
                    <a:pt x="1731" y="0"/>
                  </a:moveTo>
                  <a:cubicBezTo>
                    <a:pt x="1489" y="0"/>
                    <a:pt x="1185" y="49"/>
                    <a:pt x="838" y="200"/>
                  </a:cubicBezTo>
                  <a:cubicBezTo>
                    <a:pt x="1" y="579"/>
                    <a:pt x="68" y="1595"/>
                    <a:pt x="336" y="1706"/>
                  </a:cubicBezTo>
                  <a:cubicBezTo>
                    <a:pt x="393" y="1734"/>
                    <a:pt x="447" y="1749"/>
                    <a:pt x="501" y="1749"/>
                  </a:cubicBezTo>
                  <a:cubicBezTo>
                    <a:pt x="688" y="1749"/>
                    <a:pt x="876" y="1565"/>
                    <a:pt x="1206" y="1070"/>
                  </a:cubicBezTo>
                  <a:cubicBezTo>
                    <a:pt x="1641" y="434"/>
                    <a:pt x="2869" y="390"/>
                    <a:pt x="2869" y="390"/>
                  </a:cubicBezTo>
                  <a:cubicBezTo>
                    <a:pt x="2727" y="336"/>
                    <a:pt x="2574" y="313"/>
                    <a:pt x="2419" y="313"/>
                  </a:cubicBezTo>
                  <a:cubicBezTo>
                    <a:pt x="1769" y="313"/>
                    <a:pt x="1059" y="716"/>
                    <a:pt x="771" y="959"/>
                  </a:cubicBezTo>
                  <a:cubicBezTo>
                    <a:pt x="871" y="233"/>
                    <a:pt x="1764" y="133"/>
                    <a:pt x="2311" y="122"/>
                  </a:cubicBezTo>
                  <a:cubicBezTo>
                    <a:pt x="2231" y="73"/>
                    <a:pt x="2027" y="0"/>
                    <a:pt x="173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 rot="10800000">
              <a:off x="2707206" y="1175763"/>
              <a:ext cx="15494" cy="1033"/>
            </a:xfrm>
            <a:custGeom>
              <a:avLst/>
              <a:gdLst/>
              <a:ahLst/>
              <a:cxnLst/>
              <a:rect l="l" t="t" r="r" b="b"/>
              <a:pathLst>
                <a:path w="135" h="9" extrusionOk="0">
                  <a:moveTo>
                    <a:pt x="68" y="0"/>
                  </a:moveTo>
                  <a:cubicBezTo>
                    <a:pt x="45" y="0"/>
                    <a:pt x="23" y="3"/>
                    <a:pt x="1" y="9"/>
                  </a:cubicBezTo>
                  <a:lnTo>
                    <a:pt x="135" y="9"/>
                  </a:lnTo>
                  <a:cubicBezTo>
                    <a:pt x="112" y="3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 rot="10800000">
              <a:off x="2722577" y="903540"/>
              <a:ext cx="316414" cy="292766"/>
            </a:xfrm>
            <a:custGeom>
              <a:avLst/>
              <a:gdLst/>
              <a:ahLst/>
              <a:cxnLst/>
              <a:rect l="l" t="t" r="r" b="b"/>
              <a:pathLst>
                <a:path w="2757" h="2551" extrusionOk="0">
                  <a:moveTo>
                    <a:pt x="2143" y="0"/>
                  </a:moveTo>
                  <a:lnTo>
                    <a:pt x="2143" y="0"/>
                  </a:lnTo>
                  <a:cubicBezTo>
                    <a:pt x="558" y="246"/>
                    <a:pt x="0" y="1607"/>
                    <a:pt x="257" y="2176"/>
                  </a:cubicBezTo>
                  <a:cubicBezTo>
                    <a:pt x="380" y="2450"/>
                    <a:pt x="555" y="2551"/>
                    <a:pt x="711" y="2551"/>
                  </a:cubicBezTo>
                  <a:cubicBezTo>
                    <a:pt x="879" y="2551"/>
                    <a:pt x="1026" y="2433"/>
                    <a:pt x="1060" y="2288"/>
                  </a:cubicBezTo>
                  <a:cubicBezTo>
                    <a:pt x="1127" y="2020"/>
                    <a:pt x="993" y="1496"/>
                    <a:pt x="1194" y="1116"/>
                  </a:cubicBezTo>
                  <a:cubicBezTo>
                    <a:pt x="1596" y="290"/>
                    <a:pt x="2433" y="190"/>
                    <a:pt x="2757" y="179"/>
                  </a:cubicBezTo>
                  <a:cubicBezTo>
                    <a:pt x="1451" y="179"/>
                    <a:pt x="949" y="938"/>
                    <a:pt x="659" y="1507"/>
                  </a:cubicBezTo>
                  <a:cubicBezTo>
                    <a:pt x="581" y="670"/>
                    <a:pt x="1607" y="212"/>
                    <a:pt x="21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 rot="10800000">
              <a:off x="2849393" y="825155"/>
              <a:ext cx="309987" cy="381479"/>
            </a:xfrm>
            <a:custGeom>
              <a:avLst/>
              <a:gdLst/>
              <a:ahLst/>
              <a:cxnLst/>
              <a:rect l="l" t="t" r="r" b="b"/>
              <a:pathLst>
                <a:path w="2701" h="3324" extrusionOk="0">
                  <a:moveTo>
                    <a:pt x="2232" y="1"/>
                  </a:moveTo>
                  <a:lnTo>
                    <a:pt x="2232" y="1"/>
                  </a:lnTo>
                  <a:cubicBezTo>
                    <a:pt x="882" y="280"/>
                    <a:pt x="0" y="1675"/>
                    <a:pt x="56" y="2423"/>
                  </a:cubicBezTo>
                  <a:cubicBezTo>
                    <a:pt x="107" y="2994"/>
                    <a:pt x="503" y="3324"/>
                    <a:pt x="787" y="3324"/>
                  </a:cubicBezTo>
                  <a:cubicBezTo>
                    <a:pt x="875" y="3324"/>
                    <a:pt x="952" y="3292"/>
                    <a:pt x="1005" y="3226"/>
                  </a:cubicBezTo>
                  <a:cubicBezTo>
                    <a:pt x="1239" y="2947"/>
                    <a:pt x="1060" y="2467"/>
                    <a:pt x="1083" y="1798"/>
                  </a:cubicBezTo>
                  <a:cubicBezTo>
                    <a:pt x="1150" y="637"/>
                    <a:pt x="2388" y="168"/>
                    <a:pt x="2701" y="68"/>
                  </a:cubicBezTo>
                  <a:lnTo>
                    <a:pt x="2701" y="68"/>
                  </a:lnTo>
                  <a:cubicBezTo>
                    <a:pt x="1172" y="503"/>
                    <a:pt x="759" y="1508"/>
                    <a:pt x="569" y="1909"/>
                  </a:cubicBezTo>
                  <a:cubicBezTo>
                    <a:pt x="759" y="1028"/>
                    <a:pt x="1384" y="302"/>
                    <a:pt x="22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 rot="10800000">
              <a:off x="2841710" y="1198830"/>
              <a:ext cx="7804" cy="2640"/>
            </a:xfrm>
            <a:custGeom>
              <a:avLst/>
              <a:gdLst/>
              <a:ahLst/>
              <a:cxnLst/>
              <a:rect l="l" t="t" r="r" b="b"/>
              <a:pathLst>
                <a:path w="68" h="23" extrusionOk="0">
                  <a:moveTo>
                    <a:pt x="68" y="1"/>
                  </a:moveTo>
                  <a:lnTo>
                    <a:pt x="1" y="23"/>
                  </a:lnTo>
                  <a:cubicBezTo>
                    <a:pt x="23" y="23"/>
                    <a:pt x="45" y="12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 rot="10800000">
              <a:off x="3035082" y="524817"/>
              <a:ext cx="320316" cy="493490"/>
            </a:xfrm>
            <a:custGeom>
              <a:avLst/>
              <a:gdLst/>
              <a:ahLst/>
              <a:cxnLst/>
              <a:rect l="l" t="t" r="r" b="b"/>
              <a:pathLst>
                <a:path w="2791" h="4300" extrusionOk="0">
                  <a:moveTo>
                    <a:pt x="1496" y="0"/>
                  </a:moveTo>
                  <a:lnTo>
                    <a:pt x="1496" y="0"/>
                  </a:lnTo>
                  <a:cubicBezTo>
                    <a:pt x="838" y="369"/>
                    <a:pt x="1" y="2177"/>
                    <a:pt x="849" y="3460"/>
                  </a:cubicBezTo>
                  <a:cubicBezTo>
                    <a:pt x="1298" y="4140"/>
                    <a:pt x="1817" y="4300"/>
                    <a:pt x="2205" y="4300"/>
                  </a:cubicBezTo>
                  <a:cubicBezTo>
                    <a:pt x="2549" y="4300"/>
                    <a:pt x="2791" y="4174"/>
                    <a:pt x="2791" y="4174"/>
                  </a:cubicBezTo>
                  <a:cubicBezTo>
                    <a:pt x="2311" y="4141"/>
                    <a:pt x="1898" y="3817"/>
                    <a:pt x="1764" y="3348"/>
                  </a:cubicBezTo>
                  <a:cubicBezTo>
                    <a:pt x="1619" y="2824"/>
                    <a:pt x="1976" y="2288"/>
                    <a:pt x="2400" y="2098"/>
                  </a:cubicBezTo>
                  <a:cubicBezTo>
                    <a:pt x="2310" y="2068"/>
                    <a:pt x="2223" y="2054"/>
                    <a:pt x="2140" y="2054"/>
                  </a:cubicBezTo>
                  <a:cubicBezTo>
                    <a:pt x="1547" y="2054"/>
                    <a:pt x="1131" y="2749"/>
                    <a:pt x="1228" y="3170"/>
                  </a:cubicBezTo>
                  <a:cubicBezTo>
                    <a:pt x="559" y="2188"/>
                    <a:pt x="961" y="826"/>
                    <a:pt x="149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 rot="10800000">
              <a:off x="1946423" y="934984"/>
              <a:ext cx="293460" cy="382971"/>
            </a:xfrm>
            <a:custGeom>
              <a:avLst/>
              <a:gdLst/>
              <a:ahLst/>
              <a:cxnLst/>
              <a:rect l="l" t="t" r="r" b="b"/>
              <a:pathLst>
                <a:path w="2557" h="3337" extrusionOk="0">
                  <a:moveTo>
                    <a:pt x="1809" y="0"/>
                  </a:moveTo>
                  <a:cubicBezTo>
                    <a:pt x="1" y="1373"/>
                    <a:pt x="369" y="2634"/>
                    <a:pt x="615" y="3125"/>
                  </a:cubicBezTo>
                  <a:cubicBezTo>
                    <a:pt x="748" y="3192"/>
                    <a:pt x="871" y="3259"/>
                    <a:pt x="983" y="3337"/>
                  </a:cubicBezTo>
                  <a:cubicBezTo>
                    <a:pt x="882" y="2756"/>
                    <a:pt x="1161" y="1786"/>
                    <a:pt x="1563" y="1328"/>
                  </a:cubicBezTo>
                  <a:cubicBezTo>
                    <a:pt x="2009" y="1551"/>
                    <a:pt x="2199" y="2165"/>
                    <a:pt x="2266" y="2589"/>
                  </a:cubicBezTo>
                  <a:cubicBezTo>
                    <a:pt x="2288" y="2544"/>
                    <a:pt x="2311" y="2489"/>
                    <a:pt x="2333" y="2433"/>
                  </a:cubicBezTo>
                  <a:cubicBezTo>
                    <a:pt x="2400" y="2265"/>
                    <a:pt x="2467" y="2109"/>
                    <a:pt x="2556" y="1953"/>
                  </a:cubicBezTo>
                  <a:cubicBezTo>
                    <a:pt x="2512" y="1462"/>
                    <a:pt x="2322" y="804"/>
                    <a:pt x="180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 rot="10800000">
              <a:off x="1943904" y="970793"/>
              <a:ext cx="34660" cy="123028"/>
            </a:xfrm>
            <a:custGeom>
              <a:avLst/>
              <a:gdLst/>
              <a:ahLst/>
              <a:cxnLst/>
              <a:rect l="l" t="t" r="r" b="b"/>
              <a:pathLst>
                <a:path w="302" h="1072" extrusionOk="0">
                  <a:moveTo>
                    <a:pt x="279" y="0"/>
                  </a:moveTo>
                  <a:lnTo>
                    <a:pt x="279" y="0"/>
                  </a:lnTo>
                  <a:cubicBezTo>
                    <a:pt x="190" y="156"/>
                    <a:pt x="123" y="312"/>
                    <a:pt x="56" y="480"/>
                  </a:cubicBezTo>
                  <a:cubicBezTo>
                    <a:pt x="34" y="536"/>
                    <a:pt x="11" y="591"/>
                    <a:pt x="0" y="647"/>
                  </a:cubicBezTo>
                  <a:cubicBezTo>
                    <a:pt x="23" y="781"/>
                    <a:pt x="45" y="926"/>
                    <a:pt x="45" y="1071"/>
                  </a:cubicBezTo>
                  <a:cubicBezTo>
                    <a:pt x="45" y="1071"/>
                    <a:pt x="157" y="993"/>
                    <a:pt x="246" y="569"/>
                  </a:cubicBezTo>
                  <a:cubicBezTo>
                    <a:pt x="279" y="379"/>
                    <a:pt x="302" y="190"/>
                    <a:pt x="2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 rot="10800000">
              <a:off x="2118116" y="905837"/>
              <a:ext cx="51301" cy="53595"/>
            </a:xfrm>
            <a:custGeom>
              <a:avLst/>
              <a:gdLst/>
              <a:ahLst/>
              <a:cxnLst/>
              <a:rect l="l" t="t" r="r" b="b"/>
              <a:pathLst>
                <a:path w="447" h="46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79"/>
                    <a:pt x="79" y="157"/>
                    <a:pt x="134" y="224"/>
                  </a:cubicBezTo>
                  <a:cubicBezTo>
                    <a:pt x="134" y="224"/>
                    <a:pt x="260" y="467"/>
                    <a:pt x="379" y="467"/>
                  </a:cubicBezTo>
                  <a:cubicBezTo>
                    <a:pt x="402" y="467"/>
                    <a:pt x="425" y="458"/>
                    <a:pt x="447" y="436"/>
                  </a:cubicBezTo>
                  <a:cubicBezTo>
                    <a:pt x="413" y="369"/>
                    <a:pt x="391" y="291"/>
                    <a:pt x="380" y="213"/>
                  </a:cubicBezTo>
                  <a:cubicBezTo>
                    <a:pt x="257" y="135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 rot="10800000">
              <a:off x="2362672" y="1196186"/>
              <a:ext cx="438182" cy="485571"/>
            </a:xfrm>
            <a:custGeom>
              <a:avLst/>
              <a:gdLst/>
              <a:ahLst/>
              <a:cxnLst/>
              <a:rect l="l" t="t" r="r" b="b"/>
              <a:pathLst>
                <a:path w="3818" h="4231" extrusionOk="0">
                  <a:moveTo>
                    <a:pt x="458" y="1"/>
                  </a:moveTo>
                  <a:cubicBezTo>
                    <a:pt x="1" y="1686"/>
                    <a:pt x="771" y="3438"/>
                    <a:pt x="1016" y="3929"/>
                  </a:cubicBezTo>
                  <a:cubicBezTo>
                    <a:pt x="1273" y="4007"/>
                    <a:pt x="1541" y="4108"/>
                    <a:pt x="1786" y="4230"/>
                  </a:cubicBezTo>
                  <a:cubicBezTo>
                    <a:pt x="1586" y="3907"/>
                    <a:pt x="1039" y="2869"/>
                    <a:pt x="1284" y="1262"/>
                  </a:cubicBezTo>
                  <a:lnTo>
                    <a:pt x="1284" y="1262"/>
                  </a:lnTo>
                  <a:cubicBezTo>
                    <a:pt x="2021" y="1407"/>
                    <a:pt x="3315" y="1764"/>
                    <a:pt x="3762" y="2099"/>
                  </a:cubicBezTo>
                  <a:cubicBezTo>
                    <a:pt x="3773" y="1943"/>
                    <a:pt x="3795" y="1775"/>
                    <a:pt x="3817" y="1608"/>
                  </a:cubicBezTo>
                  <a:cubicBezTo>
                    <a:pt x="3561" y="1340"/>
                    <a:pt x="2445" y="269"/>
                    <a:pt x="45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 rot="10800000">
              <a:off x="2344778" y="1428013"/>
              <a:ext cx="24445" cy="68056"/>
            </a:xfrm>
            <a:custGeom>
              <a:avLst/>
              <a:gdLst/>
              <a:ahLst/>
              <a:cxnLst/>
              <a:rect l="l" t="t" r="r" b="b"/>
              <a:pathLst>
                <a:path w="213" h="593" extrusionOk="0">
                  <a:moveTo>
                    <a:pt x="56" y="1"/>
                  </a:moveTo>
                  <a:cubicBezTo>
                    <a:pt x="34" y="168"/>
                    <a:pt x="12" y="325"/>
                    <a:pt x="1" y="492"/>
                  </a:cubicBezTo>
                  <a:cubicBezTo>
                    <a:pt x="45" y="514"/>
                    <a:pt x="79" y="548"/>
                    <a:pt x="112" y="592"/>
                  </a:cubicBezTo>
                  <a:cubicBezTo>
                    <a:pt x="213" y="124"/>
                    <a:pt x="112" y="57"/>
                    <a:pt x="112" y="57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 rot="10800000">
              <a:off x="2586815" y="1183451"/>
              <a:ext cx="98700" cy="47513"/>
            </a:xfrm>
            <a:custGeom>
              <a:avLst/>
              <a:gdLst/>
              <a:ahLst/>
              <a:cxnLst/>
              <a:rect l="l" t="t" r="r" b="b"/>
              <a:pathLst>
                <a:path w="860" h="414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90"/>
                    <a:pt x="78" y="135"/>
                    <a:pt x="78" y="135"/>
                  </a:cubicBezTo>
                  <a:lnTo>
                    <a:pt x="860" y="414"/>
                  </a:lnTo>
                  <a:cubicBezTo>
                    <a:pt x="860" y="414"/>
                    <a:pt x="826" y="380"/>
                    <a:pt x="781" y="302"/>
                  </a:cubicBezTo>
                  <a:cubicBezTo>
                    <a:pt x="536" y="191"/>
                    <a:pt x="268" y="90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 rot="10800000">
              <a:off x="2303800" y="991333"/>
              <a:ext cx="304937" cy="429565"/>
            </a:xfrm>
            <a:custGeom>
              <a:avLst/>
              <a:gdLst/>
              <a:ahLst/>
              <a:cxnLst/>
              <a:rect l="l" t="t" r="r" b="b"/>
              <a:pathLst>
                <a:path w="2657" h="3743" extrusionOk="0">
                  <a:moveTo>
                    <a:pt x="485" y="0"/>
                  </a:moveTo>
                  <a:cubicBezTo>
                    <a:pt x="447" y="0"/>
                    <a:pt x="408" y="1"/>
                    <a:pt x="369" y="4"/>
                  </a:cubicBezTo>
                  <a:cubicBezTo>
                    <a:pt x="1" y="707"/>
                    <a:pt x="358" y="1745"/>
                    <a:pt x="827" y="2337"/>
                  </a:cubicBezTo>
                  <a:cubicBezTo>
                    <a:pt x="1016" y="2448"/>
                    <a:pt x="1206" y="2582"/>
                    <a:pt x="1385" y="2694"/>
                  </a:cubicBezTo>
                  <a:cubicBezTo>
                    <a:pt x="1675" y="2917"/>
                    <a:pt x="1965" y="3151"/>
                    <a:pt x="2233" y="3397"/>
                  </a:cubicBezTo>
                  <a:cubicBezTo>
                    <a:pt x="2378" y="3531"/>
                    <a:pt x="2489" y="3642"/>
                    <a:pt x="2590" y="3743"/>
                  </a:cubicBezTo>
                  <a:cubicBezTo>
                    <a:pt x="2590" y="3709"/>
                    <a:pt x="2601" y="3687"/>
                    <a:pt x="2601" y="3653"/>
                  </a:cubicBezTo>
                  <a:lnTo>
                    <a:pt x="2657" y="3653"/>
                  </a:lnTo>
                  <a:cubicBezTo>
                    <a:pt x="2601" y="3520"/>
                    <a:pt x="2545" y="3375"/>
                    <a:pt x="2501" y="3218"/>
                  </a:cubicBezTo>
                  <a:cubicBezTo>
                    <a:pt x="2456" y="3073"/>
                    <a:pt x="2400" y="2895"/>
                    <a:pt x="2355" y="2683"/>
                  </a:cubicBezTo>
                  <a:cubicBezTo>
                    <a:pt x="2255" y="2281"/>
                    <a:pt x="2177" y="1868"/>
                    <a:pt x="2132" y="1466"/>
                  </a:cubicBezTo>
                  <a:cubicBezTo>
                    <a:pt x="2099" y="1221"/>
                    <a:pt x="2076" y="964"/>
                    <a:pt x="2076" y="685"/>
                  </a:cubicBezTo>
                  <a:cubicBezTo>
                    <a:pt x="1812" y="463"/>
                    <a:pt x="1186" y="0"/>
                    <a:pt x="48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 rot="10800000">
              <a:off x="2294855" y="972057"/>
              <a:ext cx="16756" cy="29609"/>
            </a:xfrm>
            <a:custGeom>
              <a:avLst/>
              <a:gdLst/>
              <a:ahLst/>
              <a:cxnLst/>
              <a:rect l="l" t="t" r="r" b="b"/>
              <a:pathLst>
                <a:path w="146" h="258" extrusionOk="0">
                  <a:moveTo>
                    <a:pt x="12" y="0"/>
                  </a:moveTo>
                  <a:cubicBezTo>
                    <a:pt x="12" y="34"/>
                    <a:pt x="1" y="56"/>
                    <a:pt x="1" y="90"/>
                  </a:cubicBezTo>
                  <a:cubicBezTo>
                    <a:pt x="57" y="157"/>
                    <a:pt x="112" y="213"/>
                    <a:pt x="146" y="257"/>
                  </a:cubicBezTo>
                  <a:cubicBezTo>
                    <a:pt x="135" y="168"/>
                    <a:pt x="101" y="79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 rot="10800000">
              <a:off x="2321709" y="1051471"/>
              <a:ext cx="50039" cy="290815"/>
            </a:xfrm>
            <a:custGeom>
              <a:avLst/>
              <a:gdLst/>
              <a:ahLst/>
              <a:cxnLst/>
              <a:rect l="l" t="t" r="r" b="b"/>
              <a:pathLst>
                <a:path w="436" h="2534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79"/>
                    <a:pt x="34" y="536"/>
                    <a:pt x="67" y="781"/>
                  </a:cubicBezTo>
                  <a:cubicBezTo>
                    <a:pt x="112" y="1183"/>
                    <a:pt x="190" y="1596"/>
                    <a:pt x="290" y="1998"/>
                  </a:cubicBezTo>
                  <a:cubicBezTo>
                    <a:pt x="335" y="2210"/>
                    <a:pt x="391" y="2388"/>
                    <a:pt x="436" y="2533"/>
                  </a:cubicBezTo>
                  <a:cubicBezTo>
                    <a:pt x="313" y="2098"/>
                    <a:pt x="179" y="1350"/>
                    <a:pt x="134" y="112"/>
                  </a:cubicBezTo>
                  <a:cubicBezTo>
                    <a:pt x="134" y="112"/>
                    <a:pt x="90" y="67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 rot="10800000">
              <a:off x="2312754" y="990073"/>
              <a:ext cx="202450" cy="162737"/>
            </a:xfrm>
            <a:custGeom>
              <a:avLst/>
              <a:gdLst/>
              <a:ahLst/>
              <a:cxnLst/>
              <a:rect l="l" t="t" r="r" b="b"/>
              <a:pathLst>
                <a:path w="1764" h="1418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01"/>
                    <a:pt x="168" y="202"/>
                    <a:pt x="268" y="280"/>
                  </a:cubicBezTo>
                  <a:cubicBezTo>
                    <a:pt x="692" y="626"/>
                    <a:pt x="1328" y="1005"/>
                    <a:pt x="1764" y="1418"/>
                  </a:cubicBezTo>
                  <a:cubicBezTo>
                    <a:pt x="1674" y="1306"/>
                    <a:pt x="1563" y="1195"/>
                    <a:pt x="1418" y="1061"/>
                  </a:cubicBezTo>
                  <a:cubicBezTo>
                    <a:pt x="1150" y="815"/>
                    <a:pt x="860" y="581"/>
                    <a:pt x="558" y="369"/>
                  </a:cubicBezTo>
                  <a:cubicBezTo>
                    <a:pt x="391" y="246"/>
                    <a:pt x="201" y="123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 rot="10800000">
              <a:off x="2293478" y="972057"/>
              <a:ext cx="18133" cy="19395"/>
            </a:xfrm>
            <a:custGeom>
              <a:avLst/>
              <a:gdLst/>
              <a:ahLst/>
              <a:cxnLst/>
              <a:rect l="l" t="t" r="r" b="b"/>
              <a:pathLst>
                <a:path w="158" h="169" extrusionOk="0">
                  <a:moveTo>
                    <a:pt x="1" y="1"/>
                  </a:moveTo>
                  <a:lnTo>
                    <a:pt x="1" y="12"/>
                  </a:lnTo>
                  <a:cubicBezTo>
                    <a:pt x="15" y="23"/>
                    <a:pt x="29" y="36"/>
                    <a:pt x="42" y="48"/>
                  </a:cubicBezTo>
                  <a:lnTo>
                    <a:pt x="42" y="48"/>
                  </a:lnTo>
                  <a:cubicBezTo>
                    <a:pt x="28" y="33"/>
                    <a:pt x="15" y="17"/>
                    <a:pt x="1" y="1"/>
                  </a:cubicBezTo>
                  <a:close/>
                  <a:moveTo>
                    <a:pt x="42" y="48"/>
                  </a:moveTo>
                  <a:cubicBezTo>
                    <a:pt x="84" y="95"/>
                    <a:pt x="123" y="135"/>
                    <a:pt x="157" y="168"/>
                  </a:cubicBezTo>
                  <a:cubicBezTo>
                    <a:pt x="116" y="127"/>
                    <a:pt x="80" y="85"/>
                    <a:pt x="42" y="4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 rot="10800000">
              <a:off x="3264261" y="0"/>
              <a:ext cx="603333" cy="679753"/>
            </a:xfrm>
            <a:custGeom>
              <a:avLst/>
              <a:gdLst/>
              <a:ahLst/>
              <a:cxnLst/>
              <a:rect l="l" t="t" r="r" b="b"/>
              <a:pathLst>
                <a:path w="5257" h="5923" extrusionOk="0">
                  <a:moveTo>
                    <a:pt x="3048" y="0"/>
                  </a:moveTo>
                  <a:cubicBezTo>
                    <a:pt x="2925" y="0"/>
                    <a:pt x="2802" y="10"/>
                    <a:pt x="2678" y="30"/>
                  </a:cubicBezTo>
                  <a:cubicBezTo>
                    <a:pt x="2500" y="63"/>
                    <a:pt x="2321" y="108"/>
                    <a:pt x="2154" y="175"/>
                  </a:cubicBezTo>
                  <a:cubicBezTo>
                    <a:pt x="1986" y="253"/>
                    <a:pt x="1830" y="342"/>
                    <a:pt x="1685" y="443"/>
                  </a:cubicBezTo>
                  <a:cubicBezTo>
                    <a:pt x="1607" y="499"/>
                    <a:pt x="1540" y="543"/>
                    <a:pt x="1473" y="610"/>
                  </a:cubicBezTo>
                  <a:lnTo>
                    <a:pt x="1361" y="700"/>
                  </a:lnTo>
                  <a:lnTo>
                    <a:pt x="1272" y="789"/>
                  </a:lnTo>
                  <a:cubicBezTo>
                    <a:pt x="1138" y="923"/>
                    <a:pt x="1027" y="1057"/>
                    <a:pt x="915" y="1191"/>
                  </a:cubicBezTo>
                  <a:cubicBezTo>
                    <a:pt x="692" y="1481"/>
                    <a:pt x="502" y="1793"/>
                    <a:pt x="357" y="2128"/>
                  </a:cubicBezTo>
                  <a:cubicBezTo>
                    <a:pt x="201" y="2463"/>
                    <a:pt x="100" y="2820"/>
                    <a:pt x="45" y="3188"/>
                  </a:cubicBezTo>
                  <a:cubicBezTo>
                    <a:pt x="0" y="3556"/>
                    <a:pt x="11" y="3925"/>
                    <a:pt x="67" y="4293"/>
                  </a:cubicBezTo>
                  <a:cubicBezTo>
                    <a:pt x="134" y="4650"/>
                    <a:pt x="257" y="5007"/>
                    <a:pt x="424" y="5331"/>
                  </a:cubicBezTo>
                  <a:cubicBezTo>
                    <a:pt x="536" y="5543"/>
                    <a:pt x="670" y="5744"/>
                    <a:pt x="815" y="5922"/>
                  </a:cubicBezTo>
                  <a:lnTo>
                    <a:pt x="1317" y="5922"/>
                  </a:lnTo>
                  <a:cubicBezTo>
                    <a:pt x="1105" y="5688"/>
                    <a:pt x="915" y="5431"/>
                    <a:pt x="770" y="5152"/>
                  </a:cubicBezTo>
                  <a:cubicBezTo>
                    <a:pt x="625" y="4851"/>
                    <a:pt x="513" y="4538"/>
                    <a:pt x="458" y="4215"/>
                  </a:cubicBezTo>
                  <a:cubicBezTo>
                    <a:pt x="402" y="3891"/>
                    <a:pt x="402" y="3568"/>
                    <a:pt x="446" y="3244"/>
                  </a:cubicBezTo>
                  <a:cubicBezTo>
                    <a:pt x="491" y="2909"/>
                    <a:pt x="580" y="2586"/>
                    <a:pt x="714" y="2284"/>
                  </a:cubicBezTo>
                  <a:cubicBezTo>
                    <a:pt x="915" y="1838"/>
                    <a:pt x="1194" y="1425"/>
                    <a:pt x="1540" y="1068"/>
                  </a:cubicBezTo>
                  <a:lnTo>
                    <a:pt x="1640" y="979"/>
                  </a:lnTo>
                  <a:lnTo>
                    <a:pt x="1719" y="900"/>
                  </a:lnTo>
                  <a:cubicBezTo>
                    <a:pt x="1774" y="845"/>
                    <a:pt x="1841" y="800"/>
                    <a:pt x="1908" y="755"/>
                  </a:cubicBezTo>
                  <a:cubicBezTo>
                    <a:pt x="2031" y="666"/>
                    <a:pt x="2165" y="577"/>
                    <a:pt x="2310" y="521"/>
                  </a:cubicBezTo>
                  <a:cubicBezTo>
                    <a:pt x="2444" y="454"/>
                    <a:pt x="2589" y="409"/>
                    <a:pt x="2734" y="376"/>
                  </a:cubicBezTo>
                  <a:cubicBezTo>
                    <a:pt x="2843" y="359"/>
                    <a:pt x="2953" y="351"/>
                    <a:pt x="3062" y="351"/>
                  </a:cubicBezTo>
                  <a:cubicBezTo>
                    <a:pt x="3540" y="351"/>
                    <a:pt x="4006" y="509"/>
                    <a:pt x="4397" y="800"/>
                  </a:cubicBezTo>
                  <a:cubicBezTo>
                    <a:pt x="4620" y="945"/>
                    <a:pt x="4799" y="1146"/>
                    <a:pt x="4921" y="1380"/>
                  </a:cubicBezTo>
                  <a:cubicBezTo>
                    <a:pt x="4955" y="1492"/>
                    <a:pt x="4966" y="1615"/>
                    <a:pt x="4966" y="1726"/>
                  </a:cubicBezTo>
                  <a:cubicBezTo>
                    <a:pt x="4944" y="1849"/>
                    <a:pt x="4921" y="1972"/>
                    <a:pt x="4877" y="2083"/>
                  </a:cubicBezTo>
                  <a:cubicBezTo>
                    <a:pt x="4709" y="2513"/>
                    <a:pt x="4345" y="2824"/>
                    <a:pt x="3978" y="2824"/>
                  </a:cubicBezTo>
                  <a:cubicBezTo>
                    <a:pt x="3954" y="2824"/>
                    <a:pt x="3930" y="2823"/>
                    <a:pt x="3906" y="2820"/>
                  </a:cubicBezTo>
                  <a:cubicBezTo>
                    <a:pt x="3716" y="2809"/>
                    <a:pt x="3538" y="2742"/>
                    <a:pt x="3404" y="2619"/>
                  </a:cubicBezTo>
                  <a:cubicBezTo>
                    <a:pt x="3281" y="2507"/>
                    <a:pt x="3203" y="2362"/>
                    <a:pt x="3180" y="2206"/>
                  </a:cubicBezTo>
                  <a:cubicBezTo>
                    <a:pt x="3158" y="2072"/>
                    <a:pt x="3180" y="1949"/>
                    <a:pt x="3236" y="1827"/>
                  </a:cubicBezTo>
                  <a:cubicBezTo>
                    <a:pt x="3247" y="1793"/>
                    <a:pt x="3270" y="1771"/>
                    <a:pt x="3281" y="1737"/>
                  </a:cubicBezTo>
                  <a:cubicBezTo>
                    <a:pt x="3303" y="1715"/>
                    <a:pt x="3314" y="1682"/>
                    <a:pt x="3337" y="1659"/>
                  </a:cubicBezTo>
                  <a:cubicBezTo>
                    <a:pt x="3381" y="1603"/>
                    <a:pt x="3448" y="1559"/>
                    <a:pt x="3526" y="1537"/>
                  </a:cubicBezTo>
                  <a:lnTo>
                    <a:pt x="3526" y="1537"/>
                  </a:lnTo>
                  <a:cubicBezTo>
                    <a:pt x="3482" y="1548"/>
                    <a:pt x="3448" y="1559"/>
                    <a:pt x="3404" y="1581"/>
                  </a:cubicBezTo>
                  <a:cubicBezTo>
                    <a:pt x="3314" y="1637"/>
                    <a:pt x="3236" y="1715"/>
                    <a:pt x="3192" y="1804"/>
                  </a:cubicBezTo>
                  <a:cubicBezTo>
                    <a:pt x="3114" y="1927"/>
                    <a:pt x="3080" y="2072"/>
                    <a:pt x="3102" y="2217"/>
                  </a:cubicBezTo>
                  <a:cubicBezTo>
                    <a:pt x="3114" y="2407"/>
                    <a:pt x="3192" y="2574"/>
                    <a:pt x="3314" y="2708"/>
                  </a:cubicBezTo>
                  <a:cubicBezTo>
                    <a:pt x="3393" y="2786"/>
                    <a:pt x="3471" y="2842"/>
                    <a:pt x="3571" y="2887"/>
                  </a:cubicBezTo>
                  <a:cubicBezTo>
                    <a:pt x="3671" y="2943"/>
                    <a:pt x="3772" y="2976"/>
                    <a:pt x="3884" y="2987"/>
                  </a:cubicBezTo>
                  <a:cubicBezTo>
                    <a:pt x="3925" y="2993"/>
                    <a:pt x="3967" y="2996"/>
                    <a:pt x="4009" y="2996"/>
                  </a:cubicBezTo>
                  <a:cubicBezTo>
                    <a:pt x="4215" y="2996"/>
                    <a:pt x="4420" y="2929"/>
                    <a:pt x="4587" y="2809"/>
                  </a:cubicBezTo>
                  <a:cubicBezTo>
                    <a:pt x="4810" y="2652"/>
                    <a:pt x="4988" y="2429"/>
                    <a:pt x="5100" y="2184"/>
                  </a:cubicBezTo>
                  <a:cubicBezTo>
                    <a:pt x="5212" y="1938"/>
                    <a:pt x="5256" y="1659"/>
                    <a:pt x="5200" y="1380"/>
                  </a:cubicBezTo>
                  <a:cubicBezTo>
                    <a:pt x="5178" y="1358"/>
                    <a:pt x="5156" y="1347"/>
                    <a:pt x="5133" y="1324"/>
                  </a:cubicBezTo>
                  <a:cubicBezTo>
                    <a:pt x="5011" y="1191"/>
                    <a:pt x="4899" y="1046"/>
                    <a:pt x="4810" y="889"/>
                  </a:cubicBezTo>
                  <a:cubicBezTo>
                    <a:pt x="4765" y="811"/>
                    <a:pt x="4709" y="733"/>
                    <a:pt x="4676" y="655"/>
                  </a:cubicBezTo>
                  <a:lnTo>
                    <a:pt x="4665" y="621"/>
                  </a:lnTo>
                  <a:cubicBezTo>
                    <a:pt x="4631" y="599"/>
                    <a:pt x="4609" y="577"/>
                    <a:pt x="4575" y="554"/>
                  </a:cubicBezTo>
                  <a:cubicBezTo>
                    <a:pt x="4319" y="354"/>
                    <a:pt x="4029" y="197"/>
                    <a:pt x="3705" y="97"/>
                  </a:cubicBezTo>
                  <a:cubicBezTo>
                    <a:pt x="3490" y="32"/>
                    <a:pt x="3270" y="0"/>
                    <a:pt x="304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 rot="10800000">
              <a:off x="3270700" y="521263"/>
              <a:ext cx="62893" cy="87221"/>
            </a:xfrm>
            <a:custGeom>
              <a:avLst/>
              <a:gdLst/>
              <a:ahLst/>
              <a:cxnLst/>
              <a:rect l="l" t="t" r="r" b="b"/>
              <a:pathLst>
                <a:path w="548" h="760" extrusionOk="0">
                  <a:moveTo>
                    <a:pt x="1" y="0"/>
                  </a:moveTo>
                  <a:lnTo>
                    <a:pt x="12" y="23"/>
                  </a:lnTo>
                  <a:cubicBezTo>
                    <a:pt x="56" y="112"/>
                    <a:pt x="101" y="179"/>
                    <a:pt x="146" y="268"/>
                  </a:cubicBezTo>
                  <a:cubicBezTo>
                    <a:pt x="246" y="413"/>
                    <a:pt x="358" y="558"/>
                    <a:pt x="480" y="692"/>
                  </a:cubicBezTo>
                  <a:cubicBezTo>
                    <a:pt x="503" y="715"/>
                    <a:pt x="525" y="737"/>
                    <a:pt x="547" y="759"/>
                  </a:cubicBezTo>
                  <a:cubicBezTo>
                    <a:pt x="536" y="726"/>
                    <a:pt x="525" y="692"/>
                    <a:pt x="525" y="659"/>
                  </a:cubicBezTo>
                  <a:cubicBezTo>
                    <a:pt x="458" y="503"/>
                    <a:pt x="380" y="369"/>
                    <a:pt x="268" y="246"/>
                  </a:cubicBezTo>
                  <a:cubicBezTo>
                    <a:pt x="190" y="157"/>
                    <a:pt x="101" y="79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 rot="10800000">
              <a:off x="3376741" y="404089"/>
              <a:ext cx="135885" cy="102256"/>
            </a:xfrm>
            <a:custGeom>
              <a:avLst/>
              <a:gdLst/>
              <a:ahLst/>
              <a:cxnLst/>
              <a:rect l="l" t="t" r="r" b="b"/>
              <a:pathLst>
                <a:path w="1184" h="891" extrusionOk="0">
                  <a:moveTo>
                    <a:pt x="573" y="0"/>
                  </a:moveTo>
                  <a:cubicBezTo>
                    <a:pt x="525" y="0"/>
                    <a:pt x="475" y="8"/>
                    <a:pt x="422" y="26"/>
                  </a:cubicBezTo>
                  <a:lnTo>
                    <a:pt x="489" y="14"/>
                  </a:lnTo>
                  <a:lnTo>
                    <a:pt x="489" y="14"/>
                  </a:lnTo>
                  <a:cubicBezTo>
                    <a:pt x="433" y="37"/>
                    <a:pt x="378" y="59"/>
                    <a:pt x="322" y="92"/>
                  </a:cubicBezTo>
                  <a:cubicBezTo>
                    <a:pt x="266" y="126"/>
                    <a:pt x="221" y="171"/>
                    <a:pt x="188" y="226"/>
                  </a:cubicBezTo>
                  <a:cubicBezTo>
                    <a:pt x="1" y="558"/>
                    <a:pt x="268" y="890"/>
                    <a:pt x="569" y="890"/>
                  </a:cubicBezTo>
                  <a:cubicBezTo>
                    <a:pt x="662" y="890"/>
                    <a:pt x="759" y="858"/>
                    <a:pt x="846" y="784"/>
                  </a:cubicBezTo>
                  <a:cubicBezTo>
                    <a:pt x="1183" y="507"/>
                    <a:pt x="957" y="0"/>
                    <a:pt x="5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 rot="10800000">
              <a:off x="3448701" y="480293"/>
              <a:ext cx="42464" cy="25707"/>
            </a:xfrm>
            <a:custGeom>
              <a:avLst/>
              <a:gdLst/>
              <a:ahLst/>
              <a:cxnLst/>
              <a:rect l="l" t="t" r="r" b="b"/>
              <a:pathLst>
                <a:path w="370" h="224" extrusionOk="0">
                  <a:moveTo>
                    <a:pt x="302" y="0"/>
                  </a:moveTo>
                  <a:lnTo>
                    <a:pt x="246" y="23"/>
                  </a:lnTo>
                  <a:cubicBezTo>
                    <a:pt x="168" y="45"/>
                    <a:pt x="101" y="89"/>
                    <a:pt x="57" y="145"/>
                  </a:cubicBezTo>
                  <a:cubicBezTo>
                    <a:pt x="34" y="168"/>
                    <a:pt x="12" y="201"/>
                    <a:pt x="1" y="223"/>
                  </a:cubicBezTo>
                  <a:cubicBezTo>
                    <a:pt x="34" y="168"/>
                    <a:pt x="79" y="123"/>
                    <a:pt x="135" y="89"/>
                  </a:cubicBezTo>
                  <a:cubicBezTo>
                    <a:pt x="191" y="56"/>
                    <a:pt x="246" y="23"/>
                    <a:pt x="302" y="11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 rot="10800000">
              <a:off x="3236156" y="6"/>
              <a:ext cx="88486" cy="70580"/>
            </a:xfrm>
            <a:custGeom>
              <a:avLst/>
              <a:gdLst/>
              <a:ahLst/>
              <a:cxnLst/>
              <a:rect l="l" t="t" r="r" b="b"/>
              <a:pathLst>
                <a:path w="771" h="615" extrusionOk="0">
                  <a:moveTo>
                    <a:pt x="380" y="0"/>
                  </a:moveTo>
                  <a:cubicBezTo>
                    <a:pt x="168" y="190"/>
                    <a:pt x="12" y="380"/>
                    <a:pt x="1" y="614"/>
                  </a:cubicBezTo>
                  <a:lnTo>
                    <a:pt x="771" y="614"/>
                  </a:lnTo>
                  <a:cubicBezTo>
                    <a:pt x="614" y="391"/>
                    <a:pt x="492" y="168"/>
                    <a:pt x="3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 rot="10800000">
              <a:off x="3357806" y="6"/>
              <a:ext cx="111554" cy="92386"/>
            </a:xfrm>
            <a:custGeom>
              <a:avLst/>
              <a:gdLst/>
              <a:ahLst/>
              <a:cxnLst/>
              <a:rect l="l" t="t" r="r" b="b"/>
              <a:pathLst>
                <a:path w="972" h="805" extrusionOk="0">
                  <a:moveTo>
                    <a:pt x="447" y="1"/>
                  </a:moveTo>
                  <a:cubicBezTo>
                    <a:pt x="257" y="1"/>
                    <a:pt x="12" y="369"/>
                    <a:pt x="1" y="804"/>
                  </a:cubicBezTo>
                  <a:lnTo>
                    <a:pt x="972" y="804"/>
                  </a:lnTo>
                  <a:cubicBezTo>
                    <a:pt x="838" y="168"/>
                    <a:pt x="715" y="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 rot="10800000">
              <a:off x="3446633" y="5"/>
              <a:ext cx="137951" cy="191658"/>
            </a:xfrm>
            <a:custGeom>
              <a:avLst/>
              <a:gdLst/>
              <a:ahLst/>
              <a:cxnLst/>
              <a:rect l="l" t="t" r="r" b="b"/>
              <a:pathLst>
                <a:path w="1202" h="1670" extrusionOk="0">
                  <a:moveTo>
                    <a:pt x="810" y="1"/>
                  </a:moveTo>
                  <a:cubicBezTo>
                    <a:pt x="690" y="1"/>
                    <a:pt x="547" y="55"/>
                    <a:pt x="391" y="196"/>
                  </a:cubicBezTo>
                  <a:cubicBezTo>
                    <a:pt x="123" y="442"/>
                    <a:pt x="0" y="1044"/>
                    <a:pt x="212" y="1669"/>
                  </a:cubicBezTo>
                  <a:lnTo>
                    <a:pt x="413" y="1669"/>
                  </a:lnTo>
                  <a:cubicBezTo>
                    <a:pt x="346" y="1435"/>
                    <a:pt x="380" y="1178"/>
                    <a:pt x="491" y="966"/>
                  </a:cubicBezTo>
                  <a:cubicBezTo>
                    <a:pt x="502" y="1212"/>
                    <a:pt x="547" y="1435"/>
                    <a:pt x="603" y="1669"/>
                  </a:cubicBezTo>
                  <a:lnTo>
                    <a:pt x="837" y="1669"/>
                  </a:lnTo>
                  <a:cubicBezTo>
                    <a:pt x="837" y="1625"/>
                    <a:pt x="826" y="1591"/>
                    <a:pt x="826" y="1546"/>
                  </a:cubicBezTo>
                  <a:cubicBezTo>
                    <a:pt x="793" y="1111"/>
                    <a:pt x="1127" y="676"/>
                    <a:pt x="1172" y="408"/>
                  </a:cubicBezTo>
                  <a:cubicBezTo>
                    <a:pt x="1202" y="222"/>
                    <a:pt x="1052" y="1"/>
                    <a:pt x="81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 rot="10800000">
              <a:off x="3401296" y="172952"/>
              <a:ext cx="384356" cy="433467"/>
            </a:xfrm>
            <a:custGeom>
              <a:avLst/>
              <a:gdLst/>
              <a:ahLst/>
              <a:cxnLst/>
              <a:rect l="l" t="t" r="r" b="b"/>
              <a:pathLst>
                <a:path w="3349" h="3777" extrusionOk="0">
                  <a:moveTo>
                    <a:pt x="2319" y="1"/>
                  </a:moveTo>
                  <a:cubicBezTo>
                    <a:pt x="2028" y="1"/>
                    <a:pt x="1680" y="91"/>
                    <a:pt x="1284" y="351"/>
                  </a:cubicBezTo>
                  <a:cubicBezTo>
                    <a:pt x="0" y="1188"/>
                    <a:pt x="45" y="3174"/>
                    <a:pt x="502" y="3777"/>
                  </a:cubicBezTo>
                  <a:cubicBezTo>
                    <a:pt x="335" y="2795"/>
                    <a:pt x="514" y="1400"/>
                    <a:pt x="1507" y="764"/>
                  </a:cubicBezTo>
                  <a:lnTo>
                    <a:pt x="1507" y="764"/>
                  </a:lnTo>
                  <a:cubicBezTo>
                    <a:pt x="1228" y="1165"/>
                    <a:pt x="1395" y="2147"/>
                    <a:pt x="2165" y="2214"/>
                  </a:cubicBezTo>
                  <a:cubicBezTo>
                    <a:pt x="1853" y="1868"/>
                    <a:pt x="1741" y="1232"/>
                    <a:pt x="2076" y="808"/>
                  </a:cubicBezTo>
                  <a:cubicBezTo>
                    <a:pt x="2302" y="542"/>
                    <a:pt x="2633" y="398"/>
                    <a:pt x="2968" y="398"/>
                  </a:cubicBezTo>
                  <a:cubicBezTo>
                    <a:pt x="3096" y="398"/>
                    <a:pt x="3225" y="419"/>
                    <a:pt x="3348" y="462"/>
                  </a:cubicBezTo>
                  <a:cubicBezTo>
                    <a:pt x="3348" y="462"/>
                    <a:pt x="2978" y="1"/>
                    <a:pt x="231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 rot="10800000">
              <a:off x="1161318" y="5"/>
              <a:ext cx="207614" cy="137488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481" y="1"/>
                  </a:moveTo>
                  <a:cubicBezTo>
                    <a:pt x="314" y="1"/>
                    <a:pt x="150" y="20"/>
                    <a:pt x="0" y="48"/>
                  </a:cubicBezTo>
                  <a:cubicBezTo>
                    <a:pt x="112" y="349"/>
                    <a:pt x="357" y="751"/>
                    <a:pt x="558" y="1197"/>
                  </a:cubicBezTo>
                  <a:lnTo>
                    <a:pt x="1127" y="1197"/>
                  </a:lnTo>
                  <a:cubicBezTo>
                    <a:pt x="1072" y="996"/>
                    <a:pt x="960" y="818"/>
                    <a:pt x="793" y="706"/>
                  </a:cubicBezTo>
                  <a:lnTo>
                    <a:pt x="793" y="706"/>
                  </a:lnTo>
                  <a:cubicBezTo>
                    <a:pt x="1038" y="762"/>
                    <a:pt x="1250" y="952"/>
                    <a:pt x="1339" y="1197"/>
                  </a:cubicBezTo>
                  <a:lnTo>
                    <a:pt x="1808" y="1197"/>
                  </a:lnTo>
                  <a:cubicBezTo>
                    <a:pt x="1661" y="236"/>
                    <a:pt x="1057" y="1"/>
                    <a:pt x="4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 rot="10800000">
              <a:off x="1041044" y="4"/>
              <a:ext cx="216452" cy="294946"/>
            </a:xfrm>
            <a:custGeom>
              <a:avLst/>
              <a:gdLst/>
              <a:ahLst/>
              <a:cxnLst/>
              <a:rect l="l" t="t" r="r" b="b"/>
              <a:pathLst>
                <a:path w="1886" h="2570" extrusionOk="0">
                  <a:moveTo>
                    <a:pt x="533" y="0"/>
                  </a:moveTo>
                  <a:cubicBezTo>
                    <a:pt x="390" y="0"/>
                    <a:pt x="276" y="36"/>
                    <a:pt x="223" y="103"/>
                  </a:cubicBezTo>
                  <a:cubicBezTo>
                    <a:pt x="0" y="371"/>
                    <a:pt x="89" y="627"/>
                    <a:pt x="692" y="1319"/>
                  </a:cubicBezTo>
                  <a:cubicBezTo>
                    <a:pt x="971" y="1643"/>
                    <a:pt x="1049" y="2134"/>
                    <a:pt x="1049" y="2569"/>
                  </a:cubicBezTo>
                  <a:lnTo>
                    <a:pt x="1261" y="2569"/>
                  </a:lnTo>
                  <a:cubicBezTo>
                    <a:pt x="1295" y="1967"/>
                    <a:pt x="1183" y="1375"/>
                    <a:pt x="949" y="839"/>
                  </a:cubicBezTo>
                  <a:lnTo>
                    <a:pt x="949" y="839"/>
                  </a:lnTo>
                  <a:cubicBezTo>
                    <a:pt x="1641" y="1118"/>
                    <a:pt x="1618" y="1933"/>
                    <a:pt x="1507" y="2569"/>
                  </a:cubicBezTo>
                  <a:lnTo>
                    <a:pt x="1641" y="2569"/>
                  </a:lnTo>
                  <a:cubicBezTo>
                    <a:pt x="1841" y="2123"/>
                    <a:pt x="1886" y="1621"/>
                    <a:pt x="1797" y="1152"/>
                  </a:cubicBezTo>
                  <a:cubicBezTo>
                    <a:pt x="1671" y="330"/>
                    <a:pt x="966" y="0"/>
                    <a:pt x="53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 rot="10800000">
              <a:off x="1038409" y="34665"/>
              <a:ext cx="5279" cy="19281"/>
            </a:xfrm>
            <a:custGeom>
              <a:avLst/>
              <a:gdLst/>
              <a:ahLst/>
              <a:cxnLst/>
              <a:rect l="l" t="t" r="r" b="b"/>
              <a:pathLst>
                <a:path w="46" h="168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12"/>
                    <a:pt x="1" y="168"/>
                    <a:pt x="1" y="168"/>
                  </a:cubicBezTo>
                  <a:lnTo>
                    <a:pt x="1" y="168"/>
                  </a:lnTo>
                  <a:cubicBezTo>
                    <a:pt x="23" y="112"/>
                    <a:pt x="34" y="56"/>
                    <a:pt x="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 rot="10800000">
              <a:off x="970576" y="53827"/>
              <a:ext cx="329268" cy="400759"/>
            </a:xfrm>
            <a:custGeom>
              <a:avLst/>
              <a:gdLst/>
              <a:ahLst/>
              <a:cxnLst/>
              <a:rect l="l" t="t" r="r" b="b"/>
              <a:pathLst>
                <a:path w="2869" h="3492" extrusionOk="0">
                  <a:moveTo>
                    <a:pt x="858" y="0"/>
                  </a:moveTo>
                  <a:cubicBezTo>
                    <a:pt x="816" y="0"/>
                    <a:pt x="776" y="3"/>
                    <a:pt x="737" y="10"/>
                  </a:cubicBezTo>
                  <a:cubicBezTo>
                    <a:pt x="1" y="132"/>
                    <a:pt x="68" y="735"/>
                    <a:pt x="358" y="903"/>
                  </a:cubicBezTo>
                  <a:cubicBezTo>
                    <a:pt x="648" y="1059"/>
                    <a:pt x="1295" y="1059"/>
                    <a:pt x="1675" y="1405"/>
                  </a:cubicBezTo>
                  <a:cubicBezTo>
                    <a:pt x="2489" y="2119"/>
                    <a:pt x="2378" y="3112"/>
                    <a:pt x="2277" y="3491"/>
                  </a:cubicBezTo>
                  <a:cubicBezTo>
                    <a:pt x="2679" y="1996"/>
                    <a:pt x="1954" y="1181"/>
                    <a:pt x="1385" y="679"/>
                  </a:cubicBezTo>
                  <a:lnTo>
                    <a:pt x="1385" y="679"/>
                  </a:lnTo>
                  <a:cubicBezTo>
                    <a:pt x="2378" y="847"/>
                    <a:pt x="2590" y="2164"/>
                    <a:pt x="2668" y="2855"/>
                  </a:cubicBezTo>
                  <a:cubicBezTo>
                    <a:pt x="2869" y="1047"/>
                    <a:pt x="1616" y="0"/>
                    <a:pt x="8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 rot="10800000">
              <a:off x="973108" y="181907"/>
              <a:ext cx="115" cy="10329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0" y="0"/>
                  </a:moveTo>
                  <a:lnTo>
                    <a:pt x="0" y="90"/>
                  </a:lnTo>
                  <a:cubicBezTo>
                    <a:pt x="0" y="90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 rot="10800000">
              <a:off x="935915" y="192117"/>
              <a:ext cx="421082" cy="434730"/>
            </a:xfrm>
            <a:custGeom>
              <a:avLst/>
              <a:gdLst/>
              <a:ahLst/>
              <a:cxnLst/>
              <a:rect l="l" t="t" r="r" b="b"/>
              <a:pathLst>
                <a:path w="3669" h="3788" extrusionOk="0">
                  <a:moveTo>
                    <a:pt x="1172" y="0"/>
                  </a:moveTo>
                  <a:cubicBezTo>
                    <a:pt x="448" y="0"/>
                    <a:pt x="1" y="566"/>
                    <a:pt x="220" y="875"/>
                  </a:cubicBezTo>
                  <a:cubicBezTo>
                    <a:pt x="465" y="1221"/>
                    <a:pt x="1090" y="1165"/>
                    <a:pt x="1849" y="1388"/>
                  </a:cubicBezTo>
                  <a:cubicBezTo>
                    <a:pt x="3166" y="1823"/>
                    <a:pt x="3322" y="3397"/>
                    <a:pt x="3344" y="3787"/>
                  </a:cubicBezTo>
                  <a:cubicBezTo>
                    <a:pt x="3322" y="1890"/>
                    <a:pt x="2273" y="1109"/>
                    <a:pt x="1871" y="774"/>
                  </a:cubicBezTo>
                  <a:lnTo>
                    <a:pt x="1871" y="774"/>
                  </a:lnTo>
                  <a:cubicBezTo>
                    <a:pt x="2831" y="1254"/>
                    <a:pt x="3478" y="2191"/>
                    <a:pt x="3568" y="3263"/>
                  </a:cubicBezTo>
                  <a:cubicBezTo>
                    <a:pt x="3668" y="1622"/>
                    <a:pt x="2329" y="183"/>
                    <a:pt x="1447" y="27"/>
                  </a:cubicBezTo>
                  <a:cubicBezTo>
                    <a:pt x="1352" y="8"/>
                    <a:pt x="1260" y="0"/>
                    <a:pt x="11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 rot="10800000">
              <a:off x="26635" y="3"/>
              <a:ext cx="303675" cy="371609"/>
            </a:xfrm>
            <a:custGeom>
              <a:avLst/>
              <a:gdLst/>
              <a:ahLst/>
              <a:cxnLst/>
              <a:rect l="l" t="t" r="r" b="b"/>
              <a:pathLst>
                <a:path w="2646" h="3238" extrusionOk="0">
                  <a:moveTo>
                    <a:pt x="2645" y="1"/>
                  </a:moveTo>
                  <a:cubicBezTo>
                    <a:pt x="2511" y="258"/>
                    <a:pt x="2378" y="503"/>
                    <a:pt x="2221" y="749"/>
                  </a:cubicBezTo>
                  <a:cubicBezTo>
                    <a:pt x="2020" y="1072"/>
                    <a:pt x="1786" y="1385"/>
                    <a:pt x="1552" y="1675"/>
                  </a:cubicBezTo>
                  <a:cubicBezTo>
                    <a:pt x="1116" y="2199"/>
                    <a:pt x="637" y="2679"/>
                    <a:pt x="123" y="3126"/>
                  </a:cubicBezTo>
                  <a:lnTo>
                    <a:pt x="1" y="3237"/>
                  </a:lnTo>
                  <a:lnTo>
                    <a:pt x="335" y="3237"/>
                  </a:lnTo>
                  <a:cubicBezTo>
                    <a:pt x="871" y="2835"/>
                    <a:pt x="1351" y="2389"/>
                    <a:pt x="1797" y="1898"/>
                  </a:cubicBezTo>
                  <a:cubicBezTo>
                    <a:pt x="2110" y="1552"/>
                    <a:pt x="2389" y="1195"/>
                    <a:pt x="2645" y="804"/>
                  </a:cubicBezTo>
                  <a:lnTo>
                    <a:pt x="2645" y="659"/>
                  </a:lnTo>
                  <a:cubicBezTo>
                    <a:pt x="2601" y="726"/>
                    <a:pt x="2556" y="793"/>
                    <a:pt x="2511" y="871"/>
                  </a:cubicBezTo>
                  <a:lnTo>
                    <a:pt x="2244" y="871"/>
                  </a:lnTo>
                  <a:cubicBezTo>
                    <a:pt x="2344" y="682"/>
                    <a:pt x="2444" y="492"/>
                    <a:pt x="2578" y="302"/>
                  </a:cubicBezTo>
                  <a:cubicBezTo>
                    <a:pt x="2601" y="258"/>
                    <a:pt x="2623" y="224"/>
                    <a:pt x="2645" y="191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 rot="10800000">
              <a:off x="25359" y="783379"/>
              <a:ext cx="919747" cy="639241"/>
            </a:xfrm>
            <a:custGeom>
              <a:avLst/>
              <a:gdLst/>
              <a:ahLst/>
              <a:cxnLst/>
              <a:rect l="l" t="t" r="r" b="b"/>
              <a:pathLst>
                <a:path w="8014" h="5570" extrusionOk="0">
                  <a:moveTo>
                    <a:pt x="3688" y="1"/>
                  </a:moveTo>
                  <a:cubicBezTo>
                    <a:pt x="3536" y="1"/>
                    <a:pt x="3383" y="6"/>
                    <a:pt x="3226" y="19"/>
                  </a:cubicBezTo>
                  <a:lnTo>
                    <a:pt x="3048" y="31"/>
                  </a:lnTo>
                  <a:lnTo>
                    <a:pt x="2847" y="64"/>
                  </a:lnTo>
                  <a:cubicBezTo>
                    <a:pt x="2713" y="75"/>
                    <a:pt x="2590" y="109"/>
                    <a:pt x="2467" y="142"/>
                  </a:cubicBezTo>
                  <a:cubicBezTo>
                    <a:pt x="2211" y="198"/>
                    <a:pt x="1965" y="298"/>
                    <a:pt x="1731" y="410"/>
                  </a:cubicBezTo>
                  <a:cubicBezTo>
                    <a:pt x="1508" y="522"/>
                    <a:pt x="1284" y="655"/>
                    <a:pt x="1083" y="823"/>
                  </a:cubicBezTo>
                  <a:cubicBezTo>
                    <a:pt x="704" y="1146"/>
                    <a:pt x="403" y="1559"/>
                    <a:pt x="191" y="2017"/>
                  </a:cubicBezTo>
                  <a:cubicBezTo>
                    <a:pt x="113" y="2195"/>
                    <a:pt x="57" y="2385"/>
                    <a:pt x="1" y="2586"/>
                  </a:cubicBezTo>
                  <a:cubicBezTo>
                    <a:pt x="68" y="2843"/>
                    <a:pt x="113" y="3111"/>
                    <a:pt x="124" y="3390"/>
                  </a:cubicBezTo>
                  <a:cubicBezTo>
                    <a:pt x="135" y="3613"/>
                    <a:pt x="135" y="3836"/>
                    <a:pt x="101" y="4059"/>
                  </a:cubicBezTo>
                  <a:cubicBezTo>
                    <a:pt x="79" y="4204"/>
                    <a:pt x="46" y="4349"/>
                    <a:pt x="1" y="4483"/>
                  </a:cubicBezTo>
                  <a:cubicBezTo>
                    <a:pt x="34" y="4561"/>
                    <a:pt x="68" y="4651"/>
                    <a:pt x="113" y="4717"/>
                  </a:cubicBezTo>
                  <a:cubicBezTo>
                    <a:pt x="358" y="5097"/>
                    <a:pt x="726" y="5365"/>
                    <a:pt x="1162" y="5476"/>
                  </a:cubicBezTo>
                  <a:cubicBezTo>
                    <a:pt x="1366" y="5538"/>
                    <a:pt x="1581" y="5569"/>
                    <a:pt x="1797" y="5569"/>
                  </a:cubicBezTo>
                  <a:cubicBezTo>
                    <a:pt x="1969" y="5569"/>
                    <a:pt x="2142" y="5549"/>
                    <a:pt x="2311" y="5510"/>
                  </a:cubicBezTo>
                  <a:cubicBezTo>
                    <a:pt x="2657" y="5421"/>
                    <a:pt x="2969" y="5209"/>
                    <a:pt x="3170" y="4907"/>
                  </a:cubicBezTo>
                  <a:cubicBezTo>
                    <a:pt x="3260" y="4773"/>
                    <a:pt x="3315" y="4628"/>
                    <a:pt x="3360" y="4472"/>
                  </a:cubicBezTo>
                  <a:cubicBezTo>
                    <a:pt x="3405" y="4327"/>
                    <a:pt x="3416" y="4182"/>
                    <a:pt x="3393" y="4026"/>
                  </a:cubicBezTo>
                  <a:cubicBezTo>
                    <a:pt x="3371" y="3769"/>
                    <a:pt x="3248" y="3523"/>
                    <a:pt x="3070" y="3345"/>
                  </a:cubicBezTo>
                  <a:cubicBezTo>
                    <a:pt x="2925" y="3189"/>
                    <a:pt x="2746" y="3088"/>
                    <a:pt x="2534" y="3044"/>
                  </a:cubicBezTo>
                  <a:cubicBezTo>
                    <a:pt x="2486" y="3036"/>
                    <a:pt x="2436" y="3031"/>
                    <a:pt x="2386" y="3031"/>
                  </a:cubicBezTo>
                  <a:cubicBezTo>
                    <a:pt x="2229" y="3031"/>
                    <a:pt x="2067" y="3073"/>
                    <a:pt x="1932" y="3166"/>
                  </a:cubicBezTo>
                  <a:cubicBezTo>
                    <a:pt x="2032" y="3111"/>
                    <a:pt x="2144" y="3077"/>
                    <a:pt x="2255" y="3077"/>
                  </a:cubicBezTo>
                  <a:cubicBezTo>
                    <a:pt x="2300" y="3077"/>
                    <a:pt x="2344" y="3088"/>
                    <a:pt x="2389" y="3099"/>
                  </a:cubicBezTo>
                  <a:cubicBezTo>
                    <a:pt x="2434" y="3099"/>
                    <a:pt x="2478" y="3111"/>
                    <a:pt x="2534" y="3122"/>
                  </a:cubicBezTo>
                  <a:cubicBezTo>
                    <a:pt x="2713" y="3177"/>
                    <a:pt x="2869" y="3278"/>
                    <a:pt x="2992" y="3423"/>
                  </a:cubicBezTo>
                  <a:cubicBezTo>
                    <a:pt x="3137" y="3590"/>
                    <a:pt x="3226" y="3814"/>
                    <a:pt x="3237" y="4048"/>
                  </a:cubicBezTo>
                  <a:cubicBezTo>
                    <a:pt x="3237" y="4305"/>
                    <a:pt x="3148" y="4572"/>
                    <a:pt x="2992" y="4773"/>
                  </a:cubicBezTo>
                  <a:cubicBezTo>
                    <a:pt x="2763" y="5094"/>
                    <a:pt x="2351" y="5263"/>
                    <a:pt x="1903" y="5263"/>
                  </a:cubicBezTo>
                  <a:cubicBezTo>
                    <a:pt x="1696" y="5263"/>
                    <a:pt x="1481" y="5227"/>
                    <a:pt x="1273" y="5153"/>
                  </a:cubicBezTo>
                  <a:cubicBezTo>
                    <a:pt x="1106" y="5097"/>
                    <a:pt x="950" y="5008"/>
                    <a:pt x="804" y="4907"/>
                  </a:cubicBezTo>
                  <a:cubicBezTo>
                    <a:pt x="671" y="4807"/>
                    <a:pt x="559" y="4684"/>
                    <a:pt x="470" y="4539"/>
                  </a:cubicBezTo>
                  <a:cubicBezTo>
                    <a:pt x="313" y="4238"/>
                    <a:pt x="291" y="3814"/>
                    <a:pt x="325" y="3423"/>
                  </a:cubicBezTo>
                  <a:cubicBezTo>
                    <a:pt x="403" y="2620"/>
                    <a:pt x="760" y="1771"/>
                    <a:pt x="1429" y="1225"/>
                  </a:cubicBezTo>
                  <a:cubicBezTo>
                    <a:pt x="1597" y="1091"/>
                    <a:pt x="1787" y="979"/>
                    <a:pt x="1987" y="890"/>
                  </a:cubicBezTo>
                  <a:cubicBezTo>
                    <a:pt x="2188" y="789"/>
                    <a:pt x="2400" y="722"/>
                    <a:pt x="2612" y="667"/>
                  </a:cubicBezTo>
                  <a:cubicBezTo>
                    <a:pt x="2724" y="655"/>
                    <a:pt x="2836" y="622"/>
                    <a:pt x="2947" y="611"/>
                  </a:cubicBezTo>
                  <a:lnTo>
                    <a:pt x="3114" y="588"/>
                  </a:lnTo>
                  <a:lnTo>
                    <a:pt x="3293" y="577"/>
                  </a:lnTo>
                  <a:cubicBezTo>
                    <a:pt x="3410" y="572"/>
                    <a:pt x="3527" y="569"/>
                    <a:pt x="3645" y="569"/>
                  </a:cubicBezTo>
                  <a:cubicBezTo>
                    <a:pt x="3762" y="569"/>
                    <a:pt x="3879" y="572"/>
                    <a:pt x="3996" y="577"/>
                  </a:cubicBezTo>
                  <a:cubicBezTo>
                    <a:pt x="4465" y="600"/>
                    <a:pt x="4933" y="689"/>
                    <a:pt x="5391" y="823"/>
                  </a:cubicBezTo>
                  <a:cubicBezTo>
                    <a:pt x="5837" y="968"/>
                    <a:pt x="6273" y="1169"/>
                    <a:pt x="6674" y="1425"/>
                  </a:cubicBezTo>
                  <a:cubicBezTo>
                    <a:pt x="7076" y="1682"/>
                    <a:pt x="7433" y="1995"/>
                    <a:pt x="7735" y="2352"/>
                  </a:cubicBezTo>
                  <a:cubicBezTo>
                    <a:pt x="7835" y="2474"/>
                    <a:pt x="7924" y="2608"/>
                    <a:pt x="8014" y="2742"/>
                  </a:cubicBezTo>
                  <a:lnTo>
                    <a:pt x="8014" y="1805"/>
                  </a:lnTo>
                  <a:cubicBezTo>
                    <a:pt x="7712" y="1470"/>
                    <a:pt x="7366" y="1169"/>
                    <a:pt x="6987" y="923"/>
                  </a:cubicBezTo>
                  <a:cubicBezTo>
                    <a:pt x="6619" y="689"/>
                    <a:pt x="6217" y="499"/>
                    <a:pt x="5804" y="354"/>
                  </a:cubicBezTo>
                  <a:cubicBezTo>
                    <a:pt x="5665" y="403"/>
                    <a:pt x="5517" y="430"/>
                    <a:pt x="5372" y="430"/>
                  </a:cubicBezTo>
                  <a:cubicBezTo>
                    <a:pt x="5284" y="430"/>
                    <a:pt x="5196" y="420"/>
                    <a:pt x="5112" y="399"/>
                  </a:cubicBezTo>
                  <a:cubicBezTo>
                    <a:pt x="4933" y="354"/>
                    <a:pt x="4766" y="276"/>
                    <a:pt x="4632" y="164"/>
                  </a:cubicBezTo>
                  <a:cubicBezTo>
                    <a:pt x="4576" y="131"/>
                    <a:pt x="4532" y="86"/>
                    <a:pt x="4487" y="53"/>
                  </a:cubicBezTo>
                  <a:cubicBezTo>
                    <a:pt x="4320" y="31"/>
                    <a:pt x="4163" y="8"/>
                    <a:pt x="4007" y="8"/>
                  </a:cubicBezTo>
                  <a:cubicBezTo>
                    <a:pt x="3901" y="4"/>
                    <a:pt x="3795" y="1"/>
                    <a:pt x="36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 rot="10800000">
              <a:off x="928234" y="908016"/>
              <a:ext cx="32135" cy="217824"/>
            </a:xfrm>
            <a:custGeom>
              <a:avLst/>
              <a:gdLst/>
              <a:ahLst/>
              <a:cxnLst/>
              <a:rect l="l" t="t" r="r" b="b"/>
              <a:pathLst>
                <a:path w="280" h="1898" extrusionOk="0">
                  <a:moveTo>
                    <a:pt x="145" y="0"/>
                  </a:moveTo>
                  <a:cubicBezTo>
                    <a:pt x="67" y="268"/>
                    <a:pt x="34" y="536"/>
                    <a:pt x="11" y="804"/>
                  </a:cubicBezTo>
                  <a:cubicBezTo>
                    <a:pt x="0" y="1027"/>
                    <a:pt x="11" y="1261"/>
                    <a:pt x="45" y="1484"/>
                  </a:cubicBezTo>
                  <a:cubicBezTo>
                    <a:pt x="67" y="1629"/>
                    <a:pt x="101" y="1763"/>
                    <a:pt x="145" y="1897"/>
                  </a:cubicBezTo>
                  <a:cubicBezTo>
                    <a:pt x="190" y="1763"/>
                    <a:pt x="223" y="1629"/>
                    <a:pt x="246" y="1484"/>
                  </a:cubicBezTo>
                  <a:cubicBezTo>
                    <a:pt x="268" y="1261"/>
                    <a:pt x="279" y="1027"/>
                    <a:pt x="268" y="804"/>
                  </a:cubicBezTo>
                  <a:cubicBezTo>
                    <a:pt x="257" y="536"/>
                    <a:pt x="212" y="268"/>
                    <a:pt x="1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 rot="10800000">
              <a:off x="592773" y="924887"/>
              <a:ext cx="165265" cy="142882"/>
            </a:xfrm>
            <a:custGeom>
              <a:avLst/>
              <a:gdLst/>
              <a:ahLst/>
              <a:cxnLst/>
              <a:rect l="l" t="t" r="r" b="b"/>
              <a:pathLst>
                <a:path w="1440" h="1245" extrusionOk="0">
                  <a:moveTo>
                    <a:pt x="664" y="1"/>
                  </a:moveTo>
                  <a:cubicBezTo>
                    <a:pt x="604" y="1"/>
                    <a:pt x="548" y="8"/>
                    <a:pt x="491" y="30"/>
                  </a:cubicBezTo>
                  <a:cubicBezTo>
                    <a:pt x="402" y="52"/>
                    <a:pt x="324" y="85"/>
                    <a:pt x="246" y="141"/>
                  </a:cubicBezTo>
                  <a:lnTo>
                    <a:pt x="168" y="197"/>
                  </a:lnTo>
                  <a:lnTo>
                    <a:pt x="246" y="130"/>
                  </a:lnTo>
                  <a:lnTo>
                    <a:pt x="313" y="74"/>
                  </a:lnTo>
                  <a:lnTo>
                    <a:pt x="313" y="74"/>
                  </a:lnTo>
                  <a:cubicBezTo>
                    <a:pt x="123" y="186"/>
                    <a:pt x="0" y="398"/>
                    <a:pt x="11" y="621"/>
                  </a:cubicBezTo>
                  <a:cubicBezTo>
                    <a:pt x="4" y="991"/>
                    <a:pt x="306" y="1244"/>
                    <a:pt x="630" y="1244"/>
                  </a:cubicBezTo>
                  <a:cubicBezTo>
                    <a:pt x="766" y="1244"/>
                    <a:pt x="905" y="1200"/>
                    <a:pt x="1027" y="1101"/>
                  </a:cubicBezTo>
                  <a:cubicBezTo>
                    <a:pt x="1440" y="777"/>
                    <a:pt x="1284" y="119"/>
                    <a:pt x="770" y="7"/>
                  </a:cubicBezTo>
                  <a:cubicBezTo>
                    <a:pt x="734" y="3"/>
                    <a:pt x="698" y="1"/>
                    <a:pt x="66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 rot="10800000">
              <a:off x="670816" y="1045046"/>
              <a:ext cx="68057" cy="23756"/>
            </a:xfrm>
            <a:custGeom>
              <a:avLst/>
              <a:gdLst/>
              <a:ahLst/>
              <a:cxnLst/>
              <a:rect l="l" t="t" r="r" b="b"/>
              <a:pathLst>
                <a:path w="593" h="207" extrusionOk="0">
                  <a:moveTo>
                    <a:pt x="497" y="1"/>
                  </a:moveTo>
                  <a:cubicBezTo>
                    <a:pt x="484" y="1"/>
                    <a:pt x="471" y="2"/>
                    <a:pt x="458" y="5"/>
                  </a:cubicBezTo>
                  <a:cubicBezTo>
                    <a:pt x="347" y="5"/>
                    <a:pt x="235" y="28"/>
                    <a:pt x="146" y="83"/>
                  </a:cubicBezTo>
                  <a:lnTo>
                    <a:pt x="68" y="139"/>
                  </a:lnTo>
                  <a:lnTo>
                    <a:pt x="1" y="206"/>
                  </a:lnTo>
                  <a:lnTo>
                    <a:pt x="79" y="150"/>
                  </a:lnTo>
                  <a:cubicBezTo>
                    <a:pt x="146" y="94"/>
                    <a:pt x="235" y="61"/>
                    <a:pt x="313" y="39"/>
                  </a:cubicBezTo>
                  <a:cubicBezTo>
                    <a:pt x="377" y="17"/>
                    <a:pt x="436" y="10"/>
                    <a:pt x="494" y="10"/>
                  </a:cubicBezTo>
                  <a:cubicBezTo>
                    <a:pt x="527" y="10"/>
                    <a:pt x="559" y="12"/>
                    <a:pt x="592" y="16"/>
                  </a:cubicBezTo>
                  <a:cubicBezTo>
                    <a:pt x="561" y="8"/>
                    <a:pt x="529" y="1"/>
                    <a:pt x="4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 rot="10800000">
              <a:off x="25378" y="271537"/>
              <a:ext cx="46251" cy="78270"/>
            </a:xfrm>
            <a:custGeom>
              <a:avLst/>
              <a:gdLst/>
              <a:ahLst/>
              <a:cxnLst/>
              <a:rect l="l" t="t" r="r" b="b"/>
              <a:pathLst>
                <a:path w="403" h="682" extrusionOk="0">
                  <a:moveTo>
                    <a:pt x="403" y="1"/>
                  </a:moveTo>
                  <a:cubicBezTo>
                    <a:pt x="380" y="34"/>
                    <a:pt x="358" y="68"/>
                    <a:pt x="336" y="112"/>
                  </a:cubicBezTo>
                  <a:cubicBezTo>
                    <a:pt x="202" y="302"/>
                    <a:pt x="90" y="492"/>
                    <a:pt x="1" y="681"/>
                  </a:cubicBezTo>
                  <a:lnTo>
                    <a:pt x="257" y="681"/>
                  </a:lnTo>
                  <a:cubicBezTo>
                    <a:pt x="302" y="614"/>
                    <a:pt x="347" y="536"/>
                    <a:pt x="403" y="469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 rot="10800000">
              <a:off x="231606" y="2"/>
              <a:ext cx="257538" cy="454699"/>
            </a:xfrm>
            <a:custGeom>
              <a:avLst/>
              <a:gdLst/>
              <a:ahLst/>
              <a:cxnLst/>
              <a:rect l="l" t="t" r="r" b="b"/>
              <a:pathLst>
                <a:path w="2244" h="3962" extrusionOk="0">
                  <a:moveTo>
                    <a:pt x="455" y="0"/>
                  </a:moveTo>
                  <a:cubicBezTo>
                    <a:pt x="298" y="0"/>
                    <a:pt x="144" y="13"/>
                    <a:pt x="1" y="33"/>
                  </a:cubicBezTo>
                  <a:cubicBezTo>
                    <a:pt x="280" y="926"/>
                    <a:pt x="1463" y="2499"/>
                    <a:pt x="704" y="3850"/>
                  </a:cubicBezTo>
                  <a:cubicBezTo>
                    <a:pt x="1173" y="3292"/>
                    <a:pt x="1764" y="1495"/>
                    <a:pt x="916" y="859"/>
                  </a:cubicBezTo>
                  <a:lnTo>
                    <a:pt x="916" y="859"/>
                  </a:lnTo>
                  <a:cubicBezTo>
                    <a:pt x="1407" y="982"/>
                    <a:pt x="2222" y="1841"/>
                    <a:pt x="1016" y="3961"/>
                  </a:cubicBezTo>
                  <a:lnTo>
                    <a:pt x="1094" y="3961"/>
                  </a:lnTo>
                  <a:cubicBezTo>
                    <a:pt x="1474" y="3582"/>
                    <a:pt x="2244" y="2656"/>
                    <a:pt x="2121" y="1517"/>
                  </a:cubicBezTo>
                  <a:cubicBezTo>
                    <a:pt x="1983" y="286"/>
                    <a:pt x="1187" y="0"/>
                    <a:pt x="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 rot="10800000">
              <a:off x="89412" y="162737"/>
              <a:ext cx="260063" cy="474439"/>
            </a:xfrm>
            <a:custGeom>
              <a:avLst/>
              <a:gdLst/>
              <a:ahLst/>
              <a:cxnLst/>
              <a:rect l="l" t="t" r="r" b="b"/>
              <a:pathLst>
                <a:path w="2266" h="4134" extrusionOk="0">
                  <a:moveTo>
                    <a:pt x="616" y="1"/>
                  </a:moveTo>
                  <a:cubicBezTo>
                    <a:pt x="464" y="1"/>
                    <a:pt x="342" y="37"/>
                    <a:pt x="279" y="105"/>
                  </a:cubicBezTo>
                  <a:cubicBezTo>
                    <a:pt x="0" y="418"/>
                    <a:pt x="101" y="719"/>
                    <a:pt x="781" y="1578"/>
                  </a:cubicBezTo>
                  <a:cubicBezTo>
                    <a:pt x="1473" y="2438"/>
                    <a:pt x="1016" y="4134"/>
                    <a:pt x="1016" y="4134"/>
                  </a:cubicBezTo>
                  <a:cubicBezTo>
                    <a:pt x="1708" y="3241"/>
                    <a:pt x="1384" y="1645"/>
                    <a:pt x="1116" y="1020"/>
                  </a:cubicBezTo>
                  <a:lnTo>
                    <a:pt x="1116" y="1020"/>
                  </a:lnTo>
                  <a:cubicBezTo>
                    <a:pt x="2076" y="1456"/>
                    <a:pt x="1830" y="2728"/>
                    <a:pt x="1607" y="3487"/>
                  </a:cubicBezTo>
                  <a:cubicBezTo>
                    <a:pt x="1797" y="3330"/>
                    <a:pt x="2266" y="2650"/>
                    <a:pt x="2132" y="1433"/>
                  </a:cubicBezTo>
                  <a:cubicBezTo>
                    <a:pt x="2011" y="423"/>
                    <a:pt x="1135" y="1"/>
                    <a:pt x="6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 rot="10800000">
              <a:off x="7" y="330407"/>
              <a:ext cx="390439" cy="499113"/>
            </a:xfrm>
            <a:custGeom>
              <a:avLst/>
              <a:gdLst/>
              <a:ahLst/>
              <a:cxnLst/>
              <a:rect l="l" t="t" r="r" b="b"/>
              <a:pathLst>
                <a:path w="3402" h="4349" extrusionOk="0">
                  <a:moveTo>
                    <a:pt x="1000" y="1"/>
                  </a:moveTo>
                  <a:cubicBezTo>
                    <a:pt x="963" y="1"/>
                    <a:pt x="927" y="3"/>
                    <a:pt x="893" y="7"/>
                  </a:cubicBezTo>
                  <a:cubicBezTo>
                    <a:pt x="0" y="119"/>
                    <a:pt x="45" y="844"/>
                    <a:pt x="391" y="1056"/>
                  </a:cubicBezTo>
                  <a:cubicBezTo>
                    <a:pt x="737" y="1257"/>
                    <a:pt x="1507" y="1302"/>
                    <a:pt x="1953" y="1737"/>
                  </a:cubicBezTo>
                  <a:cubicBezTo>
                    <a:pt x="2957" y="2685"/>
                    <a:pt x="2667" y="3969"/>
                    <a:pt x="2544" y="4348"/>
                  </a:cubicBezTo>
                  <a:cubicBezTo>
                    <a:pt x="3158" y="2529"/>
                    <a:pt x="2299" y="1491"/>
                    <a:pt x="1640" y="844"/>
                  </a:cubicBezTo>
                  <a:lnTo>
                    <a:pt x="1640" y="844"/>
                  </a:lnTo>
                  <a:cubicBezTo>
                    <a:pt x="2823" y="1089"/>
                    <a:pt x="3013" y="2685"/>
                    <a:pt x="3069" y="3522"/>
                  </a:cubicBezTo>
                  <a:cubicBezTo>
                    <a:pt x="3401" y="1323"/>
                    <a:pt x="1909" y="1"/>
                    <a:pt x="100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 rot="10800000">
              <a:off x="98370" y="316410"/>
              <a:ext cx="4017" cy="14116"/>
            </a:xfrm>
            <a:custGeom>
              <a:avLst/>
              <a:gdLst/>
              <a:ahLst/>
              <a:cxnLst/>
              <a:rect l="l" t="t" r="r" b="b"/>
              <a:pathLst>
                <a:path w="35" h="123" extrusionOk="0">
                  <a:moveTo>
                    <a:pt x="34" y="0"/>
                  </a:moveTo>
                  <a:cubicBezTo>
                    <a:pt x="23" y="45"/>
                    <a:pt x="12" y="78"/>
                    <a:pt x="1" y="123"/>
                  </a:cubicBezTo>
                  <a:cubicBezTo>
                    <a:pt x="1" y="123"/>
                    <a:pt x="12" y="89"/>
                    <a:pt x="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 rot="10800000">
              <a:off x="25370" y="621220"/>
              <a:ext cx="426361" cy="416253"/>
            </a:xfrm>
            <a:custGeom>
              <a:avLst/>
              <a:gdLst/>
              <a:ahLst/>
              <a:cxnLst/>
              <a:rect l="l" t="t" r="r" b="b"/>
              <a:pathLst>
                <a:path w="3715" h="3627" extrusionOk="0">
                  <a:moveTo>
                    <a:pt x="1362" y="1"/>
                  </a:moveTo>
                  <a:cubicBezTo>
                    <a:pt x="528" y="1"/>
                    <a:pt x="1" y="625"/>
                    <a:pt x="244" y="1004"/>
                  </a:cubicBezTo>
                  <a:cubicBezTo>
                    <a:pt x="523" y="1428"/>
                    <a:pt x="1271" y="1395"/>
                    <a:pt x="2174" y="1707"/>
                  </a:cubicBezTo>
                  <a:cubicBezTo>
                    <a:pt x="3123" y="2065"/>
                    <a:pt x="3536" y="2913"/>
                    <a:pt x="3715" y="3627"/>
                  </a:cubicBezTo>
                  <a:lnTo>
                    <a:pt x="3715" y="3270"/>
                  </a:lnTo>
                  <a:cubicBezTo>
                    <a:pt x="3391" y="1953"/>
                    <a:pt x="2599" y="1295"/>
                    <a:pt x="2230" y="960"/>
                  </a:cubicBezTo>
                  <a:lnTo>
                    <a:pt x="2230" y="960"/>
                  </a:lnTo>
                  <a:cubicBezTo>
                    <a:pt x="2855" y="1317"/>
                    <a:pt x="3369" y="1830"/>
                    <a:pt x="3715" y="2466"/>
                  </a:cubicBezTo>
                  <a:lnTo>
                    <a:pt x="3715" y="1897"/>
                  </a:lnTo>
                  <a:cubicBezTo>
                    <a:pt x="3212" y="915"/>
                    <a:pt x="2387" y="190"/>
                    <a:pt x="1750" y="45"/>
                  </a:cubicBezTo>
                  <a:cubicBezTo>
                    <a:pt x="1615" y="14"/>
                    <a:pt x="1485" y="1"/>
                    <a:pt x="136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 rot="10800000">
              <a:off x="26641" y="166529"/>
              <a:ext cx="36037" cy="28347"/>
            </a:xfrm>
            <a:custGeom>
              <a:avLst/>
              <a:gdLst/>
              <a:ahLst/>
              <a:cxnLst/>
              <a:rect l="l" t="t" r="r" b="b"/>
              <a:pathLst>
                <a:path w="314" h="247" extrusionOk="0">
                  <a:moveTo>
                    <a:pt x="313" y="1"/>
                  </a:moveTo>
                  <a:cubicBezTo>
                    <a:pt x="202" y="68"/>
                    <a:pt x="90" y="157"/>
                    <a:pt x="1" y="246"/>
                  </a:cubicBezTo>
                  <a:cubicBezTo>
                    <a:pt x="101" y="180"/>
                    <a:pt x="202" y="124"/>
                    <a:pt x="313" y="79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 rot="10800000">
              <a:off x="26640" y="183169"/>
              <a:ext cx="65417" cy="71843"/>
            </a:xfrm>
            <a:custGeom>
              <a:avLst/>
              <a:gdLst/>
              <a:ahLst/>
              <a:cxnLst/>
              <a:rect l="l" t="t" r="r" b="b"/>
              <a:pathLst>
                <a:path w="570" h="626" extrusionOk="0">
                  <a:moveTo>
                    <a:pt x="569" y="0"/>
                  </a:moveTo>
                  <a:cubicBezTo>
                    <a:pt x="357" y="190"/>
                    <a:pt x="168" y="391"/>
                    <a:pt x="0" y="625"/>
                  </a:cubicBezTo>
                  <a:cubicBezTo>
                    <a:pt x="179" y="480"/>
                    <a:pt x="380" y="358"/>
                    <a:pt x="569" y="235"/>
                  </a:cubicBezTo>
                  <a:lnTo>
                    <a:pt x="56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 rot="10800000">
              <a:off x="114994" y="996384"/>
              <a:ext cx="755744" cy="324670"/>
            </a:xfrm>
            <a:custGeom>
              <a:avLst/>
              <a:gdLst/>
              <a:ahLst/>
              <a:cxnLst/>
              <a:rect l="l" t="t" r="r" b="b"/>
              <a:pathLst>
                <a:path w="6585" h="2829" extrusionOk="0">
                  <a:moveTo>
                    <a:pt x="2957" y="1"/>
                  </a:moveTo>
                  <a:cubicBezTo>
                    <a:pt x="2681" y="1"/>
                    <a:pt x="2401" y="37"/>
                    <a:pt x="2121" y="116"/>
                  </a:cubicBezTo>
                  <a:cubicBezTo>
                    <a:pt x="0" y="730"/>
                    <a:pt x="313" y="2471"/>
                    <a:pt x="313" y="2471"/>
                  </a:cubicBezTo>
                  <a:cubicBezTo>
                    <a:pt x="555" y="1832"/>
                    <a:pt x="1167" y="1411"/>
                    <a:pt x="1848" y="1411"/>
                  </a:cubicBezTo>
                  <a:cubicBezTo>
                    <a:pt x="1857" y="1411"/>
                    <a:pt x="1866" y="1411"/>
                    <a:pt x="1875" y="1411"/>
                  </a:cubicBezTo>
                  <a:cubicBezTo>
                    <a:pt x="2656" y="1433"/>
                    <a:pt x="3248" y="2147"/>
                    <a:pt x="3326" y="2828"/>
                  </a:cubicBezTo>
                  <a:cubicBezTo>
                    <a:pt x="3973" y="1924"/>
                    <a:pt x="3069" y="819"/>
                    <a:pt x="2366" y="752"/>
                  </a:cubicBezTo>
                  <a:cubicBezTo>
                    <a:pt x="2636" y="671"/>
                    <a:pt x="2908" y="634"/>
                    <a:pt x="3178" y="634"/>
                  </a:cubicBezTo>
                  <a:cubicBezTo>
                    <a:pt x="4533" y="634"/>
                    <a:pt x="5830" y="1568"/>
                    <a:pt x="6584" y="2471"/>
                  </a:cubicBezTo>
                  <a:cubicBezTo>
                    <a:pt x="6391" y="1551"/>
                    <a:pt x="4768" y="1"/>
                    <a:pt x="29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 rot="10800000">
              <a:off x="26638" y="6"/>
              <a:ext cx="157691" cy="33282"/>
            </a:xfrm>
            <a:custGeom>
              <a:avLst/>
              <a:gdLst/>
              <a:ahLst/>
              <a:cxnLst/>
              <a:rect l="l" t="t" r="r" b="b"/>
              <a:pathLst>
                <a:path w="1374" h="290" extrusionOk="0">
                  <a:moveTo>
                    <a:pt x="1038" y="1"/>
                  </a:moveTo>
                  <a:cubicBezTo>
                    <a:pt x="484" y="1"/>
                    <a:pt x="132" y="177"/>
                    <a:pt x="1" y="289"/>
                  </a:cubicBezTo>
                  <a:lnTo>
                    <a:pt x="79" y="289"/>
                  </a:lnTo>
                  <a:cubicBezTo>
                    <a:pt x="269" y="250"/>
                    <a:pt x="461" y="231"/>
                    <a:pt x="654" y="231"/>
                  </a:cubicBezTo>
                  <a:cubicBezTo>
                    <a:pt x="846" y="231"/>
                    <a:pt x="1039" y="250"/>
                    <a:pt x="1228" y="289"/>
                  </a:cubicBezTo>
                  <a:lnTo>
                    <a:pt x="1373" y="289"/>
                  </a:lnTo>
                  <a:lnTo>
                    <a:pt x="1373" y="21"/>
                  </a:lnTo>
                  <a:cubicBezTo>
                    <a:pt x="1254" y="7"/>
                    <a:pt x="1142" y="1"/>
                    <a:pt x="103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 rot="10800000">
              <a:off x="99632" y="39715"/>
              <a:ext cx="18018" cy="2754"/>
            </a:xfrm>
            <a:custGeom>
              <a:avLst/>
              <a:gdLst/>
              <a:ahLst/>
              <a:cxnLst/>
              <a:rect l="l" t="t" r="r" b="b"/>
              <a:pathLst>
                <a:path w="157" h="24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12" y="6"/>
                    <a:pt x="73" y="12"/>
                    <a:pt x="45" y="16"/>
                  </a:cubicBezTo>
                  <a:lnTo>
                    <a:pt x="45" y="16"/>
                  </a:lnTo>
                  <a:cubicBezTo>
                    <a:pt x="85" y="11"/>
                    <a:pt x="124" y="9"/>
                    <a:pt x="156" y="1"/>
                  </a:cubicBezTo>
                  <a:close/>
                  <a:moveTo>
                    <a:pt x="45" y="16"/>
                  </a:moveTo>
                  <a:lnTo>
                    <a:pt x="45" y="16"/>
                  </a:lnTo>
                  <a:cubicBezTo>
                    <a:pt x="30" y="18"/>
                    <a:pt x="15" y="20"/>
                    <a:pt x="0" y="23"/>
                  </a:cubicBezTo>
                  <a:cubicBezTo>
                    <a:pt x="0" y="23"/>
                    <a:pt x="17" y="20"/>
                    <a:pt x="45" y="16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 rot="10800000">
              <a:off x="26640" y="42354"/>
              <a:ext cx="73107" cy="9066"/>
            </a:xfrm>
            <a:custGeom>
              <a:avLst/>
              <a:gdLst/>
              <a:ahLst/>
              <a:cxnLst/>
              <a:rect l="l" t="t" r="r" b="b"/>
              <a:pathLst>
                <a:path w="637" h="79" extrusionOk="0">
                  <a:moveTo>
                    <a:pt x="636" y="1"/>
                  </a:moveTo>
                  <a:cubicBezTo>
                    <a:pt x="424" y="12"/>
                    <a:pt x="212" y="34"/>
                    <a:pt x="0" y="79"/>
                  </a:cubicBezTo>
                  <a:cubicBezTo>
                    <a:pt x="137" y="57"/>
                    <a:pt x="274" y="45"/>
                    <a:pt x="411" y="45"/>
                  </a:cubicBezTo>
                  <a:cubicBezTo>
                    <a:pt x="486" y="45"/>
                    <a:pt x="561" y="49"/>
                    <a:pt x="636" y="5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 rot="10800000">
              <a:off x="25367" y="1381872"/>
              <a:ext cx="525176" cy="680671"/>
            </a:xfrm>
            <a:custGeom>
              <a:avLst/>
              <a:gdLst/>
              <a:ahLst/>
              <a:cxnLst/>
              <a:rect l="l" t="t" r="r" b="b"/>
              <a:pathLst>
                <a:path w="4576" h="5931" extrusionOk="0">
                  <a:moveTo>
                    <a:pt x="4106" y="0"/>
                  </a:moveTo>
                  <a:cubicBezTo>
                    <a:pt x="4006" y="0"/>
                    <a:pt x="3906" y="6"/>
                    <a:pt x="3806" y="16"/>
                  </a:cubicBezTo>
                  <a:cubicBezTo>
                    <a:pt x="3694" y="105"/>
                    <a:pt x="3571" y="183"/>
                    <a:pt x="3437" y="239"/>
                  </a:cubicBezTo>
                  <a:cubicBezTo>
                    <a:pt x="3331" y="267"/>
                    <a:pt x="3222" y="281"/>
                    <a:pt x="3114" y="281"/>
                  </a:cubicBezTo>
                  <a:cubicBezTo>
                    <a:pt x="3005" y="281"/>
                    <a:pt x="2896" y="267"/>
                    <a:pt x="2790" y="239"/>
                  </a:cubicBezTo>
                  <a:cubicBezTo>
                    <a:pt x="2556" y="328"/>
                    <a:pt x="2321" y="429"/>
                    <a:pt x="2109" y="551"/>
                  </a:cubicBezTo>
                  <a:cubicBezTo>
                    <a:pt x="1752" y="752"/>
                    <a:pt x="1429" y="998"/>
                    <a:pt x="1127" y="1277"/>
                  </a:cubicBezTo>
                  <a:cubicBezTo>
                    <a:pt x="982" y="1411"/>
                    <a:pt x="848" y="1556"/>
                    <a:pt x="714" y="1712"/>
                  </a:cubicBezTo>
                  <a:lnTo>
                    <a:pt x="625" y="1823"/>
                  </a:lnTo>
                  <a:lnTo>
                    <a:pt x="536" y="1946"/>
                  </a:lnTo>
                  <a:cubicBezTo>
                    <a:pt x="480" y="2035"/>
                    <a:pt x="424" y="2114"/>
                    <a:pt x="380" y="2203"/>
                  </a:cubicBezTo>
                  <a:cubicBezTo>
                    <a:pt x="279" y="2381"/>
                    <a:pt x="190" y="2571"/>
                    <a:pt x="134" y="2761"/>
                  </a:cubicBezTo>
                  <a:cubicBezTo>
                    <a:pt x="78" y="2951"/>
                    <a:pt x="34" y="3151"/>
                    <a:pt x="22" y="3352"/>
                  </a:cubicBezTo>
                  <a:cubicBezTo>
                    <a:pt x="0" y="3732"/>
                    <a:pt x="56" y="4122"/>
                    <a:pt x="212" y="4491"/>
                  </a:cubicBezTo>
                  <a:cubicBezTo>
                    <a:pt x="346" y="4825"/>
                    <a:pt x="547" y="5127"/>
                    <a:pt x="804" y="5394"/>
                  </a:cubicBezTo>
                  <a:cubicBezTo>
                    <a:pt x="882" y="5484"/>
                    <a:pt x="960" y="5562"/>
                    <a:pt x="1049" y="5629"/>
                  </a:cubicBezTo>
                  <a:cubicBezTo>
                    <a:pt x="1406" y="5673"/>
                    <a:pt x="1763" y="5752"/>
                    <a:pt x="2109" y="5852"/>
                  </a:cubicBezTo>
                  <a:cubicBezTo>
                    <a:pt x="2187" y="5874"/>
                    <a:pt x="2277" y="5908"/>
                    <a:pt x="2366" y="5930"/>
                  </a:cubicBezTo>
                  <a:cubicBezTo>
                    <a:pt x="2466" y="5897"/>
                    <a:pt x="2567" y="5852"/>
                    <a:pt x="2656" y="5807"/>
                  </a:cubicBezTo>
                  <a:cubicBezTo>
                    <a:pt x="2924" y="5651"/>
                    <a:pt x="3147" y="5439"/>
                    <a:pt x="3292" y="5182"/>
                  </a:cubicBezTo>
                  <a:cubicBezTo>
                    <a:pt x="3437" y="4937"/>
                    <a:pt x="3482" y="4647"/>
                    <a:pt x="3415" y="4379"/>
                  </a:cubicBezTo>
                  <a:cubicBezTo>
                    <a:pt x="3393" y="4256"/>
                    <a:pt x="3348" y="4145"/>
                    <a:pt x="3281" y="4033"/>
                  </a:cubicBezTo>
                  <a:cubicBezTo>
                    <a:pt x="3214" y="3933"/>
                    <a:pt x="3136" y="3854"/>
                    <a:pt x="3047" y="3776"/>
                  </a:cubicBezTo>
                  <a:cubicBezTo>
                    <a:pt x="2890" y="3654"/>
                    <a:pt x="2690" y="3587"/>
                    <a:pt x="2489" y="3587"/>
                  </a:cubicBezTo>
                  <a:cubicBezTo>
                    <a:pt x="2332" y="3587"/>
                    <a:pt x="2176" y="3642"/>
                    <a:pt x="2042" y="3732"/>
                  </a:cubicBezTo>
                  <a:cubicBezTo>
                    <a:pt x="1942" y="3799"/>
                    <a:pt x="1875" y="3888"/>
                    <a:pt x="1819" y="4000"/>
                  </a:cubicBezTo>
                  <a:cubicBezTo>
                    <a:pt x="1808" y="4044"/>
                    <a:pt x="1797" y="4089"/>
                    <a:pt x="1786" y="4133"/>
                  </a:cubicBezTo>
                  <a:cubicBezTo>
                    <a:pt x="1808" y="4055"/>
                    <a:pt x="1841" y="3977"/>
                    <a:pt x="1908" y="3910"/>
                  </a:cubicBezTo>
                  <a:cubicBezTo>
                    <a:pt x="1931" y="3888"/>
                    <a:pt x="1953" y="3866"/>
                    <a:pt x="1987" y="3843"/>
                  </a:cubicBezTo>
                  <a:cubicBezTo>
                    <a:pt x="2009" y="3821"/>
                    <a:pt x="2042" y="3799"/>
                    <a:pt x="2076" y="3788"/>
                  </a:cubicBezTo>
                  <a:cubicBezTo>
                    <a:pt x="2183" y="3719"/>
                    <a:pt x="2308" y="3685"/>
                    <a:pt x="2434" y="3685"/>
                  </a:cubicBezTo>
                  <a:cubicBezTo>
                    <a:pt x="2452" y="3685"/>
                    <a:pt x="2471" y="3686"/>
                    <a:pt x="2489" y="3687"/>
                  </a:cubicBezTo>
                  <a:cubicBezTo>
                    <a:pt x="2667" y="3698"/>
                    <a:pt x="2835" y="3765"/>
                    <a:pt x="2969" y="3888"/>
                  </a:cubicBezTo>
                  <a:cubicBezTo>
                    <a:pt x="3125" y="4022"/>
                    <a:pt x="3214" y="4212"/>
                    <a:pt x="3248" y="4424"/>
                  </a:cubicBezTo>
                  <a:cubicBezTo>
                    <a:pt x="3326" y="4848"/>
                    <a:pt x="3024" y="5339"/>
                    <a:pt x="2533" y="5573"/>
                  </a:cubicBezTo>
                  <a:cubicBezTo>
                    <a:pt x="2411" y="5640"/>
                    <a:pt x="2288" y="5685"/>
                    <a:pt x="2154" y="5707"/>
                  </a:cubicBezTo>
                  <a:cubicBezTo>
                    <a:pt x="2094" y="5717"/>
                    <a:pt x="2034" y="5723"/>
                    <a:pt x="1974" y="5723"/>
                  </a:cubicBezTo>
                  <a:cubicBezTo>
                    <a:pt x="1902" y="5723"/>
                    <a:pt x="1831" y="5714"/>
                    <a:pt x="1763" y="5696"/>
                  </a:cubicBezTo>
                  <a:cubicBezTo>
                    <a:pt x="1484" y="5584"/>
                    <a:pt x="1250" y="5406"/>
                    <a:pt x="1060" y="5171"/>
                  </a:cubicBezTo>
                  <a:cubicBezTo>
                    <a:pt x="625" y="4691"/>
                    <a:pt x="391" y="4044"/>
                    <a:pt x="435" y="3386"/>
                  </a:cubicBezTo>
                  <a:cubicBezTo>
                    <a:pt x="446" y="3218"/>
                    <a:pt x="480" y="3051"/>
                    <a:pt x="536" y="2895"/>
                  </a:cubicBezTo>
                  <a:cubicBezTo>
                    <a:pt x="592" y="2727"/>
                    <a:pt x="670" y="2571"/>
                    <a:pt x="748" y="2426"/>
                  </a:cubicBezTo>
                  <a:cubicBezTo>
                    <a:pt x="804" y="2359"/>
                    <a:pt x="848" y="2281"/>
                    <a:pt x="893" y="2214"/>
                  </a:cubicBezTo>
                  <a:lnTo>
                    <a:pt x="971" y="2102"/>
                  </a:lnTo>
                  <a:lnTo>
                    <a:pt x="1060" y="2002"/>
                  </a:lnTo>
                  <a:cubicBezTo>
                    <a:pt x="1172" y="1857"/>
                    <a:pt x="1306" y="1723"/>
                    <a:pt x="1429" y="1600"/>
                  </a:cubicBezTo>
                  <a:cubicBezTo>
                    <a:pt x="1708" y="1355"/>
                    <a:pt x="1998" y="1132"/>
                    <a:pt x="2321" y="953"/>
                  </a:cubicBezTo>
                  <a:cubicBezTo>
                    <a:pt x="2645" y="774"/>
                    <a:pt x="2991" y="641"/>
                    <a:pt x="3348" y="551"/>
                  </a:cubicBezTo>
                  <a:cubicBezTo>
                    <a:pt x="3632" y="489"/>
                    <a:pt x="3923" y="455"/>
                    <a:pt x="4216" y="455"/>
                  </a:cubicBezTo>
                  <a:cubicBezTo>
                    <a:pt x="4291" y="455"/>
                    <a:pt x="4366" y="457"/>
                    <a:pt x="4442" y="462"/>
                  </a:cubicBezTo>
                  <a:cubicBezTo>
                    <a:pt x="4486" y="462"/>
                    <a:pt x="4531" y="473"/>
                    <a:pt x="4576" y="484"/>
                  </a:cubicBezTo>
                  <a:lnTo>
                    <a:pt x="4576" y="38"/>
                  </a:lnTo>
                  <a:lnTo>
                    <a:pt x="4475" y="27"/>
                  </a:lnTo>
                  <a:cubicBezTo>
                    <a:pt x="4352" y="8"/>
                    <a:pt x="4229" y="0"/>
                    <a:pt x="410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 rot="10800000">
              <a:off x="277629" y="1373271"/>
              <a:ext cx="151264" cy="43381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34"/>
                    <a:pt x="90" y="79"/>
                    <a:pt x="145" y="112"/>
                  </a:cubicBezTo>
                  <a:cubicBezTo>
                    <a:pt x="290" y="224"/>
                    <a:pt x="447" y="302"/>
                    <a:pt x="614" y="347"/>
                  </a:cubicBezTo>
                  <a:cubicBezTo>
                    <a:pt x="703" y="368"/>
                    <a:pt x="793" y="378"/>
                    <a:pt x="882" y="378"/>
                  </a:cubicBezTo>
                  <a:cubicBezTo>
                    <a:pt x="1031" y="378"/>
                    <a:pt x="1178" y="351"/>
                    <a:pt x="1317" y="302"/>
                  </a:cubicBezTo>
                  <a:cubicBezTo>
                    <a:pt x="1228" y="269"/>
                    <a:pt x="1150" y="235"/>
                    <a:pt x="1060" y="213"/>
                  </a:cubicBezTo>
                  <a:cubicBezTo>
                    <a:pt x="714" y="112"/>
                    <a:pt x="357" y="34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 rot="10800000">
              <a:off x="232527" y="1520168"/>
              <a:ext cx="116948" cy="111896"/>
            </a:xfrm>
            <a:custGeom>
              <a:avLst/>
              <a:gdLst/>
              <a:ahLst/>
              <a:cxnLst/>
              <a:rect l="l" t="t" r="r" b="b"/>
              <a:pathLst>
                <a:path w="1019" h="975" extrusionOk="0">
                  <a:moveTo>
                    <a:pt x="34" y="371"/>
                  </a:moveTo>
                  <a:cubicBezTo>
                    <a:pt x="27" y="391"/>
                    <a:pt x="24" y="408"/>
                    <a:pt x="23" y="422"/>
                  </a:cubicBezTo>
                  <a:lnTo>
                    <a:pt x="23" y="422"/>
                  </a:lnTo>
                  <a:cubicBezTo>
                    <a:pt x="26" y="405"/>
                    <a:pt x="29" y="388"/>
                    <a:pt x="34" y="371"/>
                  </a:cubicBezTo>
                  <a:close/>
                  <a:moveTo>
                    <a:pt x="499" y="0"/>
                  </a:moveTo>
                  <a:cubicBezTo>
                    <a:pt x="410" y="0"/>
                    <a:pt x="318" y="25"/>
                    <a:pt x="235" y="81"/>
                  </a:cubicBezTo>
                  <a:cubicBezTo>
                    <a:pt x="179" y="137"/>
                    <a:pt x="134" y="193"/>
                    <a:pt x="101" y="249"/>
                  </a:cubicBezTo>
                  <a:cubicBezTo>
                    <a:pt x="67" y="316"/>
                    <a:pt x="45" y="382"/>
                    <a:pt x="34" y="449"/>
                  </a:cubicBezTo>
                  <a:lnTo>
                    <a:pt x="22" y="516"/>
                  </a:lnTo>
                  <a:lnTo>
                    <a:pt x="22" y="449"/>
                  </a:lnTo>
                  <a:cubicBezTo>
                    <a:pt x="22" y="441"/>
                    <a:pt x="22" y="432"/>
                    <a:pt x="23" y="422"/>
                  </a:cubicBezTo>
                  <a:lnTo>
                    <a:pt x="23" y="422"/>
                  </a:lnTo>
                  <a:cubicBezTo>
                    <a:pt x="1" y="574"/>
                    <a:pt x="57" y="730"/>
                    <a:pt x="168" y="840"/>
                  </a:cubicBezTo>
                  <a:cubicBezTo>
                    <a:pt x="267" y="933"/>
                    <a:pt x="388" y="975"/>
                    <a:pt x="506" y="975"/>
                  </a:cubicBezTo>
                  <a:cubicBezTo>
                    <a:pt x="744" y="975"/>
                    <a:pt x="971" y="803"/>
                    <a:pt x="993" y="528"/>
                  </a:cubicBezTo>
                  <a:cubicBezTo>
                    <a:pt x="1018" y="226"/>
                    <a:pt x="767" y="0"/>
                    <a:pt x="49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 rot="10800000">
              <a:off x="322505" y="1572731"/>
              <a:ext cx="24445" cy="50038"/>
            </a:xfrm>
            <a:custGeom>
              <a:avLst/>
              <a:gdLst/>
              <a:ahLst/>
              <a:cxnLst/>
              <a:rect l="l" t="t" r="r" b="b"/>
              <a:pathLst>
                <a:path w="213" h="436" extrusionOk="0">
                  <a:moveTo>
                    <a:pt x="212" y="0"/>
                  </a:moveTo>
                  <a:lnTo>
                    <a:pt x="212" y="0"/>
                  </a:lnTo>
                  <a:cubicBezTo>
                    <a:pt x="190" y="23"/>
                    <a:pt x="157" y="45"/>
                    <a:pt x="134" y="67"/>
                  </a:cubicBezTo>
                  <a:cubicBezTo>
                    <a:pt x="79" y="134"/>
                    <a:pt x="34" y="212"/>
                    <a:pt x="23" y="290"/>
                  </a:cubicBezTo>
                  <a:cubicBezTo>
                    <a:pt x="23" y="300"/>
                    <a:pt x="23" y="308"/>
                    <a:pt x="23" y="316"/>
                  </a:cubicBezTo>
                  <a:lnTo>
                    <a:pt x="23" y="316"/>
                  </a:lnTo>
                  <a:cubicBezTo>
                    <a:pt x="35" y="267"/>
                    <a:pt x="54" y="217"/>
                    <a:pt x="79" y="168"/>
                  </a:cubicBezTo>
                  <a:cubicBezTo>
                    <a:pt x="112" y="112"/>
                    <a:pt x="157" y="56"/>
                    <a:pt x="212" y="0"/>
                  </a:cubicBezTo>
                  <a:close/>
                  <a:moveTo>
                    <a:pt x="23" y="316"/>
                  </a:moveTo>
                  <a:lnTo>
                    <a:pt x="23" y="316"/>
                  </a:lnTo>
                  <a:cubicBezTo>
                    <a:pt x="18" y="334"/>
                    <a:pt x="15" y="351"/>
                    <a:pt x="12" y="368"/>
                  </a:cubicBezTo>
                  <a:cubicBezTo>
                    <a:pt x="20" y="352"/>
                    <a:pt x="22" y="337"/>
                    <a:pt x="23" y="316"/>
                  </a:cubicBezTo>
                  <a:close/>
                  <a:moveTo>
                    <a:pt x="12" y="368"/>
                  </a:moveTo>
                  <a:cubicBezTo>
                    <a:pt x="0" y="413"/>
                    <a:pt x="0" y="435"/>
                    <a:pt x="0" y="435"/>
                  </a:cubicBezTo>
                  <a:lnTo>
                    <a:pt x="12" y="368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 rot="10800000">
              <a:off x="26639" y="1680608"/>
              <a:ext cx="130720" cy="177886"/>
            </a:xfrm>
            <a:custGeom>
              <a:avLst/>
              <a:gdLst/>
              <a:ahLst/>
              <a:cxnLst/>
              <a:rect l="l" t="t" r="r" b="b"/>
              <a:pathLst>
                <a:path w="1139" h="1550" extrusionOk="0">
                  <a:moveTo>
                    <a:pt x="1138" y="1"/>
                  </a:moveTo>
                  <a:cubicBezTo>
                    <a:pt x="982" y="34"/>
                    <a:pt x="837" y="101"/>
                    <a:pt x="692" y="179"/>
                  </a:cubicBezTo>
                  <a:cubicBezTo>
                    <a:pt x="0" y="637"/>
                    <a:pt x="34" y="1463"/>
                    <a:pt x="424" y="1541"/>
                  </a:cubicBezTo>
                  <a:cubicBezTo>
                    <a:pt x="453" y="1547"/>
                    <a:pt x="483" y="1549"/>
                    <a:pt x="512" y="1549"/>
                  </a:cubicBezTo>
                  <a:cubicBezTo>
                    <a:pt x="707" y="1549"/>
                    <a:pt x="906" y="1428"/>
                    <a:pt x="1138" y="1273"/>
                  </a:cubicBezTo>
                  <a:lnTo>
                    <a:pt x="1138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 rot="10800000">
              <a:off x="25368" y="1515116"/>
              <a:ext cx="499583" cy="426696"/>
            </a:xfrm>
            <a:custGeom>
              <a:avLst/>
              <a:gdLst/>
              <a:ahLst/>
              <a:cxnLst/>
              <a:rect l="l" t="t" r="r" b="b"/>
              <a:pathLst>
                <a:path w="4353" h="3718" extrusionOk="0">
                  <a:moveTo>
                    <a:pt x="3513" y="0"/>
                  </a:moveTo>
                  <a:cubicBezTo>
                    <a:pt x="2572" y="0"/>
                    <a:pt x="1350" y="401"/>
                    <a:pt x="804" y="1452"/>
                  </a:cubicBezTo>
                  <a:cubicBezTo>
                    <a:pt x="0" y="2959"/>
                    <a:pt x="1150" y="3718"/>
                    <a:pt x="1150" y="3718"/>
                  </a:cubicBezTo>
                  <a:cubicBezTo>
                    <a:pt x="915" y="3238"/>
                    <a:pt x="1016" y="2657"/>
                    <a:pt x="1395" y="2278"/>
                  </a:cubicBezTo>
                  <a:cubicBezTo>
                    <a:pt x="1609" y="2070"/>
                    <a:pt x="1896" y="1978"/>
                    <a:pt x="2183" y="1978"/>
                  </a:cubicBezTo>
                  <a:cubicBezTo>
                    <a:pt x="2465" y="1978"/>
                    <a:pt x="2747" y="2067"/>
                    <a:pt x="2958" y="2222"/>
                  </a:cubicBezTo>
                  <a:cubicBezTo>
                    <a:pt x="2857" y="1684"/>
                    <a:pt x="2369" y="1455"/>
                    <a:pt x="1921" y="1455"/>
                  </a:cubicBezTo>
                  <a:cubicBezTo>
                    <a:pt x="1672" y="1455"/>
                    <a:pt x="1435" y="1526"/>
                    <a:pt x="1284" y="1653"/>
                  </a:cubicBezTo>
                  <a:cubicBezTo>
                    <a:pt x="1829" y="584"/>
                    <a:pt x="3152" y="211"/>
                    <a:pt x="4214" y="211"/>
                  </a:cubicBezTo>
                  <a:cubicBezTo>
                    <a:pt x="4261" y="211"/>
                    <a:pt x="4307" y="212"/>
                    <a:pt x="4353" y="213"/>
                  </a:cubicBezTo>
                  <a:lnTo>
                    <a:pt x="4353" y="135"/>
                  </a:lnTo>
                  <a:cubicBezTo>
                    <a:pt x="4134" y="49"/>
                    <a:pt x="3840" y="0"/>
                    <a:pt x="35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 rot="10800000">
              <a:off x="518405" y="5"/>
              <a:ext cx="207614" cy="137488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1323" y="1"/>
                  </a:moveTo>
                  <a:cubicBezTo>
                    <a:pt x="745" y="1"/>
                    <a:pt x="147" y="236"/>
                    <a:pt x="0" y="1197"/>
                  </a:cubicBezTo>
                  <a:lnTo>
                    <a:pt x="469" y="1197"/>
                  </a:lnTo>
                  <a:cubicBezTo>
                    <a:pt x="558" y="952"/>
                    <a:pt x="759" y="762"/>
                    <a:pt x="1005" y="706"/>
                  </a:cubicBezTo>
                  <a:lnTo>
                    <a:pt x="1005" y="706"/>
                  </a:lnTo>
                  <a:cubicBezTo>
                    <a:pt x="837" y="818"/>
                    <a:pt x="726" y="996"/>
                    <a:pt x="670" y="1197"/>
                  </a:cubicBezTo>
                  <a:lnTo>
                    <a:pt x="1250" y="1197"/>
                  </a:lnTo>
                  <a:cubicBezTo>
                    <a:pt x="1451" y="751"/>
                    <a:pt x="1697" y="360"/>
                    <a:pt x="1808" y="48"/>
                  </a:cubicBezTo>
                  <a:cubicBezTo>
                    <a:pt x="1656" y="20"/>
                    <a:pt x="1490" y="1"/>
                    <a:pt x="13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 rot="10800000">
              <a:off x="628579" y="4"/>
              <a:ext cx="219091" cy="294946"/>
            </a:xfrm>
            <a:custGeom>
              <a:avLst/>
              <a:gdLst/>
              <a:ahLst/>
              <a:cxnLst/>
              <a:rect l="l" t="t" r="r" b="b"/>
              <a:pathLst>
                <a:path w="1909" h="2570" extrusionOk="0">
                  <a:moveTo>
                    <a:pt x="1360" y="0"/>
                  </a:moveTo>
                  <a:cubicBezTo>
                    <a:pt x="925" y="0"/>
                    <a:pt x="226" y="330"/>
                    <a:pt x="101" y="1152"/>
                  </a:cubicBezTo>
                  <a:cubicBezTo>
                    <a:pt x="0" y="1621"/>
                    <a:pt x="56" y="2123"/>
                    <a:pt x="246" y="2569"/>
                  </a:cubicBezTo>
                  <a:lnTo>
                    <a:pt x="391" y="2569"/>
                  </a:lnTo>
                  <a:cubicBezTo>
                    <a:pt x="279" y="1933"/>
                    <a:pt x="257" y="1118"/>
                    <a:pt x="949" y="839"/>
                  </a:cubicBezTo>
                  <a:lnTo>
                    <a:pt x="949" y="839"/>
                  </a:lnTo>
                  <a:cubicBezTo>
                    <a:pt x="703" y="1375"/>
                    <a:pt x="592" y="1967"/>
                    <a:pt x="636" y="2569"/>
                  </a:cubicBezTo>
                  <a:lnTo>
                    <a:pt x="837" y="2569"/>
                  </a:lnTo>
                  <a:cubicBezTo>
                    <a:pt x="837" y="2134"/>
                    <a:pt x="915" y="1643"/>
                    <a:pt x="1205" y="1319"/>
                  </a:cubicBezTo>
                  <a:cubicBezTo>
                    <a:pt x="1808" y="616"/>
                    <a:pt x="1908" y="371"/>
                    <a:pt x="1674" y="103"/>
                  </a:cubicBezTo>
                  <a:cubicBezTo>
                    <a:pt x="1619" y="36"/>
                    <a:pt x="1504" y="0"/>
                    <a:pt x="13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 rot="10800000">
              <a:off x="845030" y="34665"/>
              <a:ext cx="5279" cy="19281"/>
            </a:xfrm>
            <a:custGeom>
              <a:avLst/>
              <a:gdLst/>
              <a:ahLst/>
              <a:cxnLst/>
              <a:rect l="l" t="t" r="r" b="b"/>
              <a:pathLst>
                <a:path w="46" h="168" extrusionOk="0">
                  <a:moveTo>
                    <a:pt x="1" y="0"/>
                  </a:moveTo>
                  <a:cubicBezTo>
                    <a:pt x="12" y="56"/>
                    <a:pt x="23" y="112"/>
                    <a:pt x="45" y="168"/>
                  </a:cubicBezTo>
                  <a:cubicBezTo>
                    <a:pt x="23" y="112"/>
                    <a:pt x="12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 rot="10800000">
              <a:off x="587605" y="53827"/>
              <a:ext cx="329383" cy="400759"/>
            </a:xfrm>
            <a:custGeom>
              <a:avLst/>
              <a:gdLst/>
              <a:ahLst/>
              <a:cxnLst/>
              <a:rect l="l" t="t" r="r" b="b"/>
              <a:pathLst>
                <a:path w="2870" h="3492" extrusionOk="0">
                  <a:moveTo>
                    <a:pt x="2012" y="0"/>
                  </a:moveTo>
                  <a:cubicBezTo>
                    <a:pt x="1254" y="0"/>
                    <a:pt x="1" y="1047"/>
                    <a:pt x="191" y="2855"/>
                  </a:cubicBezTo>
                  <a:cubicBezTo>
                    <a:pt x="269" y="2164"/>
                    <a:pt x="493" y="847"/>
                    <a:pt x="1475" y="679"/>
                  </a:cubicBezTo>
                  <a:lnTo>
                    <a:pt x="1475" y="679"/>
                  </a:lnTo>
                  <a:cubicBezTo>
                    <a:pt x="917" y="1181"/>
                    <a:pt x="180" y="1996"/>
                    <a:pt x="582" y="3491"/>
                  </a:cubicBezTo>
                  <a:cubicBezTo>
                    <a:pt x="493" y="3101"/>
                    <a:pt x="370" y="2119"/>
                    <a:pt x="1184" y="1416"/>
                  </a:cubicBezTo>
                  <a:cubicBezTo>
                    <a:pt x="1564" y="1059"/>
                    <a:pt x="2211" y="1059"/>
                    <a:pt x="2501" y="903"/>
                  </a:cubicBezTo>
                  <a:cubicBezTo>
                    <a:pt x="2803" y="735"/>
                    <a:pt x="2869" y="132"/>
                    <a:pt x="2133" y="10"/>
                  </a:cubicBezTo>
                  <a:cubicBezTo>
                    <a:pt x="2094" y="3"/>
                    <a:pt x="2054" y="0"/>
                    <a:pt x="20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 rot="10800000">
              <a:off x="914234" y="181907"/>
              <a:ext cx="1377" cy="10329"/>
            </a:xfrm>
            <a:custGeom>
              <a:avLst/>
              <a:gdLst/>
              <a:ahLst/>
              <a:cxnLst/>
              <a:rect l="l" t="t" r="r" b="b"/>
              <a:pathLst>
                <a:path w="12" h="90" extrusionOk="0">
                  <a:moveTo>
                    <a:pt x="12" y="0"/>
                  </a:moveTo>
                  <a:cubicBezTo>
                    <a:pt x="12" y="34"/>
                    <a:pt x="1" y="56"/>
                    <a:pt x="12" y="9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 rot="10800000">
              <a:off x="530565" y="192117"/>
              <a:ext cx="420852" cy="434730"/>
            </a:xfrm>
            <a:custGeom>
              <a:avLst/>
              <a:gdLst/>
              <a:ahLst/>
              <a:cxnLst/>
              <a:rect l="l" t="t" r="r" b="b"/>
              <a:pathLst>
                <a:path w="3667" h="3788" extrusionOk="0">
                  <a:moveTo>
                    <a:pt x="2496" y="0"/>
                  </a:moveTo>
                  <a:cubicBezTo>
                    <a:pt x="2408" y="0"/>
                    <a:pt x="2316" y="8"/>
                    <a:pt x="2221" y="27"/>
                  </a:cubicBezTo>
                  <a:cubicBezTo>
                    <a:pt x="1339" y="183"/>
                    <a:pt x="0" y="1622"/>
                    <a:pt x="89" y="3263"/>
                  </a:cubicBezTo>
                  <a:cubicBezTo>
                    <a:pt x="190" y="2191"/>
                    <a:pt x="826" y="1254"/>
                    <a:pt x="1786" y="774"/>
                  </a:cubicBezTo>
                  <a:lnTo>
                    <a:pt x="1786" y="774"/>
                  </a:lnTo>
                  <a:cubicBezTo>
                    <a:pt x="1384" y="1109"/>
                    <a:pt x="346" y="1890"/>
                    <a:pt x="324" y="3787"/>
                  </a:cubicBezTo>
                  <a:cubicBezTo>
                    <a:pt x="335" y="3408"/>
                    <a:pt x="502" y="1823"/>
                    <a:pt x="1808" y="1388"/>
                  </a:cubicBezTo>
                  <a:cubicBezTo>
                    <a:pt x="2578" y="1165"/>
                    <a:pt x="3192" y="1221"/>
                    <a:pt x="3437" y="875"/>
                  </a:cubicBezTo>
                  <a:cubicBezTo>
                    <a:pt x="3666" y="566"/>
                    <a:pt x="3220" y="0"/>
                    <a:pt x="249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 rot="10800000">
              <a:off x="25359" y="1629071"/>
              <a:ext cx="890251" cy="999029"/>
            </a:xfrm>
            <a:custGeom>
              <a:avLst/>
              <a:gdLst/>
              <a:ahLst/>
              <a:cxnLst/>
              <a:rect l="l" t="t" r="r" b="b"/>
              <a:pathLst>
                <a:path w="7757" h="8705" extrusionOk="0">
                  <a:moveTo>
                    <a:pt x="4228" y="1"/>
                  </a:moveTo>
                  <a:cubicBezTo>
                    <a:pt x="3652" y="1"/>
                    <a:pt x="3082" y="140"/>
                    <a:pt x="2567" y="402"/>
                  </a:cubicBezTo>
                  <a:cubicBezTo>
                    <a:pt x="1954" y="748"/>
                    <a:pt x="1418" y="1239"/>
                    <a:pt x="1027" y="1819"/>
                  </a:cubicBezTo>
                  <a:cubicBezTo>
                    <a:pt x="972" y="1897"/>
                    <a:pt x="927" y="1964"/>
                    <a:pt x="882" y="2042"/>
                  </a:cubicBezTo>
                  <a:cubicBezTo>
                    <a:pt x="838" y="2109"/>
                    <a:pt x="804" y="2176"/>
                    <a:pt x="760" y="2243"/>
                  </a:cubicBezTo>
                  <a:lnTo>
                    <a:pt x="726" y="2299"/>
                  </a:lnTo>
                  <a:lnTo>
                    <a:pt x="715" y="2332"/>
                  </a:lnTo>
                  <a:lnTo>
                    <a:pt x="693" y="2355"/>
                  </a:lnTo>
                  <a:lnTo>
                    <a:pt x="637" y="2466"/>
                  </a:lnTo>
                  <a:cubicBezTo>
                    <a:pt x="603" y="2544"/>
                    <a:pt x="559" y="2600"/>
                    <a:pt x="536" y="2689"/>
                  </a:cubicBezTo>
                  <a:cubicBezTo>
                    <a:pt x="402" y="2980"/>
                    <a:pt x="291" y="3281"/>
                    <a:pt x="213" y="3582"/>
                  </a:cubicBezTo>
                  <a:cubicBezTo>
                    <a:pt x="68" y="4140"/>
                    <a:pt x="1" y="4720"/>
                    <a:pt x="23" y="5301"/>
                  </a:cubicBezTo>
                  <a:cubicBezTo>
                    <a:pt x="34" y="5792"/>
                    <a:pt x="90" y="6272"/>
                    <a:pt x="202" y="6740"/>
                  </a:cubicBezTo>
                  <a:cubicBezTo>
                    <a:pt x="280" y="7109"/>
                    <a:pt x="380" y="7466"/>
                    <a:pt x="492" y="7812"/>
                  </a:cubicBezTo>
                  <a:cubicBezTo>
                    <a:pt x="592" y="8102"/>
                    <a:pt x="693" y="8325"/>
                    <a:pt x="760" y="8470"/>
                  </a:cubicBezTo>
                  <a:cubicBezTo>
                    <a:pt x="826" y="8626"/>
                    <a:pt x="871" y="8704"/>
                    <a:pt x="871" y="8704"/>
                  </a:cubicBezTo>
                  <a:cubicBezTo>
                    <a:pt x="871" y="8704"/>
                    <a:pt x="838" y="8615"/>
                    <a:pt x="782" y="8470"/>
                  </a:cubicBezTo>
                  <a:cubicBezTo>
                    <a:pt x="726" y="8314"/>
                    <a:pt x="659" y="8079"/>
                    <a:pt x="570" y="7789"/>
                  </a:cubicBezTo>
                  <a:cubicBezTo>
                    <a:pt x="481" y="7432"/>
                    <a:pt x="402" y="7075"/>
                    <a:pt x="347" y="6718"/>
                  </a:cubicBezTo>
                  <a:cubicBezTo>
                    <a:pt x="280" y="6249"/>
                    <a:pt x="246" y="5769"/>
                    <a:pt x="257" y="5301"/>
                  </a:cubicBezTo>
                  <a:cubicBezTo>
                    <a:pt x="257" y="5033"/>
                    <a:pt x="280" y="4765"/>
                    <a:pt x="324" y="4497"/>
                  </a:cubicBezTo>
                  <a:cubicBezTo>
                    <a:pt x="358" y="4218"/>
                    <a:pt x="425" y="3939"/>
                    <a:pt x="503" y="3660"/>
                  </a:cubicBezTo>
                  <a:cubicBezTo>
                    <a:pt x="592" y="3381"/>
                    <a:pt x="693" y="3091"/>
                    <a:pt x="826" y="2823"/>
                  </a:cubicBezTo>
                  <a:cubicBezTo>
                    <a:pt x="860" y="2756"/>
                    <a:pt x="905" y="2689"/>
                    <a:pt x="938" y="2622"/>
                  </a:cubicBezTo>
                  <a:lnTo>
                    <a:pt x="994" y="2522"/>
                  </a:lnTo>
                  <a:lnTo>
                    <a:pt x="1016" y="2500"/>
                  </a:lnTo>
                  <a:lnTo>
                    <a:pt x="1027" y="2477"/>
                  </a:lnTo>
                  <a:lnTo>
                    <a:pt x="1061" y="2422"/>
                  </a:lnTo>
                  <a:cubicBezTo>
                    <a:pt x="1094" y="2355"/>
                    <a:pt x="1139" y="2288"/>
                    <a:pt x="1184" y="2221"/>
                  </a:cubicBezTo>
                  <a:cubicBezTo>
                    <a:pt x="1228" y="2154"/>
                    <a:pt x="1273" y="2087"/>
                    <a:pt x="1329" y="2031"/>
                  </a:cubicBezTo>
                  <a:cubicBezTo>
                    <a:pt x="1697" y="1495"/>
                    <a:pt x="2188" y="1060"/>
                    <a:pt x="2757" y="748"/>
                  </a:cubicBezTo>
                  <a:cubicBezTo>
                    <a:pt x="3047" y="603"/>
                    <a:pt x="3360" y="502"/>
                    <a:pt x="3683" y="446"/>
                  </a:cubicBezTo>
                  <a:cubicBezTo>
                    <a:pt x="3854" y="417"/>
                    <a:pt x="4028" y="403"/>
                    <a:pt x="4202" y="403"/>
                  </a:cubicBezTo>
                  <a:cubicBezTo>
                    <a:pt x="4357" y="403"/>
                    <a:pt x="4513" y="414"/>
                    <a:pt x="4665" y="435"/>
                  </a:cubicBezTo>
                  <a:cubicBezTo>
                    <a:pt x="4989" y="480"/>
                    <a:pt x="5313" y="569"/>
                    <a:pt x="5614" y="703"/>
                  </a:cubicBezTo>
                  <a:cubicBezTo>
                    <a:pt x="5915" y="837"/>
                    <a:pt x="6205" y="1004"/>
                    <a:pt x="6462" y="1205"/>
                  </a:cubicBezTo>
                  <a:cubicBezTo>
                    <a:pt x="6596" y="1306"/>
                    <a:pt x="6719" y="1417"/>
                    <a:pt x="6830" y="1529"/>
                  </a:cubicBezTo>
                  <a:lnTo>
                    <a:pt x="6920" y="1618"/>
                  </a:lnTo>
                  <a:lnTo>
                    <a:pt x="6998" y="1707"/>
                  </a:lnTo>
                  <a:cubicBezTo>
                    <a:pt x="7053" y="1763"/>
                    <a:pt x="7098" y="1830"/>
                    <a:pt x="7154" y="1886"/>
                  </a:cubicBezTo>
                  <a:cubicBezTo>
                    <a:pt x="7243" y="2020"/>
                    <a:pt x="7321" y="2154"/>
                    <a:pt x="7388" y="2288"/>
                  </a:cubicBezTo>
                  <a:cubicBezTo>
                    <a:pt x="7444" y="2433"/>
                    <a:pt x="7489" y="2578"/>
                    <a:pt x="7522" y="2723"/>
                  </a:cubicBezTo>
                  <a:cubicBezTo>
                    <a:pt x="7611" y="3303"/>
                    <a:pt x="7466" y="3906"/>
                    <a:pt x="7109" y="4374"/>
                  </a:cubicBezTo>
                  <a:cubicBezTo>
                    <a:pt x="6964" y="4598"/>
                    <a:pt x="6752" y="4787"/>
                    <a:pt x="6518" y="4899"/>
                  </a:cubicBezTo>
                  <a:cubicBezTo>
                    <a:pt x="6433" y="4933"/>
                    <a:pt x="6341" y="4948"/>
                    <a:pt x="6252" y="4948"/>
                  </a:cubicBezTo>
                  <a:cubicBezTo>
                    <a:pt x="6225" y="4948"/>
                    <a:pt x="6198" y="4946"/>
                    <a:pt x="6172" y="4944"/>
                  </a:cubicBezTo>
                  <a:cubicBezTo>
                    <a:pt x="6049" y="4932"/>
                    <a:pt x="5926" y="4910"/>
                    <a:pt x="5815" y="4866"/>
                  </a:cubicBezTo>
                  <a:cubicBezTo>
                    <a:pt x="5357" y="4687"/>
                    <a:pt x="5045" y="4274"/>
                    <a:pt x="5078" y="3883"/>
                  </a:cubicBezTo>
                  <a:cubicBezTo>
                    <a:pt x="5089" y="3705"/>
                    <a:pt x="5156" y="3526"/>
                    <a:pt x="5279" y="3381"/>
                  </a:cubicBezTo>
                  <a:cubicBezTo>
                    <a:pt x="5391" y="3270"/>
                    <a:pt x="5547" y="3192"/>
                    <a:pt x="5703" y="3169"/>
                  </a:cubicBezTo>
                  <a:cubicBezTo>
                    <a:pt x="5736" y="3163"/>
                    <a:pt x="5770" y="3161"/>
                    <a:pt x="5804" y="3161"/>
                  </a:cubicBezTo>
                  <a:cubicBezTo>
                    <a:pt x="5897" y="3161"/>
                    <a:pt x="5993" y="3181"/>
                    <a:pt x="6083" y="3214"/>
                  </a:cubicBezTo>
                  <a:cubicBezTo>
                    <a:pt x="6116" y="3236"/>
                    <a:pt x="6138" y="3247"/>
                    <a:pt x="6161" y="3270"/>
                  </a:cubicBezTo>
                  <a:cubicBezTo>
                    <a:pt x="6194" y="3281"/>
                    <a:pt x="6216" y="3303"/>
                    <a:pt x="6239" y="3326"/>
                  </a:cubicBezTo>
                  <a:cubicBezTo>
                    <a:pt x="6306" y="3370"/>
                    <a:pt x="6350" y="3437"/>
                    <a:pt x="6373" y="3515"/>
                  </a:cubicBezTo>
                  <a:cubicBezTo>
                    <a:pt x="6362" y="3471"/>
                    <a:pt x="6339" y="3426"/>
                    <a:pt x="6317" y="3392"/>
                  </a:cubicBezTo>
                  <a:cubicBezTo>
                    <a:pt x="6272" y="3303"/>
                    <a:pt x="6194" y="3225"/>
                    <a:pt x="6105" y="3169"/>
                  </a:cubicBezTo>
                  <a:cubicBezTo>
                    <a:pt x="6008" y="3116"/>
                    <a:pt x="5897" y="3084"/>
                    <a:pt x="5783" y="3084"/>
                  </a:cubicBezTo>
                  <a:cubicBezTo>
                    <a:pt x="5753" y="3084"/>
                    <a:pt x="5722" y="3087"/>
                    <a:pt x="5692" y="3091"/>
                  </a:cubicBezTo>
                  <a:cubicBezTo>
                    <a:pt x="5502" y="3102"/>
                    <a:pt x="5335" y="3180"/>
                    <a:pt x="5201" y="3303"/>
                  </a:cubicBezTo>
                  <a:cubicBezTo>
                    <a:pt x="5123" y="3370"/>
                    <a:pt x="5067" y="3459"/>
                    <a:pt x="5022" y="3549"/>
                  </a:cubicBezTo>
                  <a:cubicBezTo>
                    <a:pt x="4967" y="3649"/>
                    <a:pt x="4933" y="3761"/>
                    <a:pt x="4922" y="3872"/>
                  </a:cubicBezTo>
                  <a:cubicBezTo>
                    <a:pt x="4889" y="4118"/>
                    <a:pt x="4955" y="4374"/>
                    <a:pt x="5101" y="4575"/>
                  </a:cubicBezTo>
                  <a:cubicBezTo>
                    <a:pt x="5257" y="4799"/>
                    <a:pt x="5480" y="4977"/>
                    <a:pt x="5725" y="5089"/>
                  </a:cubicBezTo>
                  <a:cubicBezTo>
                    <a:pt x="5804" y="5122"/>
                    <a:pt x="5893" y="5145"/>
                    <a:pt x="5982" y="5167"/>
                  </a:cubicBezTo>
                  <a:cubicBezTo>
                    <a:pt x="6127" y="5111"/>
                    <a:pt x="6283" y="5066"/>
                    <a:pt x="6429" y="5033"/>
                  </a:cubicBezTo>
                  <a:cubicBezTo>
                    <a:pt x="6618" y="4988"/>
                    <a:pt x="6808" y="4955"/>
                    <a:pt x="6987" y="4944"/>
                  </a:cubicBezTo>
                  <a:lnTo>
                    <a:pt x="7031" y="4910"/>
                  </a:lnTo>
                  <a:cubicBezTo>
                    <a:pt x="7154" y="4799"/>
                    <a:pt x="7254" y="4687"/>
                    <a:pt x="7355" y="4564"/>
                  </a:cubicBezTo>
                  <a:cubicBezTo>
                    <a:pt x="7522" y="4341"/>
                    <a:pt x="7667" y="4096"/>
                    <a:pt x="7757" y="3828"/>
                  </a:cubicBezTo>
                  <a:lnTo>
                    <a:pt x="7757" y="2221"/>
                  </a:lnTo>
                  <a:cubicBezTo>
                    <a:pt x="7745" y="2198"/>
                    <a:pt x="7745" y="2165"/>
                    <a:pt x="7734" y="2143"/>
                  </a:cubicBezTo>
                  <a:cubicBezTo>
                    <a:pt x="7656" y="1975"/>
                    <a:pt x="7567" y="1819"/>
                    <a:pt x="7455" y="1663"/>
                  </a:cubicBezTo>
                  <a:cubicBezTo>
                    <a:pt x="7399" y="1596"/>
                    <a:pt x="7355" y="1529"/>
                    <a:pt x="7288" y="1451"/>
                  </a:cubicBezTo>
                  <a:lnTo>
                    <a:pt x="7199" y="1350"/>
                  </a:lnTo>
                  <a:lnTo>
                    <a:pt x="7109" y="1250"/>
                  </a:lnTo>
                  <a:cubicBezTo>
                    <a:pt x="6987" y="1127"/>
                    <a:pt x="6841" y="1004"/>
                    <a:pt x="6708" y="893"/>
                  </a:cubicBezTo>
                  <a:cubicBezTo>
                    <a:pt x="6417" y="681"/>
                    <a:pt x="6105" y="491"/>
                    <a:pt x="5770" y="335"/>
                  </a:cubicBezTo>
                  <a:cubicBezTo>
                    <a:pt x="5435" y="190"/>
                    <a:pt x="5078" y="89"/>
                    <a:pt x="4710" y="33"/>
                  </a:cubicBezTo>
                  <a:cubicBezTo>
                    <a:pt x="4550" y="12"/>
                    <a:pt x="4389" y="1"/>
                    <a:pt x="422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 rot="10800000">
              <a:off x="113746" y="2029835"/>
              <a:ext cx="116719" cy="30987"/>
            </a:xfrm>
            <a:custGeom>
              <a:avLst/>
              <a:gdLst/>
              <a:ahLst/>
              <a:cxnLst/>
              <a:rect l="l" t="t" r="r" b="b"/>
              <a:pathLst>
                <a:path w="1017" h="270" extrusionOk="0">
                  <a:moveTo>
                    <a:pt x="1017" y="1"/>
                  </a:moveTo>
                  <a:cubicBezTo>
                    <a:pt x="827" y="12"/>
                    <a:pt x="637" y="45"/>
                    <a:pt x="459" y="90"/>
                  </a:cubicBezTo>
                  <a:cubicBezTo>
                    <a:pt x="302" y="123"/>
                    <a:pt x="146" y="168"/>
                    <a:pt x="1" y="224"/>
                  </a:cubicBezTo>
                  <a:cubicBezTo>
                    <a:pt x="102" y="256"/>
                    <a:pt x="206" y="270"/>
                    <a:pt x="310" y="270"/>
                  </a:cubicBezTo>
                  <a:cubicBezTo>
                    <a:pt x="424" y="270"/>
                    <a:pt x="537" y="253"/>
                    <a:pt x="648" y="224"/>
                  </a:cubicBezTo>
                  <a:cubicBezTo>
                    <a:pt x="782" y="168"/>
                    <a:pt x="905" y="90"/>
                    <a:pt x="10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 rot="10800000">
              <a:off x="179506" y="2157911"/>
              <a:ext cx="122916" cy="101567"/>
            </a:xfrm>
            <a:custGeom>
              <a:avLst/>
              <a:gdLst/>
              <a:ahLst/>
              <a:cxnLst/>
              <a:rect l="l" t="t" r="r" b="b"/>
              <a:pathLst>
                <a:path w="1071" h="885" extrusionOk="0">
                  <a:moveTo>
                    <a:pt x="1031" y="395"/>
                  </a:moveTo>
                  <a:cubicBezTo>
                    <a:pt x="1035" y="418"/>
                    <a:pt x="1041" y="437"/>
                    <a:pt x="1041" y="437"/>
                  </a:cubicBezTo>
                  <a:cubicBezTo>
                    <a:pt x="1041" y="437"/>
                    <a:pt x="1041" y="418"/>
                    <a:pt x="1031" y="395"/>
                  </a:cubicBezTo>
                  <a:close/>
                  <a:moveTo>
                    <a:pt x="593" y="0"/>
                  </a:moveTo>
                  <a:cubicBezTo>
                    <a:pt x="256" y="0"/>
                    <a:pt x="0" y="422"/>
                    <a:pt x="260" y="727"/>
                  </a:cubicBezTo>
                  <a:cubicBezTo>
                    <a:pt x="353" y="837"/>
                    <a:pt x="471" y="885"/>
                    <a:pt x="587" y="885"/>
                  </a:cubicBezTo>
                  <a:cubicBezTo>
                    <a:pt x="835" y="885"/>
                    <a:pt x="1071" y="668"/>
                    <a:pt x="1028" y="387"/>
                  </a:cubicBezTo>
                  <a:lnTo>
                    <a:pt x="1028" y="387"/>
                  </a:lnTo>
                  <a:cubicBezTo>
                    <a:pt x="1029" y="390"/>
                    <a:pt x="1030" y="392"/>
                    <a:pt x="1031" y="395"/>
                  </a:cubicBezTo>
                  <a:lnTo>
                    <a:pt x="1031" y="395"/>
                  </a:lnTo>
                  <a:cubicBezTo>
                    <a:pt x="1030" y="387"/>
                    <a:pt x="1030" y="379"/>
                    <a:pt x="1030" y="370"/>
                  </a:cubicBezTo>
                  <a:cubicBezTo>
                    <a:pt x="1019" y="348"/>
                    <a:pt x="1019" y="326"/>
                    <a:pt x="1007" y="303"/>
                  </a:cubicBezTo>
                  <a:lnTo>
                    <a:pt x="1007" y="303"/>
                  </a:lnTo>
                  <a:cubicBezTo>
                    <a:pt x="1017" y="332"/>
                    <a:pt x="1024" y="360"/>
                    <a:pt x="1028" y="387"/>
                  </a:cubicBezTo>
                  <a:lnTo>
                    <a:pt x="1028" y="387"/>
                  </a:lnTo>
                  <a:cubicBezTo>
                    <a:pt x="1026" y="382"/>
                    <a:pt x="1022" y="376"/>
                    <a:pt x="1019" y="370"/>
                  </a:cubicBezTo>
                  <a:cubicBezTo>
                    <a:pt x="1007" y="303"/>
                    <a:pt x="985" y="247"/>
                    <a:pt x="952" y="203"/>
                  </a:cubicBezTo>
                  <a:cubicBezTo>
                    <a:pt x="907" y="147"/>
                    <a:pt x="862" y="102"/>
                    <a:pt x="807" y="58"/>
                  </a:cubicBezTo>
                  <a:cubicBezTo>
                    <a:pt x="735" y="18"/>
                    <a:pt x="662" y="0"/>
                    <a:pt x="5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 rot="10800000">
              <a:off x="182951" y="2210589"/>
              <a:ext cx="26970" cy="42348"/>
            </a:xfrm>
            <a:custGeom>
              <a:avLst/>
              <a:gdLst/>
              <a:ahLst/>
              <a:cxnLst/>
              <a:rect l="l" t="t" r="r" b="b"/>
              <a:pathLst>
                <a:path w="235" h="369" extrusionOk="0">
                  <a:moveTo>
                    <a:pt x="1" y="1"/>
                  </a:moveTo>
                  <a:lnTo>
                    <a:pt x="1" y="1"/>
                  </a:lnTo>
                  <a:cubicBezTo>
                    <a:pt x="56" y="34"/>
                    <a:pt x="112" y="79"/>
                    <a:pt x="146" y="135"/>
                  </a:cubicBezTo>
                  <a:cubicBezTo>
                    <a:pt x="179" y="190"/>
                    <a:pt x="201" y="246"/>
                    <a:pt x="224" y="302"/>
                  </a:cubicBezTo>
                  <a:cubicBezTo>
                    <a:pt x="224" y="280"/>
                    <a:pt x="213" y="257"/>
                    <a:pt x="213" y="246"/>
                  </a:cubicBezTo>
                  <a:cubicBezTo>
                    <a:pt x="190" y="168"/>
                    <a:pt x="146" y="101"/>
                    <a:pt x="90" y="57"/>
                  </a:cubicBezTo>
                  <a:cubicBezTo>
                    <a:pt x="56" y="34"/>
                    <a:pt x="34" y="12"/>
                    <a:pt x="1" y="1"/>
                  </a:cubicBezTo>
                  <a:close/>
                  <a:moveTo>
                    <a:pt x="224" y="302"/>
                  </a:moveTo>
                  <a:cubicBezTo>
                    <a:pt x="224" y="347"/>
                    <a:pt x="235" y="369"/>
                    <a:pt x="235" y="369"/>
                  </a:cubicBezTo>
                  <a:cubicBezTo>
                    <a:pt x="235" y="369"/>
                    <a:pt x="235" y="347"/>
                    <a:pt x="224" y="30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 rot="10800000">
              <a:off x="618364" y="1809716"/>
              <a:ext cx="260063" cy="276469"/>
            </a:xfrm>
            <a:custGeom>
              <a:avLst/>
              <a:gdLst/>
              <a:ahLst/>
              <a:cxnLst/>
              <a:rect l="l" t="t" r="r" b="b"/>
              <a:pathLst>
                <a:path w="2266" h="2409" extrusionOk="0">
                  <a:moveTo>
                    <a:pt x="1632" y="1"/>
                  </a:moveTo>
                  <a:cubicBezTo>
                    <a:pt x="1404" y="1"/>
                    <a:pt x="1129" y="135"/>
                    <a:pt x="759" y="478"/>
                  </a:cubicBezTo>
                  <a:cubicBezTo>
                    <a:pt x="0" y="1193"/>
                    <a:pt x="201" y="2409"/>
                    <a:pt x="201" y="2409"/>
                  </a:cubicBezTo>
                  <a:cubicBezTo>
                    <a:pt x="191" y="1430"/>
                    <a:pt x="1085" y="526"/>
                    <a:pt x="1468" y="526"/>
                  </a:cubicBezTo>
                  <a:cubicBezTo>
                    <a:pt x="1500" y="526"/>
                    <a:pt x="1528" y="533"/>
                    <a:pt x="1551" y="545"/>
                  </a:cubicBezTo>
                  <a:cubicBezTo>
                    <a:pt x="904" y="925"/>
                    <a:pt x="491" y="1605"/>
                    <a:pt x="436" y="2353"/>
                  </a:cubicBezTo>
                  <a:cubicBezTo>
                    <a:pt x="659" y="1293"/>
                    <a:pt x="1708" y="735"/>
                    <a:pt x="2266" y="378"/>
                  </a:cubicBezTo>
                  <a:cubicBezTo>
                    <a:pt x="2069" y="158"/>
                    <a:pt x="1878" y="1"/>
                    <a:pt x="16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 rot="10800000">
              <a:off x="596558" y="1973599"/>
              <a:ext cx="261440" cy="258106"/>
            </a:xfrm>
            <a:custGeom>
              <a:avLst/>
              <a:gdLst/>
              <a:ahLst/>
              <a:cxnLst/>
              <a:rect l="l" t="t" r="r" b="b"/>
              <a:pathLst>
                <a:path w="2278" h="2249" extrusionOk="0">
                  <a:moveTo>
                    <a:pt x="1449" y="1"/>
                  </a:moveTo>
                  <a:cubicBezTo>
                    <a:pt x="1202" y="1"/>
                    <a:pt x="932" y="83"/>
                    <a:pt x="693" y="307"/>
                  </a:cubicBezTo>
                  <a:cubicBezTo>
                    <a:pt x="68" y="887"/>
                    <a:pt x="1" y="1456"/>
                    <a:pt x="34" y="1624"/>
                  </a:cubicBezTo>
                  <a:cubicBezTo>
                    <a:pt x="233" y="1187"/>
                    <a:pt x="608" y="520"/>
                    <a:pt x="1192" y="520"/>
                  </a:cubicBezTo>
                  <a:cubicBezTo>
                    <a:pt x="1264" y="520"/>
                    <a:pt x="1339" y="530"/>
                    <a:pt x="1418" y="552"/>
                  </a:cubicBezTo>
                  <a:cubicBezTo>
                    <a:pt x="983" y="753"/>
                    <a:pt x="90" y="1456"/>
                    <a:pt x="45" y="2248"/>
                  </a:cubicBezTo>
                  <a:cubicBezTo>
                    <a:pt x="45" y="2248"/>
                    <a:pt x="581" y="1144"/>
                    <a:pt x="1329" y="999"/>
                  </a:cubicBezTo>
                  <a:cubicBezTo>
                    <a:pt x="2088" y="854"/>
                    <a:pt x="2277" y="742"/>
                    <a:pt x="2266" y="452"/>
                  </a:cubicBezTo>
                  <a:cubicBezTo>
                    <a:pt x="2266" y="265"/>
                    <a:pt x="1893" y="1"/>
                    <a:pt x="144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 rot="10800000">
              <a:off x="845030" y="2115794"/>
              <a:ext cx="6542" cy="14116"/>
            </a:xfrm>
            <a:custGeom>
              <a:avLst/>
              <a:gdLst/>
              <a:ahLst/>
              <a:cxnLst/>
              <a:rect l="l" t="t" r="r" b="b"/>
              <a:pathLst>
                <a:path w="57" h="123" extrusionOk="0">
                  <a:moveTo>
                    <a:pt x="56" y="0"/>
                  </a:moveTo>
                  <a:cubicBezTo>
                    <a:pt x="23" y="78"/>
                    <a:pt x="1" y="123"/>
                    <a:pt x="1" y="123"/>
                  </a:cubicBezTo>
                  <a:cubicBezTo>
                    <a:pt x="23" y="78"/>
                    <a:pt x="45" y="45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 rot="10800000">
              <a:off x="473872" y="2129793"/>
              <a:ext cx="371273" cy="204856"/>
            </a:xfrm>
            <a:custGeom>
              <a:avLst/>
              <a:gdLst/>
              <a:ahLst/>
              <a:cxnLst/>
              <a:rect l="l" t="t" r="r" b="b"/>
              <a:pathLst>
                <a:path w="3235" h="1785" extrusionOk="0">
                  <a:moveTo>
                    <a:pt x="1993" y="0"/>
                  </a:moveTo>
                  <a:cubicBezTo>
                    <a:pt x="1385" y="0"/>
                    <a:pt x="615" y="304"/>
                    <a:pt x="90" y="1148"/>
                  </a:cubicBezTo>
                  <a:cubicBezTo>
                    <a:pt x="412" y="826"/>
                    <a:pt x="1013" y="275"/>
                    <a:pt x="1612" y="275"/>
                  </a:cubicBezTo>
                  <a:cubicBezTo>
                    <a:pt x="1761" y="275"/>
                    <a:pt x="1909" y="309"/>
                    <a:pt x="2054" y="389"/>
                  </a:cubicBezTo>
                  <a:cubicBezTo>
                    <a:pt x="1418" y="434"/>
                    <a:pt x="525" y="590"/>
                    <a:pt x="0" y="1784"/>
                  </a:cubicBezTo>
                  <a:cubicBezTo>
                    <a:pt x="146" y="1483"/>
                    <a:pt x="581" y="769"/>
                    <a:pt x="1485" y="724"/>
                  </a:cubicBezTo>
                  <a:cubicBezTo>
                    <a:pt x="1505" y="722"/>
                    <a:pt x="1526" y="722"/>
                    <a:pt x="1547" y="722"/>
                  </a:cubicBezTo>
                  <a:cubicBezTo>
                    <a:pt x="1960" y="722"/>
                    <a:pt x="2357" y="1027"/>
                    <a:pt x="2623" y="1070"/>
                  </a:cubicBezTo>
                  <a:cubicBezTo>
                    <a:pt x="2639" y="1072"/>
                    <a:pt x="2655" y="1074"/>
                    <a:pt x="2671" y="1074"/>
                  </a:cubicBezTo>
                  <a:cubicBezTo>
                    <a:pt x="2940" y="1074"/>
                    <a:pt x="3235" y="731"/>
                    <a:pt x="2835" y="289"/>
                  </a:cubicBezTo>
                  <a:cubicBezTo>
                    <a:pt x="2678" y="115"/>
                    <a:pt x="2366" y="0"/>
                    <a:pt x="19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 rot="10800000">
              <a:off x="814273" y="2248920"/>
              <a:ext cx="6542" cy="6542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lnTo>
                    <a:pt x="0" y="56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 rot="10800000">
              <a:off x="365992" y="2255345"/>
              <a:ext cx="448397" cy="187641"/>
            </a:xfrm>
            <a:custGeom>
              <a:avLst/>
              <a:gdLst/>
              <a:ahLst/>
              <a:cxnLst/>
              <a:rect l="l" t="t" r="r" b="b"/>
              <a:pathLst>
                <a:path w="3907" h="1635" extrusionOk="0">
                  <a:moveTo>
                    <a:pt x="2477" y="0"/>
                  </a:moveTo>
                  <a:cubicBezTo>
                    <a:pt x="1712" y="0"/>
                    <a:pt x="697" y="360"/>
                    <a:pt x="123" y="1177"/>
                  </a:cubicBezTo>
                  <a:cubicBezTo>
                    <a:pt x="613" y="652"/>
                    <a:pt x="1294" y="361"/>
                    <a:pt x="1997" y="361"/>
                  </a:cubicBezTo>
                  <a:cubicBezTo>
                    <a:pt x="2175" y="361"/>
                    <a:pt x="2355" y="380"/>
                    <a:pt x="2533" y="418"/>
                  </a:cubicBezTo>
                  <a:cubicBezTo>
                    <a:pt x="2087" y="429"/>
                    <a:pt x="993" y="396"/>
                    <a:pt x="0" y="1634"/>
                  </a:cubicBezTo>
                  <a:cubicBezTo>
                    <a:pt x="186" y="1430"/>
                    <a:pt x="852" y="738"/>
                    <a:pt x="1695" y="738"/>
                  </a:cubicBezTo>
                  <a:cubicBezTo>
                    <a:pt x="1864" y="738"/>
                    <a:pt x="2040" y="766"/>
                    <a:pt x="2221" y="831"/>
                  </a:cubicBezTo>
                  <a:cubicBezTo>
                    <a:pt x="2774" y="1048"/>
                    <a:pt x="3134" y="1361"/>
                    <a:pt x="3450" y="1361"/>
                  </a:cubicBezTo>
                  <a:cubicBezTo>
                    <a:pt x="3491" y="1361"/>
                    <a:pt x="3531" y="1356"/>
                    <a:pt x="3571" y="1344"/>
                  </a:cubicBezTo>
                  <a:cubicBezTo>
                    <a:pt x="3906" y="1244"/>
                    <a:pt x="3861" y="507"/>
                    <a:pt x="3203" y="150"/>
                  </a:cubicBezTo>
                  <a:cubicBezTo>
                    <a:pt x="3022" y="52"/>
                    <a:pt x="2767" y="0"/>
                    <a:pt x="247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 rot="10800000">
              <a:off x="25368" y="2163188"/>
              <a:ext cx="490631" cy="360247"/>
            </a:xfrm>
            <a:custGeom>
              <a:avLst/>
              <a:gdLst/>
              <a:ahLst/>
              <a:cxnLst/>
              <a:rect l="l" t="t" r="r" b="b"/>
              <a:pathLst>
                <a:path w="4275" h="3139" extrusionOk="0">
                  <a:moveTo>
                    <a:pt x="1174" y="1"/>
                  </a:moveTo>
                  <a:cubicBezTo>
                    <a:pt x="674" y="1"/>
                    <a:pt x="234" y="116"/>
                    <a:pt x="0" y="293"/>
                  </a:cubicBezTo>
                  <a:cubicBezTo>
                    <a:pt x="206" y="258"/>
                    <a:pt x="431" y="238"/>
                    <a:pt x="664" y="238"/>
                  </a:cubicBezTo>
                  <a:cubicBezTo>
                    <a:pt x="1532" y="238"/>
                    <a:pt x="2512" y="515"/>
                    <a:pt x="3013" y="1298"/>
                  </a:cubicBezTo>
                  <a:cubicBezTo>
                    <a:pt x="2894" y="1215"/>
                    <a:pt x="2724" y="1171"/>
                    <a:pt x="2541" y="1171"/>
                  </a:cubicBezTo>
                  <a:cubicBezTo>
                    <a:pt x="2109" y="1171"/>
                    <a:pt x="1610" y="1415"/>
                    <a:pt x="1563" y="1956"/>
                  </a:cubicBezTo>
                  <a:cubicBezTo>
                    <a:pt x="1762" y="1776"/>
                    <a:pt x="2053" y="1663"/>
                    <a:pt x="2348" y="1663"/>
                  </a:cubicBezTo>
                  <a:cubicBezTo>
                    <a:pt x="2565" y="1663"/>
                    <a:pt x="2784" y="1725"/>
                    <a:pt x="2969" y="1867"/>
                  </a:cubicBezTo>
                  <a:cubicBezTo>
                    <a:pt x="3337" y="2179"/>
                    <a:pt x="3471" y="2692"/>
                    <a:pt x="3304" y="3139"/>
                  </a:cubicBezTo>
                  <a:cubicBezTo>
                    <a:pt x="3304" y="3139"/>
                    <a:pt x="4275" y="2369"/>
                    <a:pt x="3426" y="1074"/>
                  </a:cubicBezTo>
                  <a:cubicBezTo>
                    <a:pt x="2907" y="288"/>
                    <a:pt x="1965" y="1"/>
                    <a:pt x="117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 rot="10800000">
              <a:off x="973088" y="1629071"/>
              <a:ext cx="909418" cy="999029"/>
            </a:xfrm>
            <a:custGeom>
              <a:avLst/>
              <a:gdLst/>
              <a:ahLst/>
              <a:cxnLst/>
              <a:rect l="l" t="t" r="r" b="b"/>
              <a:pathLst>
                <a:path w="7924" h="8705" extrusionOk="0">
                  <a:moveTo>
                    <a:pt x="3693" y="1"/>
                  </a:moveTo>
                  <a:cubicBezTo>
                    <a:pt x="3534" y="1"/>
                    <a:pt x="3374" y="12"/>
                    <a:pt x="3214" y="33"/>
                  </a:cubicBezTo>
                  <a:cubicBezTo>
                    <a:pt x="2846" y="89"/>
                    <a:pt x="2489" y="190"/>
                    <a:pt x="2154" y="346"/>
                  </a:cubicBezTo>
                  <a:cubicBezTo>
                    <a:pt x="1819" y="491"/>
                    <a:pt x="1507" y="681"/>
                    <a:pt x="1228" y="904"/>
                  </a:cubicBezTo>
                  <a:cubicBezTo>
                    <a:pt x="1083" y="1004"/>
                    <a:pt x="949" y="1127"/>
                    <a:pt x="826" y="1261"/>
                  </a:cubicBezTo>
                  <a:lnTo>
                    <a:pt x="726" y="1350"/>
                  </a:lnTo>
                  <a:lnTo>
                    <a:pt x="692" y="1395"/>
                  </a:lnTo>
                  <a:cubicBezTo>
                    <a:pt x="681" y="1440"/>
                    <a:pt x="670" y="1473"/>
                    <a:pt x="659" y="1507"/>
                  </a:cubicBezTo>
                  <a:cubicBezTo>
                    <a:pt x="592" y="1685"/>
                    <a:pt x="491" y="1852"/>
                    <a:pt x="357" y="1986"/>
                  </a:cubicBezTo>
                  <a:cubicBezTo>
                    <a:pt x="313" y="2042"/>
                    <a:pt x="257" y="2098"/>
                    <a:pt x="201" y="2154"/>
                  </a:cubicBezTo>
                  <a:cubicBezTo>
                    <a:pt x="134" y="2310"/>
                    <a:pt x="90" y="2489"/>
                    <a:pt x="56" y="2656"/>
                  </a:cubicBezTo>
                  <a:cubicBezTo>
                    <a:pt x="0" y="3002"/>
                    <a:pt x="23" y="3359"/>
                    <a:pt x="134" y="3694"/>
                  </a:cubicBezTo>
                  <a:cubicBezTo>
                    <a:pt x="223" y="4006"/>
                    <a:pt x="380" y="4308"/>
                    <a:pt x="581" y="4564"/>
                  </a:cubicBezTo>
                  <a:cubicBezTo>
                    <a:pt x="681" y="4687"/>
                    <a:pt x="781" y="4810"/>
                    <a:pt x="904" y="4910"/>
                  </a:cubicBezTo>
                  <a:lnTo>
                    <a:pt x="949" y="4944"/>
                  </a:lnTo>
                  <a:cubicBezTo>
                    <a:pt x="1139" y="4966"/>
                    <a:pt x="1317" y="4988"/>
                    <a:pt x="1507" y="5033"/>
                  </a:cubicBezTo>
                  <a:cubicBezTo>
                    <a:pt x="1652" y="5066"/>
                    <a:pt x="1808" y="5111"/>
                    <a:pt x="1953" y="5167"/>
                  </a:cubicBezTo>
                  <a:cubicBezTo>
                    <a:pt x="2042" y="5145"/>
                    <a:pt x="2132" y="5122"/>
                    <a:pt x="2210" y="5089"/>
                  </a:cubicBezTo>
                  <a:cubicBezTo>
                    <a:pt x="2455" y="4977"/>
                    <a:pt x="2679" y="4799"/>
                    <a:pt x="2835" y="4575"/>
                  </a:cubicBezTo>
                  <a:cubicBezTo>
                    <a:pt x="2980" y="4374"/>
                    <a:pt x="3047" y="4118"/>
                    <a:pt x="3013" y="3872"/>
                  </a:cubicBezTo>
                  <a:cubicBezTo>
                    <a:pt x="3002" y="3761"/>
                    <a:pt x="2969" y="3649"/>
                    <a:pt x="2913" y="3549"/>
                  </a:cubicBezTo>
                  <a:cubicBezTo>
                    <a:pt x="2868" y="3459"/>
                    <a:pt x="2812" y="3370"/>
                    <a:pt x="2734" y="3303"/>
                  </a:cubicBezTo>
                  <a:cubicBezTo>
                    <a:pt x="2600" y="3180"/>
                    <a:pt x="2433" y="3102"/>
                    <a:pt x="2243" y="3091"/>
                  </a:cubicBezTo>
                  <a:cubicBezTo>
                    <a:pt x="2213" y="3087"/>
                    <a:pt x="2183" y="3084"/>
                    <a:pt x="2153" y="3084"/>
                  </a:cubicBezTo>
                  <a:cubicBezTo>
                    <a:pt x="2039" y="3084"/>
                    <a:pt x="1928" y="3116"/>
                    <a:pt x="1830" y="3169"/>
                  </a:cubicBezTo>
                  <a:cubicBezTo>
                    <a:pt x="1741" y="3225"/>
                    <a:pt x="1663" y="3303"/>
                    <a:pt x="1607" y="3392"/>
                  </a:cubicBezTo>
                  <a:cubicBezTo>
                    <a:pt x="1596" y="3426"/>
                    <a:pt x="1574" y="3471"/>
                    <a:pt x="1563" y="3515"/>
                  </a:cubicBezTo>
                  <a:cubicBezTo>
                    <a:pt x="1585" y="3437"/>
                    <a:pt x="1630" y="3370"/>
                    <a:pt x="1696" y="3326"/>
                  </a:cubicBezTo>
                  <a:cubicBezTo>
                    <a:pt x="1719" y="3303"/>
                    <a:pt x="1741" y="3281"/>
                    <a:pt x="1763" y="3270"/>
                  </a:cubicBezTo>
                  <a:cubicBezTo>
                    <a:pt x="1797" y="3247"/>
                    <a:pt x="1819" y="3236"/>
                    <a:pt x="1853" y="3225"/>
                  </a:cubicBezTo>
                  <a:cubicBezTo>
                    <a:pt x="1944" y="3184"/>
                    <a:pt x="2041" y="3161"/>
                    <a:pt x="2135" y="3161"/>
                  </a:cubicBezTo>
                  <a:cubicBezTo>
                    <a:pt x="2168" y="3161"/>
                    <a:pt x="2200" y="3164"/>
                    <a:pt x="2232" y="3169"/>
                  </a:cubicBezTo>
                  <a:cubicBezTo>
                    <a:pt x="2388" y="3192"/>
                    <a:pt x="2533" y="3270"/>
                    <a:pt x="2645" y="3381"/>
                  </a:cubicBezTo>
                  <a:cubicBezTo>
                    <a:pt x="2768" y="3526"/>
                    <a:pt x="2835" y="3705"/>
                    <a:pt x="2846" y="3883"/>
                  </a:cubicBezTo>
                  <a:cubicBezTo>
                    <a:pt x="2891" y="4285"/>
                    <a:pt x="2567" y="4687"/>
                    <a:pt x="2109" y="4866"/>
                  </a:cubicBezTo>
                  <a:cubicBezTo>
                    <a:pt x="1998" y="4910"/>
                    <a:pt x="1875" y="4932"/>
                    <a:pt x="1752" y="4944"/>
                  </a:cubicBezTo>
                  <a:cubicBezTo>
                    <a:pt x="1724" y="4946"/>
                    <a:pt x="1696" y="4948"/>
                    <a:pt x="1667" y="4948"/>
                  </a:cubicBezTo>
                  <a:cubicBezTo>
                    <a:pt x="1580" y="4948"/>
                    <a:pt x="1490" y="4935"/>
                    <a:pt x="1406" y="4910"/>
                  </a:cubicBezTo>
                  <a:cubicBezTo>
                    <a:pt x="1172" y="4787"/>
                    <a:pt x="971" y="4609"/>
                    <a:pt x="826" y="4386"/>
                  </a:cubicBezTo>
                  <a:cubicBezTo>
                    <a:pt x="469" y="3906"/>
                    <a:pt x="313" y="3314"/>
                    <a:pt x="402" y="2723"/>
                  </a:cubicBezTo>
                  <a:cubicBezTo>
                    <a:pt x="435" y="2578"/>
                    <a:pt x="480" y="2433"/>
                    <a:pt x="547" y="2288"/>
                  </a:cubicBezTo>
                  <a:cubicBezTo>
                    <a:pt x="614" y="2154"/>
                    <a:pt x="692" y="2020"/>
                    <a:pt x="781" y="1897"/>
                  </a:cubicBezTo>
                  <a:cubicBezTo>
                    <a:pt x="826" y="1830"/>
                    <a:pt x="871" y="1763"/>
                    <a:pt x="926" y="1707"/>
                  </a:cubicBezTo>
                  <a:lnTo>
                    <a:pt x="1005" y="1618"/>
                  </a:lnTo>
                  <a:lnTo>
                    <a:pt x="1094" y="1529"/>
                  </a:lnTo>
                  <a:cubicBezTo>
                    <a:pt x="1205" y="1417"/>
                    <a:pt x="1328" y="1306"/>
                    <a:pt x="1462" y="1205"/>
                  </a:cubicBezTo>
                  <a:cubicBezTo>
                    <a:pt x="1730" y="1004"/>
                    <a:pt x="2009" y="837"/>
                    <a:pt x="2310" y="703"/>
                  </a:cubicBezTo>
                  <a:cubicBezTo>
                    <a:pt x="2612" y="569"/>
                    <a:pt x="2935" y="480"/>
                    <a:pt x="3270" y="435"/>
                  </a:cubicBezTo>
                  <a:cubicBezTo>
                    <a:pt x="3423" y="414"/>
                    <a:pt x="3576" y="403"/>
                    <a:pt x="3728" y="403"/>
                  </a:cubicBezTo>
                  <a:cubicBezTo>
                    <a:pt x="3899" y="403"/>
                    <a:pt x="4070" y="417"/>
                    <a:pt x="4241" y="446"/>
                  </a:cubicBezTo>
                  <a:cubicBezTo>
                    <a:pt x="4564" y="502"/>
                    <a:pt x="4877" y="603"/>
                    <a:pt x="5167" y="759"/>
                  </a:cubicBezTo>
                  <a:cubicBezTo>
                    <a:pt x="5736" y="1060"/>
                    <a:pt x="6227" y="1495"/>
                    <a:pt x="6607" y="2031"/>
                  </a:cubicBezTo>
                  <a:lnTo>
                    <a:pt x="6741" y="2221"/>
                  </a:lnTo>
                  <a:cubicBezTo>
                    <a:pt x="6785" y="2288"/>
                    <a:pt x="6830" y="2366"/>
                    <a:pt x="6874" y="2422"/>
                  </a:cubicBezTo>
                  <a:lnTo>
                    <a:pt x="6908" y="2477"/>
                  </a:lnTo>
                  <a:lnTo>
                    <a:pt x="6919" y="2500"/>
                  </a:lnTo>
                  <a:lnTo>
                    <a:pt x="6930" y="2522"/>
                  </a:lnTo>
                  <a:lnTo>
                    <a:pt x="6986" y="2622"/>
                  </a:lnTo>
                  <a:cubicBezTo>
                    <a:pt x="7031" y="2689"/>
                    <a:pt x="7064" y="2768"/>
                    <a:pt x="7098" y="2823"/>
                  </a:cubicBezTo>
                  <a:cubicBezTo>
                    <a:pt x="7232" y="3102"/>
                    <a:pt x="7343" y="3381"/>
                    <a:pt x="7432" y="3660"/>
                  </a:cubicBezTo>
                  <a:cubicBezTo>
                    <a:pt x="7511" y="3939"/>
                    <a:pt x="7566" y="4218"/>
                    <a:pt x="7611" y="4497"/>
                  </a:cubicBezTo>
                  <a:cubicBezTo>
                    <a:pt x="7644" y="4765"/>
                    <a:pt x="7667" y="5033"/>
                    <a:pt x="7678" y="5301"/>
                  </a:cubicBezTo>
                  <a:cubicBezTo>
                    <a:pt x="7689" y="5781"/>
                    <a:pt x="7656" y="6249"/>
                    <a:pt x="7589" y="6718"/>
                  </a:cubicBezTo>
                  <a:cubicBezTo>
                    <a:pt x="7533" y="7075"/>
                    <a:pt x="7455" y="7432"/>
                    <a:pt x="7354" y="7789"/>
                  </a:cubicBezTo>
                  <a:cubicBezTo>
                    <a:pt x="7276" y="8079"/>
                    <a:pt x="7198" y="8314"/>
                    <a:pt x="7142" y="8470"/>
                  </a:cubicBezTo>
                  <a:cubicBezTo>
                    <a:pt x="7087" y="8626"/>
                    <a:pt x="7053" y="8704"/>
                    <a:pt x="7053" y="8704"/>
                  </a:cubicBezTo>
                  <a:cubicBezTo>
                    <a:pt x="7053" y="8704"/>
                    <a:pt x="7098" y="8626"/>
                    <a:pt x="7165" y="8481"/>
                  </a:cubicBezTo>
                  <a:cubicBezTo>
                    <a:pt x="7232" y="8325"/>
                    <a:pt x="7332" y="8102"/>
                    <a:pt x="7432" y="7812"/>
                  </a:cubicBezTo>
                  <a:cubicBezTo>
                    <a:pt x="7555" y="7466"/>
                    <a:pt x="7656" y="7109"/>
                    <a:pt x="7734" y="6740"/>
                  </a:cubicBezTo>
                  <a:cubicBezTo>
                    <a:pt x="7834" y="6272"/>
                    <a:pt x="7901" y="5792"/>
                    <a:pt x="7912" y="5301"/>
                  </a:cubicBezTo>
                  <a:cubicBezTo>
                    <a:pt x="7923" y="4720"/>
                    <a:pt x="7868" y="4151"/>
                    <a:pt x="7723" y="3582"/>
                  </a:cubicBezTo>
                  <a:cubicBezTo>
                    <a:pt x="7633" y="3281"/>
                    <a:pt x="7533" y="2980"/>
                    <a:pt x="7399" y="2689"/>
                  </a:cubicBezTo>
                  <a:cubicBezTo>
                    <a:pt x="7366" y="2611"/>
                    <a:pt x="7332" y="2544"/>
                    <a:pt x="7287" y="2466"/>
                  </a:cubicBezTo>
                  <a:lnTo>
                    <a:pt x="7232" y="2355"/>
                  </a:lnTo>
                  <a:lnTo>
                    <a:pt x="7220" y="2332"/>
                  </a:lnTo>
                  <a:lnTo>
                    <a:pt x="7198" y="2299"/>
                  </a:lnTo>
                  <a:lnTo>
                    <a:pt x="7165" y="2243"/>
                  </a:lnTo>
                  <a:cubicBezTo>
                    <a:pt x="7131" y="2176"/>
                    <a:pt x="7087" y="2109"/>
                    <a:pt x="7042" y="2042"/>
                  </a:cubicBezTo>
                  <a:cubicBezTo>
                    <a:pt x="6997" y="1975"/>
                    <a:pt x="6953" y="1897"/>
                    <a:pt x="6908" y="1830"/>
                  </a:cubicBezTo>
                  <a:cubicBezTo>
                    <a:pt x="6506" y="1239"/>
                    <a:pt x="5982" y="748"/>
                    <a:pt x="5357" y="413"/>
                  </a:cubicBezTo>
                  <a:cubicBezTo>
                    <a:pt x="4841" y="142"/>
                    <a:pt x="4270" y="1"/>
                    <a:pt x="369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 rot="10800000">
              <a:off x="1658252" y="2030295"/>
              <a:ext cx="115456" cy="30527"/>
            </a:xfrm>
            <a:custGeom>
              <a:avLst/>
              <a:gdLst/>
              <a:ahLst/>
              <a:cxnLst/>
              <a:rect l="l" t="t" r="r" b="b"/>
              <a:pathLst>
                <a:path w="1006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90"/>
                    <a:pt x="235" y="168"/>
                    <a:pt x="369" y="224"/>
                  </a:cubicBezTo>
                  <a:cubicBezTo>
                    <a:pt x="469" y="252"/>
                    <a:pt x="576" y="266"/>
                    <a:pt x="683" y="266"/>
                  </a:cubicBezTo>
                  <a:cubicBezTo>
                    <a:pt x="790" y="266"/>
                    <a:pt x="899" y="252"/>
                    <a:pt x="1005" y="224"/>
                  </a:cubicBezTo>
                  <a:cubicBezTo>
                    <a:pt x="860" y="168"/>
                    <a:pt x="704" y="123"/>
                    <a:pt x="559" y="90"/>
                  </a:cubicBezTo>
                  <a:cubicBezTo>
                    <a:pt x="369" y="45"/>
                    <a:pt x="191" y="12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 rot="10800000">
              <a:off x="1588704" y="2159174"/>
              <a:ext cx="127048" cy="100419"/>
            </a:xfrm>
            <a:custGeom>
              <a:avLst/>
              <a:gdLst/>
              <a:ahLst/>
              <a:cxnLst/>
              <a:rect l="l" t="t" r="r" b="b"/>
              <a:pathLst>
                <a:path w="1107" h="875" extrusionOk="0">
                  <a:moveTo>
                    <a:pt x="526" y="0"/>
                  </a:moveTo>
                  <a:cubicBezTo>
                    <a:pt x="457" y="0"/>
                    <a:pt x="384" y="18"/>
                    <a:pt x="310" y="59"/>
                  </a:cubicBezTo>
                  <a:cubicBezTo>
                    <a:pt x="266" y="92"/>
                    <a:pt x="221" y="137"/>
                    <a:pt x="188" y="193"/>
                  </a:cubicBezTo>
                  <a:cubicBezTo>
                    <a:pt x="154" y="248"/>
                    <a:pt x="121" y="304"/>
                    <a:pt x="110" y="360"/>
                  </a:cubicBezTo>
                  <a:lnTo>
                    <a:pt x="98" y="427"/>
                  </a:lnTo>
                  <a:lnTo>
                    <a:pt x="98" y="360"/>
                  </a:lnTo>
                  <a:cubicBezTo>
                    <a:pt x="98" y="349"/>
                    <a:pt x="110" y="327"/>
                    <a:pt x="110" y="293"/>
                  </a:cubicBezTo>
                  <a:lnTo>
                    <a:pt x="110" y="293"/>
                  </a:lnTo>
                  <a:cubicBezTo>
                    <a:pt x="0" y="614"/>
                    <a:pt x="258" y="874"/>
                    <a:pt x="530" y="874"/>
                  </a:cubicBezTo>
                  <a:cubicBezTo>
                    <a:pt x="646" y="874"/>
                    <a:pt x="764" y="827"/>
                    <a:pt x="857" y="717"/>
                  </a:cubicBezTo>
                  <a:cubicBezTo>
                    <a:pt x="1107" y="412"/>
                    <a:pt x="859" y="0"/>
                    <a:pt x="5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 rot="10800000">
              <a:off x="1677535" y="2211851"/>
              <a:ext cx="25708" cy="42348"/>
            </a:xfrm>
            <a:custGeom>
              <a:avLst/>
              <a:gdLst/>
              <a:ahLst/>
              <a:cxnLst/>
              <a:rect l="l" t="t" r="r" b="b"/>
              <a:pathLst>
                <a:path w="224" h="369" extrusionOk="0">
                  <a:moveTo>
                    <a:pt x="224" y="1"/>
                  </a:moveTo>
                  <a:lnTo>
                    <a:pt x="224" y="1"/>
                  </a:lnTo>
                  <a:cubicBezTo>
                    <a:pt x="218" y="5"/>
                    <a:pt x="212" y="10"/>
                    <a:pt x="206" y="15"/>
                  </a:cubicBezTo>
                  <a:lnTo>
                    <a:pt x="206" y="15"/>
                  </a:lnTo>
                  <a:cubicBezTo>
                    <a:pt x="213" y="11"/>
                    <a:pt x="218" y="6"/>
                    <a:pt x="224" y="1"/>
                  </a:cubicBezTo>
                  <a:close/>
                  <a:moveTo>
                    <a:pt x="206" y="15"/>
                  </a:moveTo>
                  <a:lnTo>
                    <a:pt x="206" y="15"/>
                  </a:lnTo>
                  <a:cubicBezTo>
                    <a:pt x="186" y="29"/>
                    <a:pt x="163" y="39"/>
                    <a:pt x="146" y="56"/>
                  </a:cubicBezTo>
                  <a:cubicBezTo>
                    <a:pt x="90" y="101"/>
                    <a:pt x="34" y="168"/>
                    <a:pt x="12" y="246"/>
                  </a:cubicBezTo>
                  <a:cubicBezTo>
                    <a:pt x="12" y="268"/>
                    <a:pt x="1" y="291"/>
                    <a:pt x="1" y="313"/>
                  </a:cubicBezTo>
                  <a:lnTo>
                    <a:pt x="1" y="369"/>
                  </a:lnTo>
                  <a:lnTo>
                    <a:pt x="12" y="313"/>
                  </a:lnTo>
                  <a:cubicBezTo>
                    <a:pt x="23" y="246"/>
                    <a:pt x="56" y="190"/>
                    <a:pt x="90" y="146"/>
                  </a:cubicBezTo>
                  <a:cubicBezTo>
                    <a:pt x="120" y="96"/>
                    <a:pt x="159" y="55"/>
                    <a:pt x="206" y="1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 rot="10800000">
              <a:off x="1009024" y="1809716"/>
              <a:ext cx="260063" cy="276469"/>
            </a:xfrm>
            <a:custGeom>
              <a:avLst/>
              <a:gdLst/>
              <a:ahLst/>
              <a:cxnLst/>
              <a:rect l="l" t="t" r="r" b="b"/>
              <a:pathLst>
                <a:path w="2266" h="2409" extrusionOk="0">
                  <a:moveTo>
                    <a:pt x="625" y="1"/>
                  </a:moveTo>
                  <a:cubicBezTo>
                    <a:pt x="380" y="1"/>
                    <a:pt x="192" y="158"/>
                    <a:pt x="1" y="378"/>
                  </a:cubicBezTo>
                  <a:cubicBezTo>
                    <a:pt x="559" y="724"/>
                    <a:pt x="1596" y="1304"/>
                    <a:pt x="1808" y="2353"/>
                  </a:cubicBezTo>
                  <a:cubicBezTo>
                    <a:pt x="1764" y="1605"/>
                    <a:pt x="1340" y="936"/>
                    <a:pt x="704" y="545"/>
                  </a:cubicBezTo>
                  <a:cubicBezTo>
                    <a:pt x="728" y="533"/>
                    <a:pt x="757" y="526"/>
                    <a:pt x="789" y="526"/>
                  </a:cubicBezTo>
                  <a:cubicBezTo>
                    <a:pt x="1179" y="526"/>
                    <a:pt x="2064" y="1430"/>
                    <a:pt x="2054" y="2409"/>
                  </a:cubicBezTo>
                  <a:cubicBezTo>
                    <a:pt x="2054" y="2409"/>
                    <a:pt x="2266" y="1193"/>
                    <a:pt x="1496" y="478"/>
                  </a:cubicBezTo>
                  <a:cubicBezTo>
                    <a:pt x="1126" y="135"/>
                    <a:pt x="851" y="1"/>
                    <a:pt x="62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 rot="10800000">
              <a:off x="1030714" y="1973599"/>
              <a:ext cx="261440" cy="257762"/>
            </a:xfrm>
            <a:custGeom>
              <a:avLst/>
              <a:gdLst/>
              <a:ahLst/>
              <a:cxnLst/>
              <a:rect l="l" t="t" r="r" b="b"/>
              <a:pathLst>
                <a:path w="2278" h="2246" extrusionOk="0">
                  <a:moveTo>
                    <a:pt x="824" y="1"/>
                  </a:moveTo>
                  <a:cubicBezTo>
                    <a:pt x="381" y="1"/>
                    <a:pt x="12" y="264"/>
                    <a:pt x="12" y="449"/>
                  </a:cubicBezTo>
                  <a:cubicBezTo>
                    <a:pt x="1" y="739"/>
                    <a:pt x="202" y="862"/>
                    <a:pt x="949" y="996"/>
                  </a:cubicBezTo>
                  <a:cubicBezTo>
                    <a:pt x="1697" y="1141"/>
                    <a:pt x="2233" y="2245"/>
                    <a:pt x="2233" y="2245"/>
                  </a:cubicBezTo>
                  <a:cubicBezTo>
                    <a:pt x="2199" y="1453"/>
                    <a:pt x="1295" y="750"/>
                    <a:pt x="871" y="549"/>
                  </a:cubicBezTo>
                  <a:cubicBezTo>
                    <a:pt x="949" y="527"/>
                    <a:pt x="1023" y="517"/>
                    <a:pt x="1094" y="517"/>
                  </a:cubicBezTo>
                  <a:cubicBezTo>
                    <a:pt x="1670" y="517"/>
                    <a:pt x="2045" y="1185"/>
                    <a:pt x="2244" y="1632"/>
                  </a:cubicBezTo>
                  <a:cubicBezTo>
                    <a:pt x="2277" y="1453"/>
                    <a:pt x="2222" y="884"/>
                    <a:pt x="1597" y="315"/>
                  </a:cubicBezTo>
                  <a:cubicBezTo>
                    <a:pt x="1351" y="85"/>
                    <a:pt x="1075" y="1"/>
                    <a:pt x="8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 rot="10800000">
              <a:off x="1043565" y="2129793"/>
              <a:ext cx="370125" cy="205429"/>
            </a:xfrm>
            <a:custGeom>
              <a:avLst/>
              <a:gdLst/>
              <a:ahLst/>
              <a:cxnLst/>
              <a:rect l="l" t="t" r="r" b="b"/>
              <a:pathLst>
                <a:path w="3225" h="1790" extrusionOk="0">
                  <a:moveTo>
                    <a:pt x="1236" y="1"/>
                  </a:moveTo>
                  <a:cubicBezTo>
                    <a:pt x="863" y="1"/>
                    <a:pt x="551" y="116"/>
                    <a:pt x="390" y="294"/>
                  </a:cubicBezTo>
                  <a:cubicBezTo>
                    <a:pt x="0" y="726"/>
                    <a:pt x="297" y="1078"/>
                    <a:pt x="557" y="1078"/>
                  </a:cubicBezTo>
                  <a:cubicBezTo>
                    <a:pt x="572" y="1078"/>
                    <a:pt x="587" y="1077"/>
                    <a:pt x="602" y="1075"/>
                  </a:cubicBezTo>
                  <a:cubicBezTo>
                    <a:pt x="868" y="1032"/>
                    <a:pt x="1265" y="727"/>
                    <a:pt x="1679" y="727"/>
                  </a:cubicBezTo>
                  <a:cubicBezTo>
                    <a:pt x="1699" y="727"/>
                    <a:pt x="1720" y="727"/>
                    <a:pt x="1740" y="729"/>
                  </a:cubicBezTo>
                  <a:cubicBezTo>
                    <a:pt x="2656" y="774"/>
                    <a:pt x="3080" y="1488"/>
                    <a:pt x="3225" y="1789"/>
                  </a:cubicBezTo>
                  <a:cubicBezTo>
                    <a:pt x="2711" y="595"/>
                    <a:pt x="1807" y="439"/>
                    <a:pt x="1171" y="394"/>
                  </a:cubicBezTo>
                  <a:cubicBezTo>
                    <a:pt x="1321" y="310"/>
                    <a:pt x="1474" y="275"/>
                    <a:pt x="1626" y="275"/>
                  </a:cubicBezTo>
                  <a:cubicBezTo>
                    <a:pt x="2226" y="275"/>
                    <a:pt x="2817" y="824"/>
                    <a:pt x="3147" y="1153"/>
                  </a:cubicBezTo>
                  <a:cubicBezTo>
                    <a:pt x="2613" y="308"/>
                    <a:pt x="1844" y="1"/>
                    <a:pt x="123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 rot="10800000">
              <a:off x="1037147" y="2114531"/>
              <a:ext cx="6542" cy="15379"/>
            </a:xfrm>
            <a:custGeom>
              <a:avLst/>
              <a:gdLst/>
              <a:ahLst/>
              <a:cxnLst/>
              <a:rect l="l" t="t" r="r" b="b"/>
              <a:pathLst>
                <a:path w="57" h="134" extrusionOk="0">
                  <a:moveTo>
                    <a:pt x="1" y="0"/>
                  </a:moveTo>
                  <a:cubicBezTo>
                    <a:pt x="8" y="16"/>
                    <a:pt x="14" y="31"/>
                    <a:pt x="20" y="44"/>
                  </a:cubicBezTo>
                  <a:lnTo>
                    <a:pt x="20" y="44"/>
                  </a:lnTo>
                  <a:cubicBezTo>
                    <a:pt x="14" y="30"/>
                    <a:pt x="8" y="15"/>
                    <a:pt x="1" y="0"/>
                  </a:cubicBezTo>
                  <a:close/>
                  <a:moveTo>
                    <a:pt x="20" y="44"/>
                  </a:moveTo>
                  <a:cubicBezTo>
                    <a:pt x="32" y="74"/>
                    <a:pt x="42" y="104"/>
                    <a:pt x="57" y="134"/>
                  </a:cubicBezTo>
                  <a:cubicBezTo>
                    <a:pt x="57" y="125"/>
                    <a:pt x="42" y="95"/>
                    <a:pt x="20" y="4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 rot="10800000">
              <a:off x="1067904" y="2248920"/>
              <a:ext cx="5165" cy="654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0"/>
                  </a:moveTo>
                  <a:lnTo>
                    <a:pt x="45" y="56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 rot="10800000">
              <a:off x="1072943" y="2255345"/>
              <a:ext cx="449659" cy="187641"/>
            </a:xfrm>
            <a:custGeom>
              <a:avLst/>
              <a:gdLst/>
              <a:ahLst/>
              <a:cxnLst/>
              <a:rect l="l" t="t" r="r" b="b"/>
              <a:pathLst>
                <a:path w="3918" h="1635" extrusionOk="0">
                  <a:moveTo>
                    <a:pt x="1436" y="0"/>
                  </a:moveTo>
                  <a:cubicBezTo>
                    <a:pt x="1144" y="0"/>
                    <a:pt x="887" y="52"/>
                    <a:pt x="703" y="150"/>
                  </a:cubicBezTo>
                  <a:cubicBezTo>
                    <a:pt x="45" y="496"/>
                    <a:pt x="0" y="1244"/>
                    <a:pt x="346" y="1344"/>
                  </a:cubicBezTo>
                  <a:cubicBezTo>
                    <a:pt x="386" y="1356"/>
                    <a:pt x="426" y="1361"/>
                    <a:pt x="467" y="1361"/>
                  </a:cubicBezTo>
                  <a:cubicBezTo>
                    <a:pt x="780" y="1361"/>
                    <a:pt x="1132" y="1048"/>
                    <a:pt x="1685" y="831"/>
                  </a:cubicBezTo>
                  <a:cubicBezTo>
                    <a:pt x="1868" y="766"/>
                    <a:pt x="2046" y="738"/>
                    <a:pt x="2216" y="738"/>
                  </a:cubicBezTo>
                  <a:cubicBezTo>
                    <a:pt x="3065" y="738"/>
                    <a:pt x="3731" y="1430"/>
                    <a:pt x="3917" y="1634"/>
                  </a:cubicBezTo>
                  <a:cubicBezTo>
                    <a:pt x="2902" y="396"/>
                    <a:pt x="1819" y="429"/>
                    <a:pt x="1384" y="418"/>
                  </a:cubicBezTo>
                  <a:cubicBezTo>
                    <a:pt x="1560" y="380"/>
                    <a:pt x="1738" y="361"/>
                    <a:pt x="1915" y="361"/>
                  </a:cubicBezTo>
                  <a:cubicBezTo>
                    <a:pt x="2613" y="361"/>
                    <a:pt x="3296" y="652"/>
                    <a:pt x="3794" y="1177"/>
                  </a:cubicBezTo>
                  <a:cubicBezTo>
                    <a:pt x="3220" y="360"/>
                    <a:pt x="2206" y="0"/>
                    <a:pt x="14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 rot="10800000">
              <a:off x="1371446" y="2163188"/>
              <a:ext cx="490631" cy="360247"/>
            </a:xfrm>
            <a:custGeom>
              <a:avLst/>
              <a:gdLst/>
              <a:ahLst/>
              <a:cxnLst/>
              <a:rect l="l" t="t" r="r" b="b"/>
              <a:pathLst>
                <a:path w="4275" h="3139" extrusionOk="0">
                  <a:moveTo>
                    <a:pt x="3097" y="1"/>
                  </a:moveTo>
                  <a:cubicBezTo>
                    <a:pt x="2303" y="1"/>
                    <a:pt x="1357" y="288"/>
                    <a:pt x="838" y="1074"/>
                  </a:cubicBezTo>
                  <a:cubicBezTo>
                    <a:pt x="1" y="2369"/>
                    <a:pt x="961" y="3139"/>
                    <a:pt x="961" y="3139"/>
                  </a:cubicBezTo>
                  <a:cubicBezTo>
                    <a:pt x="793" y="2692"/>
                    <a:pt x="938" y="2179"/>
                    <a:pt x="1306" y="1867"/>
                  </a:cubicBezTo>
                  <a:cubicBezTo>
                    <a:pt x="1482" y="1725"/>
                    <a:pt x="1697" y="1663"/>
                    <a:pt x="1915" y="1663"/>
                  </a:cubicBezTo>
                  <a:cubicBezTo>
                    <a:pt x="2209" y="1663"/>
                    <a:pt x="2507" y="1776"/>
                    <a:pt x="2713" y="1956"/>
                  </a:cubicBezTo>
                  <a:cubicBezTo>
                    <a:pt x="2665" y="1415"/>
                    <a:pt x="2166" y="1171"/>
                    <a:pt x="1734" y="1171"/>
                  </a:cubicBezTo>
                  <a:cubicBezTo>
                    <a:pt x="1552" y="1171"/>
                    <a:pt x="1381" y="1215"/>
                    <a:pt x="1262" y="1298"/>
                  </a:cubicBezTo>
                  <a:cubicBezTo>
                    <a:pt x="1763" y="515"/>
                    <a:pt x="2743" y="238"/>
                    <a:pt x="3612" y="238"/>
                  </a:cubicBezTo>
                  <a:cubicBezTo>
                    <a:pt x="3845" y="238"/>
                    <a:pt x="4069" y="258"/>
                    <a:pt x="4275" y="293"/>
                  </a:cubicBezTo>
                  <a:cubicBezTo>
                    <a:pt x="4041" y="116"/>
                    <a:pt x="3600" y="1"/>
                    <a:pt x="30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 rot="10800000">
              <a:off x="518390" y="2334757"/>
              <a:ext cx="851804" cy="659669"/>
            </a:xfrm>
            <a:custGeom>
              <a:avLst/>
              <a:gdLst/>
              <a:ahLst/>
              <a:cxnLst/>
              <a:rect l="l" t="t" r="r" b="b"/>
              <a:pathLst>
                <a:path w="7422" h="5748" extrusionOk="0">
                  <a:moveTo>
                    <a:pt x="3716" y="0"/>
                  </a:moveTo>
                  <a:cubicBezTo>
                    <a:pt x="3571" y="212"/>
                    <a:pt x="2980" y="1172"/>
                    <a:pt x="3080" y="2344"/>
                  </a:cubicBezTo>
                  <a:cubicBezTo>
                    <a:pt x="2691" y="1981"/>
                    <a:pt x="2091" y="1748"/>
                    <a:pt x="1511" y="1748"/>
                  </a:cubicBezTo>
                  <a:cubicBezTo>
                    <a:pt x="894" y="1748"/>
                    <a:pt x="299" y="2012"/>
                    <a:pt x="0" y="2667"/>
                  </a:cubicBezTo>
                  <a:cubicBezTo>
                    <a:pt x="859" y="2790"/>
                    <a:pt x="2701" y="3783"/>
                    <a:pt x="3448" y="5748"/>
                  </a:cubicBezTo>
                  <a:cubicBezTo>
                    <a:pt x="3370" y="4687"/>
                    <a:pt x="2879" y="3404"/>
                    <a:pt x="2611" y="3080"/>
                  </a:cubicBezTo>
                  <a:lnTo>
                    <a:pt x="2611" y="3080"/>
                  </a:lnTo>
                  <a:cubicBezTo>
                    <a:pt x="3002" y="3326"/>
                    <a:pt x="3459" y="4007"/>
                    <a:pt x="3705" y="4933"/>
                  </a:cubicBezTo>
                  <a:cubicBezTo>
                    <a:pt x="3950" y="4007"/>
                    <a:pt x="4408" y="3326"/>
                    <a:pt x="4799" y="3080"/>
                  </a:cubicBezTo>
                  <a:lnTo>
                    <a:pt x="4799" y="3080"/>
                  </a:lnTo>
                  <a:cubicBezTo>
                    <a:pt x="4542" y="3404"/>
                    <a:pt x="4051" y="4687"/>
                    <a:pt x="3973" y="5748"/>
                  </a:cubicBezTo>
                  <a:cubicBezTo>
                    <a:pt x="4709" y="3783"/>
                    <a:pt x="6562" y="2790"/>
                    <a:pt x="7421" y="2667"/>
                  </a:cubicBezTo>
                  <a:cubicBezTo>
                    <a:pt x="7122" y="2012"/>
                    <a:pt x="6530" y="1748"/>
                    <a:pt x="5914" y="1748"/>
                  </a:cubicBezTo>
                  <a:cubicBezTo>
                    <a:pt x="5335" y="1748"/>
                    <a:pt x="4736" y="1981"/>
                    <a:pt x="4341" y="2344"/>
                  </a:cubicBezTo>
                  <a:cubicBezTo>
                    <a:pt x="4453" y="1172"/>
                    <a:pt x="3861" y="212"/>
                    <a:pt x="371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 rot="10800000">
              <a:off x="2988954" y="2305269"/>
              <a:ext cx="7804" cy="10444"/>
            </a:xfrm>
            <a:custGeom>
              <a:avLst/>
              <a:gdLst/>
              <a:ahLst/>
              <a:cxnLst/>
              <a:rect l="l" t="t" r="r" b="b"/>
              <a:pathLst>
                <a:path w="68" h="91" extrusionOk="0">
                  <a:moveTo>
                    <a:pt x="67" y="1"/>
                  </a:moveTo>
                  <a:lnTo>
                    <a:pt x="0" y="90"/>
                  </a:lnTo>
                  <a:cubicBezTo>
                    <a:pt x="45" y="34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 rot="10800000">
              <a:off x="3081225" y="2158027"/>
              <a:ext cx="2640" cy="1377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1" y="12"/>
                  </a:moveTo>
                  <a:lnTo>
                    <a:pt x="23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 rot="10800000">
              <a:off x="3341167" y="1292248"/>
              <a:ext cx="1377" cy="6542"/>
            </a:xfrm>
            <a:custGeom>
              <a:avLst/>
              <a:gdLst/>
              <a:ahLst/>
              <a:cxnLst/>
              <a:rect l="l" t="t" r="r" b="b"/>
              <a:pathLst>
                <a:path w="12" h="57" extrusionOk="0">
                  <a:moveTo>
                    <a:pt x="12" y="1"/>
                  </a:moveTo>
                  <a:lnTo>
                    <a:pt x="2" y="49"/>
                  </a:lnTo>
                  <a:lnTo>
                    <a:pt x="2" y="49"/>
                  </a:lnTo>
                  <a:cubicBezTo>
                    <a:pt x="5" y="41"/>
                    <a:pt x="12" y="34"/>
                    <a:pt x="12" y="34"/>
                  </a:cubicBezTo>
                  <a:lnTo>
                    <a:pt x="12" y="1"/>
                  </a:lnTo>
                  <a:close/>
                  <a:moveTo>
                    <a:pt x="2" y="49"/>
                  </a:moveTo>
                  <a:lnTo>
                    <a:pt x="2" y="49"/>
                  </a:lnTo>
                  <a:cubicBezTo>
                    <a:pt x="1" y="51"/>
                    <a:pt x="0" y="54"/>
                    <a:pt x="0" y="56"/>
                  </a:cubicBezTo>
                  <a:lnTo>
                    <a:pt x="2" y="49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 rot="10800000">
              <a:off x="1909336" y="1738214"/>
              <a:ext cx="1087422" cy="730135"/>
            </a:xfrm>
            <a:custGeom>
              <a:avLst/>
              <a:gdLst/>
              <a:ahLst/>
              <a:cxnLst/>
              <a:rect l="l" t="t" r="r" b="b"/>
              <a:pathLst>
                <a:path w="9475" h="6362" extrusionOk="0">
                  <a:moveTo>
                    <a:pt x="2445" y="0"/>
                  </a:moveTo>
                  <a:cubicBezTo>
                    <a:pt x="2419" y="0"/>
                    <a:pt x="2392" y="1"/>
                    <a:pt x="2366" y="3"/>
                  </a:cubicBezTo>
                  <a:cubicBezTo>
                    <a:pt x="2210" y="14"/>
                    <a:pt x="2054" y="36"/>
                    <a:pt x="1898" y="81"/>
                  </a:cubicBezTo>
                  <a:cubicBezTo>
                    <a:pt x="1574" y="159"/>
                    <a:pt x="1273" y="293"/>
                    <a:pt x="1005" y="472"/>
                  </a:cubicBezTo>
                  <a:cubicBezTo>
                    <a:pt x="715" y="672"/>
                    <a:pt x="480" y="929"/>
                    <a:pt x="302" y="1242"/>
                  </a:cubicBezTo>
                  <a:cubicBezTo>
                    <a:pt x="224" y="1398"/>
                    <a:pt x="146" y="1565"/>
                    <a:pt x="101" y="1733"/>
                  </a:cubicBezTo>
                  <a:cubicBezTo>
                    <a:pt x="56" y="1911"/>
                    <a:pt x="23" y="2090"/>
                    <a:pt x="12" y="2268"/>
                  </a:cubicBezTo>
                  <a:cubicBezTo>
                    <a:pt x="12" y="2358"/>
                    <a:pt x="0" y="2447"/>
                    <a:pt x="12" y="2547"/>
                  </a:cubicBezTo>
                  <a:lnTo>
                    <a:pt x="12" y="2692"/>
                  </a:lnTo>
                  <a:lnTo>
                    <a:pt x="23" y="2815"/>
                  </a:lnTo>
                  <a:cubicBezTo>
                    <a:pt x="45" y="2994"/>
                    <a:pt x="79" y="3172"/>
                    <a:pt x="112" y="3351"/>
                  </a:cubicBezTo>
                  <a:cubicBezTo>
                    <a:pt x="201" y="3708"/>
                    <a:pt x="324" y="4043"/>
                    <a:pt x="491" y="4366"/>
                  </a:cubicBezTo>
                  <a:cubicBezTo>
                    <a:pt x="659" y="4690"/>
                    <a:pt x="882" y="5002"/>
                    <a:pt x="1128" y="5270"/>
                  </a:cubicBezTo>
                  <a:cubicBezTo>
                    <a:pt x="1652" y="5806"/>
                    <a:pt x="2322" y="6163"/>
                    <a:pt x="3058" y="6297"/>
                  </a:cubicBezTo>
                  <a:cubicBezTo>
                    <a:pt x="3304" y="6341"/>
                    <a:pt x="3553" y="6362"/>
                    <a:pt x="3802" y="6362"/>
                  </a:cubicBezTo>
                  <a:cubicBezTo>
                    <a:pt x="4254" y="6362"/>
                    <a:pt x="4706" y="6292"/>
                    <a:pt x="5145" y="6163"/>
                  </a:cubicBezTo>
                  <a:lnTo>
                    <a:pt x="5391" y="6085"/>
                  </a:lnTo>
                  <a:cubicBezTo>
                    <a:pt x="5469" y="6051"/>
                    <a:pt x="5547" y="6018"/>
                    <a:pt x="5614" y="5996"/>
                  </a:cubicBezTo>
                  <a:lnTo>
                    <a:pt x="5670" y="5973"/>
                  </a:lnTo>
                  <a:lnTo>
                    <a:pt x="5703" y="5962"/>
                  </a:lnTo>
                  <a:lnTo>
                    <a:pt x="5736" y="5951"/>
                  </a:lnTo>
                  <a:lnTo>
                    <a:pt x="5848" y="5895"/>
                  </a:lnTo>
                  <a:cubicBezTo>
                    <a:pt x="5926" y="5862"/>
                    <a:pt x="6004" y="5828"/>
                    <a:pt x="6071" y="5795"/>
                  </a:cubicBezTo>
                  <a:cubicBezTo>
                    <a:pt x="6350" y="5650"/>
                    <a:pt x="6629" y="5482"/>
                    <a:pt x="6886" y="5293"/>
                  </a:cubicBezTo>
                  <a:lnTo>
                    <a:pt x="6975" y="5214"/>
                  </a:lnTo>
                  <a:cubicBezTo>
                    <a:pt x="7221" y="4924"/>
                    <a:pt x="7500" y="4645"/>
                    <a:pt x="7801" y="4411"/>
                  </a:cubicBezTo>
                  <a:cubicBezTo>
                    <a:pt x="7913" y="4299"/>
                    <a:pt x="8002" y="4177"/>
                    <a:pt x="8080" y="4065"/>
                  </a:cubicBezTo>
                  <a:cubicBezTo>
                    <a:pt x="8381" y="3674"/>
                    <a:pt x="8627" y="3261"/>
                    <a:pt x="8839" y="2826"/>
                  </a:cubicBezTo>
                  <a:cubicBezTo>
                    <a:pt x="9006" y="2491"/>
                    <a:pt x="9151" y="2146"/>
                    <a:pt x="9274" y="1800"/>
                  </a:cubicBezTo>
                  <a:cubicBezTo>
                    <a:pt x="9352" y="1576"/>
                    <a:pt x="9419" y="1342"/>
                    <a:pt x="9475" y="1119"/>
                  </a:cubicBezTo>
                  <a:cubicBezTo>
                    <a:pt x="9475" y="1108"/>
                    <a:pt x="9475" y="1108"/>
                    <a:pt x="9475" y="1097"/>
                  </a:cubicBezTo>
                  <a:lnTo>
                    <a:pt x="9453" y="1119"/>
                  </a:lnTo>
                  <a:cubicBezTo>
                    <a:pt x="9397" y="1275"/>
                    <a:pt x="9307" y="1498"/>
                    <a:pt x="9196" y="1766"/>
                  </a:cubicBezTo>
                  <a:cubicBezTo>
                    <a:pt x="9051" y="2112"/>
                    <a:pt x="8883" y="2436"/>
                    <a:pt x="8705" y="2759"/>
                  </a:cubicBezTo>
                  <a:cubicBezTo>
                    <a:pt x="8471" y="3161"/>
                    <a:pt x="8203" y="3552"/>
                    <a:pt x="7901" y="3920"/>
                  </a:cubicBezTo>
                  <a:cubicBezTo>
                    <a:pt x="7723" y="4121"/>
                    <a:pt x="7533" y="4322"/>
                    <a:pt x="7343" y="4500"/>
                  </a:cubicBezTo>
                  <a:cubicBezTo>
                    <a:pt x="7131" y="4701"/>
                    <a:pt x="6908" y="4880"/>
                    <a:pt x="6674" y="5036"/>
                  </a:cubicBezTo>
                  <a:cubicBezTo>
                    <a:pt x="6428" y="5214"/>
                    <a:pt x="6172" y="5359"/>
                    <a:pt x="5893" y="5493"/>
                  </a:cubicBezTo>
                  <a:cubicBezTo>
                    <a:pt x="5826" y="5527"/>
                    <a:pt x="5759" y="5549"/>
                    <a:pt x="5692" y="5583"/>
                  </a:cubicBezTo>
                  <a:lnTo>
                    <a:pt x="5580" y="5627"/>
                  </a:lnTo>
                  <a:lnTo>
                    <a:pt x="5558" y="5627"/>
                  </a:lnTo>
                  <a:lnTo>
                    <a:pt x="5524" y="5638"/>
                  </a:lnTo>
                  <a:lnTo>
                    <a:pt x="5469" y="5661"/>
                  </a:lnTo>
                  <a:lnTo>
                    <a:pt x="5245" y="5739"/>
                  </a:lnTo>
                  <a:lnTo>
                    <a:pt x="5022" y="5806"/>
                  </a:lnTo>
                  <a:cubicBezTo>
                    <a:pt x="4643" y="5921"/>
                    <a:pt x="4251" y="5979"/>
                    <a:pt x="3859" y="5979"/>
                  </a:cubicBezTo>
                  <a:cubicBezTo>
                    <a:pt x="3606" y="5979"/>
                    <a:pt x="3353" y="5955"/>
                    <a:pt x="3103" y="5906"/>
                  </a:cubicBezTo>
                  <a:cubicBezTo>
                    <a:pt x="2456" y="5784"/>
                    <a:pt x="1864" y="5460"/>
                    <a:pt x="1407" y="4969"/>
                  </a:cubicBezTo>
                  <a:cubicBezTo>
                    <a:pt x="1183" y="4735"/>
                    <a:pt x="994" y="4467"/>
                    <a:pt x="837" y="4165"/>
                  </a:cubicBezTo>
                  <a:cubicBezTo>
                    <a:pt x="681" y="3875"/>
                    <a:pt x="558" y="3563"/>
                    <a:pt x="480" y="3239"/>
                  </a:cubicBezTo>
                  <a:cubicBezTo>
                    <a:pt x="447" y="3083"/>
                    <a:pt x="413" y="2927"/>
                    <a:pt x="391" y="2759"/>
                  </a:cubicBezTo>
                  <a:lnTo>
                    <a:pt x="380" y="2637"/>
                  </a:lnTo>
                  <a:lnTo>
                    <a:pt x="380" y="2525"/>
                  </a:lnTo>
                  <a:cubicBezTo>
                    <a:pt x="380" y="2436"/>
                    <a:pt x="380" y="2358"/>
                    <a:pt x="380" y="2279"/>
                  </a:cubicBezTo>
                  <a:cubicBezTo>
                    <a:pt x="391" y="2134"/>
                    <a:pt x="413" y="1978"/>
                    <a:pt x="447" y="1822"/>
                  </a:cubicBezTo>
                  <a:cubicBezTo>
                    <a:pt x="480" y="1677"/>
                    <a:pt x="536" y="1543"/>
                    <a:pt x="614" y="1409"/>
                  </a:cubicBezTo>
                  <a:cubicBezTo>
                    <a:pt x="904" y="896"/>
                    <a:pt x="1395" y="516"/>
                    <a:pt x="1965" y="371"/>
                  </a:cubicBezTo>
                  <a:cubicBezTo>
                    <a:pt x="2118" y="318"/>
                    <a:pt x="2275" y="292"/>
                    <a:pt x="2434" y="292"/>
                  </a:cubicBezTo>
                  <a:cubicBezTo>
                    <a:pt x="2541" y="292"/>
                    <a:pt x="2649" y="304"/>
                    <a:pt x="2757" y="327"/>
                  </a:cubicBezTo>
                  <a:cubicBezTo>
                    <a:pt x="2868" y="360"/>
                    <a:pt x="2969" y="427"/>
                    <a:pt x="3058" y="505"/>
                  </a:cubicBezTo>
                  <a:cubicBezTo>
                    <a:pt x="3136" y="594"/>
                    <a:pt x="3214" y="695"/>
                    <a:pt x="3281" y="795"/>
                  </a:cubicBezTo>
                  <a:cubicBezTo>
                    <a:pt x="3527" y="1219"/>
                    <a:pt x="3527" y="1733"/>
                    <a:pt x="3248" y="2023"/>
                  </a:cubicBezTo>
                  <a:cubicBezTo>
                    <a:pt x="3125" y="2157"/>
                    <a:pt x="2958" y="2246"/>
                    <a:pt x="2768" y="2279"/>
                  </a:cubicBezTo>
                  <a:cubicBezTo>
                    <a:pt x="2727" y="2288"/>
                    <a:pt x="2686" y="2292"/>
                    <a:pt x="2646" y="2292"/>
                  </a:cubicBezTo>
                  <a:cubicBezTo>
                    <a:pt x="2531" y="2292"/>
                    <a:pt x="2418" y="2259"/>
                    <a:pt x="2310" y="2201"/>
                  </a:cubicBezTo>
                  <a:cubicBezTo>
                    <a:pt x="2199" y="2134"/>
                    <a:pt x="2110" y="2034"/>
                    <a:pt x="2054" y="1922"/>
                  </a:cubicBezTo>
                  <a:cubicBezTo>
                    <a:pt x="2032" y="1889"/>
                    <a:pt x="2020" y="1855"/>
                    <a:pt x="2020" y="1833"/>
                  </a:cubicBezTo>
                  <a:cubicBezTo>
                    <a:pt x="1998" y="1800"/>
                    <a:pt x="1998" y="1766"/>
                    <a:pt x="1987" y="1744"/>
                  </a:cubicBezTo>
                  <a:cubicBezTo>
                    <a:pt x="1976" y="1666"/>
                    <a:pt x="1976" y="1588"/>
                    <a:pt x="2009" y="1509"/>
                  </a:cubicBezTo>
                  <a:lnTo>
                    <a:pt x="2009" y="1509"/>
                  </a:lnTo>
                  <a:cubicBezTo>
                    <a:pt x="1987" y="1554"/>
                    <a:pt x="1976" y="1588"/>
                    <a:pt x="1976" y="1632"/>
                  </a:cubicBezTo>
                  <a:cubicBezTo>
                    <a:pt x="1953" y="1733"/>
                    <a:pt x="1965" y="1844"/>
                    <a:pt x="1998" y="1945"/>
                  </a:cubicBezTo>
                  <a:cubicBezTo>
                    <a:pt x="2054" y="2079"/>
                    <a:pt x="2154" y="2190"/>
                    <a:pt x="2277" y="2268"/>
                  </a:cubicBezTo>
                  <a:cubicBezTo>
                    <a:pt x="2401" y="2354"/>
                    <a:pt x="2549" y="2407"/>
                    <a:pt x="2707" y="2407"/>
                  </a:cubicBezTo>
                  <a:cubicBezTo>
                    <a:pt x="2735" y="2407"/>
                    <a:pt x="2762" y="2406"/>
                    <a:pt x="2790" y="2402"/>
                  </a:cubicBezTo>
                  <a:cubicBezTo>
                    <a:pt x="2891" y="2391"/>
                    <a:pt x="2991" y="2369"/>
                    <a:pt x="3092" y="2324"/>
                  </a:cubicBezTo>
                  <a:cubicBezTo>
                    <a:pt x="3192" y="2279"/>
                    <a:pt x="3281" y="2212"/>
                    <a:pt x="3371" y="2134"/>
                  </a:cubicBezTo>
                  <a:cubicBezTo>
                    <a:pt x="3549" y="1956"/>
                    <a:pt x="3650" y="1721"/>
                    <a:pt x="3672" y="1476"/>
                  </a:cubicBezTo>
                  <a:cubicBezTo>
                    <a:pt x="3683" y="1197"/>
                    <a:pt x="3627" y="929"/>
                    <a:pt x="3493" y="684"/>
                  </a:cubicBezTo>
                  <a:cubicBezTo>
                    <a:pt x="3359" y="405"/>
                    <a:pt x="3125" y="181"/>
                    <a:pt x="2846" y="70"/>
                  </a:cubicBezTo>
                  <a:cubicBezTo>
                    <a:pt x="2716" y="23"/>
                    <a:pt x="2578" y="0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 rot="10800000">
              <a:off x="2101475" y="1869854"/>
              <a:ext cx="96060" cy="92386"/>
            </a:xfrm>
            <a:custGeom>
              <a:avLst/>
              <a:gdLst/>
              <a:ahLst/>
              <a:cxnLst/>
              <a:rect l="l" t="t" r="r" b="b"/>
              <a:pathLst>
                <a:path w="837" h="805" extrusionOk="0">
                  <a:moveTo>
                    <a:pt x="837" y="1"/>
                  </a:moveTo>
                  <a:cubicBezTo>
                    <a:pt x="536" y="235"/>
                    <a:pt x="257" y="503"/>
                    <a:pt x="0" y="804"/>
                  </a:cubicBezTo>
                  <a:cubicBezTo>
                    <a:pt x="312" y="559"/>
                    <a:pt x="591" y="291"/>
                    <a:pt x="83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 rot="10800000">
              <a:off x="2656248" y="2228262"/>
              <a:ext cx="111210" cy="99846"/>
            </a:xfrm>
            <a:custGeom>
              <a:avLst/>
              <a:gdLst/>
              <a:ahLst/>
              <a:cxnLst/>
              <a:rect l="l" t="t" r="r" b="b"/>
              <a:pathLst>
                <a:path w="969" h="870" extrusionOk="0">
                  <a:moveTo>
                    <a:pt x="57" y="207"/>
                  </a:moveTo>
                  <a:cubicBezTo>
                    <a:pt x="53" y="211"/>
                    <a:pt x="49" y="216"/>
                    <a:pt x="45" y="220"/>
                  </a:cubicBezTo>
                  <a:lnTo>
                    <a:pt x="28" y="269"/>
                  </a:lnTo>
                  <a:lnTo>
                    <a:pt x="28" y="269"/>
                  </a:lnTo>
                  <a:cubicBezTo>
                    <a:pt x="36" y="248"/>
                    <a:pt x="46" y="227"/>
                    <a:pt x="57" y="207"/>
                  </a:cubicBezTo>
                  <a:close/>
                  <a:moveTo>
                    <a:pt x="28" y="269"/>
                  </a:moveTo>
                  <a:lnTo>
                    <a:pt x="28" y="269"/>
                  </a:lnTo>
                  <a:cubicBezTo>
                    <a:pt x="26" y="275"/>
                    <a:pt x="24" y="281"/>
                    <a:pt x="22" y="287"/>
                  </a:cubicBezTo>
                  <a:lnTo>
                    <a:pt x="28" y="269"/>
                  </a:lnTo>
                  <a:close/>
                  <a:moveTo>
                    <a:pt x="428" y="1"/>
                  </a:moveTo>
                  <a:cubicBezTo>
                    <a:pt x="402" y="1"/>
                    <a:pt x="374" y="3"/>
                    <a:pt x="346" y="8"/>
                  </a:cubicBezTo>
                  <a:cubicBezTo>
                    <a:pt x="220" y="26"/>
                    <a:pt x="116" y="102"/>
                    <a:pt x="57" y="207"/>
                  </a:cubicBezTo>
                  <a:lnTo>
                    <a:pt x="57" y="207"/>
                  </a:lnTo>
                  <a:cubicBezTo>
                    <a:pt x="71" y="190"/>
                    <a:pt x="78" y="176"/>
                    <a:pt x="78" y="176"/>
                  </a:cubicBezTo>
                  <a:lnTo>
                    <a:pt x="78" y="176"/>
                  </a:lnTo>
                  <a:cubicBezTo>
                    <a:pt x="78" y="177"/>
                    <a:pt x="67" y="199"/>
                    <a:pt x="45" y="232"/>
                  </a:cubicBezTo>
                  <a:cubicBezTo>
                    <a:pt x="22" y="287"/>
                    <a:pt x="11" y="354"/>
                    <a:pt x="0" y="410"/>
                  </a:cubicBezTo>
                  <a:cubicBezTo>
                    <a:pt x="0" y="477"/>
                    <a:pt x="11" y="544"/>
                    <a:pt x="22" y="600"/>
                  </a:cubicBezTo>
                  <a:cubicBezTo>
                    <a:pt x="98" y="780"/>
                    <a:pt x="261" y="870"/>
                    <a:pt x="426" y="870"/>
                  </a:cubicBezTo>
                  <a:cubicBezTo>
                    <a:pt x="577" y="870"/>
                    <a:pt x="729" y="794"/>
                    <a:pt x="815" y="645"/>
                  </a:cubicBezTo>
                  <a:cubicBezTo>
                    <a:pt x="969" y="346"/>
                    <a:pt x="744" y="1"/>
                    <a:pt x="42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 rot="10800000">
              <a:off x="2758391" y="2259248"/>
              <a:ext cx="10444" cy="48775"/>
            </a:xfrm>
            <a:custGeom>
              <a:avLst/>
              <a:gdLst/>
              <a:ahLst/>
              <a:cxnLst/>
              <a:rect l="l" t="t" r="r" b="b"/>
              <a:pathLst>
                <a:path w="91" h="425" extrusionOk="0">
                  <a:moveTo>
                    <a:pt x="90" y="1"/>
                  </a:moveTo>
                  <a:cubicBezTo>
                    <a:pt x="90" y="1"/>
                    <a:pt x="79" y="24"/>
                    <a:pt x="57" y="57"/>
                  </a:cubicBezTo>
                  <a:lnTo>
                    <a:pt x="34" y="112"/>
                  </a:lnTo>
                  <a:cubicBezTo>
                    <a:pt x="1" y="179"/>
                    <a:pt x="1" y="258"/>
                    <a:pt x="12" y="336"/>
                  </a:cubicBezTo>
                  <a:cubicBezTo>
                    <a:pt x="23" y="369"/>
                    <a:pt x="23" y="403"/>
                    <a:pt x="46" y="425"/>
                  </a:cubicBezTo>
                  <a:cubicBezTo>
                    <a:pt x="23" y="369"/>
                    <a:pt x="12" y="302"/>
                    <a:pt x="23" y="235"/>
                  </a:cubicBezTo>
                  <a:cubicBezTo>
                    <a:pt x="23" y="179"/>
                    <a:pt x="34" y="112"/>
                    <a:pt x="68" y="57"/>
                  </a:cubicBezTo>
                  <a:cubicBezTo>
                    <a:pt x="79" y="24"/>
                    <a:pt x="90" y="1"/>
                    <a:pt x="9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 rot="10800000">
              <a:off x="1982343" y="2068510"/>
              <a:ext cx="330530" cy="147243"/>
            </a:xfrm>
            <a:custGeom>
              <a:avLst/>
              <a:gdLst/>
              <a:ahLst/>
              <a:cxnLst/>
              <a:rect l="l" t="t" r="r" b="b"/>
              <a:pathLst>
                <a:path w="2880" h="1283" extrusionOk="0">
                  <a:moveTo>
                    <a:pt x="2657" y="0"/>
                  </a:moveTo>
                  <a:cubicBezTo>
                    <a:pt x="2176" y="397"/>
                    <a:pt x="1586" y="497"/>
                    <a:pt x="1048" y="497"/>
                  </a:cubicBezTo>
                  <a:cubicBezTo>
                    <a:pt x="648" y="497"/>
                    <a:pt x="277" y="442"/>
                    <a:pt x="1" y="413"/>
                  </a:cubicBezTo>
                  <a:lnTo>
                    <a:pt x="1" y="413"/>
                  </a:lnTo>
                  <a:cubicBezTo>
                    <a:pt x="21" y="931"/>
                    <a:pt x="161" y="1283"/>
                    <a:pt x="978" y="1283"/>
                  </a:cubicBezTo>
                  <a:cubicBezTo>
                    <a:pt x="1058" y="1283"/>
                    <a:pt x="1145" y="1280"/>
                    <a:pt x="1239" y="1273"/>
                  </a:cubicBezTo>
                  <a:cubicBezTo>
                    <a:pt x="2277" y="1183"/>
                    <a:pt x="2880" y="112"/>
                    <a:pt x="2880" y="112"/>
                  </a:cubicBezTo>
                  <a:lnTo>
                    <a:pt x="2880" y="112"/>
                  </a:lnTo>
                  <a:cubicBezTo>
                    <a:pt x="2445" y="665"/>
                    <a:pt x="1678" y="896"/>
                    <a:pt x="1167" y="896"/>
                  </a:cubicBezTo>
                  <a:cubicBezTo>
                    <a:pt x="904" y="896"/>
                    <a:pt x="708" y="835"/>
                    <a:pt x="659" y="726"/>
                  </a:cubicBezTo>
                  <a:lnTo>
                    <a:pt x="659" y="726"/>
                  </a:lnTo>
                  <a:cubicBezTo>
                    <a:pt x="761" y="740"/>
                    <a:pt x="863" y="746"/>
                    <a:pt x="965" y="746"/>
                  </a:cubicBezTo>
                  <a:cubicBezTo>
                    <a:pt x="1598" y="746"/>
                    <a:pt x="2214" y="481"/>
                    <a:pt x="26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 rot="10800000">
              <a:off x="2087353" y="1948696"/>
              <a:ext cx="347631" cy="142538"/>
            </a:xfrm>
            <a:custGeom>
              <a:avLst/>
              <a:gdLst/>
              <a:ahLst/>
              <a:cxnLst/>
              <a:rect l="l" t="t" r="r" b="b"/>
              <a:pathLst>
                <a:path w="3029" h="1242" extrusionOk="0">
                  <a:moveTo>
                    <a:pt x="459" y="0"/>
                  </a:moveTo>
                  <a:cubicBezTo>
                    <a:pt x="333" y="0"/>
                    <a:pt x="248" y="54"/>
                    <a:pt x="172" y="154"/>
                  </a:cubicBezTo>
                  <a:cubicBezTo>
                    <a:pt x="0" y="368"/>
                    <a:pt x="374" y="1241"/>
                    <a:pt x="1214" y="1241"/>
                  </a:cubicBezTo>
                  <a:cubicBezTo>
                    <a:pt x="1249" y="1241"/>
                    <a:pt x="1285" y="1240"/>
                    <a:pt x="1321" y="1237"/>
                  </a:cubicBezTo>
                  <a:cubicBezTo>
                    <a:pt x="2169" y="1181"/>
                    <a:pt x="2582" y="779"/>
                    <a:pt x="2660" y="623"/>
                  </a:cubicBezTo>
                  <a:lnTo>
                    <a:pt x="2660" y="623"/>
                  </a:lnTo>
                  <a:cubicBezTo>
                    <a:pt x="2374" y="766"/>
                    <a:pt x="1969" y="940"/>
                    <a:pt x="1598" y="940"/>
                  </a:cubicBezTo>
                  <a:cubicBezTo>
                    <a:pt x="1333" y="940"/>
                    <a:pt x="1085" y="851"/>
                    <a:pt x="908" y="600"/>
                  </a:cubicBezTo>
                  <a:lnTo>
                    <a:pt x="908" y="600"/>
                  </a:lnTo>
                  <a:cubicBezTo>
                    <a:pt x="1051" y="635"/>
                    <a:pt x="1260" y="660"/>
                    <a:pt x="1496" y="660"/>
                  </a:cubicBezTo>
                  <a:cubicBezTo>
                    <a:pt x="2017" y="660"/>
                    <a:pt x="2668" y="539"/>
                    <a:pt x="3029" y="132"/>
                  </a:cubicBezTo>
                  <a:lnTo>
                    <a:pt x="3029" y="132"/>
                  </a:lnTo>
                  <a:cubicBezTo>
                    <a:pt x="3029" y="132"/>
                    <a:pt x="2414" y="424"/>
                    <a:pt x="1823" y="424"/>
                  </a:cubicBezTo>
                  <a:cubicBezTo>
                    <a:pt x="1623" y="424"/>
                    <a:pt x="1424" y="390"/>
                    <a:pt x="1254" y="299"/>
                  </a:cubicBezTo>
                  <a:cubicBezTo>
                    <a:pt x="865" y="95"/>
                    <a:pt x="626" y="0"/>
                    <a:pt x="45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 rot="10800000">
              <a:off x="2191100" y="1890625"/>
              <a:ext cx="363469" cy="203823"/>
            </a:xfrm>
            <a:custGeom>
              <a:avLst/>
              <a:gdLst/>
              <a:ahLst/>
              <a:cxnLst/>
              <a:rect l="l" t="t" r="r" b="b"/>
              <a:pathLst>
                <a:path w="3167" h="1776" extrusionOk="0">
                  <a:moveTo>
                    <a:pt x="427" y="0"/>
                  </a:moveTo>
                  <a:cubicBezTo>
                    <a:pt x="224" y="0"/>
                    <a:pt x="1" y="163"/>
                    <a:pt x="31" y="584"/>
                  </a:cubicBezTo>
                  <a:cubicBezTo>
                    <a:pt x="58" y="1081"/>
                    <a:pt x="776" y="1775"/>
                    <a:pt x="1832" y="1775"/>
                  </a:cubicBezTo>
                  <a:cubicBezTo>
                    <a:pt x="2104" y="1775"/>
                    <a:pt x="2398" y="1729"/>
                    <a:pt x="2709" y="1622"/>
                  </a:cubicBezTo>
                  <a:lnTo>
                    <a:pt x="2709" y="1622"/>
                  </a:lnTo>
                  <a:cubicBezTo>
                    <a:pt x="2548" y="1641"/>
                    <a:pt x="2344" y="1659"/>
                    <a:pt x="2125" y="1659"/>
                  </a:cubicBezTo>
                  <a:cubicBezTo>
                    <a:pt x="1572" y="1659"/>
                    <a:pt x="933" y="1538"/>
                    <a:pt x="701" y="986"/>
                  </a:cubicBezTo>
                  <a:lnTo>
                    <a:pt x="701" y="986"/>
                  </a:lnTo>
                  <a:cubicBezTo>
                    <a:pt x="1035" y="1220"/>
                    <a:pt x="1483" y="1482"/>
                    <a:pt x="2058" y="1482"/>
                  </a:cubicBezTo>
                  <a:cubicBezTo>
                    <a:pt x="2386" y="1482"/>
                    <a:pt x="2754" y="1398"/>
                    <a:pt x="3167" y="1175"/>
                  </a:cubicBezTo>
                  <a:lnTo>
                    <a:pt x="3167" y="1175"/>
                  </a:lnTo>
                  <a:cubicBezTo>
                    <a:pt x="3001" y="1258"/>
                    <a:pt x="2672" y="1392"/>
                    <a:pt x="2283" y="1392"/>
                  </a:cubicBezTo>
                  <a:cubicBezTo>
                    <a:pt x="1991" y="1392"/>
                    <a:pt x="1664" y="1316"/>
                    <a:pt x="1348" y="1086"/>
                  </a:cubicBezTo>
                  <a:cubicBezTo>
                    <a:pt x="991" y="840"/>
                    <a:pt x="868" y="305"/>
                    <a:pt x="678" y="104"/>
                  </a:cubicBezTo>
                  <a:cubicBezTo>
                    <a:pt x="620" y="38"/>
                    <a:pt x="526" y="0"/>
                    <a:pt x="42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 rot="10800000">
              <a:off x="2176992" y="1959485"/>
              <a:ext cx="14231" cy="7804"/>
            </a:xfrm>
            <a:custGeom>
              <a:avLst/>
              <a:gdLst/>
              <a:ahLst/>
              <a:cxnLst/>
              <a:rect l="l" t="t" r="r" b="b"/>
              <a:pathLst>
                <a:path w="124" h="68" extrusionOk="0">
                  <a:moveTo>
                    <a:pt x="124" y="0"/>
                  </a:moveTo>
                  <a:lnTo>
                    <a:pt x="1" y="67"/>
                  </a:lnTo>
                  <a:cubicBezTo>
                    <a:pt x="79" y="34"/>
                    <a:pt x="123" y="0"/>
                    <a:pt x="1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 rot="10800000">
              <a:off x="2292206" y="1835308"/>
              <a:ext cx="424410" cy="275321"/>
            </a:xfrm>
            <a:custGeom>
              <a:avLst/>
              <a:gdLst/>
              <a:ahLst/>
              <a:cxnLst/>
              <a:rect l="l" t="t" r="r" b="b"/>
              <a:pathLst>
                <a:path w="3698" h="2399" extrusionOk="0">
                  <a:moveTo>
                    <a:pt x="626" y="0"/>
                  </a:moveTo>
                  <a:cubicBezTo>
                    <a:pt x="316" y="0"/>
                    <a:pt x="0" y="560"/>
                    <a:pt x="271" y="1182"/>
                  </a:cubicBezTo>
                  <a:cubicBezTo>
                    <a:pt x="510" y="1742"/>
                    <a:pt x="1516" y="2399"/>
                    <a:pt x="2605" y="2399"/>
                  </a:cubicBezTo>
                  <a:cubicBezTo>
                    <a:pt x="2841" y="2399"/>
                    <a:pt x="3081" y="2368"/>
                    <a:pt x="3318" y="2298"/>
                  </a:cubicBezTo>
                  <a:lnTo>
                    <a:pt x="3318" y="2298"/>
                  </a:lnTo>
                  <a:cubicBezTo>
                    <a:pt x="3199" y="2315"/>
                    <a:pt x="3080" y="2323"/>
                    <a:pt x="2962" y="2323"/>
                  </a:cubicBezTo>
                  <a:cubicBezTo>
                    <a:pt x="2193" y="2323"/>
                    <a:pt x="1455" y="1983"/>
                    <a:pt x="952" y="1383"/>
                  </a:cubicBezTo>
                  <a:lnTo>
                    <a:pt x="952" y="1383"/>
                  </a:lnTo>
                  <a:cubicBezTo>
                    <a:pt x="1243" y="1592"/>
                    <a:pt x="1844" y="2097"/>
                    <a:pt x="2900" y="2097"/>
                  </a:cubicBezTo>
                  <a:cubicBezTo>
                    <a:pt x="3141" y="2097"/>
                    <a:pt x="3407" y="2070"/>
                    <a:pt x="3697" y="2008"/>
                  </a:cubicBezTo>
                  <a:lnTo>
                    <a:pt x="3697" y="2008"/>
                  </a:lnTo>
                  <a:cubicBezTo>
                    <a:pt x="3593" y="2026"/>
                    <a:pt x="3386" y="2057"/>
                    <a:pt x="3132" y="2057"/>
                  </a:cubicBezTo>
                  <a:cubicBezTo>
                    <a:pt x="2602" y="2057"/>
                    <a:pt x="1870" y="1922"/>
                    <a:pt x="1454" y="1249"/>
                  </a:cubicBezTo>
                  <a:cubicBezTo>
                    <a:pt x="1119" y="669"/>
                    <a:pt x="1052" y="156"/>
                    <a:pt x="729" y="22"/>
                  </a:cubicBezTo>
                  <a:cubicBezTo>
                    <a:pt x="695" y="7"/>
                    <a:pt x="661" y="0"/>
                    <a:pt x="6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 rot="10800000">
              <a:off x="2283264" y="1880069"/>
              <a:ext cx="9067" cy="1492"/>
            </a:xfrm>
            <a:custGeom>
              <a:avLst/>
              <a:gdLst/>
              <a:ahLst/>
              <a:cxnLst/>
              <a:rect l="l" t="t" r="r" b="b"/>
              <a:pathLst>
                <a:path w="79" h="13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lnTo>
                    <a:pt x="75" y="1"/>
                  </a:lnTo>
                  <a:cubicBezTo>
                    <a:pt x="77" y="1"/>
                    <a:pt x="78" y="1"/>
                    <a:pt x="78" y="1"/>
                  </a:cubicBezTo>
                  <a:close/>
                  <a:moveTo>
                    <a:pt x="75" y="1"/>
                  </a:moveTo>
                  <a:lnTo>
                    <a:pt x="75" y="1"/>
                  </a:lnTo>
                  <a:cubicBezTo>
                    <a:pt x="67" y="1"/>
                    <a:pt x="37" y="3"/>
                    <a:pt x="0" y="12"/>
                  </a:cubicBezTo>
                  <a:cubicBezTo>
                    <a:pt x="22" y="12"/>
                    <a:pt x="53" y="2"/>
                    <a:pt x="7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 rot="10800000">
              <a:off x="2672656" y="1881441"/>
              <a:ext cx="267753" cy="493145"/>
            </a:xfrm>
            <a:custGeom>
              <a:avLst/>
              <a:gdLst/>
              <a:ahLst/>
              <a:cxnLst/>
              <a:rect l="l" t="t" r="r" b="b"/>
              <a:pathLst>
                <a:path w="2333" h="4297" extrusionOk="0">
                  <a:moveTo>
                    <a:pt x="1518" y="1"/>
                  </a:moveTo>
                  <a:cubicBezTo>
                    <a:pt x="1518" y="1"/>
                    <a:pt x="291" y="12"/>
                    <a:pt x="146" y="1541"/>
                  </a:cubicBezTo>
                  <a:cubicBezTo>
                    <a:pt x="0" y="3069"/>
                    <a:pt x="1574" y="4275"/>
                    <a:pt x="2333" y="4297"/>
                  </a:cubicBezTo>
                  <a:cubicBezTo>
                    <a:pt x="1474" y="3817"/>
                    <a:pt x="492" y="2802"/>
                    <a:pt x="614" y="1630"/>
                  </a:cubicBezTo>
                  <a:lnTo>
                    <a:pt x="614" y="1630"/>
                  </a:lnTo>
                  <a:cubicBezTo>
                    <a:pt x="705" y="1946"/>
                    <a:pt x="1131" y="2268"/>
                    <a:pt x="1564" y="2268"/>
                  </a:cubicBezTo>
                  <a:cubicBezTo>
                    <a:pt x="1771" y="2268"/>
                    <a:pt x="1980" y="2194"/>
                    <a:pt x="2154" y="2009"/>
                  </a:cubicBezTo>
                  <a:lnTo>
                    <a:pt x="2154" y="2009"/>
                  </a:lnTo>
                  <a:cubicBezTo>
                    <a:pt x="2131" y="2011"/>
                    <a:pt x="2107" y="2012"/>
                    <a:pt x="2083" y="2012"/>
                  </a:cubicBezTo>
                  <a:cubicBezTo>
                    <a:pt x="1621" y="2012"/>
                    <a:pt x="1110" y="1705"/>
                    <a:pt x="994" y="1206"/>
                  </a:cubicBezTo>
                  <a:cubicBezTo>
                    <a:pt x="904" y="737"/>
                    <a:pt x="1116" y="246"/>
                    <a:pt x="15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 rot="10800000">
              <a:off x="26622" y="4144466"/>
              <a:ext cx="890251" cy="999029"/>
            </a:xfrm>
            <a:custGeom>
              <a:avLst/>
              <a:gdLst/>
              <a:ahLst/>
              <a:cxnLst/>
              <a:rect l="l" t="t" r="r" b="b"/>
              <a:pathLst>
                <a:path w="7757" h="8705" extrusionOk="0">
                  <a:moveTo>
                    <a:pt x="871" y="1"/>
                  </a:moveTo>
                  <a:cubicBezTo>
                    <a:pt x="870" y="2"/>
                    <a:pt x="837" y="80"/>
                    <a:pt x="759" y="224"/>
                  </a:cubicBezTo>
                  <a:cubicBezTo>
                    <a:pt x="692" y="369"/>
                    <a:pt x="603" y="592"/>
                    <a:pt x="503" y="882"/>
                  </a:cubicBezTo>
                  <a:cubicBezTo>
                    <a:pt x="380" y="1240"/>
                    <a:pt x="279" y="1597"/>
                    <a:pt x="201" y="1954"/>
                  </a:cubicBezTo>
                  <a:cubicBezTo>
                    <a:pt x="90" y="2434"/>
                    <a:pt x="34" y="2913"/>
                    <a:pt x="23" y="3393"/>
                  </a:cubicBezTo>
                  <a:cubicBezTo>
                    <a:pt x="0" y="3974"/>
                    <a:pt x="67" y="4554"/>
                    <a:pt x="213" y="5112"/>
                  </a:cubicBezTo>
                  <a:cubicBezTo>
                    <a:pt x="291" y="5424"/>
                    <a:pt x="402" y="5726"/>
                    <a:pt x="536" y="6016"/>
                  </a:cubicBezTo>
                  <a:cubicBezTo>
                    <a:pt x="570" y="6083"/>
                    <a:pt x="603" y="6161"/>
                    <a:pt x="637" y="6228"/>
                  </a:cubicBezTo>
                  <a:lnTo>
                    <a:pt x="704" y="6339"/>
                  </a:lnTo>
                  <a:lnTo>
                    <a:pt x="715" y="6373"/>
                  </a:lnTo>
                  <a:lnTo>
                    <a:pt x="726" y="6395"/>
                  </a:lnTo>
                  <a:lnTo>
                    <a:pt x="759" y="6451"/>
                  </a:lnTo>
                  <a:cubicBezTo>
                    <a:pt x="804" y="6518"/>
                    <a:pt x="837" y="6596"/>
                    <a:pt x="882" y="6663"/>
                  </a:cubicBezTo>
                  <a:cubicBezTo>
                    <a:pt x="927" y="6730"/>
                    <a:pt x="983" y="6797"/>
                    <a:pt x="1027" y="6875"/>
                  </a:cubicBezTo>
                  <a:cubicBezTo>
                    <a:pt x="1418" y="7467"/>
                    <a:pt x="1953" y="7946"/>
                    <a:pt x="2567" y="8292"/>
                  </a:cubicBezTo>
                  <a:cubicBezTo>
                    <a:pt x="3083" y="8563"/>
                    <a:pt x="3661" y="8704"/>
                    <a:pt x="4241" y="8704"/>
                  </a:cubicBezTo>
                  <a:cubicBezTo>
                    <a:pt x="4401" y="8704"/>
                    <a:pt x="4561" y="8693"/>
                    <a:pt x="4721" y="8672"/>
                  </a:cubicBezTo>
                  <a:cubicBezTo>
                    <a:pt x="5078" y="8616"/>
                    <a:pt x="5435" y="8504"/>
                    <a:pt x="5781" y="8359"/>
                  </a:cubicBezTo>
                  <a:cubicBezTo>
                    <a:pt x="6105" y="8214"/>
                    <a:pt x="6417" y="8024"/>
                    <a:pt x="6707" y="7801"/>
                  </a:cubicBezTo>
                  <a:cubicBezTo>
                    <a:pt x="6852" y="7690"/>
                    <a:pt x="6986" y="7567"/>
                    <a:pt x="7109" y="7444"/>
                  </a:cubicBezTo>
                  <a:lnTo>
                    <a:pt x="7198" y="7355"/>
                  </a:lnTo>
                  <a:lnTo>
                    <a:pt x="7288" y="7243"/>
                  </a:lnTo>
                  <a:cubicBezTo>
                    <a:pt x="7355" y="7176"/>
                    <a:pt x="7399" y="7109"/>
                    <a:pt x="7455" y="7031"/>
                  </a:cubicBezTo>
                  <a:cubicBezTo>
                    <a:pt x="7567" y="6886"/>
                    <a:pt x="7645" y="6719"/>
                    <a:pt x="7723" y="6551"/>
                  </a:cubicBezTo>
                  <a:cubicBezTo>
                    <a:pt x="7734" y="6529"/>
                    <a:pt x="7745" y="6507"/>
                    <a:pt x="7756" y="6473"/>
                  </a:cubicBezTo>
                  <a:lnTo>
                    <a:pt x="7756" y="4866"/>
                  </a:lnTo>
                  <a:cubicBezTo>
                    <a:pt x="7656" y="4610"/>
                    <a:pt x="7522" y="4364"/>
                    <a:pt x="7343" y="4141"/>
                  </a:cubicBezTo>
                  <a:cubicBezTo>
                    <a:pt x="7254" y="4007"/>
                    <a:pt x="7154" y="3895"/>
                    <a:pt x="7031" y="3795"/>
                  </a:cubicBezTo>
                  <a:cubicBezTo>
                    <a:pt x="7020" y="3784"/>
                    <a:pt x="7009" y="3773"/>
                    <a:pt x="6998" y="3762"/>
                  </a:cubicBezTo>
                  <a:cubicBezTo>
                    <a:pt x="6808" y="3739"/>
                    <a:pt x="6618" y="3706"/>
                    <a:pt x="6440" y="3672"/>
                  </a:cubicBezTo>
                  <a:cubicBezTo>
                    <a:pt x="6283" y="3628"/>
                    <a:pt x="6127" y="3583"/>
                    <a:pt x="5982" y="3527"/>
                  </a:cubicBezTo>
                  <a:cubicBezTo>
                    <a:pt x="5893" y="3550"/>
                    <a:pt x="5815" y="3583"/>
                    <a:pt x="5725" y="3616"/>
                  </a:cubicBezTo>
                  <a:cubicBezTo>
                    <a:pt x="5480" y="3728"/>
                    <a:pt x="5257" y="3895"/>
                    <a:pt x="5100" y="4119"/>
                  </a:cubicBezTo>
                  <a:cubicBezTo>
                    <a:pt x="4955" y="4331"/>
                    <a:pt x="4888" y="4576"/>
                    <a:pt x="4922" y="4833"/>
                  </a:cubicBezTo>
                  <a:cubicBezTo>
                    <a:pt x="4944" y="4944"/>
                    <a:pt x="4966" y="5045"/>
                    <a:pt x="5022" y="5145"/>
                  </a:cubicBezTo>
                  <a:cubicBezTo>
                    <a:pt x="5067" y="5246"/>
                    <a:pt x="5123" y="5324"/>
                    <a:pt x="5201" y="5402"/>
                  </a:cubicBezTo>
                  <a:cubicBezTo>
                    <a:pt x="5335" y="5525"/>
                    <a:pt x="5502" y="5603"/>
                    <a:pt x="5692" y="5614"/>
                  </a:cubicBezTo>
                  <a:cubicBezTo>
                    <a:pt x="5710" y="5615"/>
                    <a:pt x="5729" y="5616"/>
                    <a:pt x="5747" y="5616"/>
                  </a:cubicBezTo>
                  <a:cubicBezTo>
                    <a:pt x="5873" y="5616"/>
                    <a:pt x="5998" y="5583"/>
                    <a:pt x="6105" y="5525"/>
                  </a:cubicBezTo>
                  <a:cubicBezTo>
                    <a:pt x="6194" y="5469"/>
                    <a:pt x="6272" y="5402"/>
                    <a:pt x="6328" y="5302"/>
                  </a:cubicBezTo>
                  <a:cubicBezTo>
                    <a:pt x="6339" y="5268"/>
                    <a:pt x="6361" y="5235"/>
                    <a:pt x="6373" y="5190"/>
                  </a:cubicBezTo>
                  <a:lnTo>
                    <a:pt x="6373" y="5190"/>
                  </a:lnTo>
                  <a:cubicBezTo>
                    <a:pt x="6350" y="5257"/>
                    <a:pt x="6306" y="5324"/>
                    <a:pt x="6250" y="5380"/>
                  </a:cubicBezTo>
                  <a:cubicBezTo>
                    <a:pt x="6216" y="5402"/>
                    <a:pt x="6194" y="5413"/>
                    <a:pt x="6172" y="5424"/>
                  </a:cubicBezTo>
                  <a:cubicBezTo>
                    <a:pt x="6138" y="5447"/>
                    <a:pt x="6116" y="5469"/>
                    <a:pt x="6082" y="5480"/>
                  </a:cubicBezTo>
                  <a:cubicBezTo>
                    <a:pt x="5987" y="5523"/>
                    <a:pt x="5892" y="5540"/>
                    <a:pt x="5792" y="5540"/>
                  </a:cubicBezTo>
                  <a:cubicBezTo>
                    <a:pt x="5763" y="5540"/>
                    <a:pt x="5733" y="5538"/>
                    <a:pt x="5703" y="5536"/>
                  </a:cubicBezTo>
                  <a:cubicBezTo>
                    <a:pt x="5547" y="5514"/>
                    <a:pt x="5391" y="5435"/>
                    <a:pt x="5290" y="5313"/>
                  </a:cubicBezTo>
                  <a:cubicBezTo>
                    <a:pt x="5167" y="5179"/>
                    <a:pt x="5089" y="5000"/>
                    <a:pt x="5078" y="4811"/>
                  </a:cubicBezTo>
                  <a:cubicBezTo>
                    <a:pt x="5045" y="4420"/>
                    <a:pt x="5357" y="4007"/>
                    <a:pt x="5815" y="3840"/>
                  </a:cubicBezTo>
                  <a:cubicBezTo>
                    <a:pt x="5926" y="3795"/>
                    <a:pt x="6049" y="3762"/>
                    <a:pt x="6172" y="3750"/>
                  </a:cubicBezTo>
                  <a:cubicBezTo>
                    <a:pt x="6193" y="3748"/>
                    <a:pt x="6215" y="3747"/>
                    <a:pt x="6236" y="3747"/>
                  </a:cubicBezTo>
                  <a:cubicBezTo>
                    <a:pt x="6334" y="3747"/>
                    <a:pt x="6426" y="3767"/>
                    <a:pt x="6518" y="3795"/>
                  </a:cubicBezTo>
                  <a:cubicBezTo>
                    <a:pt x="6763" y="3918"/>
                    <a:pt x="6964" y="4096"/>
                    <a:pt x="7109" y="4320"/>
                  </a:cubicBezTo>
                  <a:cubicBezTo>
                    <a:pt x="7466" y="4799"/>
                    <a:pt x="7611" y="5391"/>
                    <a:pt x="7522" y="5982"/>
                  </a:cubicBezTo>
                  <a:cubicBezTo>
                    <a:pt x="7500" y="6127"/>
                    <a:pt x="7444" y="6272"/>
                    <a:pt x="7388" y="6406"/>
                  </a:cubicBezTo>
                  <a:cubicBezTo>
                    <a:pt x="7321" y="6551"/>
                    <a:pt x="7243" y="6685"/>
                    <a:pt x="7154" y="6808"/>
                  </a:cubicBezTo>
                  <a:cubicBezTo>
                    <a:pt x="7098" y="6875"/>
                    <a:pt x="7053" y="6942"/>
                    <a:pt x="7009" y="6998"/>
                  </a:cubicBezTo>
                  <a:lnTo>
                    <a:pt x="6931" y="7076"/>
                  </a:lnTo>
                  <a:lnTo>
                    <a:pt x="6841" y="7165"/>
                  </a:lnTo>
                  <a:cubicBezTo>
                    <a:pt x="6719" y="7288"/>
                    <a:pt x="6596" y="7388"/>
                    <a:pt x="6473" y="7489"/>
                  </a:cubicBezTo>
                  <a:cubicBezTo>
                    <a:pt x="6205" y="7690"/>
                    <a:pt x="5915" y="7857"/>
                    <a:pt x="5614" y="8002"/>
                  </a:cubicBezTo>
                  <a:cubicBezTo>
                    <a:pt x="5312" y="8125"/>
                    <a:pt x="4989" y="8225"/>
                    <a:pt x="4665" y="8270"/>
                  </a:cubicBezTo>
                  <a:cubicBezTo>
                    <a:pt x="4512" y="8291"/>
                    <a:pt x="4357" y="8302"/>
                    <a:pt x="4202" y="8302"/>
                  </a:cubicBezTo>
                  <a:cubicBezTo>
                    <a:pt x="4028" y="8302"/>
                    <a:pt x="3854" y="8288"/>
                    <a:pt x="3683" y="8259"/>
                  </a:cubicBezTo>
                  <a:cubicBezTo>
                    <a:pt x="3360" y="8203"/>
                    <a:pt x="3047" y="8091"/>
                    <a:pt x="2757" y="7946"/>
                  </a:cubicBezTo>
                  <a:cubicBezTo>
                    <a:pt x="2188" y="7634"/>
                    <a:pt x="1697" y="7199"/>
                    <a:pt x="1328" y="6674"/>
                  </a:cubicBezTo>
                  <a:lnTo>
                    <a:pt x="1183" y="6484"/>
                  </a:lnTo>
                  <a:cubicBezTo>
                    <a:pt x="1139" y="6418"/>
                    <a:pt x="1105" y="6339"/>
                    <a:pt x="1061" y="6272"/>
                  </a:cubicBezTo>
                  <a:lnTo>
                    <a:pt x="1027" y="6228"/>
                  </a:lnTo>
                  <a:lnTo>
                    <a:pt x="1016" y="6205"/>
                  </a:lnTo>
                  <a:lnTo>
                    <a:pt x="994" y="6172"/>
                  </a:lnTo>
                  <a:lnTo>
                    <a:pt x="938" y="6072"/>
                  </a:lnTo>
                  <a:cubicBezTo>
                    <a:pt x="904" y="6005"/>
                    <a:pt x="871" y="5938"/>
                    <a:pt x="837" y="5871"/>
                  </a:cubicBezTo>
                  <a:cubicBezTo>
                    <a:pt x="704" y="5603"/>
                    <a:pt x="592" y="5324"/>
                    <a:pt x="503" y="5034"/>
                  </a:cubicBezTo>
                  <a:cubicBezTo>
                    <a:pt x="425" y="4766"/>
                    <a:pt x="358" y="4487"/>
                    <a:pt x="324" y="4197"/>
                  </a:cubicBezTo>
                  <a:cubicBezTo>
                    <a:pt x="279" y="3929"/>
                    <a:pt x="257" y="3661"/>
                    <a:pt x="257" y="3393"/>
                  </a:cubicBezTo>
                  <a:cubicBezTo>
                    <a:pt x="246" y="2925"/>
                    <a:pt x="279" y="2456"/>
                    <a:pt x="346" y="1987"/>
                  </a:cubicBezTo>
                  <a:cubicBezTo>
                    <a:pt x="402" y="1619"/>
                    <a:pt x="480" y="1262"/>
                    <a:pt x="570" y="905"/>
                  </a:cubicBezTo>
                  <a:cubicBezTo>
                    <a:pt x="659" y="615"/>
                    <a:pt x="726" y="391"/>
                    <a:pt x="782" y="235"/>
                  </a:cubicBezTo>
                  <a:cubicBezTo>
                    <a:pt x="837" y="81"/>
                    <a:pt x="870" y="2"/>
                    <a:pt x="87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 rot="10800000">
              <a:off x="172849" y="4513555"/>
              <a:ext cx="128425" cy="101108"/>
            </a:xfrm>
            <a:custGeom>
              <a:avLst/>
              <a:gdLst/>
              <a:ahLst/>
              <a:cxnLst/>
              <a:rect l="l" t="t" r="r" b="b"/>
              <a:pathLst>
                <a:path w="1119" h="881" extrusionOk="0">
                  <a:moveTo>
                    <a:pt x="588" y="1"/>
                  </a:moveTo>
                  <a:cubicBezTo>
                    <a:pt x="472" y="1"/>
                    <a:pt x="354" y="48"/>
                    <a:pt x="261" y="158"/>
                  </a:cubicBezTo>
                  <a:cubicBezTo>
                    <a:pt x="0" y="465"/>
                    <a:pt x="252" y="881"/>
                    <a:pt x="589" y="881"/>
                  </a:cubicBezTo>
                  <a:cubicBezTo>
                    <a:pt x="656" y="881"/>
                    <a:pt x="726" y="865"/>
                    <a:pt x="797" y="827"/>
                  </a:cubicBezTo>
                  <a:cubicBezTo>
                    <a:pt x="852" y="783"/>
                    <a:pt x="897" y="738"/>
                    <a:pt x="942" y="682"/>
                  </a:cubicBezTo>
                  <a:cubicBezTo>
                    <a:pt x="975" y="638"/>
                    <a:pt x="997" y="582"/>
                    <a:pt x="1009" y="515"/>
                  </a:cubicBezTo>
                  <a:cubicBezTo>
                    <a:pt x="1020" y="482"/>
                    <a:pt x="1031" y="459"/>
                    <a:pt x="1031" y="459"/>
                  </a:cubicBezTo>
                  <a:lnTo>
                    <a:pt x="1031" y="459"/>
                  </a:lnTo>
                  <a:cubicBezTo>
                    <a:pt x="1031" y="459"/>
                    <a:pt x="1031" y="482"/>
                    <a:pt x="1020" y="515"/>
                  </a:cubicBezTo>
                  <a:cubicBezTo>
                    <a:pt x="1020" y="537"/>
                    <a:pt x="1009" y="560"/>
                    <a:pt x="1009" y="582"/>
                  </a:cubicBezTo>
                  <a:cubicBezTo>
                    <a:pt x="1118" y="261"/>
                    <a:pt x="860" y="1"/>
                    <a:pt x="5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 rot="10800000">
              <a:off x="182951" y="4519639"/>
              <a:ext cx="26970" cy="42348"/>
            </a:xfrm>
            <a:custGeom>
              <a:avLst/>
              <a:gdLst/>
              <a:ahLst/>
              <a:cxnLst/>
              <a:rect l="l" t="t" r="r" b="b"/>
              <a:pathLst>
                <a:path w="235" h="369" extrusionOk="0">
                  <a:moveTo>
                    <a:pt x="235" y="0"/>
                  </a:moveTo>
                  <a:lnTo>
                    <a:pt x="235" y="0"/>
                  </a:lnTo>
                  <a:cubicBezTo>
                    <a:pt x="235" y="0"/>
                    <a:pt x="229" y="13"/>
                    <a:pt x="225" y="38"/>
                  </a:cubicBezTo>
                  <a:lnTo>
                    <a:pt x="225" y="38"/>
                  </a:lnTo>
                  <a:cubicBezTo>
                    <a:pt x="235" y="13"/>
                    <a:pt x="235" y="0"/>
                    <a:pt x="235" y="0"/>
                  </a:cubicBezTo>
                  <a:close/>
                  <a:moveTo>
                    <a:pt x="225" y="38"/>
                  </a:moveTo>
                  <a:lnTo>
                    <a:pt x="225" y="38"/>
                  </a:lnTo>
                  <a:cubicBezTo>
                    <a:pt x="222" y="46"/>
                    <a:pt x="218" y="56"/>
                    <a:pt x="213" y="67"/>
                  </a:cubicBezTo>
                  <a:cubicBezTo>
                    <a:pt x="201" y="123"/>
                    <a:pt x="179" y="179"/>
                    <a:pt x="146" y="235"/>
                  </a:cubicBezTo>
                  <a:cubicBezTo>
                    <a:pt x="101" y="290"/>
                    <a:pt x="56" y="335"/>
                    <a:pt x="1" y="368"/>
                  </a:cubicBezTo>
                  <a:cubicBezTo>
                    <a:pt x="34" y="357"/>
                    <a:pt x="56" y="335"/>
                    <a:pt x="79" y="324"/>
                  </a:cubicBezTo>
                  <a:cubicBezTo>
                    <a:pt x="134" y="268"/>
                    <a:pt x="179" y="201"/>
                    <a:pt x="213" y="134"/>
                  </a:cubicBezTo>
                  <a:cubicBezTo>
                    <a:pt x="213" y="112"/>
                    <a:pt x="224" y="89"/>
                    <a:pt x="224" y="67"/>
                  </a:cubicBezTo>
                  <a:cubicBezTo>
                    <a:pt x="224" y="56"/>
                    <a:pt x="224" y="46"/>
                    <a:pt x="225" y="3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 rot="10800000">
              <a:off x="596558" y="4541786"/>
              <a:ext cx="261440" cy="257188"/>
            </a:xfrm>
            <a:custGeom>
              <a:avLst/>
              <a:gdLst/>
              <a:ahLst/>
              <a:cxnLst/>
              <a:rect l="l" t="t" r="r" b="b"/>
              <a:pathLst>
                <a:path w="2278" h="2241" extrusionOk="0">
                  <a:moveTo>
                    <a:pt x="45" y="1"/>
                  </a:moveTo>
                  <a:lnTo>
                    <a:pt x="45" y="1"/>
                  </a:lnTo>
                  <a:cubicBezTo>
                    <a:pt x="90" y="793"/>
                    <a:pt x="983" y="1485"/>
                    <a:pt x="1418" y="1697"/>
                  </a:cubicBezTo>
                  <a:cubicBezTo>
                    <a:pt x="1339" y="1719"/>
                    <a:pt x="1264" y="1729"/>
                    <a:pt x="1192" y="1729"/>
                  </a:cubicBezTo>
                  <a:cubicBezTo>
                    <a:pt x="608" y="1729"/>
                    <a:pt x="233" y="1061"/>
                    <a:pt x="34" y="614"/>
                  </a:cubicBezTo>
                  <a:lnTo>
                    <a:pt x="34" y="614"/>
                  </a:lnTo>
                  <a:cubicBezTo>
                    <a:pt x="1" y="793"/>
                    <a:pt x="68" y="1351"/>
                    <a:pt x="693" y="1931"/>
                  </a:cubicBezTo>
                  <a:cubicBezTo>
                    <a:pt x="935" y="2157"/>
                    <a:pt x="1208" y="2240"/>
                    <a:pt x="1458" y="2240"/>
                  </a:cubicBezTo>
                  <a:cubicBezTo>
                    <a:pt x="1898" y="2240"/>
                    <a:pt x="2266" y="1983"/>
                    <a:pt x="2266" y="1797"/>
                  </a:cubicBezTo>
                  <a:cubicBezTo>
                    <a:pt x="2277" y="1496"/>
                    <a:pt x="2088" y="1384"/>
                    <a:pt x="1329" y="1239"/>
                  </a:cubicBezTo>
                  <a:cubicBezTo>
                    <a:pt x="581" y="1083"/>
                    <a:pt x="46" y="1"/>
                    <a:pt x="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 rot="10800000">
              <a:off x="473872" y="4438269"/>
              <a:ext cx="371273" cy="204396"/>
            </a:xfrm>
            <a:custGeom>
              <a:avLst/>
              <a:gdLst/>
              <a:ahLst/>
              <a:cxnLst/>
              <a:rect l="l" t="t" r="r" b="b"/>
              <a:pathLst>
                <a:path w="3235" h="1781" extrusionOk="0">
                  <a:moveTo>
                    <a:pt x="0" y="0"/>
                  </a:moveTo>
                  <a:cubicBezTo>
                    <a:pt x="525" y="1194"/>
                    <a:pt x="1418" y="1350"/>
                    <a:pt x="2054" y="1395"/>
                  </a:cubicBezTo>
                  <a:cubicBezTo>
                    <a:pt x="1909" y="1475"/>
                    <a:pt x="1761" y="1509"/>
                    <a:pt x="1612" y="1509"/>
                  </a:cubicBezTo>
                  <a:cubicBezTo>
                    <a:pt x="1013" y="1509"/>
                    <a:pt x="412" y="958"/>
                    <a:pt x="90" y="636"/>
                  </a:cubicBezTo>
                  <a:lnTo>
                    <a:pt x="90" y="636"/>
                  </a:lnTo>
                  <a:cubicBezTo>
                    <a:pt x="617" y="1476"/>
                    <a:pt x="1391" y="1781"/>
                    <a:pt x="2000" y="1781"/>
                  </a:cubicBezTo>
                  <a:cubicBezTo>
                    <a:pt x="2370" y="1781"/>
                    <a:pt x="2679" y="1668"/>
                    <a:pt x="2835" y="1496"/>
                  </a:cubicBezTo>
                  <a:cubicBezTo>
                    <a:pt x="3235" y="1053"/>
                    <a:pt x="2940" y="711"/>
                    <a:pt x="2671" y="711"/>
                  </a:cubicBezTo>
                  <a:cubicBezTo>
                    <a:pt x="2655" y="711"/>
                    <a:pt x="2639" y="712"/>
                    <a:pt x="2623" y="714"/>
                  </a:cubicBezTo>
                  <a:cubicBezTo>
                    <a:pt x="2357" y="757"/>
                    <a:pt x="1960" y="1063"/>
                    <a:pt x="1547" y="1063"/>
                  </a:cubicBezTo>
                  <a:cubicBezTo>
                    <a:pt x="1526" y="1063"/>
                    <a:pt x="1505" y="1062"/>
                    <a:pt x="1485" y="1060"/>
                  </a:cubicBezTo>
                  <a:cubicBezTo>
                    <a:pt x="581" y="1016"/>
                    <a:pt x="146" y="29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 rot="10800000">
              <a:off x="845030" y="4642551"/>
              <a:ext cx="6542" cy="15493"/>
            </a:xfrm>
            <a:custGeom>
              <a:avLst/>
              <a:gdLst/>
              <a:ahLst/>
              <a:cxnLst/>
              <a:rect l="l" t="t" r="r" b="b"/>
              <a:pathLst>
                <a:path w="57" h="13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56"/>
                    <a:pt x="56" y="134"/>
                  </a:cubicBezTo>
                  <a:cubicBezTo>
                    <a:pt x="45" y="90"/>
                    <a:pt x="23" y="45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 rot="10800000">
              <a:off x="814273" y="4518376"/>
              <a:ext cx="6542" cy="6542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 rot="10800000">
              <a:off x="365992" y="4330047"/>
              <a:ext cx="448397" cy="188444"/>
            </a:xfrm>
            <a:custGeom>
              <a:avLst/>
              <a:gdLst/>
              <a:ahLst/>
              <a:cxnLst/>
              <a:rect l="l" t="t" r="r" b="b"/>
              <a:pathLst>
                <a:path w="3907" h="1642" extrusionOk="0">
                  <a:moveTo>
                    <a:pt x="0" y="1"/>
                  </a:moveTo>
                  <a:lnTo>
                    <a:pt x="0" y="1"/>
                  </a:lnTo>
                  <a:cubicBezTo>
                    <a:pt x="1005" y="1239"/>
                    <a:pt x="2087" y="1206"/>
                    <a:pt x="2533" y="1228"/>
                  </a:cubicBezTo>
                  <a:cubicBezTo>
                    <a:pt x="2362" y="1263"/>
                    <a:pt x="2188" y="1280"/>
                    <a:pt x="2016" y="1280"/>
                  </a:cubicBezTo>
                  <a:cubicBezTo>
                    <a:pt x="1306" y="1280"/>
                    <a:pt x="617" y="990"/>
                    <a:pt x="123" y="469"/>
                  </a:cubicBezTo>
                  <a:lnTo>
                    <a:pt x="123" y="469"/>
                  </a:lnTo>
                  <a:cubicBezTo>
                    <a:pt x="698" y="1288"/>
                    <a:pt x="1715" y="1641"/>
                    <a:pt x="2480" y="1641"/>
                  </a:cubicBezTo>
                  <a:cubicBezTo>
                    <a:pt x="2769" y="1641"/>
                    <a:pt x="3023" y="1591"/>
                    <a:pt x="3203" y="1496"/>
                  </a:cubicBezTo>
                  <a:cubicBezTo>
                    <a:pt x="3861" y="1139"/>
                    <a:pt x="3906" y="402"/>
                    <a:pt x="3571" y="302"/>
                  </a:cubicBezTo>
                  <a:cubicBezTo>
                    <a:pt x="3530" y="290"/>
                    <a:pt x="3489" y="285"/>
                    <a:pt x="3447" y="285"/>
                  </a:cubicBezTo>
                  <a:cubicBezTo>
                    <a:pt x="3132" y="285"/>
                    <a:pt x="2772" y="588"/>
                    <a:pt x="2221" y="804"/>
                  </a:cubicBezTo>
                  <a:cubicBezTo>
                    <a:pt x="2038" y="872"/>
                    <a:pt x="1859" y="901"/>
                    <a:pt x="1688" y="901"/>
                  </a:cubicBezTo>
                  <a:cubicBezTo>
                    <a:pt x="848" y="901"/>
                    <a:pt x="186" y="20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 rot="10800000">
              <a:off x="26631" y="4249252"/>
              <a:ext cx="489369" cy="361395"/>
            </a:xfrm>
            <a:custGeom>
              <a:avLst/>
              <a:gdLst/>
              <a:ahLst/>
              <a:cxnLst/>
              <a:rect l="l" t="t" r="r" b="b"/>
              <a:pathLst>
                <a:path w="4264" h="3149" extrusionOk="0">
                  <a:moveTo>
                    <a:pt x="3304" y="0"/>
                  </a:moveTo>
                  <a:lnTo>
                    <a:pt x="3304" y="0"/>
                  </a:lnTo>
                  <a:cubicBezTo>
                    <a:pt x="3471" y="458"/>
                    <a:pt x="3337" y="960"/>
                    <a:pt x="2969" y="1272"/>
                  </a:cubicBezTo>
                  <a:cubicBezTo>
                    <a:pt x="2788" y="1420"/>
                    <a:pt x="2568" y="1484"/>
                    <a:pt x="2349" y="1484"/>
                  </a:cubicBezTo>
                  <a:cubicBezTo>
                    <a:pt x="2055" y="1484"/>
                    <a:pt x="1761" y="1369"/>
                    <a:pt x="1563" y="1183"/>
                  </a:cubicBezTo>
                  <a:lnTo>
                    <a:pt x="1563" y="1183"/>
                  </a:lnTo>
                  <a:cubicBezTo>
                    <a:pt x="1610" y="1724"/>
                    <a:pt x="2108" y="1973"/>
                    <a:pt x="2539" y="1973"/>
                  </a:cubicBezTo>
                  <a:cubicBezTo>
                    <a:pt x="2723" y="1973"/>
                    <a:pt x="2894" y="1928"/>
                    <a:pt x="3013" y="1841"/>
                  </a:cubicBezTo>
                  <a:lnTo>
                    <a:pt x="3013" y="1841"/>
                  </a:lnTo>
                  <a:cubicBezTo>
                    <a:pt x="2512" y="2634"/>
                    <a:pt x="1530" y="2912"/>
                    <a:pt x="662" y="2912"/>
                  </a:cubicBezTo>
                  <a:cubicBezTo>
                    <a:pt x="430" y="2912"/>
                    <a:pt x="205" y="2892"/>
                    <a:pt x="0" y="2857"/>
                  </a:cubicBezTo>
                  <a:lnTo>
                    <a:pt x="0" y="2857"/>
                  </a:lnTo>
                  <a:cubicBezTo>
                    <a:pt x="233" y="3034"/>
                    <a:pt x="673" y="3149"/>
                    <a:pt x="1173" y="3149"/>
                  </a:cubicBezTo>
                  <a:cubicBezTo>
                    <a:pt x="1967" y="3149"/>
                    <a:pt x="2913" y="2859"/>
                    <a:pt x="3426" y="2065"/>
                  </a:cubicBezTo>
                  <a:cubicBezTo>
                    <a:pt x="4263" y="781"/>
                    <a:pt x="3304" y="0"/>
                    <a:pt x="330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 rot="10800000">
              <a:off x="973088" y="4144466"/>
              <a:ext cx="909418" cy="999029"/>
            </a:xfrm>
            <a:custGeom>
              <a:avLst/>
              <a:gdLst/>
              <a:ahLst/>
              <a:cxnLst/>
              <a:rect l="l" t="t" r="r" b="b"/>
              <a:pathLst>
                <a:path w="7924" h="8705" extrusionOk="0">
                  <a:moveTo>
                    <a:pt x="7053" y="1"/>
                  </a:moveTo>
                  <a:cubicBezTo>
                    <a:pt x="7053" y="1"/>
                    <a:pt x="7087" y="79"/>
                    <a:pt x="7142" y="235"/>
                  </a:cubicBezTo>
                  <a:cubicBezTo>
                    <a:pt x="7198" y="380"/>
                    <a:pt x="7276" y="615"/>
                    <a:pt x="7354" y="905"/>
                  </a:cubicBezTo>
                  <a:cubicBezTo>
                    <a:pt x="7455" y="1262"/>
                    <a:pt x="7533" y="1619"/>
                    <a:pt x="7578" y="1987"/>
                  </a:cubicBezTo>
                  <a:cubicBezTo>
                    <a:pt x="7656" y="2456"/>
                    <a:pt x="7689" y="2925"/>
                    <a:pt x="7678" y="3393"/>
                  </a:cubicBezTo>
                  <a:cubicBezTo>
                    <a:pt x="7667" y="3661"/>
                    <a:pt x="7644" y="3929"/>
                    <a:pt x="7611" y="4197"/>
                  </a:cubicBezTo>
                  <a:cubicBezTo>
                    <a:pt x="7566" y="4487"/>
                    <a:pt x="7511" y="4766"/>
                    <a:pt x="7421" y="5034"/>
                  </a:cubicBezTo>
                  <a:cubicBezTo>
                    <a:pt x="7343" y="5324"/>
                    <a:pt x="7232" y="5603"/>
                    <a:pt x="7098" y="5871"/>
                  </a:cubicBezTo>
                  <a:cubicBezTo>
                    <a:pt x="7064" y="5938"/>
                    <a:pt x="7020" y="6016"/>
                    <a:pt x="6986" y="6072"/>
                  </a:cubicBezTo>
                  <a:lnTo>
                    <a:pt x="6930" y="6172"/>
                  </a:lnTo>
                  <a:lnTo>
                    <a:pt x="6919" y="6205"/>
                  </a:lnTo>
                  <a:cubicBezTo>
                    <a:pt x="6919" y="6205"/>
                    <a:pt x="6908" y="6217"/>
                    <a:pt x="6908" y="6228"/>
                  </a:cubicBezTo>
                  <a:lnTo>
                    <a:pt x="6874" y="6272"/>
                  </a:lnTo>
                  <a:cubicBezTo>
                    <a:pt x="6830" y="6339"/>
                    <a:pt x="6785" y="6418"/>
                    <a:pt x="6741" y="6484"/>
                  </a:cubicBezTo>
                  <a:cubicBezTo>
                    <a:pt x="6696" y="6540"/>
                    <a:pt x="6651" y="6607"/>
                    <a:pt x="6607" y="6674"/>
                  </a:cubicBezTo>
                  <a:cubicBezTo>
                    <a:pt x="6227" y="7199"/>
                    <a:pt x="5736" y="7634"/>
                    <a:pt x="5167" y="7946"/>
                  </a:cubicBezTo>
                  <a:cubicBezTo>
                    <a:pt x="4877" y="8091"/>
                    <a:pt x="4564" y="8203"/>
                    <a:pt x="4241" y="8259"/>
                  </a:cubicBezTo>
                  <a:cubicBezTo>
                    <a:pt x="4070" y="8288"/>
                    <a:pt x="3899" y="8302"/>
                    <a:pt x="3728" y="8302"/>
                  </a:cubicBezTo>
                  <a:cubicBezTo>
                    <a:pt x="3576" y="8302"/>
                    <a:pt x="3423" y="8291"/>
                    <a:pt x="3270" y="8270"/>
                  </a:cubicBezTo>
                  <a:cubicBezTo>
                    <a:pt x="2935" y="8225"/>
                    <a:pt x="2612" y="8125"/>
                    <a:pt x="2310" y="7991"/>
                  </a:cubicBezTo>
                  <a:cubicBezTo>
                    <a:pt x="2009" y="7857"/>
                    <a:pt x="1719" y="7690"/>
                    <a:pt x="1462" y="7489"/>
                  </a:cubicBezTo>
                  <a:cubicBezTo>
                    <a:pt x="1328" y="7388"/>
                    <a:pt x="1205" y="7288"/>
                    <a:pt x="1094" y="7165"/>
                  </a:cubicBezTo>
                  <a:lnTo>
                    <a:pt x="1005" y="7076"/>
                  </a:lnTo>
                  <a:lnTo>
                    <a:pt x="926" y="6998"/>
                  </a:lnTo>
                  <a:cubicBezTo>
                    <a:pt x="871" y="6942"/>
                    <a:pt x="826" y="6875"/>
                    <a:pt x="781" y="6808"/>
                  </a:cubicBezTo>
                  <a:cubicBezTo>
                    <a:pt x="681" y="6685"/>
                    <a:pt x="603" y="6551"/>
                    <a:pt x="547" y="6406"/>
                  </a:cubicBezTo>
                  <a:cubicBezTo>
                    <a:pt x="480" y="6272"/>
                    <a:pt x="435" y="6127"/>
                    <a:pt x="402" y="5982"/>
                  </a:cubicBezTo>
                  <a:cubicBezTo>
                    <a:pt x="313" y="5391"/>
                    <a:pt x="469" y="4799"/>
                    <a:pt x="826" y="4320"/>
                  </a:cubicBezTo>
                  <a:cubicBezTo>
                    <a:pt x="971" y="4096"/>
                    <a:pt x="1172" y="3918"/>
                    <a:pt x="1406" y="3795"/>
                  </a:cubicBezTo>
                  <a:cubicBezTo>
                    <a:pt x="1498" y="3767"/>
                    <a:pt x="1598" y="3747"/>
                    <a:pt x="1692" y="3747"/>
                  </a:cubicBezTo>
                  <a:cubicBezTo>
                    <a:pt x="1712" y="3747"/>
                    <a:pt x="1733" y="3748"/>
                    <a:pt x="1752" y="3750"/>
                  </a:cubicBezTo>
                  <a:cubicBezTo>
                    <a:pt x="1875" y="3762"/>
                    <a:pt x="1998" y="3795"/>
                    <a:pt x="2109" y="3840"/>
                  </a:cubicBezTo>
                  <a:cubicBezTo>
                    <a:pt x="2567" y="4007"/>
                    <a:pt x="2879" y="4420"/>
                    <a:pt x="2846" y="4811"/>
                  </a:cubicBezTo>
                  <a:cubicBezTo>
                    <a:pt x="2835" y="5000"/>
                    <a:pt x="2768" y="5179"/>
                    <a:pt x="2645" y="5313"/>
                  </a:cubicBezTo>
                  <a:cubicBezTo>
                    <a:pt x="2533" y="5435"/>
                    <a:pt x="2388" y="5502"/>
                    <a:pt x="2232" y="5525"/>
                  </a:cubicBezTo>
                  <a:cubicBezTo>
                    <a:pt x="2190" y="5532"/>
                    <a:pt x="2148" y="5536"/>
                    <a:pt x="2108" y="5536"/>
                  </a:cubicBezTo>
                  <a:cubicBezTo>
                    <a:pt x="2020" y="5536"/>
                    <a:pt x="1937" y="5518"/>
                    <a:pt x="1853" y="5480"/>
                  </a:cubicBezTo>
                  <a:cubicBezTo>
                    <a:pt x="1819" y="5469"/>
                    <a:pt x="1797" y="5447"/>
                    <a:pt x="1763" y="5424"/>
                  </a:cubicBezTo>
                  <a:cubicBezTo>
                    <a:pt x="1741" y="5413"/>
                    <a:pt x="1708" y="5402"/>
                    <a:pt x="1685" y="5380"/>
                  </a:cubicBezTo>
                  <a:cubicBezTo>
                    <a:pt x="1630" y="5324"/>
                    <a:pt x="1585" y="5257"/>
                    <a:pt x="1563" y="5190"/>
                  </a:cubicBezTo>
                  <a:lnTo>
                    <a:pt x="1563" y="5190"/>
                  </a:lnTo>
                  <a:cubicBezTo>
                    <a:pt x="1574" y="5235"/>
                    <a:pt x="1585" y="5268"/>
                    <a:pt x="1607" y="5302"/>
                  </a:cubicBezTo>
                  <a:cubicBezTo>
                    <a:pt x="1663" y="5402"/>
                    <a:pt x="1741" y="5469"/>
                    <a:pt x="1830" y="5525"/>
                  </a:cubicBezTo>
                  <a:cubicBezTo>
                    <a:pt x="1934" y="5591"/>
                    <a:pt x="2053" y="5617"/>
                    <a:pt x="2174" y="5617"/>
                  </a:cubicBezTo>
                  <a:cubicBezTo>
                    <a:pt x="2197" y="5617"/>
                    <a:pt x="2220" y="5616"/>
                    <a:pt x="2243" y="5614"/>
                  </a:cubicBezTo>
                  <a:cubicBezTo>
                    <a:pt x="2433" y="5603"/>
                    <a:pt x="2600" y="5525"/>
                    <a:pt x="2734" y="5402"/>
                  </a:cubicBezTo>
                  <a:cubicBezTo>
                    <a:pt x="2812" y="5324"/>
                    <a:pt x="2868" y="5246"/>
                    <a:pt x="2913" y="5145"/>
                  </a:cubicBezTo>
                  <a:cubicBezTo>
                    <a:pt x="2969" y="5045"/>
                    <a:pt x="3002" y="4944"/>
                    <a:pt x="3013" y="4833"/>
                  </a:cubicBezTo>
                  <a:cubicBezTo>
                    <a:pt x="3047" y="4576"/>
                    <a:pt x="2980" y="4331"/>
                    <a:pt x="2835" y="4119"/>
                  </a:cubicBezTo>
                  <a:cubicBezTo>
                    <a:pt x="2679" y="3895"/>
                    <a:pt x="2455" y="3728"/>
                    <a:pt x="2210" y="3616"/>
                  </a:cubicBezTo>
                  <a:cubicBezTo>
                    <a:pt x="2132" y="3583"/>
                    <a:pt x="2042" y="3550"/>
                    <a:pt x="1953" y="3527"/>
                  </a:cubicBezTo>
                  <a:cubicBezTo>
                    <a:pt x="1808" y="3583"/>
                    <a:pt x="1652" y="3628"/>
                    <a:pt x="1507" y="3672"/>
                  </a:cubicBezTo>
                  <a:cubicBezTo>
                    <a:pt x="1317" y="3706"/>
                    <a:pt x="1139" y="3739"/>
                    <a:pt x="949" y="3762"/>
                  </a:cubicBezTo>
                  <a:cubicBezTo>
                    <a:pt x="938" y="3762"/>
                    <a:pt x="915" y="3784"/>
                    <a:pt x="904" y="3795"/>
                  </a:cubicBezTo>
                  <a:cubicBezTo>
                    <a:pt x="781" y="3895"/>
                    <a:pt x="681" y="4007"/>
                    <a:pt x="581" y="4141"/>
                  </a:cubicBezTo>
                  <a:cubicBezTo>
                    <a:pt x="380" y="4398"/>
                    <a:pt x="223" y="4688"/>
                    <a:pt x="134" y="5000"/>
                  </a:cubicBezTo>
                  <a:cubicBezTo>
                    <a:pt x="23" y="5335"/>
                    <a:pt x="0" y="5692"/>
                    <a:pt x="56" y="6038"/>
                  </a:cubicBezTo>
                  <a:cubicBezTo>
                    <a:pt x="90" y="6217"/>
                    <a:pt x="134" y="6384"/>
                    <a:pt x="201" y="6551"/>
                  </a:cubicBezTo>
                  <a:cubicBezTo>
                    <a:pt x="257" y="6596"/>
                    <a:pt x="313" y="6652"/>
                    <a:pt x="357" y="6708"/>
                  </a:cubicBezTo>
                  <a:cubicBezTo>
                    <a:pt x="491" y="6853"/>
                    <a:pt x="592" y="7009"/>
                    <a:pt x="659" y="7188"/>
                  </a:cubicBezTo>
                  <a:cubicBezTo>
                    <a:pt x="670" y="7232"/>
                    <a:pt x="681" y="7266"/>
                    <a:pt x="692" y="7299"/>
                  </a:cubicBezTo>
                  <a:lnTo>
                    <a:pt x="726" y="7355"/>
                  </a:lnTo>
                  <a:lnTo>
                    <a:pt x="815" y="7444"/>
                  </a:lnTo>
                  <a:cubicBezTo>
                    <a:pt x="949" y="7567"/>
                    <a:pt x="1083" y="7690"/>
                    <a:pt x="1228" y="7801"/>
                  </a:cubicBezTo>
                  <a:cubicBezTo>
                    <a:pt x="1507" y="8024"/>
                    <a:pt x="1819" y="8214"/>
                    <a:pt x="2154" y="8359"/>
                  </a:cubicBezTo>
                  <a:cubicBezTo>
                    <a:pt x="2489" y="8504"/>
                    <a:pt x="2846" y="8616"/>
                    <a:pt x="3214" y="8672"/>
                  </a:cubicBezTo>
                  <a:cubicBezTo>
                    <a:pt x="3374" y="8693"/>
                    <a:pt x="3534" y="8704"/>
                    <a:pt x="3693" y="8704"/>
                  </a:cubicBezTo>
                  <a:cubicBezTo>
                    <a:pt x="4270" y="8704"/>
                    <a:pt x="4841" y="8563"/>
                    <a:pt x="5357" y="8292"/>
                  </a:cubicBezTo>
                  <a:cubicBezTo>
                    <a:pt x="5982" y="7946"/>
                    <a:pt x="6506" y="7467"/>
                    <a:pt x="6897" y="6875"/>
                  </a:cubicBezTo>
                  <a:cubicBezTo>
                    <a:pt x="6953" y="6808"/>
                    <a:pt x="6997" y="6730"/>
                    <a:pt x="7042" y="6663"/>
                  </a:cubicBezTo>
                  <a:cubicBezTo>
                    <a:pt x="7087" y="6596"/>
                    <a:pt x="7131" y="6518"/>
                    <a:pt x="7165" y="6451"/>
                  </a:cubicBezTo>
                  <a:lnTo>
                    <a:pt x="7198" y="6395"/>
                  </a:lnTo>
                  <a:lnTo>
                    <a:pt x="7220" y="6373"/>
                  </a:lnTo>
                  <a:lnTo>
                    <a:pt x="7232" y="6339"/>
                  </a:lnTo>
                  <a:lnTo>
                    <a:pt x="7287" y="6228"/>
                  </a:lnTo>
                  <a:cubicBezTo>
                    <a:pt x="7332" y="6161"/>
                    <a:pt x="7366" y="6094"/>
                    <a:pt x="7399" y="6016"/>
                  </a:cubicBezTo>
                  <a:cubicBezTo>
                    <a:pt x="7533" y="5726"/>
                    <a:pt x="7633" y="5424"/>
                    <a:pt x="7711" y="5112"/>
                  </a:cubicBezTo>
                  <a:cubicBezTo>
                    <a:pt x="7857" y="4554"/>
                    <a:pt x="7923" y="3974"/>
                    <a:pt x="7912" y="3393"/>
                  </a:cubicBezTo>
                  <a:cubicBezTo>
                    <a:pt x="7890" y="2913"/>
                    <a:pt x="7834" y="2434"/>
                    <a:pt x="7734" y="1954"/>
                  </a:cubicBezTo>
                  <a:cubicBezTo>
                    <a:pt x="7656" y="1597"/>
                    <a:pt x="7555" y="1240"/>
                    <a:pt x="7432" y="882"/>
                  </a:cubicBezTo>
                  <a:cubicBezTo>
                    <a:pt x="7332" y="592"/>
                    <a:pt x="7232" y="369"/>
                    <a:pt x="7165" y="224"/>
                  </a:cubicBezTo>
                  <a:cubicBezTo>
                    <a:pt x="7098" y="68"/>
                    <a:pt x="7053" y="1"/>
                    <a:pt x="705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 rot="10800000">
              <a:off x="1586294" y="4513096"/>
              <a:ext cx="129113" cy="101567"/>
            </a:xfrm>
            <a:custGeom>
              <a:avLst/>
              <a:gdLst/>
              <a:ahLst/>
              <a:cxnLst/>
              <a:rect l="l" t="t" r="r" b="b"/>
              <a:pathLst>
                <a:path w="1125" h="885" extrusionOk="0">
                  <a:moveTo>
                    <a:pt x="537" y="1"/>
                  </a:moveTo>
                  <a:cubicBezTo>
                    <a:pt x="262" y="1"/>
                    <a:pt x="0" y="264"/>
                    <a:pt x="118" y="593"/>
                  </a:cubicBezTo>
                  <a:cubicBezTo>
                    <a:pt x="118" y="560"/>
                    <a:pt x="107" y="537"/>
                    <a:pt x="107" y="526"/>
                  </a:cubicBezTo>
                  <a:cubicBezTo>
                    <a:pt x="96" y="484"/>
                    <a:pt x="95" y="462"/>
                    <a:pt x="95" y="459"/>
                  </a:cubicBezTo>
                  <a:lnTo>
                    <a:pt x="95" y="459"/>
                  </a:lnTo>
                  <a:cubicBezTo>
                    <a:pt x="95" y="462"/>
                    <a:pt x="96" y="483"/>
                    <a:pt x="107" y="515"/>
                  </a:cubicBezTo>
                  <a:cubicBezTo>
                    <a:pt x="118" y="582"/>
                    <a:pt x="151" y="638"/>
                    <a:pt x="185" y="682"/>
                  </a:cubicBezTo>
                  <a:cubicBezTo>
                    <a:pt x="218" y="738"/>
                    <a:pt x="263" y="794"/>
                    <a:pt x="319" y="827"/>
                  </a:cubicBezTo>
                  <a:cubicBezTo>
                    <a:pt x="392" y="867"/>
                    <a:pt x="466" y="885"/>
                    <a:pt x="536" y="885"/>
                  </a:cubicBezTo>
                  <a:cubicBezTo>
                    <a:pt x="877" y="885"/>
                    <a:pt x="1125" y="464"/>
                    <a:pt x="865" y="158"/>
                  </a:cubicBezTo>
                  <a:cubicBezTo>
                    <a:pt x="772" y="48"/>
                    <a:pt x="654" y="1"/>
                    <a:pt x="53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 rot="10800000">
              <a:off x="1678797" y="4519638"/>
              <a:ext cx="26970" cy="43611"/>
            </a:xfrm>
            <a:custGeom>
              <a:avLst/>
              <a:gdLst/>
              <a:ahLst/>
              <a:cxnLst/>
              <a:rect l="l" t="t" r="r" b="b"/>
              <a:pathLst>
                <a:path w="235" h="380" extrusionOk="0">
                  <a:moveTo>
                    <a:pt x="0" y="0"/>
                  </a:moveTo>
                  <a:lnTo>
                    <a:pt x="0" y="67"/>
                  </a:lnTo>
                  <a:cubicBezTo>
                    <a:pt x="0" y="89"/>
                    <a:pt x="11" y="112"/>
                    <a:pt x="23" y="134"/>
                  </a:cubicBezTo>
                  <a:cubicBezTo>
                    <a:pt x="45" y="201"/>
                    <a:pt x="90" y="268"/>
                    <a:pt x="145" y="324"/>
                  </a:cubicBezTo>
                  <a:cubicBezTo>
                    <a:pt x="168" y="346"/>
                    <a:pt x="201" y="357"/>
                    <a:pt x="235" y="379"/>
                  </a:cubicBezTo>
                  <a:cubicBezTo>
                    <a:pt x="179" y="335"/>
                    <a:pt x="134" y="290"/>
                    <a:pt x="90" y="234"/>
                  </a:cubicBezTo>
                  <a:cubicBezTo>
                    <a:pt x="56" y="179"/>
                    <a:pt x="34" y="123"/>
                    <a:pt x="23" y="67"/>
                  </a:cubicBezTo>
                  <a:cubicBezTo>
                    <a:pt x="11" y="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 rot="10800000">
              <a:off x="1030714" y="4540523"/>
              <a:ext cx="261440" cy="258451"/>
            </a:xfrm>
            <a:custGeom>
              <a:avLst/>
              <a:gdLst/>
              <a:ahLst/>
              <a:cxnLst/>
              <a:rect l="l" t="t" r="r" b="b"/>
              <a:pathLst>
                <a:path w="2278" h="2252" extrusionOk="0">
                  <a:moveTo>
                    <a:pt x="2233" y="1"/>
                  </a:moveTo>
                  <a:cubicBezTo>
                    <a:pt x="2233" y="1"/>
                    <a:pt x="1697" y="1106"/>
                    <a:pt x="949" y="1239"/>
                  </a:cubicBezTo>
                  <a:cubicBezTo>
                    <a:pt x="202" y="1384"/>
                    <a:pt x="1" y="1507"/>
                    <a:pt x="12" y="1797"/>
                  </a:cubicBezTo>
                  <a:cubicBezTo>
                    <a:pt x="12" y="1990"/>
                    <a:pt x="381" y="2251"/>
                    <a:pt x="826" y="2251"/>
                  </a:cubicBezTo>
                  <a:cubicBezTo>
                    <a:pt x="1076" y="2251"/>
                    <a:pt x="1351" y="2168"/>
                    <a:pt x="1597" y="1942"/>
                  </a:cubicBezTo>
                  <a:cubicBezTo>
                    <a:pt x="2222" y="1362"/>
                    <a:pt x="2277" y="793"/>
                    <a:pt x="2244" y="626"/>
                  </a:cubicBezTo>
                  <a:lnTo>
                    <a:pt x="2244" y="626"/>
                  </a:lnTo>
                  <a:cubicBezTo>
                    <a:pt x="2045" y="1063"/>
                    <a:pt x="1670" y="1729"/>
                    <a:pt x="1094" y="1729"/>
                  </a:cubicBezTo>
                  <a:cubicBezTo>
                    <a:pt x="1023" y="1729"/>
                    <a:pt x="949" y="1719"/>
                    <a:pt x="871" y="1697"/>
                  </a:cubicBezTo>
                  <a:cubicBezTo>
                    <a:pt x="1295" y="1485"/>
                    <a:pt x="2199" y="793"/>
                    <a:pt x="223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 rot="10800000">
              <a:off x="1037147" y="4642551"/>
              <a:ext cx="6542" cy="15493"/>
            </a:xfrm>
            <a:custGeom>
              <a:avLst/>
              <a:gdLst/>
              <a:ahLst/>
              <a:cxnLst/>
              <a:rect l="l" t="t" r="r" b="b"/>
              <a:pathLst>
                <a:path w="57" h="135" extrusionOk="0">
                  <a:moveTo>
                    <a:pt x="57" y="0"/>
                  </a:moveTo>
                  <a:cubicBezTo>
                    <a:pt x="44" y="26"/>
                    <a:pt x="35" y="51"/>
                    <a:pt x="25" y="77"/>
                  </a:cubicBezTo>
                  <a:lnTo>
                    <a:pt x="25" y="77"/>
                  </a:lnTo>
                  <a:cubicBezTo>
                    <a:pt x="44" y="30"/>
                    <a:pt x="56" y="0"/>
                    <a:pt x="57" y="0"/>
                  </a:cubicBezTo>
                  <a:close/>
                  <a:moveTo>
                    <a:pt x="25" y="77"/>
                  </a:moveTo>
                  <a:cubicBezTo>
                    <a:pt x="18" y="94"/>
                    <a:pt x="10" y="113"/>
                    <a:pt x="1" y="134"/>
                  </a:cubicBezTo>
                  <a:cubicBezTo>
                    <a:pt x="10" y="115"/>
                    <a:pt x="18" y="96"/>
                    <a:pt x="25" y="7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 rot="10800000">
              <a:off x="1043565" y="4438614"/>
              <a:ext cx="371388" cy="204052"/>
            </a:xfrm>
            <a:custGeom>
              <a:avLst/>
              <a:gdLst/>
              <a:ahLst/>
              <a:cxnLst/>
              <a:rect l="l" t="t" r="r" b="b"/>
              <a:pathLst>
                <a:path w="3236" h="1778" extrusionOk="0">
                  <a:moveTo>
                    <a:pt x="3236" y="0"/>
                  </a:moveTo>
                  <a:cubicBezTo>
                    <a:pt x="3102" y="290"/>
                    <a:pt x="2667" y="1016"/>
                    <a:pt x="1751" y="1060"/>
                  </a:cubicBezTo>
                  <a:cubicBezTo>
                    <a:pt x="1731" y="1062"/>
                    <a:pt x="1711" y="1063"/>
                    <a:pt x="1691" y="1063"/>
                  </a:cubicBezTo>
                  <a:cubicBezTo>
                    <a:pt x="1278" y="1063"/>
                    <a:pt x="879" y="746"/>
                    <a:pt x="613" y="703"/>
                  </a:cubicBezTo>
                  <a:cubicBezTo>
                    <a:pt x="598" y="701"/>
                    <a:pt x="583" y="700"/>
                    <a:pt x="568" y="700"/>
                  </a:cubicBezTo>
                  <a:cubicBezTo>
                    <a:pt x="307" y="700"/>
                    <a:pt x="1" y="1052"/>
                    <a:pt x="401" y="1484"/>
                  </a:cubicBezTo>
                  <a:cubicBezTo>
                    <a:pt x="562" y="1662"/>
                    <a:pt x="874" y="1777"/>
                    <a:pt x="1247" y="1777"/>
                  </a:cubicBezTo>
                  <a:cubicBezTo>
                    <a:pt x="1855" y="1777"/>
                    <a:pt x="2624" y="1470"/>
                    <a:pt x="3158" y="625"/>
                  </a:cubicBezTo>
                  <a:lnTo>
                    <a:pt x="3158" y="625"/>
                  </a:lnTo>
                  <a:cubicBezTo>
                    <a:pt x="2828" y="954"/>
                    <a:pt x="2237" y="1503"/>
                    <a:pt x="1637" y="1503"/>
                  </a:cubicBezTo>
                  <a:cubicBezTo>
                    <a:pt x="1485" y="1503"/>
                    <a:pt x="1332" y="1468"/>
                    <a:pt x="1182" y="1384"/>
                  </a:cubicBezTo>
                  <a:cubicBezTo>
                    <a:pt x="1830" y="1350"/>
                    <a:pt x="2722" y="1194"/>
                    <a:pt x="32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 rot="10800000">
              <a:off x="1074321" y="4329473"/>
              <a:ext cx="448282" cy="189018"/>
            </a:xfrm>
            <a:custGeom>
              <a:avLst/>
              <a:gdLst/>
              <a:ahLst/>
              <a:cxnLst/>
              <a:rect l="l" t="t" r="r" b="b"/>
              <a:pathLst>
                <a:path w="3906" h="1647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30" y="213"/>
                    <a:pt x="3071" y="902"/>
                    <a:pt x="2227" y="902"/>
                  </a:cubicBezTo>
                  <a:cubicBezTo>
                    <a:pt x="2054" y="902"/>
                    <a:pt x="1872" y="873"/>
                    <a:pt x="1685" y="804"/>
                  </a:cubicBezTo>
                  <a:cubicBezTo>
                    <a:pt x="1134" y="588"/>
                    <a:pt x="783" y="285"/>
                    <a:pt x="470" y="285"/>
                  </a:cubicBezTo>
                  <a:cubicBezTo>
                    <a:pt x="428" y="285"/>
                    <a:pt x="387" y="290"/>
                    <a:pt x="346" y="302"/>
                  </a:cubicBezTo>
                  <a:cubicBezTo>
                    <a:pt x="0" y="402"/>
                    <a:pt x="45" y="1139"/>
                    <a:pt x="703" y="1496"/>
                  </a:cubicBezTo>
                  <a:cubicBezTo>
                    <a:pt x="887" y="1594"/>
                    <a:pt x="1144" y="1646"/>
                    <a:pt x="1436" y="1646"/>
                  </a:cubicBezTo>
                  <a:cubicBezTo>
                    <a:pt x="2206" y="1646"/>
                    <a:pt x="3220" y="1286"/>
                    <a:pt x="3794" y="469"/>
                  </a:cubicBezTo>
                  <a:lnTo>
                    <a:pt x="3794" y="469"/>
                  </a:lnTo>
                  <a:cubicBezTo>
                    <a:pt x="3291" y="990"/>
                    <a:pt x="2600" y="1280"/>
                    <a:pt x="1890" y="1280"/>
                  </a:cubicBezTo>
                  <a:cubicBezTo>
                    <a:pt x="1718" y="1280"/>
                    <a:pt x="1545" y="1263"/>
                    <a:pt x="1373" y="1228"/>
                  </a:cubicBezTo>
                  <a:cubicBezTo>
                    <a:pt x="1819" y="1206"/>
                    <a:pt x="2913" y="1239"/>
                    <a:pt x="390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 rot="10800000">
              <a:off x="1067904" y="4518376"/>
              <a:ext cx="5165" cy="654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0" y="57"/>
                  </a:moveTo>
                  <a:lnTo>
                    <a:pt x="45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 rot="10800000">
              <a:off x="1372708" y="4249252"/>
              <a:ext cx="489369" cy="361395"/>
            </a:xfrm>
            <a:custGeom>
              <a:avLst/>
              <a:gdLst/>
              <a:ahLst/>
              <a:cxnLst/>
              <a:rect l="l" t="t" r="r" b="b"/>
              <a:pathLst>
                <a:path w="4264" h="3149" extrusionOk="0">
                  <a:moveTo>
                    <a:pt x="961" y="0"/>
                  </a:moveTo>
                  <a:lnTo>
                    <a:pt x="961" y="0"/>
                  </a:lnTo>
                  <a:cubicBezTo>
                    <a:pt x="960" y="0"/>
                    <a:pt x="1" y="781"/>
                    <a:pt x="838" y="2065"/>
                  </a:cubicBezTo>
                  <a:cubicBezTo>
                    <a:pt x="1358" y="2859"/>
                    <a:pt x="2303" y="3149"/>
                    <a:pt x="3094" y="3149"/>
                  </a:cubicBezTo>
                  <a:cubicBezTo>
                    <a:pt x="3593" y="3149"/>
                    <a:pt x="4031" y="3034"/>
                    <a:pt x="4264" y="2857"/>
                  </a:cubicBezTo>
                  <a:lnTo>
                    <a:pt x="4264" y="2857"/>
                  </a:lnTo>
                  <a:cubicBezTo>
                    <a:pt x="4061" y="2892"/>
                    <a:pt x="3839" y="2912"/>
                    <a:pt x="3608" y="2912"/>
                  </a:cubicBezTo>
                  <a:cubicBezTo>
                    <a:pt x="2745" y="2912"/>
                    <a:pt x="1764" y="2634"/>
                    <a:pt x="1262" y="1841"/>
                  </a:cubicBezTo>
                  <a:lnTo>
                    <a:pt x="1262" y="1841"/>
                  </a:lnTo>
                  <a:cubicBezTo>
                    <a:pt x="1378" y="1924"/>
                    <a:pt x="1547" y="1968"/>
                    <a:pt x="1729" y="1968"/>
                  </a:cubicBezTo>
                  <a:cubicBezTo>
                    <a:pt x="2161" y="1968"/>
                    <a:pt x="2665" y="1724"/>
                    <a:pt x="2713" y="1183"/>
                  </a:cubicBezTo>
                  <a:lnTo>
                    <a:pt x="2713" y="1183"/>
                  </a:lnTo>
                  <a:cubicBezTo>
                    <a:pt x="2508" y="1369"/>
                    <a:pt x="2212" y="1484"/>
                    <a:pt x="1916" y="1484"/>
                  </a:cubicBezTo>
                  <a:cubicBezTo>
                    <a:pt x="1696" y="1484"/>
                    <a:pt x="1476" y="1420"/>
                    <a:pt x="1295" y="1272"/>
                  </a:cubicBezTo>
                  <a:cubicBezTo>
                    <a:pt x="927" y="960"/>
                    <a:pt x="793" y="458"/>
                    <a:pt x="96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 rot="10800000">
              <a:off x="518390" y="3778143"/>
              <a:ext cx="850542" cy="659669"/>
            </a:xfrm>
            <a:custGeom>
              <a:avLst/>
              <a:gdLst/>
              <a:ahLst/>
              <a:cxnLst/>
              <a:rect l="l" t="t" r="r" b="b"/>
              <a:pathLst>
                <a:path w="7411" h="5748" extrusionOk="0">
                  <a:moveTo>
                    <a:pt x="3437" y="1"/>
                  </a:moveTo>
                  <a:lnTo>
                    <a:pt x="3437" y="1"/>
                  </a:lnTo>
                  <a:cubicBezTo>
                    <a:pt x="2701" y="1965"/>
                    <a:pt x="859" y="2958"/>
                    <a:pt x="0" y="3081"/>
                  </a:cubicBezTo>
                  <a:cubicBezTo>
                    <a:pt x="298" y="3734"/>
                    <a:pt x="888" y="3999"/>
                    <a:pt x="1502" y="3999"/>
                  </a:cubicBezTo>
                  <a:cubicBezTo>
                    <a:pt x="2082" y="3999"/>
                    <a:pt x="2684" y="3762"/>
                    <a:pt x="3080" y="3393"/>
                  </a:cubicBezTo>
                  <a:lnTo>
                    <a:pt x="3080" y="3393"/>
                  </a:lnTo>
                  <a:cubicBezTo>
                    <a:pt x="2957" y="4576"/>
                    <a:pt x="3560" y="5525"/>
                    <a:pt x="3705" y="5748"/>
                  </a:cubicBezTo>
                  <a:cubicBezTo>
                    <a:pt x="3839" y="5536"/>
                    <a:pt x="4442" y="4576"/>
                    <a:pt x="4330" y="3393"/>
                  </a:cubicBezTo>
                  <a:lnTo>
                    <a:pt x="4330" y="3393"/>
                  </a:lnTo>
                  <a:cubicBezTo>
                    <a:pt x="4726" y="3762"/>
                    <a:pt x="5328" y="3999"/>
                    <a:pt x="5909" y="3999"/>
                  </a:cubicBezTo>
                  <a:cubicBezTo>
                    <a:pt x="6522" y="3999"/>
                    <a:pt x="7112" y="3734"/>
                    <a:pt x="7410" y="3081"/>
                  </a:cubicBezTo>
                  <a:cubicBezTo>
                    <a:pt x="6551" y="2958"/>
                    <a:pt x="4710" y="1965"/>
                    <a:pt x="3973" y="1"/>
                  </a:cubicBezTo>
                  <a:lnTo>
                    <a:pt x="3973" y="1"/>
                  </a:lnTo>
                  <a:cubicBezTo>
                    <a:pt x="4040" y="1050"/>
                    <a:pt x="4542" y="2344"/>
                    <a:pt x="4799" y="2668"/>
                  </a:cubicBezTo>
                  <a:cubicBezTo>
                    <a:pt x="4408" y="2422"/>
                    <a:pt x="3951" y="1730"/>
                    <a:pt x="3705" y="815"/>
                  </a:cubicBezTo>
                  <a:cubicBezTo>
                    <a:pt x="3460" y="1730"/>
                    <a:pt x="3002" y="2422"/>
                    <a:pt x="2600" y="2668"/>
                  </a:cubicBezTo>
                  <a:cubicBezTo>
                    <a:pt x="2868" y="2344"/>
                    <a:pt x="3359" y="1050"/>
                    <a:pt x="343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 rot="10800000">
              <a:off x="26637" y="2507706"/>
              <a:ext cx="201187" cy="708330"/>
            </a:xfrm>
            <a:custGeom>
              <a:avLst/>
              <a:gdLst/>
              <a:ahLst/>
              <a:cxnLst/>
              <a:rect l="l" t="t" r="r" b="b"/>
              <a:pathLst>
                <a:path w="1753" h="6172" extrusionOk="0">
                  <a:moveTo>
                    <a:pt x="1752" y="1"/>
                  </a:moveTo>
                  <a:lnTo>
                    <a:pt x="1719" y="23"/>
                  </a:lnTo>
                  <a:cubicBezTo>
                    <a:pt x="1172" y="391"/>
                    <a:pt x="715" y="894"/>
                    <a:pt x="391" y="1474"/>
                  </a:cubicBezTo>
                  <a:cubicBezTo>
                    <a:pt x="235" y="1775"/>
                    <a:pt x="123" y="2110"/>
                    <a:pt x="56" y="2445"/>
                  </a:cubicBezTo>
                  <a:cubicBezTo>
                    <a:pt x="0" y="2791"/>
                    <a:pt x="0" y="3148"/>
                    <a:pt x="45" y="3494"/>
                  </a:cubicBezTo>
                  <a:cubicBezTo>
                    <a:pt x="90" y="3828"/>
                    <a:pt x="190" y="4163"/>
                    <a:pt x="324" y="4487"/>
                  </a:cubicBezTo>
                  <a:cubicBezTo>
                    <a:pt x="469" y="4799"/>
                    <a:pt x="648" y="5090"/>
                    <a:pt x="860" y="5357"/>
                  </a:cubicBezTo>
                  <a:cubicBezTo>
                    <a:pt x="960" y="5491"/>
                    <a:pt x="1072" y="5614"/>
                    <a:pt x="1194" y="5737"/>
                  </a:cubicBezTo>
                  <a:lnTo>
                    <a:pt x="1284" y="5826"/>
                  </a:lnTo>
                  <a:lnTo>
                    <a:pt x="1373" y="5904"/>
                  </a:lnTo>
                  <a:cubicBezTo>
                    <a:pt x="1440" y="5971"/>
                    <a:pt x="1518" y="6016"/>
                    <a:pt x="1585" y="6060"/>
                  </a:cubicBezTo>
                  <a:cubicBezTo>
                    <a:pt x="1641" y="6116"/>
                    <a:pt x="1697" y="6139"/>
                    <a:pt x="1752" y="6172"/>
                  </a:cubicBezTo>
                  <a:lnTo>
                    <a:pt x="1752" y="5748"/>
                  </a:lnTo>
                  <a:cubicBezTo>
                    <a:pt x="1708" y="5714"/>
                    <a:pt x="1663" y="5670"/>
                    <a:pt x="1618" y="5636"/>
                  </a:cubicBezTo>
                  <a:lnTo>
                    <a:pt x="1540" y="5558"/>
                  </a:lnTo>
                  <a:lnTo>
                    <a:pt x="1451" y="5480"/>
                  </a:lnTo>
                  <a:cubicBezTo>
                    <a:pt x="1339" y="5369"/>
                    <a:pt x="1239" y="5246"/>
                    <a:pt x="1150" y="5134"/>
                  </a:cubicBezTo>
                  <a:cubicBezTo>
                    <a:pt x="960" y="4889"/>
                    <a:pt x="804" y="4610"/>
                    <a:pt x="670" y="4331"/>
                  </a:cubicBezTo>
                  <a:cubicBezTo>
                    <a:pt x="547" y="4041"/>
                    <a:pt x="469" y="3739"/>
                    <a:pt x="424" y="3438"/>
                  </a:cubicBezTo>
                  <a:cubicBezTo>
                    <a:pt x="324" y="2824"/>
                    <a:pt x="436" y="2199"/>
                    <a:pt x="726" y="1641"/>
                  </a:cubicBezTo>
                  <a:cubicBezTo>
                    <a:pt x="982" y="1173"/>
                    <a:pt x="1328" y="748"/>
                    <a:pt x="1752" y="425"/>
                  </a:cubicBezTo>
                  <a:lnTo>
                    <a:pt x="1752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 rot="10800000">
              <a:off x="26641" y="2867496"/>
              <a:ext cx="33397" cy="220464"/>
            </a:xfrm>
            <a:custGeom>
              <a:avLst/>
              <a:gdLst/>
              <a:ahLst/>
              <a:cxnLst/>
              <a:rect l="l" t="t" r="r" b="b"/>
              <a:pathLst>
                <a:path w="291" h="1921" extrusionOk="0">
                  <a:moveTo>
                    <a:pt x="290" y="1"/>
                  </a:moveTo>
                  <a:cubicBezTo>
                    <a:pt x="11" y="681"/>
                    <a:pt x="0" y="1396"/>
                    <a:pt x="201" y="1775"/>
                  </a:cubicBezTo>
                  <a:cubicBezTo>
                    <a:pt x="223" y="1831"/>
                    <a:pt x="257" y="1876"/>
                    <a:pt x="290" y="1920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 rot="10800000">
              <a:off x="26639" y="2589651"/>
              <a:ext cx="123031" cy="358641"/>
            </a:xfrm>
            <a:custGeom>
              <a:avLst/>
              <a:gdLst/>
              <a:ahLst/>
              <a:cxnLst/>
              <a:rect l="l" t="t" r="r" b="b"/>
              <a:pathLst>
                <a:path w="1072" h="3125" extrusionOk="0">
                  <a:moveTo>
                    <a:pt x="458" y="0"/>
                  </a:moveTo>
                  <a:cubicBezTo>
                    <a:pt x="45" y="536"/>
                    <a:pt x="0" y="2288"/>
                    <a:pt x="1071" y="3125"/>
                  </a:cubicBezTo>
                  <a:lnTo>
                    <a:pt x="1071" y="2544"/>
                  </a:lnTo>
                  <a:cubicBezTo>
                    <a:pt x="435" y="1875"/>
                    <a:pt x="324" y="781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 rot="10800000">
              <a:off x="25375" y="3484806"/>
              <a:ext cx="202450" cy="708330"/>
            </a:xfrm>
            <a:custGeom>
              <a:avLst/>
              <a:gdLst/>
              <a:ahLst/>
              <a:cxnLst/>
              <a:rect l="l" t="t" r="r" b="b"/>
              <a:pathLst>
                <a:path w="1764" h="6172" extrusionOk="0">
                  <a:moveTo>
                    <a:pt x="1764" y="0"/>
                  </a:moveTo>
                  <a:cubicBezTo>
                    <a:pt x="1708" y="34"/>
                    <a:pt x="1641" y="67"/>
                    <a:pt x="1585" y="112"/>
                  </a:cubicBezTo>
                  <a:cubicBezTo>
                    <a:pt x="1529" y="145"/>
                    <a:pt x="1440" y="201"/>
                    <a:pt x="1384" y="268"/>
                  </a:cubicBezTo>
                  <a:lnTo>
                    <a:pt x="1284" y="346"/>
                  </a:lnTo>
                  <a:lnTo>
                    <a:pt x="1194" y="435"/>
                  </a:lnTo>
                  <a:cubicBezTo>
                    <a:pt x="1083" y="558"/>
                    <a:pt x="971" y="681"/>
                    <a:pt x="860" y="815"/>
                  </a:cubicBezTo>
                  <a:cubicBezTo>
                    <a:pt x="648" y="1083"/>
                    <a:pt x="480" y="1373"/>
                    <a:pt x="335" y="1685"/>
                  </a:cubicBezTo>
                  <a:cubicBezTo>
                    <a:pt x="190" y="2009"/>
                    <a:pt x="101" y="2332"/>
                    <a:pt x="45" y="2678"/>
                  </a:cubicBezTo>
                  <a:cubicBezTo>
                    <a:pt x="0" y="3024"/>
                    <a:pt x="11" y="3381"/>
                    <a:pt x="67" y="3727"/>
                  </a:cubicBezTo>
                  <a:cubicBezTo>
                    <a:pt x="123" y="4062"/>
                    <a:pt x="235" y="4397"/>
                    <a:pt x="402" y="4698"/>
                  </a:cubicBezTo>
                  <a:cubicBezTo>
                    <a:pt x="726" y="5279"/>
                    <a:pt x="1172" y="5781"/>
                    <a:pt x="1730" y="6149"/>
                  </a:cubicBezTo>
                  <a:lnTo>
                    <a:pt x="1764" y="6171"/>
                  </a:lnTo>
                  <a:lnTo>
                    <a:pt x="1764" y="5747"/>
                  </a:lnTo>
                  <a:cubicBezTo>
                    <a:pt x="1339" y="5424"/>
                    <a:pt x="982" y="5000"/>
                    <a:pt x="726" y="4531"/>
                  </a:cubicBezTo>
                  <a:cubicBezTo>
                    <a:pt x="436" y="3973"/>
                    <a:pt x="335" y="3348"/>
                    <a:pt x="424" y="2734"/>
                  </a:cubicBezTo>
                  <a:cubicBezTo>
                    <a:pt x="469" y="2422"/>
                    <a:pt x="558" y="2120"/>
                    <a:pt x="681" y="1841"/>
                  </a:cubicBezTo>
                  <a:cubicBezTo>
                    <a:pt x="804" y="1551"/>
                    <a:pt x="960" y="1283"/>
                    <a:pt x="1161" y="1038"/>
                  </a:cubicBezTo>
                  <a:cubicBezTo>
                    <a:pt x="1250" y="915"/>
                    <a:pt x="1351" y="804"/>
                    <a:pt x="1462" y="692"/>
                  </a:cubicBezTo>
                  <a:lnTo>
                    <a:pt x="1540" y="614"/>
                  </a:lnTo>
                  <a:lnTo>
                    <a:pt x="1618" y="536"/>
                  </a:lnTo>
                  <a:cubicBezTo>
                    <a:pt x="1663" y="502"/>
                    <a:pt x="1719" y="458"/>
                    <a:pt x="1764" y="424"/>
                  </a:cubicBezTo>
                  <a:lnTo>
                    <a:pt x="1764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 rot="10800000">
              <a:off x="26641" y="3614150"/>
              <a:ext cx="33397" cy="219201"/>
            </a:xfrm>
            <a:custGeom>
              <a:avLst/>
              <a:gdLst/>
              <a:ahLst/>
              <a:cxnLst/>
              <a:rect l="l" t="t" r="r" b="b"/>
              <a:pathLst>
                <a:path w="291" h="1910" extrusionOk="0">
                  <a:moveTo>
                    <a:pt x="290" y="1"/>
                  </a:moveTo>
                  <a:cubicBezTo>
                    <a:pt x="257" y="46"/>
                    <a:pt x="235" y="90"/>
                    <a:pt x="212" y="135"/>
                  </a:cubicBezTo>
                  <a:cubicBezTo>
                    <a:pt x="0" y="514"/>
                    <a:pt x="11" y="1240"/>
                    <a:pt x="290" y="1909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 rot="10800000">
              <a:off x="26639" y="3752554"/>
              <a:ext cx="121768" cy="358641"/>
            </a:xfrm>
            <a:custGeom>
              <a:avLst/>
              <a:gdLst/>
              <a:ahLst/>
              <a:cxnLst/>
              <a:rect l="l" t="t" r="r" b="b"/>
              <a:pathLst>
                <a:path w="1061" h="3125" extrusionOk="0">
                  <a:moveTo>
                    <a:pt x="1060" y="0"/>
                  </a:moveTo>
                  <a:cubicBezTo>
                    <a:pt x="0" y="837"/>
                    <a:pt x="34" y="2578"/>
                    <a:pt x="447" y="3125"/>
                  </a:cubicBezTo>
                  <a:cubicBezTo>
                    <a:pt x="313" y="2333"/>
                    <a:pt x="424" y="1239"/>
                    <a:pt x="1060" y="569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 rot="10800000">
              <a:off x="26630" y="2950809"/>
              <a:ext cx="543195" cy="799223"/>
            </a:xfrm>
            <a:custGeom>
              <a:avLst/>
              <a:gdLst/>
              <a:ahLst/>
              <a:cxnLst/>
              <a:rect l="l" t="t" r="r" b="b"/>
              <a:pathLst>
                <a:path w="4733" h="6964" extrusionOk="0">
                  <a:moveTo>
                    <a:pt x="2500" y="0"/>
                  </a:moveTo>
                  <a:cubicBezTo>
                    <a:pt x="1306" y="536"/>
                    <a:pt x="1496" y="2132"/>
                    <a:pt x="2199" y="2891"/>
                  </a:cubicBezTo>
                  <a:cubicBezTo>
                    <a:pt x="2117" y="2885"/>
                    <a:pt x="2035" y="2882"/>
                    <a:pt x="1953" y="2882"/>
                  </a:cubicBezTo>
                  <a:cubicBezTo>
                    <a:pt x="1257" y="2882"/>
                    <a:pt x="580" y="3093"/>
                    <a:pt x="1" y="3482"/>
                  </a:cubicBezTo>
                  <a:cubicBezTo>
                    <a:pt x="589" y="3878"/>
                    <a:pt x="1279" y="4080"/>
                    <a:pt x="1986" y="4080"/>
                  </a:cubicBezTo>
                  <a:cubicBezTo>
                    <a:pt x="2057" y="4080"/>
                    <a:pt x="2128" y="4078"/>
                    <a:pt x="2199" y="4074"/>
                  </a:cubicBezTo>
                  <a:lnTo>
                    <a:pt x="2199" y="4074"/>
                  </a:lnTo>
                  <a:cubicBezTo>
                    <a:pt x="1496" y="4832"/>
                    <a:pt x="1306" y="6417"/>
                    <a:pt x="2500" y="6964"/>
                  </a:cubicBezTo>
                  <a:cubicBezTo>
                    <a:pt x="2601" y="6272"/>
                    <a:pt x="3326" y="4855"/>
                    <a:pt x="4732" y="4040"/>
                  </a:cubicBezTo>
                  <a:lnTo>
                    <a:pt x="4732" y="3828"/>
                  </a:lnTo>
                  <a:cubicBezTo>
                    <a:pt x="3918" y="3995"/>
                    <a:pt x="3125" y="4319"/>
                    <a:pt x="2880" y="4509"/>
                  </a:cubicBezTo>
                  <a:cubicBezTo>
                    <a:pt x="3114" y="4140"/>
                    <a:pt x="3761" y="3705"/>
                    <a:pt x="4621" y="3482"/>
                  </a:cubicBezTo>
                  <a:cubicBezTo>
                    <a:pt x="3761" y="3248"/>
                    <a:pt x="3114" y="2824"/>
                    <a:pt x="2880" y="2444"/>
                  </a:cubicBezTo>
                  <a:lnTo>
                    <a:pt x="2880" y="2444"/>
                  </a:lnTo>
                  <a:cubicBezTo>
                    <a:pt x="3125" y="2634"/>
                    <a:pt x="3918" y="2969"/>
                    <a:pt x="4732" y="3136"/>
                  </a:cubicBezTo>
                  <a:lnTo>
                    <a:pt x="4732" y="2913"/>
                  </a:lnTo>
                  <a:cubicBezTo>
                    <a:pt x="3326" y="2109"/>
                    <a:pt x="2601" y="692"/>
                    <a:pt x="250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 rot="10800000">
              <a:off x="1471279" y="2279667"/>
              <a:ext cx="1045188" cy="1071217"/>
            </a:xfrm>
            <a:custGeom>
              <a:avLst/>
              <a:gdLst/>
              <a:ahLst/>
              <a:cxnLst/>
              <a:rect l="l" t="t" r="r" b="b"/>
              <a:pathLst>
                <a:path w="9107" h="9334" extrusionOk="0">
                  <a:moveTo>
                    <a:pt x="6122" y="0"/>
                  </a:moveTo>
                  <a:cubicBezTo>
                    <a:pt x="5517" y="0"/>
                    <a:pt x="4914" y="79"/>
                    <a:pt x="4319" y="227"/>
                  </a:cubicBezTo>
                  <a:cubicBezTo>
                    <a:pt x="3962" y="328"/>
                    <a:pt x="3605" y="450"/>
                    <a:pt x="3259" y="607"/>
                  </a:cubicBezTo>
                  <a:cubicBezTo>
                    <a:pt x="3170" y="651"/>
                    <a:pt x="3091" y="696"/>
                    <a:pt x="3002" y="741"/>
                  </a:cubicBezTo>
                  <a:lnTo>
                    <a:pt x="2868" y="808"/>
                  </a:lnTo>
                  <a:lnTo>
                    <a:pt x="2835" y="819"/>
                  </a:lnTo>
                  <a:lnTo>
                    <a:pt x="2801" y="841"/>
                  </a:lnTo>
                  <a:lnTo>
                    <a:pt x="2746" y="874"/>
                  </a:lnTo>
                  <a:cubicBezTo>
                    <a:pt x="2656" y="930"/>
                    <a:pt x="2578" y="975"/>
                    <a:pt x="2500" y="1031"/>
                  </a:cubicBezTo>
                  <a:lnTo>
                    <a:pt x="2243" y="1198"/>
                  </a:lnTo>
                  <a:cubicBezTo>
                    <a:pt x="1551" y="1667"/>
                    <a:pt x="971" y="2292"/>
                    <a:pt x="569" y="3017"/>
                  </a:cubicBezTo>
                  <a:cubicBezTo>
                    <a:pt x="157" y="3798"/>
                    <a:pt x="0" y="4691"/>
                    <a:pt x="123" y="5561"/>
                  </a:cubicBezTo>
                  <a:cubicBezTo>
                    <a:pt x="190" y="5997"/>
                    <a:pt x="313" y="6421"/>
                    <a:pt x="491" y="6811"/>
                  </a:cubicBezTo>
                  <a:cubicBezTo>
                    <a:pt x="659" y="7213"/>
                    <a:pt x="882" y="7581"/>
                    <a:pt x="1150" y="7916"/>
                  </a:cubicBezTo>
                  <a:cubicBezTo>
                    <a:pt x="1284" y="8084"/>
                    <a:pt x="1418" y="8240"/>
                    <a:pt x="1574" y="8396"/>
                  </a:cubicBezTo>
                  <a:lnTo>
                    <a:pt x="1685" y="8496"/>
                  </a:lnTo>
                  <a:lnTo>
                    <a:pt x="1808" y="8608"/>
                  </a:lnTo>
                  <a:cubicBezTo>
                    <a:pt x="1886" y="8686"/>
                    <a:pt x="1976" y="8742"/>
                    <a:pt x="2065" y="8809"/>
                  </a:cubicBezTo>
                  <a:cubicBezTo>
                    <a:pt x="2232" y="8932"/>
                    <a:pt x="2422" y="9032"/>
                    <a:pt x="2623" y="9121"/>
                  </a:cubicBezTo>
                  <a:cubicBezTo>
                    <a:pt x="2812" y="9199"/>
                    <a:pt x="3013" y="9266"/>
                    <a:pt x="3225" y="9300"/>
                  </a:cubicBezTo>
                  <a:cubicBezTo>
                    <a:pt x="3366" y="9323"/>
                    <a:pt x="3506" y="9334"/>
                    <a:pt x="3646" y="9334"/>
                  </a:cubicBezTo>
                  <a:cubicBezTo>
                    <a:pt x="3918" y="9334"/>
                    <a:pt x="4188" y="9292"/>
                    <a:pt x="4453" y="9211"/>
                  </a:cubicBezTo>
                  <a:cubicBezTo>
                    <a:pt x="4754" y="9121"/>
                    <a:pt x="5033" y="8987"/>
                    <a:pt x="5290" y="8809"/>
                  </a:cubicBezTo>
                  <a:cubicBezTo>
                    <a:pt x="5334" y="8642"/>
                    <a:pt x="5357" y="8564"/>
                    <a:pt x="5357" y="8563"/>
                  </a:cubicBezTo>
                  <a:lnTo>
                    <a:pt x="5357" y="8563"/>
                  </a:lnTo>
                  <a:cubicBezTo>
                    <a:pt x="5357" y="8564"/>
                    <a:pt x="5346" y="8642"/>
                    <a:pt x="5312" y="8787"/>
                  </a:cubicBezTo>
                  <a:cubicBezTo>
                    <a:pt x="5368" y="8753"/>
                    <a:pt x="5424" y="8708"/>
                    <a:pt x="5480" y="8664"/>
                  </a:cubicBezTo>
                  <a:cubicBezTo>
                    <a:pt x="5558" y="8597"/>
                    <a:pt x="5647" y="8530"/>
                    <a:pt x="5725" y="8452"/>
                  </a:cubicBezTo>
                  <a:cubicBezTo>
                    <a:pt x="5725" y="8441"/>
                    <a:pt x="5725" y="8441"/>
                    <a:pt x="5725" y="8441"/>
                  </a:cubicBezTo>
                  <a:cubicBezTo>
                    <a:pt x="5803" y="8273"/>
                    <a:pt x="5893" y="8117"/>
                    <a:pt x="5993" y="7961"/>
                  </a:cubicBezTo>
                  <a:cubicBezTo>
                    <a:pt x="6049" y="7894"/>
                    <a:pt x="6093" y="7827"/>
                    <a:pt x="6160" y="7749"/>
                  </a:cubicBezTo>
                  <a:lnTo>
                    <a:pt x="6205" y="7693"/>
                  </a:lnTo>
                  <a:cubicBezTo>
                    <a:pt x="6272" y="7369"/>
                    <a:pt x="6227" y="7046"/>
                    <a:pt x="6082" y="6744"/>
                  </a:cubicBezTo>
                  <a:cubicBezTo>
                    <a:pt x="5959" y="6443"/>
                    <a:pt x="5747" y="6198"/>
                    <a:pt x="5491" y="6008"/>
                  </a:cubicBezTo>
                  <a:cubicBezTo>
                    <a:pt x="5286" y="5859"/>
                    <a:pt x="5042" y="5787"/>
                    <a:pt x="4798" y="5787"/>
                  </a:cubicBezTo>
                  <a:cubicBezTo>
                    <a:pt x="4750" y="5787"/>
                    <a:pt x="4702" y="5790"/>
                    <a:pt x="4654" y="5796"/>
                  </a:cubicBezTo>
                  <a:cubicBezTo>
                    <a:pt x="4520" y="5818"/>
                    <a:pt x="4397" y="5852"/>
                    <a:pt x="4274" y="5907"/>
                  </a:cubicBezTo>
                  <a:cubicBezTo>
                    <a:pt x="4163" y="5963"/>
                    <a:pt x="4062" y="6030"/>
                    <a:pt x="3984" y="6131"/>
                  </a:cubicBezTo>
                  <a:cubicBezTo>
                    <a:pt x="3828" y="6287"/>
                    <a:pt x="3739" y="6488"/>
                    <a:pt x="3728" y="6700"/>
                  </a:cubicBezTo>
                  <a:cubicBezTo>
                    <a:pt x="3705" y="6867"/>
                    <a:pt x="3739" y="7035"/>
                    <a:pt x="3828" y="7191"/>
                  </a:cubicBezTo>
                  <a:cubicBezTo>
                    <a:pt x="3884" y="7302"/>
                    <a:pt x="3984" y="7380"/>
                    <a:pt x="4085" y="7447"/>
                  </a:cubicBezTo>
                  <a:cubicBezTo>
                    <a:pt x="4129" y="7470"/>
                    <a:pt x="4174" y="7492"/>
                    <a:pt x="4230" y="7503"/>
                  </a:cubicBezTo>
                  <a:cubicBezTo>
                    <a:pt x="4140" y="7470"/>
                    <a:pt x="4062" y="7425"/>
                    <a:pt x="4007" y="7347"/>
                  </a:cubicBezTo>
                  <a:cubicBezTo>
                    <a:pt x="3973" y="7325"/>
                    <a:pt x="3962" y="7291"/>
                    <a:pt x="3940" y="7258"/>
                  </a:cubicBezTo>
                  <a:cubicBezTo>
                    <a:pt x="3917" y="7224"/>
                    <a:pt x="3895" y="7191"/>
                    <a:pt x="3884" y="7157"/>
                  </a:cubicBezTo>
                  <a:cubicBezTo>
                    <a:pt x="3817" y="7023"/>
                    <a:pt x="3795" y="6867"/>
                    <a:pt x="3817" y="6711"/>
                  </a:cubicBezTo>
                  <a:cubicBezTo>
                    <a:pt x="3850" y="6521"/>
                    <a:pt x="3940" y="6354"/>
                    <a:pt x="4074" y="6220"/>
                  </a:cubicBezTo>
                  <a:cubicBezTo>
                    <a:pt x="4241" y="6075"/>
                    <a:pt x="4453" y="5997"/>
                    <a:pt x="4665" y="5986"/>
                  </a:cubicBezTo>
                  <a:cubicBezTo>
                    <a:pt x="4690" y="5983"/>
                    <a:pt x="4715" y="5982"/>
                    <a:pt x="4740" y="5982"/>
                  </a:cubicBezTo>
                  <a:cubicBezTo>
                    <a:pt x="5185" y="5982"/>
                    <a:pt x="5635" y="6349"/>
                    <a:pt x="5826" y="6856"/>
                  </a:cubicBezTo>
                  <a:cubicBezTo>
                    <a:pt x="5881" y="6990"/>
                    <a:pt x="5915" y="7124"/>
                    <a:pt x="5926" y="7269"/>
                  </a:cubicBezTo>
                  <a:cubicBezTo>
                    <a:pt x="5937" y="7414"/>
                    <a:pt x="5926" y="7548"/>
                    <a:pt x="5881" y="7682"/>
                  </a:cubicBezTo>
                  <a:cubicBezTo>
                    <a:pt x="5736" y="7961"/>
                    <a:pt x="5524" y="8206"/>
                    <a:pt x="5256" y="8374"/>
                  </a:cubicBezTo>
                  <a:cubicBezTo>
                    <a:pt x="4800" y="8721"/>
                    <a:pt x="4246" y="8903"/>
                    <a:pt x="3681" y="8903"/>
                  </a:cubicBezTo>
                  <a:cubicBezTo>
                    <a:pt x="3556" y="8903"/>
                    <a:pt x="3429" y="8894"/>
                    <a:pt x="3304" y="8876"/>
                  </a:cubicBezTo>
                  <a:cubicBezTo>
                    <a:pt x="3125" y="8842"/>
                    <a:pt x="2958" y="8787"/>
                    <a:pt x="2790" y="8708"/>
                  </a:cubicBezTo>
                  <a:cubicBezTo>
                    <a:pt x="2623" y="8630"/>
                    <a:pt x="2467" y="8541"/>
                    <a:pt x="2321" y="8429"/>
                  </a:cubicBezTo>
                  <a:cubicBezTo>
                    <a:pt x="2243" y="8374"/>
                    <a:pt x="2165" y="8318"/>
                    <a:pt x="2098" y="8251"/>
                  </a:cubicBezTo>
                  <a:lnTo>
                    <a:pt x="1998" y="8162"/>
                  </a:lnTo>
                  <a:lnTo>
                    <a:pt x="1897" y="8061"/>
                  </a:lnTo>
                  <a:cubicBezTo>
                    <a:pt x="1485" y="7637"/>
                    <a:pt x="1150" y="7157"/>
                    <a:pt x="915" y="6622"/>
                  </a:cubicBezTo>
                  <a:cubicBezTo>
                    <a:pt x="759" y="6253"/>
                    <a:pt x="648" y="5874"/>
                    <a:pt x="592" y="5495"/>
                  </a:cubicBezTo>
                  <a:cubicBezTo>
                    <a:pt x="480" y="4713"/>
                    <a:pt x="614" y="3932"/>
                    <a:pt x="971" y="3229"/>
                  </a:cubicBezTo>
                  <a:cubicBezTo>
                    <a:pt x="1339" y="2560"/>
                    <a:pt x="1853" y="1979"/>
                    <a:pt x="2489" y="1533"/>
                  </a:cubicBezTo>
                  <a:lnTo>
                    <a:pt x="2712" y="1377"/>
                  </a:lnTo>
                  <a:cubicBezTo>
                    <a:pt x="2790" y="1332"/>
                    <a:pt x="2868" y="1276"/>
                    <a:pt x="2946" y="1220"/>
                  </a:cubicBezTo>
                  <a:lnTo>
                    <a:pt x="3013" y="1187"/>
                  </a:lnTo>
                  <a:lnTo>
                    <a:pt x="3036" y="1176"/>
                  </a:lnTo>
                  <a:lnTo>
                    <a:pt x="3069" y="1153"/>
                  </a:lnTo>
                  <a:lnTo>
                    <a:pt x="3192" y="1087"/>
                  </a:lnTo>
                  <a:cubicBezTo>
                    <a:pt x="3270" y="1042"/>
                    <a:pt x="3348" y="997"/>
                    <a:pt x="3426" y="964"/>
                  </a:cubicBezTo>
                  <a:cubicBezTo>
                    <a:pt x="3750" y="796"/>
                    <a:pt x="4074" y="674"/>
                    <a:pt x="4419" y="573"/>
                  </a:cubicBezTo>
                  <a:cubicBezTo>
                    <a:pt x="4743" y="473"/>
                    <a:pt x="5067" y="406"/>
                    <a:pt x="5401" y="350"/>
                  </a:cubicBezTo>
                  <a:cubicBezTo>
                    <a:pt x="5714" y="305"/>
                    <a:pt x="6038" y="283"/>
                    <a:pt x="6350" y="272"/>
                  </a:cubicBezTo>
                  <a:cubicBezTo>
                    <a:pt x="6407" y="271"/>
                    <a:pt x="6464" y="270"/>
                    <a:pt x="6521" y="270"/>
                  </a:cubicBezTo>
                  <a:cubicBezTo>
                    <a:pt x="7022" y="270"/>
                    <a:pt x="7523" y="313"/>
                    <a:pt x="8024" y="383"/>
                  </a:cubicBezTo>
                  <a:cubicBezTo>
                    <a:pt x="8381" y="439"/>
                    <a:pt x="8738" y="506"/>
                    <a:pt x="9084" y="596"/>
                  </a:cubicBezTo>
                  <a:cubicBezTo>
                    <a:pt x="9084" y="562"/>
                    <a:pt x="9095" y="529"/>
                    <a:pt x="9106" y="495"/>
                  </a:cubicBezTo>
                  <a:cubicBezTo>
                    <a:pt x="8805" y="395"/>
                    <a:pt x="8459" y="294"/>
                    <a:pt x="8057" y="216"/>
                  </a:cubicBezTo>
                  <a:cubicBezTo>
                    <a:pt x="7499" y="93"/>
                    <a:pt x="6930" y="15"/>
                    <a:pt x="6350" y="4"/>
                  </a:cubicBezTo>
                  <a:cubicBezTo>
                    <a:pt x="6274" y="2"/>
                    <a:pt x="6198" y="0"/>
                    <a:pt x="61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 rot="10800000">
              <a:off x="1802972" y="2380898"/>
              <a:ext cx="56466" cy="87221"/>
            </a:xfrm>
            <a:custGeom>
              <a:avLst/>
              <a:gdLst/>
              <a:ahLst/>
              <a:cxnLst/>
              <a:rect l="l" t="t" r="r" b="b"/>
              <a:pathLst>
                <a:path w="492" h="760" extrusionOk="0">
                  <a:moveTo>
                    <a:pt x="491" y="1"/>
                  </a:moveTo>
                  <a:lnTo>
                    <a:pt x="435" y="57"/>
                  </a:lnTo>
                  <a:cubicBezTo>
                    <a:pt x="368" y="124"/>
                    <a:pt x="324" y="202"/>
                    <a:pt x="268" y="269"/>
                  </a:cubicBezTo>
                  <a:cubicBezTo>
                    <a:pt x="168" y="425"/>
                    <a:pt x="78" y="581"/>
                    <a:pt x="0" y="749"/>
                  </a:cubicBezTo>
                  <a:cubicBezTo>
                    <a:pt x="0" y="749"/>
                    <a:pt x="0" y="749"/>
                    <a:pt x="0" y="760"/>
                  </a:cubicBezTo>
                  <a:cubicBezTo>
                    <a:pt x="56" y="704"/>
                    <a:pt x="112" y="648"/>
                    <a:pt x="156" y="592"/>
                  </a:cubicBezTo>
                  <a:cubicBezTo>
                    <a:pt x="290" y="458"/>
                    <a:pt x="391" y="291"/>
                    <a:pt x="458" y="113"/>
                  </a:cubicBezTo>
                  <a:cubicBezTo>
                    <a:pt x="469" y="79"/>
                    <a:pt x="480" y="46"/>
                    <a:pt x="49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 rot="10800000">
              <a:off x="1901671" y="2339928"/>
              <a:ext cx="9067" cy="28232"/>
            </a:xfrm>
            <a:custGeom>
              <a:avLst/>
              <a:gdLst/>
              <a:ahLst/>
              <a:cxnLst/>
              <a:rect l="l" t="t" r="r" b="b"/>
              <a:pathLst>
                <a:path w="79" h="246" extrusionOk="0">
                  <a:moveTo>
                    <a:pt x="79" y="0"/>
                  </a:moveTo>
                  <a:cubicBezTo>
                    <a:pt x="79" y="1"/>
                    <a:pt x="56" y="79"/>
                    <a:pt x="1" y="235"/>
                  </a:cubicBezTo>
                  <a:lnTo>
                    <a:pt x="1" y="246"/>
                  </a:lnTo>
                  <a:lnTo>
                    <a:pt x="34" y="224"/>
                  </a:lnTo>
                  <a:cubicBezTo>
                    <a:pt x="68" y="79"/>
                    <a:pt x="79" y="1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 rot="10800000">
              <a:off x="1930129" y="2486366"/>
              <a:ext cx="157576" cy="119241"/>
            </a:xfrm>
            <a:custGeom>
              <a:avLst/>
              <a:gdLst/>
              <a:ahLst/>
              <a:cxnLst/>
              <a:rect l="l" t="t" r="r" b="b"/>
              <a:pathLst>
                <a:path w="1373" h="1039" extrusionOk="0">
                  <a:moveTo>
                    <a:pt x="664" y="1"/>
                  </a:moveTo>
                  <a:cubicBezTo>
                    <a:pt x="312" y="1"/>
                    <a:pt x="0" y="382"/>
                    <a:pt x="204" y="764"/>
                  </a:cubicBezTo>
                  <a:cubicBezTo>
                    <a:pt x="248" y="831"/>
                    <a:pt x="304" y="886"/>
                    <a:pt x="371" y="931"/>
                  </a:cubicBezTo>
                  <a:cubicBezTo>
                    <a:pt x="427" y="965"/>
                    <a:pt x="494" y="998"/>
                    <a:pt x="572" y="1020"/>
                  </a:cubicBezTo>
                  <a:lnTo>
                    <a:pt x="494" y="1009"/>
                  </a:lnTo>
                  <a:lnTo>
                    <a:pt x="494" y="1009"/>
                  </a:lnTo>
                  <a:cubicBezTo>
                    <a:pt x="553" y="1029"/>
                    <a:pt x="611" y="1038"/>
                    <a:pt x="666" y="1038"/>
                  </a:cubicBezTo>
                  <a:cubicBezTo>
                    <a:pt x="1106" y="1038"/>
                    <a:pt x="1373" y="455"/>
                    <a:pt x="996" y="128"/>
                  </a:cubicBezTo>
                  <a:cubicBezTo>
                    <a:pt x="891" y="39"/>
                    <a:pt x="776" y="1"/>
                    <a:pt x="66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 rot="10800000">
              <a:off x="2022058" y="2488432"/>
              <a:ext cx="42349" cy="29609"/>
            </a:xfrm>
            <a:custGeom>
              <a:avLst/>
              <a:gdLst/>
              <a:ahLst/>
              <a:cxnLst/>
              <a:rect l="l" t="t" r="r" b="b"/>
              <a:pathLst>
                <a:path w="369" h="258" extrusionOk="0">
                  <a:moveTo>
                    <a:pt x="1" y="1"/>
                  </a:moveTo>
                  <a:cubicBezTo>
                    <a:pt x="23" y="34"/>
                    <a:pt x="45" y="68"/>
                    <a:pt x="68" y="90"/>
                  </a:cubicBezTo>
                  <a:cubicBezTo>
                    <a:pt x="123" y="168"/>
                    <a:pt x="201" y="213"/>
                    <a:pt x="291" y="246"/>
                  </a:cubicBezTo>
                  <a:lnTo>
                    <a:pt x="369" y="257"/>
                  </a:lnTo>
                  <a:cubicBezTo>
                    <a:pt x="291" y="235"/>
                    <a:pt x="224" y="202"/>
                    <a:pt x="168" y="168"/>
                  </a:cubicBezTo>
                  <a:cubicBezTo>
                    <a:pt x="101" y="123"/>
                    <a:pt x="45" y="68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 rot="10800000">
              <a:off x="1539235" y="3001998"/>
              <a:ext cx="359911" cy="282781"/>
            </a:xfrm>
            <a:custGeom>
              <a:avLst/>
              <a:gdLst/>
              <a:ahLst/>
              <a:cxnLst/>
              <a:rect l="l" t="t" r="r" b="b"/>
              <a:pathLst>
                <a:path w="3136" h="2464" extrusionOk="0">
                  <a:moveTo>
                    <a:pt x="2689" y="0"/>
                  </a:moveTo>
                  <a:cubicBezTo>
                    <a:pt x="2196" y="0"/>
                    <a:pt x="1398" y="103"/>
                    <a:pt x="848" y="689"/>
                  </a:cubicBezTo>
                  <a:cubicBezTo>
                    <a:pt x="0" y="1593"/>
                    <a:pt x="223" y="2017"/>
                    <a:pt x="737" y="2463"/>
                  </a:cubicBezTo>
                  <a:cubicBezTo>
                    <a:pt x="1150" y="1816"/>
                    <a:pt x="1819" y="566"/>
                    <a:pt x="3069" y="310"/>
                  </a:cubicBezTo>
                  <a:cubicBezTo>
                    <a:pt x="2466" y="310"/>
                    <a:pt x="1473" y="711"/>
                    <a:pt x="926" y="1626"/>
                  </a:cubicBezTo>
                  <a:cubicBezTo>
                    <a:pt x="738" y="1249"/>
                    <a:pt x="1865" y="31"/>
                    <a:pt x="3119" y="31"/>
                  </a:cubicBezTo>
                  <a:cubicBezTo>
                    <a:pt x="3125" y="31"/>
                    <a:pt x="3130" y="31"/>
                    <a:pt x="3136" y="31"/>
                  </a:cubicBezTo>
                  <a:cubicBezTo>
                    <a:pt x="3136" y="31"/>
                    <a:pt x="2958" y="0"/>
                    <a:pt x="26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 rot="10800000">
              <a:off x="1733877" y="2976406"/>
              <a:ext cx="347172" cy="304357"/>
            </a:xfrm>
            <a:custGeom>
              <a:avLst/>
              <a:gdLst/>
              <a:ahLst/>
              <a:cxnLst/>
              <a:rect l="l" t="t" r="r" b="b"/>
              <a:pathLst>
                <a:path w="3025" h="2652" extrusionOk="0">
                  <a:moveTo>
                    <a:pt x="2201" y="0"/>
                  </a:moveTo>
                  <a:cubicBezTo>
                    <a:pt x="1922" y="0"/>
                    <a:pt x="1334" y="131"/>
                    <a:pt x="737" y="777"/>
                  </a:cubicBezTo>
                  <a:cubicBezTo>
                    <a:pt x="1" y="1580"/>
                    <a:pt x="558" y="2640"/>
                    <a:pt x="904" y="2652"/>
                  </a:cubicBezTo>
                  <a:cubicBezTo>
                    <a:pt x="912" y="2652"/>
                    <a:pt x="919" y="2652"/>
                    <a:pt x="927" y="2652"/>
                  </a:cubicBezTo>
                  <a:cubicBezTo>
                    <a:pt x="1246" y="2652"/>
                    <a:pt x="1388" y="2409"/>
                    <a:pt x="1552" y="1536"/>
                  </a:cubicBezTo>
                  <a:cubicBezTo>
                    <a:pt x="1719" y="643"/>
                    <a:pt x="3025" y="18"/>
                    <a:pt x="3025" y="18"/>
                  </a:cubicBezTo>
                  <a:lnTo>
                    <a:pt x="3025" y="18"/>
                  </a:lnTo>
                  <a:cubicBezTo>
                    <a:pt x="2087" y="63"/>
                    <a:pt x="1262" y="1134"/>
                    <a:pt x="1027" y="1636"/>
                  </a:cubicBezTo>
                  <a:cubicBezTo>
                    <a:pt x="782" y="799"/>
                    <a:pt x="1708" y="275"/>
                    <a:pt x="2299" y="7"/>
                  </a:cubicBezTo>
                  <a:cubicBezTo>
                    <a:pt x="2273" y="3"/>
                    <a:pt x="2240" y="0"/>
                    <a:pt x="220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 rot="10800000">
              <a:off x="1901671" y="3272270"/>
              <a:ext cx="9067" cy="3902"/>
            </a:xfrm>
            <a:custGeom>
              <a:avLst/>
              <a:gdLst/>
              <a:ahLst/>
              <a:cxnLst/>
              <a:rect l="l" t="t" r="r" b="b"/>
              <a:pathLst>
                <a:path w="79" h="34" extrusionOk="0">
                  <a:moveTo>
                    <a:pt x="1" y="34"/>
                  </a:moveTo>
                  <a:lnTo>
                    <a:pt x="7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 rot="10800000">
              <a:off x="1910616" y="2858542"/>
              <a:ext cx="277967" cy="413843"/>
            </a:xfrm>
            <a:custGeom>
              <a:avLst/>
              <a:gdLst/>
              <a:ahLst/>
              <a:cxnLst/>
              <a:rect l="l" t="t" r="r" b="b"/>
              <a:pathLst>
                <a:path w="2422" h="3606" extrusionOk="0">
                  <a:moveTo>
                    <a:pt x="2422" y="1"/>
                  </a:moveTo>
                  <a:cubicBezTo>
                    <a:pt x="2420" y="2"/>
                    <a:pt x="2418" y="2"/>
                    <a:pt x="2415" y="3"/>
                  </a:cubicBezTo>
                  <a:lnTo>
                    <a:pt x="2415" y="3"/>
                  </a:lnTo>
                  <a:cubicBezTo>
                    <a:pt x="2418" y="3"/>
                    <a:pt x="2420" y="2"/>
                    <a:pt x="2422" y="1"/>
                  </a:cubicBezTo>
                  <a:close/>
                  <a:moveTo>
                    <a:pt x="2415" y="3"/>
                  </a:moveTo>
                  <a:lnTo>
                    <a:pt x="2415" y="3"/>
                  </a:lnTo>
                  <a:cubicBezTo>
                    <a:pt x="948" y="607"/>
                    <a:pt x="759" y="1698"/>
                    <a:pt x="714" y="2456"/>
                  </a:cubicBezTo>
                  <a:cubicBezTo>
                    <a:pt x="223" y="1597"/>
                    <a:pt x="1127" y="615"/>
                    <a:pt x="1607" y="124"/>
                  </a:cubicBezTo>
                  <a:lnTo>
                    <a:pt x="1607" y="124"/>
                  </a:lnTo>
                  <a:cubicBezTo>
                    <a:pt x="0" y="1139"/>
                    <a:pt x="45" y="2880"/>
                    <a:pt x="592" y="3382"/>
                  </a:cubicBezTo>
                  <a:cubicBezTo>
                    <a:pt x="771" y="3543"/>
                    <a:pt x="937" y="3606"/>
                    <a:pt x="1078" y="3606"/>
                  </a:cubicBezTo>
                  <a:cubicBezTo>
                    <a:pt x="1366" y="3606"/>
                    <a:pt x="1548" y="3343"/>
                    <a:pt x="1518" y="3125"/>
                  </a:cubicBezTo>
                  <a:cubicBezTo>
                    <a:pt x="1462" y="2802"/>
                    <a:pt x="1060" y="2300"/>
                    <a:pt x="1105" y="1786"/>
                  </a:cubicBezTo>
                  <a:cubicBezTo>
                    <a:pt x="1149" y="645"/>
                    <a:pt x="2107" y="131"/>
                    <a:pt x="2415" y="3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 rot="10800000">
              <a:off x="2060385" y="2720595"/>
              <a:ext cx="256276" cy="517131"/>
            </a:xfrm>
            <a:custGeom>
              <a:avLst/>
              <a:gdLst/>
              <a:ahLst/>
              <a:cxnLst/>
              <a:rect l="l" t="t" r="r" b="b"/>
              <a:pathLst>
                <a:path w="2233" h="4506" extrusionOk="0">
                  <a:moveTo>
                    <a:pt x="2232" y="0"/>
                  </a:moveTo>
                  <a:cubicBezTo>
                    <a:pt x="2222" y="8"/>
                    <a:pt x="2208" y="18"/>
                    <a:pt x="2192" y="32"/>
                  </a:cubicBezTo>
                  <a:lnTo>
                    <a:pt x="2192" y="32"/>
                  </a:lnTo>
                  <a:cubicBezTo>
                    <a:pt x="2205" y="22"/>
                    <a:pt x="2218" y="11"/>
                    <a:pt x="2232" y="0"/>
                  </a:cubicBezTo>
                  <a:close/>
                  <a:moveTo>
                    <a:pt x="2192" y="32"/>
                  </a:moveTo>
                  <a:cubicBezTo>
                    <a:pt x="715" y="1218"/>
                    <a:pt x="759" y="2516"/>
                    <a:pt x="737" y="3035"/>
                  </a:cubicBezTo>
                  <a:cubicBezTo>
                    <a:pt x="525" y="1986"/>
                    <a:pt x="859" y="915"/>
                    <a:pt x="1629" y="179"/>
                  </a:cubicBezTo>
                  <a:lnTo>
                    <a:pt x="1629" y="179"/>
                  </a:lnTo>
                  <a:cubicBezTo>
                    <a:pt x="301" y="1116"/>
                    <a:pt x="0" y="3047"/>
                    <a:pt x="424" y="3828"/>
                  </a:cubicBezTo>
                  <a:cubicBezTo>
                    <a:pt x="673" y="4299"/>
                    <a:pt x="1092" y="4506"/>
                    <a:pt x="1410" y="4506"/>
                  </a:cubicBezTo>
                  <a:cubicBezTo>
                    <a:pt x="1620" y="4506"/>
                    <a:pt x="1786" y="4416"/>
                    <a:pt x="1830" y="4252"/>
                  </a:cubicBezTo>
                  <a:cubicBezTo>
                    <a:pt x="1942" y="3850"/>
                    <a:pt x="1529" y="3404"/>
                    <a:pt x="1228" y="2667"/>
                  </a:cubicBezTo>
                  <a:cubicBezTo>
                    <a:pt x="754" y="1372"/>
                    <a:pt x="1910" y="265"/>
                    <a:pt x="2192" y="3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 rot="10800000">
              <a:off x="2059128" y="3237611"/>
              <a:ext cx="1377" cy="2754"/>
            </a:xfrm>
            <a:custGeom>
              <a:avLst/>
              <a:gdLst/>
              <a:ahLst/>
              <a:cxnLst/>
              <a:rect l="l" t="t" r="r" b="b"/>
              <a:pathLst>
                <a:path w="12" h="24" extrusionOk="0">
                  <a:moveTo>
                    <a:pt x="0" y="23"/>
                  </a:moveTo>
                  <a:lnTo>
                    <a:pt x="1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 rot="10800000">
              <a:off x="1956748" y="2368499"/>
              <a:ext cx="455971" cy="511967"/>
            </a:xfrm>
            <a:custGeom>
              <a:avLst/>
              <a:gdLst/>
              <a:ahLst/>
              <a:cxnLst/>
              <a:rect l="l" t="t" r="r" b="b"/>
              <a:pathLst>
                <a:path w="3973" h="4461" extrusionOk="0">
                  <a:moveTo>
                    <a:pt x="592" y="1"/>
                  </a:moveTo>
                  <a:cubicBezTo>
                    <a:pt x="56" y="715"/>
                    <a:pt x="0" y="3058"/>
                    <a:pt x="1529" y="4051"/>
                  </a:cubicBezTo>
                  <a:cubicBezTo>
                    <a:pt x="1993" y="4355"/>
                    <a:pt x="2402" y="4461"/>
                    <a:pt x="2746" y="4461"/>
                  </a:cubicBezTo>
                  <a:cubicBezTo>
                    <a:pt x="3527" y="4461"/>
                    <a:pt x="3973" y="3918"/>
                    <a:pt x="3973" y="3918"/>
                  </a:cubicBezTo>
                  <a:lnTo>
                    <a:pt x="3973" y="3918"/>
                  </a:lnTo>
                  <a:cubicBezTo>
                    <a:pt x="3823" y="3970"/>
                    <a:pt x="3669" y="3995"/>
                    <a:pt x="3517" y="3995"/>
                  </a:cubicBezTo>
                  <a:cubicBezTo>
                    <a:pt x="3118" y="3995"/>
                    <a:pt x="2733" y="3820"/>
                    <a:pt x="2466" y="3505"/>
                  </a:cubicBezTo>
                  <a:cubicBezTo>
                    <a:pt x="2065" y="3002"/>
                    <a:pt x="2187" y="2255"/>
                    <a:pt x="2567" y="1842"/>
                  </a:cubicBezTo>
                  <a:lnTo>
                    <a:pt x="2567" y="1842"/>
                  </a:lnTo>
                  <a:cubicBezTo>
                    <a:pt x="1663" y="1920"/>
                    <a:pt x="1451" y="3092"/>
                    <a:pt x="1786" y="3560"/>
                  </a:cubicBezTo>
                  <a:cubicBezTo>
                    <a:pt x="614" y="2813"/>
                    <a:pt x="391" y="1150"/>
                    <a:pt x="5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 rot="10800000">
              <a:off x="1901671" y="4413367"/>
              <a:ext cx="5165" cy="16756"/>
            </a:xfrm>
            <a:custGeom>
              <a:avLst/>
              <a:gdLst/>
              <a:ahLst/>
              <a:cxnLst/>
              <a:rect l="l" t="t" r="r" b="b"/>
              <a:pathLst>
                <a:path w="45" h="146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45"/>
                    <a:pt x="28" y="82"/>
                    <a:pt x="35" y="107"/>
                  </a:cubicBezTo>
                  <a:lnTo>
                    <a:pt x="35" y="107"/>
                  </a:lnTo>
                  <a:cubicBezTo>
                    <a:pt x="30" y="84"/>
                    <a:pt x="22" y="53"/>
                    <a:pt x="11" y="12"/>
                  </a:cubicBezTo>
                  <a:lnTo>
                    <a:pt x="0" y="1"/>
                  </a:lnTo>
                  <a:close/>
                  <a:moveTo>
                    <a:pt x="35" y="107"/>
                  </a:moveTo>
                  <a:cubicBezTo>
                    <a:pt x="42" y="133"/>
                    <a:pt x="45" y="146"/>
                    <a:pt x="45" y="146"/>
                  </a:cubicBezTo>
                  <a:cubicBezTo>
                    <a:pt x="45" y="146"/>
                    <a:pt x="42" y="132"/>
                    <a:pt x="35" y="10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 rot="10800000">
              <a:off x="1804349" y="4305718"/>
              <a:ext cx="55088" cy="85959"/>
            </a:xfrm>
            <a:custGeom>
              <a:avLst/>
              <a:gdLst/>
              <a:ahLst/>
              <a:cxnLst/>
              <a:rect l="l" t="t" r="r" b="b"/>
              <a:pathLst>
                <a:path w="480" h="749" extrusionOk="0">
                  <a:moveTo>
                    <a:pt x="0" y="0"/>
                  </a:moveTo>
                  <a:cubicBezTo>
                    <a:pt x="0" y="0"/>
                    <a:pt x="0" y="0"/>
                    <a:pt x="0" y="12"/>
                  </a:cubicBezTo>
                  <a:cubicBezTo>
                    <a:pt x="78" y="168"/>
                    <a:pt x="168" y="335"/>
                    <a:pt x="268" y="480"/>
                  </a:cubicBezTo>
                  <a:cubicBezTo>
                    <a:pt x="324" y="558"/>
                    <a:pt x="368" y="625"/>
                    <a:pt x="435" y="692"/>
                  </a:cubicBezTo>
                  <a:lnTo>
                    <a:pt x="480" y="748"/>
                  </a:lnTo>
                  <a:cubicBezTo>
                    <a:pt x="480" y="715"/>
                    <a:pt x="469" y="681"/>
                    <a:pt x="458" y="637"/>
                  </a:cubicBezTo>
                  <a:cubicBezTo>
                    <a:pt x="391" y="458"/>
                    <a:pt x="290" y="302"/>
                    <a:pt x="156" y="157"/>
                  </a:cubicBezTo>
                  <a:cubicBezTo>
                    <a:pt x="112" y="101"/>
                    <a:pt x="56" y="56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 rot="10800000">
              <a:off x="542730" y="3387491"/>
              <a:ext cx="422803" cy="217939"/>
            </a:xfrm>
            <a:custGeom>
              <a:avLst/>
              <a:gdLst/>
              <a:ahLst/>
              <a:cxnLst/>
              <a:rect l="l" t="t" r="r" b="b"/>
              <a:pathLst>
                <a:path w="3684" h="1899" extrusionOk="0">
                  <a:moveTo>
                    <a:pt x="1742" y="1"/>
                  </a:moveTo>
                  <a:cubicBezTo>
                    <a:pt x="1597" y="1"/>
                    <a:pt x="1447" y="14"/>
                    <a:pt x="1295" y="46"/>
                  </a:cubicBezTo>
                  <a:cubicBezTo>
                    <a:pt x="0" y="314"/>
                    <a:pt x="12" y="1251"/>
                    <a:pt x="179" y="1898"/>
                  </a:cubicBezTo>
                  <a:cubicBezTo>
                    <a:pt x="802" y="1642"/>
                    <a:pt x="1772" y="858"/>
                    <a:pt x="2790" y="858"/>
                  </a:cubicBezTo>
                  <a:cubicBezTo>
                    <a:pt x="3012" y="858"/>
                    <a:pt x="3236" y="896"/>
                    <a:pt x="3460" y="983"/>
                  </a:cubicBezTo>
                  <a:cubicBezTo>
                    <a:pt x="3164" y="799"/>
                    <a:pt x="2540" y="617"/>
                    <a:pt x="1958" y="617"/>
                  </a:cubicBezTo>
                  <a:cubicBezTo>
                    <a:pt x="1486" y="617"/>
                    <a:pt x="1041" y="737"/>
                    <a:pt x="826" y="1073"/>
                  </a:cubicBezTo>
                  <a:cubicBezTo>
                    <a:pt x="871" y="799"/>
                    <a:pt x="1199" y="369"/>
                    <a:pt x="2018" y="369"/>
                  </a:cubicBezTo>
                  <a:cubicBezTo>
                    <a:pt x="2436" y="369"/>
                    <a:pt x="2982" y="481"/>
                    <a:pt x="3683" y="782"/>
                  </a:cubicBezTo>
                  <a:cubicBezTo>
                    <a:pt x="3683" y="782"/>
                    <a:pt x="2832" y="1"/>
                    <a:pt x="174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 rot="10800000">
              <a:off x="713156" y="3500648"/>
              <a:ext cx="431641" cy="204511"/>
            </a:xfrm>
            <a:custGeom>
              <a:avLst/>
              <a:gdLst/>
              <a:ahLst/>
              <a:cxnLst/>
              <a:rect l="l" t="t" r="r" b="b"/>
              <a:pathLst>
                <a:path w="3761" h="1782" extrusionOk="0">
                  <a:moveTo>
                    <a:pt x="2000" y="0"/>
                  </a:moveTo>
                  <a:cubicBezTo>
                    <a:pt x="1791" y="0"/>
                    <a:pt x="1556" y="22"/>
                    <a:pt x="1295" y="78"/>
                  </a:cubicBezTo>
                  <a:cubicBezTo>
                    <a:pt x="156" y="324"/>
                    <a:pt x="0" y="1495"/>
                    <a:pt x="290" y="1696"/>
                  </a:cubicBezTo>
                  <a:cubicBezTo>
                    <a:pt x="375" y="1751"/>
                    <a:pt x="457" y="1782"/>
                    <a:pt x="549" y="1782"/>
                  </a:cubicBezTo>
                  <a:cubicBezTo>
                    <a:pt x="773" y="1782"/>
                    <a:pt x="1053" y="1600"/>
                    <a:pt x="1551" y="1149"/>
                  </a:cubicBezTo>
                  <a:cubicBezTo>
                    <a:pt x="1966" y="768"/>
                    <a:pt x="2679" y="691"/>
                    <a:pt x="3182" y="691"/>
                  </a:cubicBezTo>
                  <a:cubicBezTo>
                    <a:pt x="3518" y="691"/>
                    <a:pt x="3761" y="725"/>
                    <a:pt x="3761" y="725"/>
                  </a:cubicBezTo>
                  <a:cubicBezTo>
                    <a:pt x="3483" y="566"/>
                    <a:pt x="3146" y="505"/>
                    <a:pt x="2800" y="505"/>
                  </a:cubicBezTo>
                  <a:cubicBezTo>
                    <a:pt x="2106" y="505"/>
                    <a:pt x="1377" y="751"/>
                    <a:pt x="1027" y="937"/>
                  </a:cubicBezTo>
                  <a:cubicBezTo>
                    <a:pt x="1229" y="384"/>
                    <a:pt x="1802" y="241"/>
                    <a:pt x="2363" y="241"/>
                  </a:cubicBezTo>
                  <a:cubicBezTo>
                    <a:pt x="2639" y="241"/>
                    <a:pt x="2912" y="276"/>
                    <a:pt x="3136" y="312"/>
                  </a:cubicBezTo>
                  <a:cubicBezTo>
                    <a:pt x="3019" y="203"/>
                    <a:pt x="2631" y="0"/>
                    <a:pt x="200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 rot="10800000">
              <a:off x="880942" y="3453938"/>
              <a:ext cx="431181" cy="301488"/>
            </a:xfrm>
            <a:custGeom>
              <a:avLst/>
              <a:gdLst/>
              <a:ahLst/>
              <a:cxnLst/>
              <a:rect l="l" t="t" r="r" b="b"/>
              <a:pathLst>
                <a:path w="3757" h="2627" extrusionOk="0">
                  <a:moveTo>
                    <a:pt x="2918" y="0"/>
                  </a:moveTo>
                  <a:cubicBezTo>
                    <a:pt x="988" y="0"/>
                    <a:pt x="0" y="1391"/>
                    <a:pt x="175" y="2089"/>
                  </a:cubicBezTo>
                  <a:cubicBezTo>
                    <a:pt x="267" y="2484"/>
                    <a:pt x="502" y="2626"/>
                    <a:pt x="721" y="2626"/>
                  </a:cubicBezTo>
                  <a:cubicBezTo>
                    <a:pt x="898" y="2626"/>
                    <a:pt x="1064" y="2532"/>
                    <a:pt x="1134" y="2402"/>
                  </a:cubicBezTo>
                  <a:cubicBezTo>
                    <a:pt x="1280" y="2101"/>
                    <a:pt x="1246" y="1465"/>
                    <a:pt x="1592" y="1074"/>
                  </a:cubicBezTo>
                  <a:cubicBezTo>
                    <a:pt x="2126" y="438"/>
                    <a:pt x="2859" y="311"/>
                    <a:pt x="3362" y="311"/>
                  </a:cubicBezTo>
                  <a:cubicBezTo>
                    <a:pt x="3521" y="311"/>
                    <a:pt x="3658" y="324"/>
                    <a:pt x="3757" y="337"/>
                  </a:cubicBezTo>
                  <a:cubicBezTo>
                    <a:pt x="3522" y="296"/>
                    <a:pt x="3305" y="278"/>
                    <a:pt x="3103" y="278"/>
                  </a:cubicBezTo>
                  <a:cubicBezTo>
                    <a:pt x="1928" y="278"/>
                    <a:pt x="1273" y="904"/>
                    <a:pt x="844" y="1409"/>
                  </a:cubicBezTo>
                  <a:cubicBezTo>
                    <a:pt x="956" y="427"/>
                    <a:pt x="2340" y="125"/>
                    <a:pt x="3054" y="3"/>
                  </a:cubicBezTo>
                  <a:cubicBezTo>
                    <a:pt x="3008" y="1"/>
                    <a:pt x="2963" y="0"/>
                    <a:pt x="291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 rot="10800000">
              <a:off x="860408" y="3712849"/>
              <a:ext cx="20543" cy="3902"/>
            </a:xfrm>
            <a:custGeom>
              <a:avLst/>
              <a:gdLst/>
              <a:ahLst/>
              <a:cxnLst/>
              <a:rect l="l" t="t" r="r" b="b"/>
              <a:pathLst>
                <a:path w="179" h="34" extrusionOk="0">
                  <a:moveTo>
                    <a:pt x="0" y="0"/>
                  </a:moveTo>
                  <a:lnTo>
                    <a:pt x="0" y="0"/>
                  </a:lnTo>
                  <a:cubicBezTo>
                    <a:pt x="112" y="23"/>
                    <a:pt x="179" y="34"/>
                    <a:pt x="179" y="34"/>
                  </a:cubicBezTo>
                  <a:cubicBezTo>
                    <a:pt x="123" y="23"/>
                    <a:pt x="56" y="12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 rot="10800000">
              <a:off x="1020506" y="3770460"/>
              <a:ext cx="10329" cy="1377"/>
            </a:xfrm>
            <a:custGeom>
              <a:avLst/>
              <a:gdLst/>
              <a:ahLst/>
              <a:cxnLst/>
              <a:rect l="l" t="t" r="r" b="b"/>
              <a:pathLst>
                <a:path w="90" h="12" extrusionOk="0">
                  <a:moveTo>
                    <a:pt x="90" y="1"/>
                  </a:moveTo>
                  <a:lnTo>
                    <a:pt x="0" y="12"/>
                  </a:lnTo>
                  <a:cubicBezTo>
                    <a:pt x="34" y="12"/>
                    <a:pt x="67" y="12"/>
                    <a:pt x="9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 rot="10800000">
              <a:off x="1030710" y="3388981"/>
              <a:ext cx="444609" cy="403284"/>
            </a:xfrm>
            <a:custGeom>
              <a:avLst/>
              <a:gdLst/>
              <a:ahLst/>
              <a:cxnLst/>
              <a:rect l="l" t="t" r="r" b="b"/>
              <a:pathLst>
                <a:path w="3874" h="3514" extrusionOk="0">
                  <a:moveTo>
                    <a:pt x="3315" y="0"/>
                  </a:moveTo>
                  <a:lnTo>
                    <a:pt x="3315" y="0"/>
                  </a:lnTo>
                  <a:cubicBezTo>
                    <a:pt x="1574" y="22"/>
                    <a:pt x="135" y="1440"/>
                    <a:pt x="12" y="2310"/>
                  </a:cubicBezTo>
                  <a:cubicBezTo>
                    <a:pt x="1" y="2410"/>
                    <a:pt x="1" y="2511"/>
                    <a:pt x="12" y="2623"/>
                  </a:cubicBezTo>
                  <a:lnTo>
                    <a:pt x="224" y="2567"/>
                  </a:lnTo>
                  <a:cubicBezTo>
                    <a:pt x="559" y="2466"/>
                    <a:pt x="838" y="2388"/>
                    <a:pt x="1016" y="2321"/>
                  </a:cubicBezTo>
                  <a:cubicBezTo>
                    <a:pt x="1195" y="2254"/>
                    <a:pt x="1295" y="2210"/>
                    <a:pt x="1295" y="2210"/>
                  </a:cubicBezTo>
                  <a:lnTo>
                    <a:pt x="1295" y="2210"/>
                  </a:lnTo>
                  <a:cubicBezTo>
                    <a:pt x="1295" y="2210"/>
                    <a:pt x="1206" y="2265"/>
                    <a:pt x="1028" y="2344"/>
                  </a:cubicBezTo>
                  <a:cubicBezTo>
                    <a:pt x="849" y="2422"/>
                    <a:pt x="581" y="2544"/>
                    <a:pt x="246" y="2656"/>
                  </a:cubicBezTo>
                  <a:lnTo>
                    <a:pt x="23" y="2723"/>
                  </a:lnTo>
                  <a:cubicBezTo>
                    <a:pt x="121" y="3209"/>
                    <a:pt x="484" y="3513"/>
                    <a:pt x="775" y="3513"/>
                  </a:cubicBezTo>
                  <a:cubicBezTo>
                    <a:pt x="851" y="3513"/>
                    <a:pt x="923" y="3492"/>
                    <a:pt x="983" y="3448"/>
                  </a:cubicBezTo>
                  <a:cubicBezTo>
                    <a:pt x="1329" y="3180"/>
                    <a:pt x="1229" y="2578"/>
                    <a:pt x="1429" y="1808"/>
                  </a:cubicBezTo>
                  <a:cubicBezTo>
                    <a:pt x="1809" y="502"/>
                    <a:pt x="3472" y="234"/>
                    <a:pt x="3873" y="190"/>
                  </a:cubicBezTo>
                  <a:lnTo>
                    <a:pt x="3873" y="190"/>
                  </a:lnTo>
                  <a:cubicBezTo>
                    <a:pt x="1865" y="346"/>
                    <a:pt x="1117" y="1417"/>
                    <a:pt x="782" y="1841"/>
                  </a:cubicBezTo>
                  <a:cubicBezTo>
                    <a:pt x="1530" y="324"/>
                    <a:pt x="2880" y="89"/>
                    <a:pt x="33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 rot="10800000">
              <a:off x="1326581" y="3479763"/>
              <a:ext cx="147361" cy="58989"/>
            </a:xfrm>
            <a:custGeom>
              <a:avLst/>
              <a:gdLst/>
              <a:ahLst/>
              <a:cxnLst/>
              <a:rect l="l" t="t" r="r" b="b"/>
              <a:pathLst>
                <a:path w="1284" h="514" extrusionOk="0">
                  <a:moveTo>
                    <a:pt x="1283" y="1"/>
                  </a:moveTo>
                  <a:cubicBezTo>
                    <a:pt x="1283" y="1"/>
                    <a:pt x="1183" y="45"/>
                    <a:pt x="1004" y="112"/>
                  </a:cubicBezTo>
                  <a:cubicBezTo>
                    <a:pt x="815" y="168"/>
                    <a:pt x="547" y="257"/>
                    <a:pt x="201" y="358"/>
                  </a:cubicBezTo>
                  <a:lnTo>
                    <a:pt x="0" y="414"/>
                  </a:lnTo>
                  <a:cubicBezTo>
                    <a:pt x="0" y="447"/>
                    <a:pt x="11" y="480"/>
                    <a:pt x="11" y="514"/>
                  </a:cubicBezTo>
                  <a:lnTo>
                    <a:pt x="234" y="447"/>
                  </a:lnTo>
                  <a:cubicBezTo>
                    <a:pt x="569" y="335"/>
                    <a:pt x="837" y="213"/>
                    <a:pt x="1016" y="135"/>
                  </a:cubicBezTo>
                  <a:cubicBezTo>
                    <a:pt x="1194" y="56"/>
                    <a:pt x="1283" y="1"/>
                    <a:pt x="128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 rot="10800000">
              <a:off x="545370" y="3173112"/>
              <a:ext cx="424066" cy="214496"/>
            </a:xfrm>
            <a:custGeom>
              <a:avLst/>
              <a:gdLst/>
              <a:ahLst/>
              <a:cxnLst/>
              <a:rect l="l" t="t" r="r" b="b"/>
              <a:pathLst>
                <a:path w="3695" h="1869" extrusionOk="0">
                  <a:moveTo>
                    <a:pt x="202" y="0"/>
                  </a:moveTo>
                  <a:cubicBezTo>
                    <a:pt x="34" y="648"/>
                    <a:pt x="1" y="1585"/>
                    <a:pt x="1295" y="1831"/>
                  </a:cubicBezTo>
                  <a:cubicBezTo>
                    <a:pt x="1434" y="1857"/>
                    <a:pt x="1570" y="1869"/>
                    <a:pt x="1704" y="1869"/>
                  </a:cubicBezTo>
                  <a:cubicBezTo>
                    <a:pt x="2806" y="1869"/>
                    <a:pt x="3695" y="1061"/>
                    <a:pt x="3695" y="1061"/>
                  </a:cubicBezTo>
                  <a:lnTo>
                    <a:pt x="3695" y="1061"/>
                  </a:lnTo>
                  <a:cubicBezTo>
                    <a:pt x="2969" y="1383"/>
                    <a:pt x="2411" y="1501"/>
                    <a:pt x="1988" y="1501"/>
                  </a:cubicBezTo>
                  <a:cubicBezTo>
                    <a:pt x="1196" y="1501"/>
                    <a:pt x="882" y="1084"/>
                    <a:pt x="838" y="815"/>
                  </a:cubicBezTo>
                  <a:lnTo>
                    <a:pt x="838" y="815"/>
                  </a:lnTo>
                  <a:cubicBezTo>
                    <a:pt x="1042" y="1137"/>
                    <a:pt x="1468" y="1252"/>
                    <a:pt x="1927" y="1252"/>
                  </a:cubicBezTo>
                  <a:cubicBezTo>
                    <a:pt x="2520" y="1252"/>
                    <a:pt x="3170" y="1060"/>
                    <a:pt x="3472" y="871"/>
                  </a:cubicBezTo>
                  <a:lnTo>
                    <a:pt x="3472" y="871"/>
                  </a:lnTo>
                  <a:cubicBezTo>
                    <a:pt x="3240" y="963"/>
                    <a:pt x="3008" y="1002"/>
                    <a:pt x="2780" y="1002"/>
                  </a:cubicBezTo>
                  <a:cubicBezTo>
                    <a:pt x="1768" y="1002"/>
                    <a:pt x="821" y="237"/>
                    <a:pt x="2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 rot="10800000">
              <a:off x="718205" y="3070284"/>
              <a:ext cx="429230" cy="202560"/>
            </a:xfrm>
            <a:custGeom>
              <a:avLst/>
              <a:gdLst/>
              <a:ahLst/>
              <a:cxnLst/>
              <a:rect l="l" t="t" r="r" b="b"/>
              <a:pathLst>
                <a:path w="3740" h="1765" extrusionOk="0">
                  <a:moveTo>
                    <a:pt x="567" y="1"/>
                  </a:moveTo>
                  <a:cubicBezTo>
                    <a:pt x="473" y="1"/>
                    <a:pt x="389" y="34"/>
                    <a:pt x="302" y="94"/>
                  </a:cubicBezTo>
                  <a:cubicBezTo>
                    <a:pt x="1" y="295"/>
                    <a:pt x="146" y="1467"/>
                    <a:pt x="1273" y="1701"/>
                  </a:cubicBezTo>
                  <a:cubicBezTo>
                    <a:pt x="1510" y="1746"/>
                    <a:pt x="1725" y="1765"/>
                    <a:pt x="1918" y="1765"/>
                  </a:cubicBezTo>
                  <a:cubicBezTo>
                    <a:pt x="2581" y="1765"/>
                    <a:pt x="2985" y="1546"/>
                    <a:pt x="3114" y="1433"/>
                  </a:cubicBezTo>
                  <a:lnTo>
                    <a:pt x="3114" y="1433"/>
                  </a:lnTo>
                  <a:cubicBezTo>
                    <a:pt x="2878" y="1476"/>
                    <a:pt x="2589" y="1516"/>
                    <a:pt x="2299" y="1516"/>
                  </a:cubicBezTo>
                  <a:cubicBezTo>
                    <a:pt x="1753" y="1516"/>
                    <a:pt x="1206" y="1374"/>
                    <a:pt x="1016" y="842"/>
                  </a:cubicBezTo>
                  <a:lnTo>
                    <a:pt x="1016" y="842"/>
                  </a:lnTo>
                  <a:cubicBezTo>
                    <a:pt x="1351" y="1017"/>
                    <a:pt x="2048" y="1244"/>
                    <a:pt x="2727" y="1244"/>
                  </a:cubicBezTo>
                  <a:cubicBezTo>
                    <a:pt x="3089" y="1244"/>
                    <a:pt x="3445" y="1180"/>
                    <a:pt x="3739" y="1009"/>
                  </a:cubicBezTo>
                  <a:lnTo>
                    <a:pt x="3739" y="1009"/>
                  </a:lnTo>
                  <a:cubicBezTo>
                    <a:pt x="3739" y="1009"/>
                    <a:pt x="3460" y="1052"/>
                    <a:pt x="3088" y="1052"/>
                  </a:cubicBezTo>
                  <a:cubicBezTo>
                    <a:pt x="2592" y="1052"/>
                    <a:pt x="1930" y="976"/>
                    <a:pt x="1541" y="619"/>
                  </a:cubicBezTo>
                  <a:cubicBezTo>
                    <a:pt x="1056" y="181"/>
                    <a:pt x="785" y="1"/>
                    <a:pt x="56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 rot="10800000">
              <a:off x="865573" y="3059612"/>
              <a:ext cx="20543" cy="4017"/>
            </a:xfrm>
            <a:custGeom>
              <a:avLst/>
              <a:gdLst/>
              <a:ahLst/>
              <a:cxnLst/>
              <a:rect l="l" t="t" r="r" b="b"/>
              <a:pathLst>
                <a:path w="179" h="35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12" y="12"/>
                    <a:pt x="56" y="23"/>
                    <a:pt x="0" y="34"/>
                  </a:cubicBezTo>
                  <a:cubicBezTo>
                    <a:pt x="112" y="23"/>
                    <a:pt x="179" y="1"/>
                    <a:pt x="1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 rot="10800000">
              <a:off x="885992" y="3019327"/>
              <a:ext cx="429690" cy="297471"/>
            </a:xfrm>
            <a:custGeom>
              <a:avLst/>
              <a:gdLst/>
              <a:ahLst/>
              <a:cxnLst/>
              <a:rect l="l" t="t" r="r" b="b"/>
              <a:pathLst>
                <a:path w="3744" h="2592" extrusionOk="0">
                  <a:moveTo>
                    <a:pt x="744" y="1"/>
                  </a:moveTo>
                  <a:cubicBezTo>
                    <a:pt x="525" y="1"/>
                    <a:pt x="283" y="146"/>
                    <a:pt x="183" y="544"/>
                  </a:cubicBezTo>
                  <a:cubicBezTo>
                    <a:pt x="0" y="1234"/>
                    <a:pt x="942" y="2591"/>
                    <a:pt x="2828" y="2591"/>
                  </a:cubicBezTo>
                  <a:cubicBezTo>
                    <a:pt x="2894" y="2591"/>
                    <a:pt x="2961" y="2590"/>
                    <a:pt x="3029" y="2586"/>
                  </a:cubicBezTo>
                  <a:cubicBezTo>
                    <a:pt x="2315" y="2475"/>
                    <a:pt x="942" y="2196"/>
                    <a:pt x="842" y="1214"/>
                  </a:cubicBezTo>
                  <a:lnTo>
                    <a:pt x="842" y="1214"/>
                  </a:lnTo>
                  <a:cubicBezTo>
                    <a:pt x="1254" y="1700"/>
                    <a:pt x="1886" y="2313"/>
                    <a:pt x="3028" y="2313"/>
                  </a:cubicBezTo>
                  <a:cubicBezTo>
                    <a:pt x="3247" y="2313"/>
                    <a:pt x="3485" y="2291"/>
                    <a:pt x="3743" y="2240"/>
                  </a:cubicBezTo>
                  <a:lnTo>
                    <a:pt x="3743" y="2240"/>
                  </a:lnTo>
                  <a:cubicBezTo>
                    <a:pt x="3627" y="2259"/>
                    <a:pt x="3464" y="2277"/>
                    <a:pt x="3275" y="2277"/>
                  </a:cubicBezTo>
                  <a:cubicBezTo>
                    <a:pt x="2772" y="2277"/>
                    <a:pt x="2084" y="2148"/>
                    <a:pt x="1590" y="1548"/>
                  </a:cubicBezTo>
                  <a:cubicBezTo>
                    <a:pt x="1244" y="1147"/>
                    <a:pt x="1299" y="511"/>
                    <a:pt x="1143" y="220"/>
                  </a:cubicBezTo>
                  <a:cubicBezTo>
                    <a:pt x="1079" y="92"/>
                    <a:pt x="919" y="1"/>
                    <a:pt x="74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 rot="10800000">
              <a:off x="1026933" y="3003263"/>
              <a:ext cx="10329" cy="115"/>
            </a:xfrm>
            <a:custGeom>
              <a:avLst/>
              <a:gdLst/>
              <a:ahLst/>
              <a:cxnLst/>
              <a:rect l="l" t="t" r="r" b="b"/>
              <a:pathLst>
                <a:path w="90" h="1" extrusionOk="0">
                  <a:moveTo>
                    <a:pt x="1" y="0"/>
                  </a:moveTo>
                  <a:lnTo>
                    <a:pt x="9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 rot="10800000">
              <a:off x="1037137" y="2981454"/>
              <a:ext cx="440707" cy="398464"/>
            </a:xfrm>
            <a:custGeom>
              <a:avLst/>
              <a:gdLst/>
              <a:ahLst/>
              <a:cxnLst/>
              <a:rect l="l" t="t" r="r" b="b"/>
              <a:pathLst>
                <a:path w="3840" h="3472" extrusionOk="0">
                  <a:moveTo>
                    <a:pt x="788" y="1"/>
                  </a:moveTo>
                  <a:cubicBezTo>
                    <a:pt x="508" y="1"/>
                    <a:pt x="159" y="292"/>
                    <a:pt x="45" y="748"/>
                  </a:cubicBezTo>
                  <a:lnTo>
                    <a:pt x="257" y="826"/>
                  </a:lnTo>
                  <a:cubicBezTo>
                    <a:pt x="603" y="938"/>
                    <a:pt x="871" y="1061"/>
                    <a:pt x="1050" y="1139"/>
                  </a:cubicBezTo>
                  <a:cubicBezTo>
                    <a:pt x="1228" y="1217"/>
                    <a:pt x="1317" y="1261"/>
                    <a:pt x="1317" y="1261"/>
                  </a:cubicBezTo>
                  <a:cubicBezTo>
                    <a:pt x="1317" y="1261"/>
                    <a:pt x="1217" y="1228"/>
                    <a:pt x="1038" y="1161"/>
                  </a:cubicBezTo>
                  <a:cubicBezTo>
                    <a:pt x="849" y="1094"/>
                    <a:pt x="581" y="1005"/>
                    <a:pt x="235" y="915"/>
                  </a:cubicBezTo>
                  <a:lnTo>
                    <a:pt x="23" y="860"/>
                  </a:lnTo>
                  <a:cubicBezTo>
                    <a:pt x="1" y="971"/>
                    <a:pt x="1" y="1094"/>
                    <a:pt x="12" y="1217"/>
                  </a:cubicBezTo>
                  <a:cubicBezTo>
                    <a:pt x="123" y="2084"/>
                    <a:pt x="1529" y="3471"/>
                    <a:pt x="3250" y="3471"/>
                  </a:cubicBezTo>
                  <a:cubicBezTo>
                    <a:pt x="3257" y="3471"/>
                    <a:pt x="3263" y="3471"/>
                    <a:pt x="3270" y="3471"/>
                  </a:cubicBezTo>
                  <a:cubicBezTo>
                    <a:pt x="2846" y="3393"/>
                    <a:pt x="1507" y="3181"/>
                    <a:pt x="771" y="1674"/>
                  </a:cubicBezTo>
                  <a:lnTo>
                    <a:pt x="771" y="1674"/>
                  </a:lnTo>
                  <a:cubicBezTo>
                    <a:pt x="1105" y="2098"/>
                    <a:pt x="1842" y="3147"/>
                    <a:pt x="3840" y="3281"/>
                  </a:cubicBezTo>
                  <a:cubicBezTo>
                    <a:pt x="3427" y="3237"/>
                    <a:pt x="1786" y="3002"/>
                    <a:pt x="1429" y="1697"/>
                  </a:cubicBezTo>
                  <a:cubicBezTo>
                    <a:pt x="1239" y="927"/>
                    <a:pt x="1340" y="324"/>
                    <a:pt x="994" y="67"/>
                  </a:cubicBezTo>
                  <a:cubicBezTo>
                    <a:pt x="934" y="22"/>
                    <a:pt x="864" y="1"/>
                    <a:pt x="7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 rot="10800000">
              <a:off x="1326581" y="3235086"/>
              <a:ext cx="148739" cy="58989"/>
            </a:xfrm>
            <a:custGeom>
              <a:avLst/>
              <a:gdLst/>
              <a:ahLst/>
              <a:cxnLst/>
              <a:rect l="l" t="t" r="r" b="b"/>
              <a:pathLst>
                <a:path w="1296" h="514" extrusionOk="0">
                  <a:moveTo>
                    <a:pt x="23" y="0"/>
                  </a:moveTo>
                  <a:cubicBezTo>
                    <a:pt x="12" y="34"/>
                    <a:pt x="12" y="67"/>
                    <a:pt x="1" y="101"/>
                  </a:cubicBezTo>
                  <a:lnTo>
                    <a:pt x="213" y="167"/>
                  </a:lnTo>
                  <a:cubicBezTo>
                    <a:pt x="559" y="257"/>
                    <a:pt x="838" y="346"/>
                    <a:pt x="1016" y="413"/>
                  </a:cubicBezTo>
                  <a:cubicBezTo>
                    <a:pt x="1195" y="480"/>
                    <a:pt x="1295" y="513"/>
                    <a:pt x="1295" y="513"/>
                  </a:cubicBezTo>
                  <a:cubicBezTo>
                    <a:pt x="1295" y="513"/>
                    <a:pt x="1206" y="469"/>
                    <a:pt x="1028" y="391"/>
                  </a:cubicBezTo>
                  <a:cubicBezTo>
                    <a:pt x="849" y="301"/>
                    <a:pt x="581" y="190"/>
                    <a:pt x="246" y="7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1"/>
          <p:cNvSpPr txBox="1">
            <a:spLocks noGrp="1"/>
          </p:cNvSpPr>
          <p:nvPr>
            <p:ph type="title" hasCustomPrompt="1"/>
          </p:nvPr>
        </p:nvSpPr>
        <p:spPr>
          <a:xfrm>
            <a:off x="1430550" y="2006575"/>
            <a:ext cx="62829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24" name="Google Shape;1524;p11"/>
          <p:cNvSpPr txBox="1">
            <a:spLocks noGrp="1"/>
          </p:cNvSpPr>
          <p:nvPr>
            <p:ph type="subTitle" idx="1"/>
          </p:nvPr>
        </p:nvSpPr>
        <p:spPr>
          <a:xfrm>
            <a:off x="1851450" y="2946025"/>
            <a:ext cx="5441100" cy="3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25" name="Google Shape;1525;p11"/>
          <p:cNvGrpSpPr/>
          <p:nvPr/>
        </p:nvGrpSpPr>
        <p:grpSpPr>
          <a:xfrm>
            <a:off x="12993" y="4334469"/>
            <a:ext cx="9118016" cy="804724"/>
            <a:chOff x="11268" y="4266469"/>
            <a:chExt cx="9118016" cy="804724"/>
          </a:xfrm>
        </p:grpSpPr>
        <p:sp>
          <p:nvSpPr>
            <p:cNvPr id="1526" name="Google Shape;1526;p11"/>
            <p:cNvSpPr/>
            <p:nvPr/>
          </p:nvSpPr>
          <p:spPr>
            <a:xfrm>
              <a:off x="3497007" y="4271936"/>
              <a:ext cx="41056" cy="13420"/>
            </a:xfrm>
            <a:custGeom>
              <a:avLst/>
              <a:gdLst/>
              <a:ahLst/>
              <a:cxnLst/>
              <a:rect l="l" t="t" r="r" b="b"/>
              <a:pathLst>
                <a:path w="413" h="135" extrusionOk="0">
                  <a:moveTo>
                    <a:pt x="0" y="1"/>
                  </a:moveTo>
                  <a:lnTo>
                    <a:pt x="201" y="68"/>
                  </a:lnTo>
                  <a:cubicBezTo>
                    <a:pt x="301" y="101"/>
                    <a:pt x="368" y="124"/>
                    <a:pt x="413" y="135"/>
                  </a:cubicBezTo>
                  <a:cubicBezTo>
                    <a:pt x="279" y="79"/>
                    <a:pt x="134" y="34"/>
                    <a:pt x="0" y="1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5580342" y="4271936"/>
              <a:ext cx="41156" cy="13420"/>
            </a:xfrm>
            <a:custGeom>
              <a:avLst/>
              <a:gdLst/>
              <a:ahLst/>
              <a:cxnLst/>
              <a:rect l="l" t="t" r="r" b="b"/>
              <a:pathLst>
                <a:path w="414" h="135" extrusionOk="0">
                  <a:moveTo>
                    <a:pt x="414" y="1"/>
                  </a:moveTo>
                  <a:cubicBezTo>
                    <a:pt x="268" y="34"/>
                    <a:pt x="135" y="79"/>
                    <a:pt x="1" y="135"/>
                  </a:cubicBezTo>
                  <a:cubicBezTo>
                    <a:pt x="45" y="124"/>
                    <a:pt x="112" y="101"/>
                    <a:pt x="213" y="68"/>
                  </a:cubicBezTo>
                  <a:lnTo>
                    <a:pt x="414" y="1"/>
                  </a:ln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2151293" y="4266469"/>
              <a:ext cx="527072" cy="588507"/>
            </a:xfrm>
            <a:custGeom>
              <a:avLst/>
              <a:gdLst/>
              <a:ahLst/>
              <a:cxnLst/>
              <a:rect l="l" t="t" r="r" b="b"/>
              <a:pathLst>
                <a:path w="5302" h="5920" extrusionOk="0">
                  <a:moveTo>
                    <a:pt x="3940" y="0"/>
                  </a:moveTo>
                  <a:cubicBezTo>
                    <a:pt x="4152" y="234"/>
                    <a:pt x="4331" y="491"/>
                    <a:pt x="4476" y="770"/>
                  </a:cubicBezTo>
                  <a:cubicBezTo>
                    <a:pt x="4632" y="1060"/>
                    <a:pt x="4732" y="1373"/>
                    <a:pt x="4788" y="1696"/>
                  </a:cubicBezTo>
                  <a:cubicBezTo>
                    <a:pt x="4844" y="2020"/>
                    <a:pt x="4844" y="2355"/>
                    <a:pt x="4799" y="2678"/>
                  </a:cubicBezTo>
                  <a:cubicBezTo>
                    <a:pt x="4755" y="3002"/>
                    <a:pt x="4665" y="3326"/>
                    <a:pt x="4531" y="3627"/>
                  </a:cubicBezTo>
                  <a:cubicBezTo>
                    <a:pt x="4397" y="3928"/>
                    <a:pt x="4230" y="4218"/>
                    <a:pt x="4029" y="4486"/>
                  </a:cubicBezTo>
                  <a:cubicBezTo>
                    <a:pt x="3929" y="4609"/>
                    <a:pt x="3817" y="4732"/>
                    <a:pt x="3706" y="4854"/>
                  </a:cubicBezTo>
                  <a:lnTo>
                    <a:pt x="3616" y="4944"/>
                  </a:lnTo>
                  <a:lnTo>
                    <a:pt x="3527" y="5011"/>
                  </a:lnTo>
                  <a:cubicBezTo>
                    <a:pt x="3471" y="5066"/>
                    <a:pt x="3404" y="5111"/>
                    <a:pt x="3337" y="5167"/>
                  </a:cubicBezTo>
                  <a:cubicBezTo>
                    <a:pt x="3215" y="5256"/>
                    <a:pt x="3081" y="5334"/>
                    <a:pt x="2947" y="5401"/>
                  </a:cubicBezTo>
                  <a:cubicBezTo>
                    <a:pt x="2802" y="5457"/>
                    <a:pt x="2657" y="5513"/>
                    <a:pt x="2512" y="5535"/>
                  </a:cubicBezTo>
                  <a:cubicBezTo>
                    <a:pt x="2398" y="5552"/>
                    <a:pt x="2284" y="5561"/>
                    <a:pt x="2171" y="5561"/>
                  </a:cubicBezTo>
                  <a:cubicBezTo>
                    <a:pt x="1697" y="5561"/>
                    <a:pt x="1236" y="5411"/>
                    <a:pt x="849" y="5122"/>
                  </a:cubicBezTo>
                  <a:cubicBezTo>
                    <a:pt x="626" y="4977"/>
                    <a:pt x="447" y="4776"/>
                    <a:pt x="324" y="4531"/>
                  </a:cubicBezTo>
                  <a:cubicBezTo>
                    <a:pt x="291" y="4419"/>
                    <a:pt x="280" y="4308"/>
                    <a:pt x="291" y="4185"/>
                  </a:cubicBezTo>
                  <a:cubicBezTo>
                    <a:pt x="302" y="4062"/>
                    <a:pt x="324" y="3950"/>
                    <a:pt x="369" y="3828"/>
                  </a:cubicBezTo>
                  <a:cubicBezTo>
                    <a:pt x="539" y="3403"/>
                    <a:pt x="911" y="3089"/>
                    <a:pt x="1294" y="3089"/>
                  </a:cubicBezTo>
                  <a:cubicBezTo>
                    <a:pt x="1313" y="3089"/>
                    <a:pt x="1332" y="3090"/>
                    <a:pt x="1351" y="3091"/>
                  </a:cubicBezTo>
                  <a:cubicBezTo>
                    <a:pt x="1529" y="3102"/>
                    <a:pt x="1708" y="3180"/>
                    <a:pt x="1853" y="3303"/>
                  </a:cubicBezTo>
                  <a:cubicBezTo>
                    <a:pt x="2065" y="3504"/>
                    <a:pt x="2132" y="3817"/>
                    <a:pt x="2009" y="4096"/>
                  </a:cubicBezTo>
                  <a:cubicBezTo>
                    <a:pt x="1998" y="4118"/>
                    <a:pt x="1987" y="4151"/>
                    <a:pt x="1965" y="4174"/>
                  </a:cubicBezTo>
                  <a:cubicBezTo>
                    <a:pt x="1954" y="4207"/>
                    <a:pt x="1931" y="4229"/>
                    <a:pt x="1909" y="4252"/>
                  </a:cubicBezTo>
                  <a:cubicBezTo>
                    <a:pt x="1864" y="4308"/>
                    <a:pt x="1797" y="4352"/>
                    <a:pt x="1719" y="4375"/>
                  </a:cubicBezTo>
                  <a:cubicBezTo>
                    <a:pt x="1764" y="4363"/>
                    <a:pt x="1808" y="4352"/>
                    <a:pt x="1842" y="4330"/>
                  </a:cubicBezTo>
                  <a:cubicBezTo>
                    <a:pt x="1931" y="4285"/>
                    <a:pt x="2009" y="4207"/>
                    <a:pt x="2065" y="4118"/>
                  </a:cubicBezTo>
                  <a:cubicBezTo>
                    <a:pt x="2132" y="3984"/>
                    <a:pt x="2166" y="3839"/>
                    <a:pt x="2143" y="3694"/>
                  </a:cubicBezTo>
                  <a:cubicBezTo>
                    <a:pt x="2132" y="3515"/>
                    <a:pt x="2054" y="3348"/>
                    <a:pt x="1931" y="3214"/>
                  </a:cubicBezTo>
                  <a:cubicBezTo>
                    <a:pt x="1864" y="3136"/>
                    <a:pt x="1775" y="3069"/>
                    <a:pt x="1686" y="3024"/>
                  </a:cubicBezTo>
                  <a:cubicBezTo>
                    <a:pt x="1541" y="2957"/>
                    <a:pt x="1386" y="2923"/>
                    <a:pt x="1233" y="2923"/>
                  </a:cubicBezTo>
                  <a:cubicBezTo>
                    <a:pt x="1030" y="2923"/>
                    <a:pt x="830" y="2982"/>
                    <a:pt x="659" y="3102"/>
                  </a:cubicBezTo>
                  <a:cubicBezTo>
                    <a:pt x="436" y="3270"/>
                    <a:pt x="257" y="3482"/>
                    <a:pt x="146" y="3738"/>
                  </a:cubicBezTo>
                  <a:cubicBezTo>
                    <a:pt x="34" y="3984"/>
                    <a:pt x="1" y="4263"/>
                    <a:pt x="45" y="4531"/>
                  </a:cubicBezTo>
                  <a:cubicBezTo>
                    <a:pt x="68" y="4553"/>
                    <a:pt x="90" y="4575"/>
                    <a:pt x="112" y="4598"/>
                  </a:cubicBezTo>
                  <a:cubicBezTo>
                    <a:pt x="235" y="4732"/>
                    <a:pt x="347" y="4877"/>
                    <a:pt x="447" y="5022"/>
                  </a:cubicBezTo>
                  <a:cubicBezTo>
                    <a:pt x="480" y="5100"/>
                    <a:pt x="536" y="5178"/>
                    <a:pt x="570" y="5267"/>
                  </a:cubicBezTo>
                  <a:lnTo>
                    <a:pt x="581" y="5290"/>
                  </a:lnTo>
                  <a:cubicBezTo>
                    <a:pt x="614" y="5312"/>
                    <a:pt x="637" y="5334"/>
                    <a:pt x="670" y="5357"/>
                  </a:cubicBezTo>
                  <a:cubicBezTo>
                    <a:pt x="927" y="5569"/>
                    <a:pt x="1228" y="5714"/>
                    <a:pt x="1541" y="5814"/>
                  </a:cubicBezTo>
                  <a:cubicBezTo>
                    <a:pt x="1766" y="5882"/>
                    <a:pt x="2002" y="5919"/>
                    <a:pt x="2235" y="5919"/>
                  </a:cubicBezTo>
                  <a:cubicBezTo>
                    <a:pt x="2347" y="5919"/>
                    <a:pt x="2458" y="5910"/>
                    <a:pt x="2567" y="5892"/>
                  </a:cubicBezTo>
                  <a:cubicBezTo>
                    <a:pt x="2746" y="5859"/>
                    <a:pt x="2924" y="5803"/>
                    <a:pt x="3092" y="5736"/>
                  </a:cubicBezTo>
                  <a:cubicBezTo>
                    <a:pt x="3259" y="5669"/>
                    <a:pt x="3415" y="5580"/>
                    <a:pt x="3560" y="5479"/>
                  </a:cubicBezTo>
                  <a:cubicBezTo>
                    <a:pt x="3639" y="5423"/>
                    <a:pt x="3706" y="5368"/>
                    <a:pt x="3784" y="5301"/>
                  </a:cubicBezTo>
                  <a:lnTo>
                    <a:pt x="3884" y="5211"/>
                  </a:lnTo>
                  <a:lnTo>
                    <a:pt x="3973" y="5122"/>
                  </a:lnTo>
                  <a:cubicBezTo>
                    <a:pt x="4107" y="4999"/>
                    <a:pt x="4230" y="4866"/>
                    <a:pt x="4331" y="4720"/>
                  </a:cubicBezTo>
                  <a:cubicBezTo>
                    <a:pt x="4554" y="4430"/>
                    <a:pt x="4743" y="4118"/>
                    <a:pt x="4888" y="3794"/>
                  </a:cubicBezTo>
                  <a:cubicBezTo>
                    <a:pt x="5045" y="3448"/>
                    <a:pt x="5145" y="3102"/>
                    <a:pt x="5201" y="2734"/>
                  </a:cubicBezTo>
                  <a:cubicBezTo>
                    <a:pt x="5301" y="1998"/>
                    <a:pt x="5167" y="1250"/>
                    <a:pt x="4822" y="580"/>
                  </a:cubicBezTo>
                  <a:cubicBezTo>
                    <a:pt x="4710" y="379"/>
                    <a:pt x="4587" y="179"/>
                    <a:pt x="44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2247721" y="4616392"/>
              <a:ext cx="116707" cy="87878"/>
            </a:xfrm>
            <a:custGeom>
              <a:avLst/>
              <a:gdLst/>
              <a:ahLst/>
              <a:cxnLst/>
              <a:rect l="l" t="t" r="r" b="b"/>
              <a:pathLst>
                <a:path w="1174" h="884" extrusionOk="0">
                  <a:moveTo>
                    <a:pt x="608" y="1"/>
                  </a:moveTo>
                  <a:cubicBezTo>
                    <a:pt x="514" y="1"/>
                    <a:pt x="415" y="33"/>
                    <a:pt x="325" y="107"/>
                  </a:cubicBezTo>
                  <a:cubicBezTo>
                    <a:pt x="0" y="382"/>
                    <a:pt x="222" y="883"/>
                    <a:pt x="601" y="883"/>
                  </a:cubicBezTo>
                  <a:cubicBezTo>
                    <a:pt x="651" y="883"/>
                    <a:pt x="705" y="874"/>
                    <a:pt x="760" y="855"/>
                  </a:cubicBezTo>
                  <a:lnTo>
                    <a:pt x="760" y="855"/>
                  </a:lnTo>
                  <a:lnTo>
                    <a:pt x="693" y="866"/>
                  </a:lnTo>
                  <a:cubicBezTo>
                    <a:pt x="749" y="855"/>
                    <a:pt x="805" y="832"/>
                    <a:pt x="861" y="799"/>
                  </a:cubicBezTo>
                  <a:cubicBezTo>
                    <a:pt x="917" y="754"/>
                    <a:pt x="961" y="709"/>
                    <a:pt x="995" y="654"/>
                  </a:cubicBezTo>
                  <a:cubicBezTo>
                    <a:pt x="1173" y="330"/>
                    <a:pt x="911" y="1"/>
                    <a:pt x="6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2231219" y="4266469"/>
              <a:ext cx="96527" cy="78832"/>
            </a:xfrm>
            <a:custGeom>
              <a:avLst/>
              <a:gdLst/>
              <a:ahLst/>
              <a:cxnLst/>
              <a:rect l="l" t="t" r="r" b="b"/>
              <a:pathLst>
                <a:path w="971" h="793" extrusionOk="0">
                  <a:moveTo>
                    <a:pt x="0" y="0"/>
                  </a:moveTo>
                  <a:cubicBezTo>
                    <a:pt x="130" y="617"/>
                    <a:pt x="249" y="793"/>
                    <a:pt x="500" y="793"/>
                  </a:cubicBezTo>
                  <a:cubicBezTo>
                    <a:pt x="508" y="793"/>
                    <a:pt x="516" y="793"/>
                    <a:pt x="525" y="792"/>
                  </a:cubicBezTo>
                  <a:cubicBezTo>
                    <a:pt x="714" y="792"/>
                    <a:pt x="960" y="435"/>
                    <a:pt x="9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2308063" y="4266469"/>
              <a:ext cx="119590" cy="165418"/>
            </a:xfrm>
            <a:custGeom>
              <a:avLst/>
              <a:gdLst/>
              <a:ahLst/>
              <a:cxnLst/>
              <a:rect l="l" t="t" r="r" b="b"/>
              <a:pathLst>
                <a:path w="1203" h="1664" extrusionOk="0">
                  <a:moveTo>
                    <a:pt x="377" y="0"/>
                  </a:moveTo>
                  <a:cubicBezTo>
                    <a:pt x="377" y="33"/>
                    <a:pt x="388" y="78"/>
                    <a:pt x="388" y="123"/>
                  </a:cubicBezTo>
                  <a:cubicBezTo>
                    <a:pt x="410" y="558"/>
                    <a:pt x="75" y="982"/>
                    <a:pt x="31" y="1261"/>
                  </a:cubicBezTo>
                  <a:cubicBezTo>
                    <a:pt x="1" y="1447"/>
                    <a:pt x="150" y="1664"/>
                    <a:pt x="392" y="1664"/>
                  </a:cubicBezTo>
                  <a:cubicBezTo>
                    <a:pt x="513" y="1664"/>
                    <a:pt x="656" y="1610"/>
                    <a:pt x="812" y="1473"/>
                  </a:cubicBezTo>
                  <a:cubicBezTo>
                    <a:pt x="1080" y="1228"/>
                    <a:pt x="1202" y="625"/>
                    <a:pt x="990" y="0"/>
                  </a:cubicBezTo>
                  <a:lnTo>
                    <a:pt x="789" y="0"/>
                  </a:lnTo>
                  <a:cubicBezTo>
                    <a:pt x="845" y="234"/>
                    <a:pt x="823" y="480"/>
                    <a:pt x="700" y="692"/>
                  </a:cubicBezTo>
                  <a:cubicBezTo>
                    <a:pt x="689" y="458"/>
                    <a:pt x="656" y="223"/>
                    <a:pt x="5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2367609" y="4266469"/>
              <a:ext cx="152097" cy="266419"/>
            </a:xfrm>
            <a:custGeom>
              <a:avLst/>
              <a:gdLst/>
              <a:ahLst/>
              <a:cxnLst/>
              <a:rect l="l" t="t" r="r" b="b"/>
              <a:pathLst>
                <a:path w="1530" h="2680" extrusionOk="0">
                  <a:moveTo>
                    <a:pt x="592" y="0"/>
                  </a:moveTo>
                  <a:cubicBezTo>
                    <a:pt x="737" y="357"/>
                    <a:pt x="737" y="759"/>
                    <a:pt x="614" y="1127"/>
                  </a:cubicBezTo>
                  <a:cubicBezTo>
                    <a:pt x="369" y="1752"/>
                    <a:pt x="1" y="2131"/>
                    <a:pt x="101" y="2466"/>
                  </a:cubicBezTo>
                  <a:cubicBezTo>
                    <a:pt x="141" y="2604"/>
                    <a:pt x="282" y="2680"/>
                    <a:pt x="459" y="2680"/>
                  </a:cubicBezTo>
                  <a:cubicBezTo>
                    <a:pt x="727" y="2680"/>
                    <a:pt x="1080" y="2506"/>
                    <a:pt x="1295" y="2109"/>
                  </a:cubicBezTo>
                  <a:cubicBezTo>
                    <a:pt x="1530" y="1663"/>
                    <a:pt x="1496" y="770"/>
                    <a:pt x="1106" y="0"/>
                  </a:cubicBezTo>
                  <a:lnTo>
                    <a:pt x="916" y="0"/>
                  </a:lnTo>
                  <a:cubicBezTo>
                    <a:pt x="1083" y="458"/>
                    <a:pt x="1128" y="960"/>
                    <a:pt x="1027" y="1440"/>
                  </a:cubicBezTo>
                  <a:cubicBezTo>
                    <a:pt x="1039" y="937"/>
                    <a:pt x="938" y="446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2268895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2846" y="1"/>
                  </a:moveTo>
                  <a:cubicBezTo>
                    <a:pt x="3014" y="971"/>
                    <a:pt x="2835" y="2366"/>
                    <a:pt x="1842" y="3014"/>
                  </a:cubicBezTo>
                  <a:cubicBezTo>
                    <a:pt x="2121" y="2612"/>
                    <a:pt x="1953" y="1630"/>
                    <a:pt x="1183" y="1563"/>
                  </a:cubicBezTo>
                  <a:lnTo>
                    <a:pt x="1183" y="1563"/>
                  </a:lnTo>
                  <a:cubicBezTo>
                    <a:pt x="1496" y="1909"/>
                    <a:pt x="1607" y="2545"/>
                    <a:pt x="1273" y="2969"/>
                  </a:cubicBezTo>
                  <a:cubicBezTo>
                    <a:pt x="1050" y="3232"/>
                    <a:pt x="725" y="3375"/>
                    <a:pt x="395" y="3375"/>
                  </a:cubicBezTo>
                  <a:cubicBezTo>
                    <a:pt x="262" y="3375"/>
                    <a:pt x="129" y="3352"/>
                    <a:pt x="1" y="3304"/>
                  </a:cubicBezTo>
                  <a:lnTo>
                    <a:pt x="1" y="3304"/>
                  </a:lnTo>
                  <a:cubicBezTo>
                    <a:pt x="1" y="3304"/>
                    <a:pt x="374" y="3769"/>
                    <a:pt x="1038" y="3769"/>
                  </a:cubicBezTo>
                  <a:cubicBezTo>
                    <a:pt x="1327" y="3769"/>
                    <a:pt x="1672" y="3681"/>
                    <a:pt x="2065" y="3426"/>
                  </a:cubicBezTo>
                  <a:cubicBezTo>
                    <a:pt x="3348" y="2578"/>
                    <a:pt x="3304" y="603"/>
                    <a:pt x="28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2659378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324" y="446"/>
                    <a:pt x="536" y="949"/>
                    <a:pt x="648" y="1484"/>
                  </a:cubicBezTo>
                  <a:cubicBezTo>
                    <a:pt x="1306" y="1194"/>
                    <a:pt x="1563" y="603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6444513" y="4266469"/>
              <a:ext cx="522598" cy="589800"/>
            </a:xfrm>
            <a:custGeom>
              <a:avLst/>
              <a:gdLst/>
              <a:ahLst/>
              <a:cxnLst/>
              <a:rect l="l" t="t" r="r" b="b"/>
              <a:pathLst>
                <a:path w="5257" h="5933" extrusionOk="0">
                  <a:moveTo>
                    <a:pt x="816" y="0"/>
                  </a:moveTo>
                  <a:cubicBezTo>
                    <a:pt x="670" y="190"/>
                    <a:pt x="537" y="379"/>
                    <a:pt x="425" y="591"/>
                  </a:cubicBezTo>
                  <a:cubicBezTo>
                    <a:pt x="258" y="915"/>
                    <a:pt x="135" y="1272"/>
                    <a:pt x="68" y="1629"/>
                  </a:cubicBezTo>
                  <a:cubicBezTo>
                    <a:pt x="12" y="1998"/>
                    <a:pt x="1" y="2377"/>
                    <a:pt x="57" y="2745"/>
                  </a:cubicBezTo>
                  <a:cubicBezTo>
                    <a:pt x="101" y="3113"/>
                    <a:pt x="213" y="3471"/>
                    <a:pt x="358" y="3805"/>
                  </a:cubicBezTo>
                  <a:cubicBezTo>
                    <a:pt x="503" y="4140"/>
                    <a:pt x="693" y="4453"/>
                    <a:pt x="916" y="4732"/>
                  </a:cubicBezTo>
                  <a:cubicBezTo>
                    <a:pt x="1028" y="4877"/>
                    <a:pt x="1150" y="5011"/>
                    <a:pt x="1273" y="5133"/>
                  </a:cubicBezTo>
                  <a:lnTo>
                    <a:pt x="1362" y="5234"/>
                  </a:lnTo>
                  <a:lnTo>
                    <a:pt x="1474" y="5323"/>
                  </a:lnTo>
                  <a:cubicBezTo>
                    <a:pt x="1541" y="5379"/>
                    <a:pt x="1608" y="5435"/>
                    <a:pt x="1686" y="5490"/>
                  </a:cubicBezTo>
                  <a:cubicBezTo>
                    <a:pt x="1831" y="5591"/>
                    <a:pt x="1998" y="5680"/>
                    <a:pt x="2166" y="5747"/>
                  </a:cubicBezTo>
                  <a:cubicBezTo>
                    <a:pt x="2322" y="5825"/>
                    <a:pt x="2501" y="5870"/>
                    <a:pt x="2679" y="5903"/>
                  </a:cubicBezTo>
                  <a:cubicBezTo>
                    <a:pt x="2800" y="5923"/>
                    <a:pt x="2922" y="5933"/>
                    <a:pt x="3043" y="5933"/>
                  </a:cubicBezTo>
                  <a:cubicBezTo>
                    <a:pt x="3271" y="5933"/>
                    <a:pt x="3499" y="5898"/>
                    <a:pt x="3717" y="5825"/>
                  </a:cubicBezTo>
                  <a:cubicBezTo>
                    <a:pt x="4029" y="5725"/>
                    <a:pt x="4320" y="5580"/>
                    <a:pt x="4587" y="5379"/>
                  </a:cubicBezTo>
                  <a:cubicBezTo>
                    <a:pt x="4610" y="5357"/>
                    <a:pt x="4643" y="5323"/>
                    <a:pt x="4666" y="5301"/>
                  </a:cubicBezTo>
                  <a:lnTo>
                    <a:pt x="4677" y="5278"/>
                  </a:lnTo>
                  <a:cubicBezTo>
                    <a:pt x="4721" y="5200"/>
                    <a:pt x="4766" y="5111"/>
                    <a:pt x="4811" y="5033"/>
                  </a:cubicBezTo>
                  <a:cubicBezTo>
                    <a:pt x="4911" y="4888"/>
                    <a:pt x="5023" y="4743"/>
                    <a:pt x="5145" y="4609"/>
                  </a:cubicBezTo>
                  <a:cubicBezTo>
                    <a:pt x="5168" y="4587"/>
                    <a:pt x="5190" y="4564"/>
                    <a:pt x="5212" y="4542"/>
                  </a:cubicBezTo>
                  <a:cubicBezTo>
                    <a:pt x="5257" y="4274"/>
                    <a:pt x="5224" y="3995"/>
                    <a:pt x="5101" y="3738"/>
                  </a:cubicBezTo>
                  <a:cubicBezTo>
                    <a:pt x="5000" y="3493"/>
                    <a:pt x="4822" y="3281"/>
                    <a:pt x="4599" y="3113"/>
                  </a:cubicBezTo>
                  <a:cubicBezTo>
                    <a:pt x="4435" y="2996"/>
                    <a:pt x="4235" y="2937"/>
                    <a:pt x="4034" y="2937"/>
                  </a:cubicBezTo>
                  <a:cubicBezTo>
                    <a:pt x="3988" y="2937"/>
                    <a:pt x="3942" y="2940"/>
                    <a:pt x="3896" y="2946"/>
                  </a:cubicBezTo>
                  <a:cubicBezTo>
                    <a:pt x="3784" y="2957"/>
                    <a:pt x="3672" y="2991"/>
                    <a:pt x="3572" y="3035"/>
                  </a:cubicBezTo>
                  <a:cubicBezTo>
                    <a:pt x="3483" y="3080"/>
                    <a:pt x="3393" y="3147"/>
                    <a:pt x="3326" y="3225"/>
                  </a:cubicBezTo>
                  <a:cubicBezTo>
                    <a:pt x="3204" y="3348"/>
                    <a:pt x="3126" y="3526"/>
                    <a:pt x="3103" y="3705"/>
                  </a:cubicBezTo>
                  <a:cubicBezTo>
                    <a:pt x="3092" y="3850"/>
                    <a:pt x="3126" y="3995"/>
                    <a:pt x="3192" y="4129"/>
                  </a:cubicBezTo>
                  <a:cubicBezTo>
                    <a:pt x="3248" y="4218"/>
                    <a:pt x="3326" y="4296"/>
                    <a:pt x="3416" y="4341"/>
                  </a:cubicBezTo>
                  <a:cubicBezTo>
                    <a:pt x="3449" y="4363"/>
                    <a:pt x="3494" y="4375"/>
                    <a:pt x="3527" y="4386"/>
                  </a:cubicBezTo>
                  <a:cubicBezTo>
                    <a:pt x="3460" y="4363"/>
                    <a:pt x="3393" y="4319"/>
                    <a:pt x="3349" y="4263"/>
                  </a:cubicBezTo>
                  <a:cubicBezTo>
                    <a:pt x="3326" y="4241"/>
                    <a:pt x="3304" y="4218"/>
                    <a:pt x="3293" y="4185"/>
                  </a:cubicBezTo>
                  <a:cubicBezTo>
                    <a:pt x="3271" y="4162"/>
                    <a:pt x="3259" y="4129"/>
                    <a:pt x="3237" y="4107"/>
                  </a:cubicBezTo>
                  <a:cubicBezTo>
                    <a:pt x="3192" y="3984"/>
                    <a:pt x="3170" y="3850"/>
                    <a:pt x="3192" y="3716"/>
                  </a:cubicBezTo>
                  <a:cubicBezTo>
                    <a:pt x="3215" y="3560"/>
                    <a:pt x="3293" y="3415"/>
                    <a:pt x="3405" y="3314"/>
                  </a:cubicBezTo>
                  <a:cubicBezTo>
                    <a:pt x="3550" y="3192"/>
                    <a:pt x="3728" y="3113"/>
                    <a:pt x="3907" y="3102"/>
                  </a:cubicBezTo>
                  <a:cubicBezTo>
                    <a:pt x="3926" y="3101"/>
                    <a:pt x="3946" y="3100"/>
                    <a:pt x="3966" y="3100"/>
                  </a:cubicBezTo>
                  <a:cubicBezTo>
                    <a:pt x="4347" y="3100"/>
                    <a:pt x="4719" y="3404"/>
                    <a:pt x="4889" y="3839"/>
                  </a:cubicBezTo>
                  <a:cubicBezTo>
                    <a:pt x="4933" y="3950"/>
                    <a:pt x="4956" y="4073"/>
                    <a:pt x="4967" y="4196"/>
                  </a:cubicBezTo>
                  <a:cubicBezTo>
                    <a:pt x="4978" y="4319"/>
                    <a:pt x="4967" y="4430"/>
                    <a:pt x="4922" y="4542"/>
                  </a:cubicBezTo>
                  <a:cubicBezTo>
                    <a:pt x="4811" y="4787"/>
                    <a:pt x="4621" y="4988"/>
                    <a:pt x="4398" y="5133"/>
                  </a:cubicBezTo>
                  <a:cubicBezTo>
                    <a:pt x="4019" y="5422"/>
                    <a:pt x="3553" y="5572"/>
                    <a:pt x="3082" y="5572"/>
                  </a:cubicBezTo>
                  <a:cubicBezTo>
                    <a:pt x="2970" y="5572"/>
                    <a:pt x="2858" y="5563"/>
                    <a:pt x="2746" y="5546"/>
                  </a:cubicBezTo>
                  <a:cubicBezTo>
                    <a:pt x="2590" y="5524"/>
                    <a:pt x="2445" y="5468"/>
                    <a:pt x="2311" y="5412"/>
                  </a:cubicBezTo>
                  <a:cubicBezTo>
                    <a:pt x="2166" y="5345"/>
                    <a:pt x="2032" y="5267"/>
                    <a:pt x="1909" y="5178"/>
                  </a:cubicBezTo>
                  <a:cubicBezTo>
                    <a:pt x="1853" y="5122"/>
                    <a:pt x="1786" y="5078"/>
                    <a:pt x="1731" y="5033"/>
                  </a:cubicBezTo>
                  <a:lnTo>
                    <a:pt x="1641" y="4955"/>
                  </a:lnTo>
                  <a:lnTo>
                    <a:pt x="1552" y="4866"/>
                  </a:lnTo>
                  <a:cubicBezTo>
                    <a:pt x="1206" y="4508"/>
                    <a:pt x="927" y="4096"/>
                    <a:pt x="726" y="3638"/>
                  </a:cubicBezTo>
                  <a:cubicBezTo>
                    <a:pt x="592" y="3337"/>
                    <a:pt x="503" y="3013"/>
                    <a:pt x="458" y="2689"/>
                  </a:cubicBezTo>
                  <a:cubicBezTo>
                    <a:pt x="403" y="2366"/>
                    <a:pt x="414" y="2031"/>
                    <a:pt x="470" y="1707"/>
                  </a:cubicBezTo>
                  <a:cubicBezTo>
                    <a:pt x="525" y="1395"/>
                    <a:pt x="626" y="1082"/>
                    <a:pt x="771" y="792"/>
                  </a:cubicBezTo>
                  <a:cubicBezTo>
                    <a:pt x="916" y="502"/>
                    <a:pt x="1106" y="234"/>
                    <a:pt x="131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755467" y="4617287"/>
              <a:ext cx="109649" cy="87878"/>
            </a:xfrm>
            <a:custGeom>
              <a:avLst/>
              <a:gdLst/>
              <a:ahLst/>
              <a:cxnLst/>
              <a:rect l="l" t="t" r="r" b="b"/>
              <a:pathLst>
                <a:path w="1103" h="884" extrusionOk="0">
                  <a:moveTo>
                    <a:pt x="399" y="857"/>
                  </a:moveTo>
                  <a:lnTo>
                    <a:pt x="399" y="857"/>
                  </a:lnTo>
                  <a:cubicBezTo>
                    <a:pt x="406" y="859"/>
                    <a:pt x="412" y="861"/>
                    <a:pt x="419" y="863"/>
                  </a:cubicBezTo>
                  <a:lnTo>
                    <a:pt x="419" y="863"/>
                  </a:lnTo>
                  <a:lnTo>
                    <a:pt x="399" y="857"/>
                  </a:lnTo>
                  <a:close/>
                  <a:moveTo>
                    <a:pt x="419" y="863"/>
                  </a:moveTo>
                  <a:lnTo>
                    <a:pt x="466" y="879"/>
                  </a:lnTo>
                  <a:lnTo>
                    <a:pt x="489" y="879"/>
                  </a:lnTo>
                  <a:cubicBezTo>
                    <a:pt x="466" y="876"/>
                    <a:pt x="442" y="870"/>
                    <a:pt x="419" y="863"/>
                  </a:cubicBezTo>
                  <a:close/>
                  <a:moveTo>
                    <a:pt x="540" y="1"/>
                  </a:moveTo>
                  <a:cubicBezTo>
                    <a:pt x="224" y="1"/>
                    <a:pt x="0" y="346"/>
                    <a:pt x="165" y="645"/>
                  </a:cubicBezTo>
                  <a:cubicBezTo>
                    <a:pt x="198" y="700"/>
                    <a:pt x="243" y="745"/>
                    <a:pt x="299" y="790"/>
                  </a:cubicBezTo>
                  <a:cubicBezTo>
                    <a:pt x="355" y="823"/>
                    <a:pt x="410" y="846"/>
                    <a:pt x="466" y="868"/>
                  </a:cubicBezTo>
                  <a:lnTo>
                    <a:pt x="533" y="879"/>
                  </a:lnTo>
                  <a:lnTo>
                    <a:pt x="489" y="879"/>
                  </a:lnTo>
                  <a:cubicBezTo>
                    <a:pt x="509" y="882"/>
                    <a:pt x="528" y="883"/>
                    <a:pt x="548" y="883"/>
                  </a:cubicBezTo>
                  <a:cubicBezTo>
                    <a:pt x="652" y="883"/>
                    <a:pt x="751" y="843"/>
                    <a:pt x="834" y="767"/>
                  </a:cubicBezTo>
                  <a:cubicBezTo>
                    <a:pt x="1102" y="533"/>
                    <a:pt x="991" y="76"/>
                    <a:pt x="622" y="9"/>
                  </a:cubicBezTo>
                  <a:cubicBezTo>
                    <a:pt x="594" y="3"/>
                    <a:pt x="567" y="1"/>
                    <a:pt x="54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916015" y="4266469"/>
              <a:ext cx="76645" cy="61038"/>
            </a:xfrm>
            <a:custGeom>
              <a:avLst/>
              <a:gdLst/>
              <a:ahLst/>
              <a:cxnLst/>
              <a:rect l="l" t="t" r="r" b="b"/>
              <a:pathLst>
                <a:path w="771" h="614" extrusionOk="0">
                  <a:moveTo>
                    <a:pt x="1" y="0"/>
                  </a:moveTo>
                  <a:cubicBezTo>
                    <a:pt x="12" y="234"/>
                    <a:pt x="168" y="424"/>
                    <a:pt x="380" y="614"/>
                  </a:cubicBezTo>
                  <a:cubicBezTo>
                    <a:pt x="492" y="435"/>
                    <a:pt x="614" y="223"/>
                    <a:pt x="7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790659" y="4266469"/>
              <a:ext cx="96627" cy="78832"/>
            </a:xfrm>
            <a:custGeom>
              <a:avLst/>
              <a:gdLst/>
              <a:ahLst/>
              <a:cxnLst/>
              <a:rect l="l" t="t" r="r" b="b"/>
              <a:pathLst>
                <a:path w="972" h="793" extrusionOk="0">
                  <a:moveTo>
                    <a:pt x="1" y="0"/>
                  </a:moveTo>
                  <a:cubicBezTo>
                    <a:pt x="12" y="435"/>
                    <a:pt x="257" y="792"/>
                    <a:pt x="447" y="792"/>
                  </a:cubicBezTo>
                  <a:cubicBezTo>
                    <a:pt x="715" y="792"/>
                    <a:pt x="838" y="636"/>
                    <a:pt x="9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6690851" y="4266469"/>
              <a:ext cx="119491" cy="165915"/>
            </a:xfrm>
            <a:custGeom>
              <a:avLst/>
              <a:gdLst/>
              <a:ahLst/>
              <a:cxnLst/>
              <a:rect l="l" t="t" r="r" b="b"/>
              <a:pathLst>
                <a:path w="1202" h="1669" extrusionOk="0">
                  <a:moveTo>
                    <a:pt x="212" y="0"/>
                  </a:moveTo>
                  <a:cubicBezTo>
                    <a:pt x="0" y="625"/>
                    <a:pt x="123" y="1228"/>
                    <a:pt x="391" y="1473"/>
                  </a:cubicBezTo>
                  <a:cubicBezTo>
                    <a:pt x="547" y="1614"/>
                    <a:pt x="690" y="1669"/>
                    <a:pt x="810" y="1669"/>
                  </a:cubicBezTo>
                  <a:cubicBezTo>
                    <a:pt x="1052" y="1669"/>
                    <a:pt x="1202" y="1447"/>
                    <a:pt x="1172" y="1261"/>
                  </a:cubicBezTo>
                  <a:cubicBezTo>
                    <a:pt x="1127" y="982"/>
                    <a:pt x="793" y="558"/>
                    <a:pt x="826" y="123"/>
                  </a:cubicBezTo>
                  <a:cubicBezTo>
                    <a:pt x="826" y="78"/>
                    <a:pt x="837" y="45"/>
                    <a:pt x="837" y="0"/>
                  </a:cubicBezTo>
                  <a:lnTo>
                    <a:pt x="603" y="0"/>
                  </a:lnTo>
                  <a:cubicBezTo>
                    <a:pt x="547" y="223"/>
                    <a:pt x="502" y="458"/>
                    <a:pt x="491" y="703"/>
                  </a:cubicBezTo>
                  <a:cubicBezTo>
                    <a:pt x="380" y="480"/>
                    <a:pt x="346" y="234"/>
                    <a:pt x="4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6598797" y="4266469"/>
              <a:ext cx="151998" cy="266419"/>
            </a:xfrm>
            <a:custGeom>
              <a:avLst/>
              <a:gdLst/>
              <a:ahLst/>
              <a:cxnLst/>
              <a:rect l="l" t="t" r="r" b="b"/>
              <a:pathLst>
                <a:path w="1529" h="2680" extrusionOk="0">
                  <a:moveTo>
                    <a:pt x="424" y="0"/>
                  </a:moveTo>
                  <a:cubicBezTo>
                    <a:pt x="34" y="770"/>
                    <a:pt x="0" y="1663"/>
                    <a:pt x="234" y="2109"/>
                  </a:cubicBezTo>
                  <a:cubicBezTo>
                    <a:pt x="449" y="2506"/>
                    <a:pt x="802" y="2680"/>
                    <a:pt x="1071" y="2680"/>
                  </a:cubicBezTo>
                  <a:cubicBezTo>
                    <a:pt x="1248" y="2680"/>
                    <a:pt x="1389" y="2604"/>
                    <a:pt x="1428" y="2466"/>
                  </a:cubicBezTo>
                  <a:cubicBezTo>
                    <a:pt x="1529" y="2131"/>
                    <a:pt x="1161" y="1752"/>
                    <a:pt x="915" y="1127"/>
                  </a:cubicBezTo>
                  <a:cubicBezTo>
                    <a:pt x="781" y="759"/>
                    <a:pt x="792" y="357"/>
                    <a:pt x="937" y="0"/>
                  </a:cubicBezTo>
                  <a:lnTo>
                    <a:pt x="804" y="0"/>
                  </a:lnTo>
                  <a:cubicBezTo>
                    <a:pt x="591" y="446"/>
                    <a:pt x="491" y="937"/>
                    <a:pt x="502" y="1440"/>
                  </a:cubicBezTo>
                  <a:cubicBezTo>
                    <a:pt x="402" y="960"/>
                    <a:pt x="446" y="458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6516685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502" y="1"/>
                  </a:moveTo>
                  <a:lnTo>
                    <a:pt x="502" y="1"/>
                  </a:lnTo>
                  <a:cubicBezTo>
                    <a:pt x="45" y="603"/>
                    <a:pt x="0" y="2578"/>
                    <a:pt x="1284" y="3426"/>
                  </a:cubicBezTo>
                  <a:cubicBezTo>
                    <a:pt x="1677" y="3681"/>
                    <a:pt x="2021" y="3769"/>
                    <a:pt x="2311" y="3769"/>
                  </a:cubicBezTo>
                  <a:cubicBezTo>
                    <a:pt x="2975" y="3769"/>
                    <a:pt x="3348" y="3304"/>
                    <a:pt x="3348" y="3304"/>
                  </a:cubicBezTo>
                  <a:lnTo>
                    <a:pt x="3348" y="3304"/>
                  </a:lnTo>
                  <a:cubicBezTo>
                    <a:pt x="3220" y="3352"/>
                    <a:pt x="3086" y="3375"/>
                    <a:pt x="2954" y="3375"/>
                  </a:cubicBezTo>
                  <a:cubicBezTo>
                    <a:pt x="2624" y="3375"/>
                    <a:pt x="2299" y="3232"/>
                    <a:pt x="2076" y="2969"/>
                  </a:cubicBezTo>
                  <a:cubicBezTo>
                    <a:pt x="1741" y="2545"/>
                    <a:pt x="1853" y="1909"/>
                    <a:pt x="2165" y="1552"/>
                  </a:cubicBezTo>
                  <a:lnTo>
                    <a:pt x="2165" y="1552"/>
                  </a:lnTo>
                  <a:cubicBezTo>
                    <a:pt x="1395" y="1619"/>
                    <a:pt x="1228" y="2612"/>
                    <a:pt x="1507" y="3014"/>
                  </a:cubicBezTo>
                  <a:cubicBezTo>
                    <a:pt x="514" y="2377"/>
                    <a:pt x="335" y="971"/>
                    <a:pt x="5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03649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1" y="603"/>
                    <a:pt x="268" y="1194"/>
                    <a:pt x="916" y="1484"/>
                  </a:cubicBezTo>
                  <a:cubicBezTo>
                    <a:pt x="1016" y="949"/>
                    <a:pt x="1239" y="446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5067784" y="4266469"/>
              <a:ext cx="243057" cy="333918"/>
            </a:xfrm>
            <a:custGeom>
              <a:avLst/>
              <a:gdLst/>
              <a:ahLst/>
              <a:cxnLst/>
              <a:rect l="l" t="t" r="r" b="b"/>
              <a:pathLst>
                <a:path w="2445" h="3359" extrusionOk="0">
                  <a:moveTo>
                    <a:pt x="2043" y="0"/>
                  </a:moveTo>
                  <a:cubicBezTo>
                    <a:pt x="1987" y="301"/>
                    <a:pt x="1909" y="591"/>
                    <a:pt x="1809" y="870"/>
                  </a:cubicBezTo>
                  <a:cubicBezTo>
                    <a:pt x="1786" y="937"/>
                    <a:pt x="1753" y="1016"/>
                    <a:pt x="1731" y="1094"/>
                  </a:cubicBezTo>
                  <a:cubicBezTo>
                    <a:pt x="1697" y="1172"/>
                    <a:pt x="1653" y="1239"/>
                    <a:pt x="1619" y="1317"/>
                  </a:cubicBezTo>
                  <a:lnTo>
                    <a:pt x="1597" y="1373"/>
                  </a:lnTo>
                  <a:cubicBezTo>
                    <a:pt x="1597" y="1384"/>
                    <a:pt x="1586" y="1395"/>
                    <a:pt x="1586" y="1395"/>
                  </a:cubicBezTo>
                  <a:lnTo>
                    <a:pt x="1574" y="1428"/>
                  </a:lnTo>
                  <a:lnTo>
                    <a:pt x="1519" y="1529"/>
                  </a:lnTo>
                  <a:cubicBezTo>
                    <a:pt x="1485" y="1607"/>
                    <a:pt x="1441" y="1674"/>
                    <a:pt x="1407" y="1741"/>
                  </a:cubicBezTo>
                  <a:cubicBezTo>
                    <a:pt x="1251" y="2020"/>
                    <a:pt x="1072" y="2277"/>
                    <a:pt x="871" y="2511"/>
                  </a:cubicBezTo>
                  <a:cubicBezTo>
                    <a:pt x="682" y="2745"/>
                    <a:pt x="470" y="2957"/>
                    <a:pt x="246" y="3147"/>
                  </a:cubicBezTo>
                  <a:cubicBezTo>
                    <a:pt x="168" y="3225"/>
                    <a:pt x="90" y="3292"/>
                    <a:pt x="1" y="3359"/>
                  </a:cubicBezTo>
                  <a:cubicBezTo>
                    <a:pt x="57" y="3337"/>
                    <a:pt x="101" y="3314"/>
                    <a:pt x="146" y="3292"/>
                  </a:cubicBezTo>
                  <a:cubicBezTo>
                    <a:pt x="258" y="3236"/>
                    <a:pt x="369" y="3180"/>
                    <a:pt x="481" y="3136"/>
                  </a:cubicBezTo>
                  <a:lnTo>
                    <a:pt x="1295" y="2243"/>
                  </a:lnTo>
                  <a:cubicBezTo>
                    <a:pt x="1418" y="2120"/>
                    <a:pt x="1552" y="2020"/>
                    <a:pt x="1697" y="1942"/>
                  </a:cubicBezTo>
                  <a:lnTo>
                    <a:pt x="1697" y="1919"/>
                  </a:lnTo>
                  <a:cubicBezTo>
                    <a:pt x="1742" y="1852"/>
                    <a:pt x="1786" y="1786"/>
                    <a:pt x="1831" y="1707"/>
                  </a:cubicBezTo>
                  <a:lnTo>
                    <a:pt x="1887" y="1585"/>
                  </a:lnTo>
                  <a:lnTo>
                    <a:pt x="1909" y="1562"/>
                  </a:lnTo>
                  <a:lnTo>
                    <a:pt x="1920" y="1529"/>
                  </a:lnTo>
                  <a:lnTo>
                    <a:pt x="1954" y="1473"/>
                  </a:lnTo>
                  <a:cubicBezTo>
                    <a:pt x="1987" y="1395"/>
                    <a:pt x="2021" y="1317"/>
                    <a:pt x="2054" y="1239"/>
                  </a:cubicBezTo>
                  <a:lnTo>
                    <a:pt x="2065" y="1216"/>
                  </a:lnTo>
                  <a:lnTo>
                    <a:pt x="2065" y="1216"/>
                  </a:lnTo>
                  <a:cubicBezTo>
                    <a:pt x="1976" y="1261"/>
                    <a:pt x="1887" y="1317"/>
                    <a:pt x="1809" y="1373"/>
                  </a:cubicBezTo>
                  <a:cubicBezTo>
                    <a:pt x="1943" y="1116"/>
                    <a:pt x="2054" y="826"/>
                    <a:pt x="2054" y="826"/>
                  </a:cubicBezTo>
                  <a:cubicBezTo>
                    <a:pt x="2054" y="826"/>
                    <a:pt x="2132" y="781"/>
                    <a:pt x="2266" y="703"/>
                  </a:cubicBezTo>
                  <a:cubicBezTo>
                    <a:pt x="2344" y="469"/>
                    <a:pt x="2400" y="234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4987958" y="4578119"/>
              <a:ext cx="134303" cy="104381"/>
            </a:xfrm>
            <a:custGeom>
              <a:avLst/>
              <a:gdLst/>
              <a:ahLst/>
              <a:cxnLst/>
              <a:rect l="l" t="t" r="r" b="b"/>
              <a:pathLst>
                <a:path w="1351" h="1050" extrusionOk="0">
                  <a:moveTo>
                    <a:pt x="1284" y="1"/>
                  </a:moveTo>
                  <a:lnTo>
                    <a:pt x="1284" y="1"/>
                  </a:lnTo>
                  <a:cubicBezTo>
                    <a:pt x="1172" y="57"/>
                    <a:pt x="1061" y="101"/>
                    <a:pt x="949" y="157"/>
                  </a:cubicBezTo>
                  <a:cubicBezTo>
                    <a:pt x="904" y="179"/>
                    <a:pt x="860" y="213"/>
                    <a:pt x="804" y="235"/>
                  </a:cubicBezTo>
                  <a:cubicBezTo>
                    <a:pt x="670" y="347"/>
                    <a:pt x="536" y="447"/>
                    <a:pt x="402" y="536"/>
                  </a:cubicBezTo>
                  <a:cubicBezTo>
                    <a:pt x="268" y="637"/>
                    <a:pt x="123" y="715"/>
                    <a:pt x="0" y="804"/>
                  </a:cubicBezTo>
                  <a:lnTo>
                    <a:pt x="0" y="1050"/>
                  </a:lnTo>
                  <a:cubicBezTo>
                    <a:pt x="168" y="961"/>
                    <a:pt x="346" y="860"/>
                    <a:pt x="536" y="737"/>
                  </a:cubicBezTo>
                  <a:cubicBezTo>
                    <a:pt x="815" y="559"/>
                    <a:pt x="1094" y="358"/>
                    <a:pt x="1351" y="135"/>
                  </a:cubicBezTo>
                  <a:lnTo>
                    <a:pt x="1351" y="135"/>
                  </a:lnTo>
                  <a:cubicBezTo>
                    <a:pt x="1341" y="137"/>
                    <a:pt x="1331" y="138"/>
                    <a:pt x="1322" y="138"/>
                  </a:cubicBezTo>
                  <a:cubicBezTo>
                    <a:pt x="1279" y="138"/>
                    <a:pt x="1242" y="118"/>
                    <a:pt x="1206" y="90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4750567" y="4823165"/>
              <a:ext cx="393862" cy="198820"/>
            </a:xfrm>
            <a:custGeom>
              <a:avLst/>
              <a:gdLst/>
              <a:ahLst/>
              <a:cxnLst/>
              <a:rect l="l" t="t" r="r" b="b"/>
              <a:pathLst>
                <a:path w="3962" h="2000" extrusionOk="0">
                  <a:moveTo>
                    <a:pt x="2217" y="0"/>
                  </a:moveTo>
                  <a:cubicBezTo>
                    <a:pt x="932" y="0"/>
                    <a:pt x="0" y="1140"/>
                    <a:pt x="0" y="1140"/>
                  </a:cubicBezTo>
                  <a:cubicBezTo>
                    <a:pt x="847" y="630"/>
                    <a:pt x="1490" y="452"/>
                    <a:pt x="1964" y="452"/>
                  </a:cubicBezTo>
                  <a:cubicBezTo>
                    <a:pt x="2671" y="452"/>
                    <a:pt x="3002" y="848"/>
                    <a:pt x="3069" y="1129"/>
                  </a:cubicBezTo>
                  <a:cubicBezTo>
                    <a:pt x="2853" y="839"/>
                    <a:pt x="2490" y="730"/>
                    <a:pt x="2091" y="730"/>
                  </a:cubicBezTo>
                  <a:cubicBezTo>
                    <a:pt x="1400" y="730"/>
                    <a:pt x="601" y="1058"/>
                    <a:pt x="268" y="1341"/>
                  </a:cubicBezTo>
                  <a:cubicBezTo>
                    <a:pt x="570" y="1172"/>
                    <a:pt x="884" y="1105"/>
                    <a:pt x="1197" y="1105"/>
                  </a:cubicBezTo>
                  <a:cubicBezTo>
                    <a:pt x="2204" y="1105"/>
                    <a:pt x="3212" y="1795"/>
                    <a:pt x="3850" y="2000"/>
                  </a:cubicBezTo>
                  <a:cubicBezTo>
                    <a:pt x="3962" y="1230"/>
                    <a:pt x="3861" y="158"/>
                    <a:pt x="2455" y="13"/>
                  </a:cubicBezTo>
                  <a:cubicBezTo>
                    <a:pt x="2375" y="4"/>
                    <a:pt x="2295" y="0"/>
                    <a:pt x="22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4898091" y="4707650"/>
              <a:ext cx="406090" cy="187885"/>
            </a:xfrm>
            <a:custGeom>
              <a:avLst/>
              <a:gdLst/>
              <a:ahLst/>
              <a:cxnLst/>
              <a:rect l="l" t="t" r="r" b="b"/>
              <a:pathLst>
                <a:path w="4085" h="1890" extrusionOk="0">
                  <a:moveTo>
                    <a:pt x="2116" y="1"/>
                  </a:moveTo>
                  <a:cubicBezTo>
                    <a:pt x="1241" y="1"/>
                    <a:pt x="750" y="350"/>
                    <a:pt x="614" y="506"/>
                  </a:cubicBezTo>
                  <a:cubicBezTo>
                    <a:pt x="931" y="417"/>
                    <a:pt x="1342" y="321"/>
                    <a:pt x="1738" y="321"/>
                  </a:cubicBezTo>
                  <a:cubicBezTo>
                    <a:pt x="2234" y="321"/>
                    <a:pt x="2706" y="471"/>
                    <a:pt x="2935" y="974"/>
                  </a:cubicBezTo>
                  <a:cubicBezTo>
                    <a:pt x="2607" y="832"/>
                    <a:pt x="1996" y="676"/>
                    <a:pt x="1375" y="676"/>
                  </a:cubicBezTo>
                  <a:cubicBezTo>
                    <a:pt x="877" y="676"/>
                    <a:pt x="373" y="776"/>
                    <a:pt x="1" y="1064"/>
                  </a:cubicBezTo>
                  <a:cubicBezTo>
                    <a:pt x="1" y="1064"/>
                    <a:pt x="510" y="927"/>
                    <a:pt x="1100" y="927"/>
                  </a:cubicBezTo>
                  <a:cubicBezTo>
                    <a:pt x="1550" y="927"/>
                    <a:pt x="2047" y="1007"/>
                    <a:pt x="2400" y="1287"/>
                  </a:cubicBezTo>
                  <a:cubicBezTo>
                    <a:pt x="2932" y="1708"/>
                    <a:pt x="3239" y="1889"/>
                    <a:pt x="3473" y="1889"/>
                  </a:cubicBezTo>
                  <a:cubicBezTo>
                    <a:pt x="3592" y="1889"/>
                    <a:pt x="3693" y="1842"/>
                    <a:pt x="3795" y="1755"/>
                  </a:cubicBezTo>
                  <a:cubicBezTo>
                    <a:pt x="4085" y="1499"/>
                    <a:pt x="3772" y="160"/>
                    <a:pt x="2534" y="26"/>
                  </a:cubicBezTo>
                  <a:cubicBezTo>
                    <a:pt x="2386" y="8"/>
                    <a:pt x="2247" y="1"/>
                    <a:pt x="21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034581" y="4650291"/>
              <a:ext cx="415136" cy="275863"/>
            </a:xfrm>
            <a:custGeom>
              <a:avLst/>
              <a:gdLst/>
              <a:ahLst/>
              <a:cxnLst/>
              <a:rect l="l" t="t" r="r" b="b"/>
              <a:pathLst>
                <a:path w="4176" h="2775" extrusionOk="0">
                  <a:moveTo>
                    <a:pt x="1354" y="1"/>
                  </a:moveTo>
                  <a:cubicBezTo>
                    <a:pt x="1171" y="1"/>
                    <a:pt x="980" y="15"/>
                    <a:pt x="781" y="45"/>
                  </a:cubicBezTo>
                  <a:cubicBezTo>
                    <a:pt x="1562" y="101"/>
                    <a:pt x="3069" y="279"/>
                    <a:pt x="3292" y="1384"/>
                  </a:cubicBezTo>
                  <a:cubicBezTo>
                    <a:pt x="2835" y="910"/>
                    <a:pt x="2167" y="340"/>
                    <a:pt x="1121" y="340"/>
                  </a:cubicBezTo>
                  <a:cubicBezTo>
                    <a:pt x="788" y="340"/>
                    <a:pt x="416" y="398"/>
                    <a:pt x="0" y="536"/>
                  </a:cubicBezTo>
                  <a:cubicBezTo>
                    <a:pt x="156" y="489"/>
                    <a:pt x="460" y="413"/>
                    <a:pt x="826" y="413"/>
                  </a:cubicBezTo>
                  <a:cubicBezTo>
                    <a:pt x="1325" y="413"/>
                    <a:pt x="1940" y="553"/>
                    <a:pt x="2455" y="1094"/>
                  </a:cubicBezTo>
                  <a:cubicBezTo>
                    <a:pt x="2879" y="1518"/>
                    <a:pt x="2902" y="2243"/>
                    <a:pt x="3102" y="2567"/>
                  </a:cubicBezTo>
                  <a:cubicBezTo>
                    <a:pt x="3179" y="2692"/>
                    <a:pt x="3336" y="2775"/>
                    <a:pt x="3503" y="2775"/>
                  </a:cubicBezTo>
                  <a:cubicBezTo>
                    <a:pt x="3753" y="2775"/>
                    <a:pt x="4024" y="2592"/>
                    <a:pt x="4085" y="2098"/>
                  </a:cubicBezTo>
                  <a:cubicBezTo>
                    <a:pt x="4176" y="1339"/>
                    <a:pt x="3146" y="1"/>
                    <a:pt x="135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5024541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112" y="1"/>
                  </a:moveTo>
                  <a:cubicBezTo>
                    <a:pt x="34" y="23"/>
                    <a:pt x="1" y="34"/>
                    <a:pt x="1" y="3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5175445" y="4602176"/>
              <a:ext cx="449731" cy="371893"/>
            </a:xfrm>
            <a:custGeom>
              <a:avLst/>
              <a:gdLst/>
              <a:ahLst/>
              <a:cxnLst/>
              <a:rect l="l" t="t" r="r" b="b"/>
              <a:pathLst>
                <a:path w="4524" h="3741" extrusionOk="0">
                  <a:moveTo>
                    <a:pt x="886" y="0"/>
                  </a:moveTo>
                  <a:cubicBezTo>
                    <a:pt x="781" y="0"/>
                    <a:pt x="676" y="5"/>
                    <a:pt x="570" y="15"/>
                  </a:cubicBezTo>
                  <a:cubicBezTo>
                    <a:pt x="1786" y="71"/>
                    <a:pt x="2880" y="752"/>
                    <a:pt x="3471" y="1823"/>
                  </a:cubicBezTo>
                  <a:cubicBezTo>
                    <a:pt x="3081" y="1390"/>
                    <a:pt x="2195" y="303"/>
                    <a:pt x="180" y="303"/>
                  </a:cubicBezTo>
                  <a:cubicBezTo>
                    <a:pt x="121" y="303"/>
                    <a:pt x="61" y="304"/>
                    <a:pt x="0" y="306"/>
                  </a:cubicBezTo>
                  <a:cubicBezTo>
                    <a:pt x="436" y="306"/>
                    <a:pt x="2221" y="417"/>
                    <a:pt x="2779" y="1868"/>
                  </a:cubicBezTo>
                  <a:cubicBezTo>
                    <a:pt x="3069" y="2727"/>
                    <a:pt x="3036" y="3419"/>
                    <a:pt x="3438" y="3687"/>
                  </a:cubicBezTo>
                  <a:cubicBezTo>
                    <a:pt x="3495" y="3723"/>
                    <a:pt x="3558" y="3741"/>
                    <a:pt x="3624" y="3741"/>
                  </a:cubicBezTo>
                  <a:cubicBezTo>
                    <a:pt x="4024" y="3741"/>
                    <a:pt x="4523" y="3112"/>
                    <a:pt x="4341" y="2270"/>
                  </a:cubicBezTo>
                  <a:cubicBezTo>
                    <a:pt x="4131" y="1333"/>
                    <a:pt x="2611" y="0"/>
                    <a:pt x="8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5165405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4878110" y="4373831"/>
              <a:ext cx="160945" cy="324275"/>
            </a:xfrm>
            <a:custGeom>
              <a:avLst/>
              <a:gdLst/>
              <a:ahLst/>
              <a:cxnLst/>
              <a:rect l="l" t="t" r="r" b="b"/>
              <a:pathLst>
                <a:path w="1619" h="3262" extrusionOk="0">
                  <a:moveTo>
                    <a:pt x="103" y="1"/>
                  </a:moveTo>
                  <a:cubicBezTo>
                    <a:pt x="68" y="1"/>
                    <a:pt x="34" y="1"/>
                    <a:pt x="1" y="2"/>
                  </a:cubicBezTo>
                  <a:cubicBezTo>
                    <a:pt x="146" y="728"/>
                    <a:pt x="927" y="2045"/>
                    <a:pt x="235" y="3027"/>
                  </a:cubicBezTo>
                  <a:cubicBezTo>
                    <a:pt x="648" y="2636"/>
                    <a:pt x="1251" y="1286"/>
                    <a:pt x="648" y="728"/>
                  </a:cubicBezTo>
                  <a:lnTo>
                    <a:pt x="648" y="728"/>
                  </a:lnTo>
                  <a:cubicBezTo>
                    <a:pt x="1027" y="862"/>
                    <a:pt x="1619" y="1632"/>
                    <a:pt x="369" y="3261"/>
                  </a:cubicBezTo>
                  <a:cubicBezTo>
                    <a:pt x="369" y="3261"/>
                    <a:pt x="1530" y="2502"/>
                    <a:pt x="1518" y="1330"/>
                  </a:cubicBezTo>
                  <a:cubicBezTo>
                    <a:pt x="1518" y="210"/>
                    <a:pt x="727" y="1"/>
                    <a:pt x="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4982391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291" y="0"/>
                  </a:moveTo>
                  <a:cubicBezTo>
                    <a:pt x="268" y="11"/>
                    <a:pt x="257" y="22"/>
                    <a:pt x="235" y="33"/>
                  </a:cubicBezTo>
                  <a:cubicBezTo>
                    <a:pt x="1" y="257"/>
                    <a:pt x="45" y="502"/>
                    <a:pt x="514" y="1228"/>
                  </a:cubicBezTo>
                  <a:cubicBezTo>
                    <a:pt x="972" y="1942"/>
                    <a:pt x="481" y="3225"/>
                    <a:pt x="481" y="3225"/>
                  </a:cubicBezTo>
                  <a:cubicBezTo>
                    <a:pt x="1094" y="2589"/>
                    <a:pt x="972" y="1317"/>
                    <a:pt x="815" y="815"/>
                  </a:cubicBezTo>
                  <a:lnTo>
                    <a:pt x="815" y="815"/>
                  </a:lnTo>
                  <a:cubicBezTo>
                    <a:pt x="1518" y="1228"/>
                    <a:pt x="1228" y="2198"/>
                    <a:pt x="994" y="2768"/>
                  </a:cubicBezTo>
                  <a:cubicBezTo>
                    <a:pt x="1161" y="2656"/>
                    <a:pt x="1574" y="2176"/>
                    <a:pt x="1563" y="1216"/>
                  </a:cubicBezTo>
                  <a:cubicBezTo>
                    <a:pt x="1563" y="647"/>
                    <a:pt x="1184" y="145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128822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68" y="0"/>
                  </a:moveTo>
                  <a:lnTo>
                    <a:pt x="68" y="0"/>
                  </a:lnTo>
                  <a:cubicBezTo>
                    <a:pt x="45" y="56"/>
                    <a:pt x="23" y="101"/>
                    <a:pt x="1" y="145"/>
                  </a:cubicBezTo>
                  <a:cubicBezTo>
                    <a:pt x="1" y="145"/>
                    <a:pt x="34" y="101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157651" y="4266469"/>
              <a:ext cx="36782" cy="156471"/>
            </a:xfrm>
            <a:custGeom>
              <a:avLst/>
              <a:gdLst/>
              <a:ahLst/>
              <a:cxnLst/>
              <a:rect l="l" t="t" r="r" b="b"/>
              <a:pathLst>
                <a:path w="370" h="1574" extrusionOk="0">
                  <a:moveTo>
                    <a:pt x="1" y="0"/>
                  </a:moveTo>
                  <a:cubicBezTo>
                    <a:pt x="235" y="502"/>
                    <a:pt x="235" y="1161"/>
                    <a:pt x="224" y="1573"/>
                  </a:cubicBezTo>
                  <a:cubicBezTo>
                    <a:pt x="369" y="1060"/>
                    <a:pt x="358" y="513"/>
                    <a:pt x="2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5098899" y="4266469"/>
              <a:ext cx="75552" cy="210849"/>
            </a:xfrm>
            <a:custGeom>
              <a:avLst/>
              <a:gdLst/>
              <a:ahLst/>
              <a:cxnLst/>
              <a:rect l="l" t="t" r="r" b="b"/>
              <a:pathLst>
                <a:path w="760" h="2121" extrusionOk="0">
                  <a:moveTo>
                    <a:pt x="0" y="0"/>
                  </a:moveTo>
                  <a:cubicBezTo>
                    <a:pt x="34" y="33"/>
                    <a:pt x="56" y="67"/>
                    <a:pt x="90" y="100"/>
                  </a:cubicBezTo>
                  <a:cubicBezTo>
                    <a:pt x="748" y="870"/>
                    <a:pt x="514" y="1774"/>
                    <a:pt x="369" y="2120"/>
                  </a:cubicBezTo>
                  <a:cubicBezTo>
                    <a:pt x="759" y="1205"/>
                    <a:pt x="625" y="524"/>
                    <a:pt x="34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5196520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0" y="0"/>
                  </a:moveTo>
                  <a:cubicBezTo>
                    <a:pt x="79" y="357"/>
                    <a:pt x="101" y="714"/>
                    <a:pt x="67" y="1082"/>
                  </a:cubicBezTo>
                  <a:cubicBezTo>
                    <a:pt x="123" y="725"/>
                    <a:pt x="123" y="357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5228729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22" y="212"/>
                    <a:pt x="34" y="413"/>
                    <a:pt x="34" y="625"/>
                  </a:cubicBezTo>
                  <a:cubicBezTo>
                    <a:pt x="78" y="424"/>
                    <a:pt x="89" y="212"/>
                    <a:pt x="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5202087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45"/>
                    <a:pt x="0" y="79"/>
                    <a:pt x="0" y="79"/>
                  </a:cubicBezTo>
                  <a:lnTo>
                    <a:pt x="0" y="79"/>
                  </a:lnTo>
                  <a:cubicBezTo>
                    <a:pt x="11" y="45"/>
                    <a:pt x="11" y="23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334103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246" y="0"/>
                  </a:moveTo>
                  <a:cubicBezTo>
                    <a:pt x="168" y="112"/>
                    <a:pt x="89" y="234"/>
                    <a:pt x="0" y="346"/>
                  </a:cubicBezTo>
                  <a:cubicBezTo>
                    <a:pt x="145" y="246"/>
                    <a:pt x="279" y="134"/>
                    <a:pt x="4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319689" y="4266469"/>
              <a:ext cx="11134" cy="11134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78" y="0"/>
                  </a:moveTo>
                  <a:cubicBezTo>
                    <a:pt x="56" y="45"/>
                    <a:pt x="34" y="78"/>
                    <a:pt x="0" y="112"/>
                  </a:cubicBezTo>
                  <a:cubicBezTo>
                    <a:pt x="45" y="78"/>
                    <a:pt x="78" y="45"/>
                    <a:pt x="1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378440" y="4266469"/>
              <a:ext cx="20081" cy="12227"/>
            </a:xfrm>
            <a:custGeom>
              <a:avLst/>
              <a:gdLst/>
              <a:ahLst/>
              <a:cxnLst/>
              <a:rect l="l" t="t" r="r" b="b"/>
              <a:pathLst>
                <a:path w="202" h="123" extrusionOk="0">
                  <a:moveTo>
                    <a:pt x="179" y="0"/>
                  </a:moveTo>
                  <a:cubicBezTo>
                    <a:pt x="112" y="56"/>
                    <a:pt x="45" y="89"/>
                    <a:pt x="1" y="123"/>
                  </a:cubicBezTo>
                  <a:cubicBezTo>
                    <a:pt x="68" y="78"/>
                    <a:pt x="134" y="45"/>
                    <a:pt x="20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5365119" y="4278597"/>
              <a:ext cx="13420" cy="7853"/>
            </a:xfrm>
            <a:custGeom>
              <a:avLst/>
              <a:gdLst/>
              <a:ahLst/>
              <a:cxnLst/>
              <a:rect l="l" t="t" r="r" b="b"/>
              <a:pathLst>
                <a:path w="135" h="79" extrusionOk="0">
                  <a:moveTo>
                    <a:pt x="135" y="1"/>
                  </a:moveTo>
                  <a:cubicBezTo>
                    <a:pt x="116" y="10"/>
                    <a:pt x="96" y="22"/>
                    <a:pt x="77" y="34"/>
                  </a:cubicBezTo>
                  <a:lnTo>
                    <a:pt x="77" y="34"/>
                  </a:lnTo>
                  <a:cubicBezTo>
                    <a:pt x="94" y="24"/>
                    <a:pt x="114" y="13"/>
                    <a:pt x="135" y="1"/>
                  </a:cubicBezTo>
                  <a:close/>
                  <a:moveTo>
                    <a:pt x="77" y="34"/>
                  </a:moveTo>
                  <a:cubicBezTo>
                    <a:pt x="31" y="61"/>
                    <a:pt x="1" y="79"/>
                    <a:pt x="1" y="79"/>
                  </a:cubicBezTo>
                  <a:cubicBezTo>
                    <a:pt x="26" y="66"/>
                    <a:pt x="52" y="50"/>
                    <a:pt x="77" y="3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5273066" y="4275316"/>
              <a:ext cx="307376" cy="245244"/>
            </a:xfrm>
            <a:custGeom>
              <a:avLst/>
              <a:gdLst/>
              <a:ahLst/>
              <a:cxnLst/>
              <a:rect l="l" t="t" r="r" b="b"/>
              <a:pathLst>
                <a:path w="3092" h="2467" extrusionOk="0">
                  <a:moveTo>
                    <a:pt x="2455" y="0"/>
                  </a:moveTo>
                  <a:cubicBezTo>
                    <a:pt x="1416" y="0"/>
                    <a:pt x="576" y="402"/>
                    <a:pt x="201" y="614"/>
                  </a:cubicBezTo>
                  <a:cubicBezTo>
                    <a:pt x="168" y="714"/>
                    <a:pt x="134" y="815"/>
                    <a:pt x="101" y="904"/>
                  </a:cubicBezTo>
                  <a:cubicBezTo>
                    <a:pt x="56" y="1005"/>
                    <a:pt x="34" y="1060"/>
                    <a:pt x="0" y="1127"/>
                  </a:cubicBezTo>
                  <a:cubicBezTo>
                    <a:pt x="394" y="948"/>
                    <a:pt x="1023" y="755"/>
                    <a:pt x="1602" y="755"/>
                  </a:cubicBezTo>
                  <a:cubicBezTo>
                    <a:pt x="1778" y="755"/>
                    <a:pt x="1950" y="773"/>
                    <a:pt x="2110" y="815"/>
                  </a:cubicBezTo>
                  <a:cubicBezTo>
                    <a:pt x="1998" y="1440"/>
                    <a:pt x="1686" y="2020"/>
                    <a:pt x="1217" y="2455"/>
                  </a:cubicBezTo>
                  <a:cubicBezTo>
                    <a:pt x="1407" y="2455"/>
                    <a:pt x="1607" y="2455"/>
                    <a:pt x="1797" y="2467"/>
                  </a:cubicBezTo>
                  <a:cubicBezTo>
                    <a:pt x="2098" y="2199"/>
                    <a:pt x="2355" y="1897"/>
                    <a:pt x="2556" y="1551"/>
                  </a:cubicBezTo>
                  <a:lnTo>
                    <a:pt x="2556" y="1551"/>
                  </a:lnTo>
                  <a:cubicBezTo>
                    <a:pt x="2489" y="1563"/>
                    <a:pt x="2411" y="1585"/>
                    <a:pt x="2344" y="1618"/>
                  </a:cubicBezTo>
                  <a:cubicBezTo>
                    <a:pt x="2221" y="1496"/>
                    <a:pt x="2545" y="1328"/>
                    <a:pt x="2545" y="1328"/>
                  </a:cubicBezTo>
                  <a:cubicBezTo>
                    <a:pt x="2612" y="1284"/>
                    <a:pt x="2679" y="1239"/>
                    <a:pt x="2746" y="1205"/>
                  </a:cubicBezTo>
                  <a:cubicBezTo>
                    <a:pt x="2913" y="860"/>
                    <a:pt x="3036" y="491"/>
                    <a:pt x="3092" y="112"/>
                  </a:cubicBezTo>
                  <a:lnTo>
                    <a:pt x="3092" y="112"/>
                  </a:lnTo>
                  <a:lnTo>
                    <a:pt x="3058" y="123"/>
                  </a:lnTo>
                  <a:lnTo>
                    <a:pt x="3092" y="101"/>
                  </a:lnTo>
                  <a:lnTo>
                    <a:pt x="3092" y="101"/>
                  </a:lnTo>
                  <a:cubicBezTo>
                    <a:pt x="3025" y="145"/>
                    <a:pt x="2946" y="168"/>
                    <a:pt x="2857" y="190"/>
                  </a:cubicBezTo>
                  <a:cubicBezTo>
                    <a:pt x="2746" y="290"/>
                    <a:pt x="2679" y="335"/>
                    <a:pt x="2679" y="335"/>
                  </a:cubicBezTo>
                  <a:cubicBezTo>
                    <a:pt x="2679" y="335"/>
                    <a:pt x="2746" y="279"/>
                    <a:pt x="2846" y="168"/>
                  </a:cubicBezTo>
                  <a:cubicBezTo>
                    <a:pt x="2880" y="134"/>
                    <a:pt x="2924" y="90"/>
                    <a:pt x="2969" y="34"/>
                  </a:cubicBezTo>
                  <a:cubicBezTo>
                    <a:pt x="2793" y="11"/>
                    <a:pt x="2621" y="0"/>
                    <a:pt x="2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5346231" y="4518871"/>
              <a:ext cx="105573" cy="35788"/>
            </a:xfrm>
            <a:custGeom>
              <a:avLst/>
              <a:gdLst/>
              <a:ahLst/>
              <a:cxnLst/>
              <a:rect l="l" t="t" r="r" b="b"/>
              <a:pathLst>
                <a:path w="1062" h="360" extrusionOk="0">
                  <a:moveTo>
                    <a:pt x="673" y="0"/>
                  </a:moveTo>
                  <a:cubicBezTo>
                    <a:pt x="609" y="0"/>
                    <a:pt x="544" y="2"/>
                    <a:pt x="481" y="5"/>
                  </a:cubicBezTo>
                  <a:cubicBezTo>
                    <a:pt x="336" y="139"/>
                    <a:pt x="168" y="251"/>
                    <a:pt x="1" y="351"/>
                  </a:cubicBezTo>
                  <a:cubicBezTo>
                    <a:pt x="57" y="357"/>
                    <a:pt x="113" y="360"/>
                    <a:pt x="168" y="360"/>
                  </a:cubicBezTo>
                  <a:cubicBezTo>
                    <a:pt x="335" y="360"/>
                    <a:pt x="500" y="335"/>
                    <a:pt x="659" y="284"/>
                  </a:cubicBezTo>
                  <a:cubicBezTo>
                    <a:pt x="816" y="217"/>
                    <a:pt x="950" y="117"/>
                    <a:pt x="1061" y="5"/>
                  </a:cubicBezTo>
                  <a:cubicBezTo>
                    <a:pt x="935" y="5"/>
                    <a:pt x="803" y="0"/>
                    <a:pt x="6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5247517" y="4336354"/>
              <a:ext cx="45629" cy="66605"/>
            </a:xfrm>
            <a:custGeom>
              <a:avLst/>
              <a:gdLst/>
              <a:ahLst/>
              <a:cxnLst/>
              <a:rect l="l" t="t" r="r" b="b"/>
              <a:pathLst>
                <a:path w="459" h="670" extrusionOk="0">
                  <a:moveTo>
                    <a:pt x="458" y="0"/>
                  </a:moveTo>
                  <a:cubicBezTo>
                    <a:pt x="324" y="67"/>
                    <a:pt x="257" y="123"/>
                    <a:pt x="257" y="123"/>
                  </a:cubicBezTo>
                  <a:cubicBezTo>
                    <a:pt x="257" y="123"/>
                    <a:pt x="135" y="413"/>
                    <a:pt x="1" y="670"/>
                  </a:cubicBezTo>
                  <a:cubicBezTo>
                    <a:pt x="79" y="614"/>
                    <a:pt x="168" y="558"/>
                    <a:pt x="257" y="513"/>
                  </a:cubicBezTo>
                  <a:cubicBezTo>
                    <a:pt x="291" y="435"/>
                    <a:pt x="324" y="368"/>
                    <a:pt x="358" y="290"/>
                  </a:cubicBezTo>
                  <a:cubicBezTo>
                    <a:pt x="391" y="212"/>
                    <a:pt x="425" y="100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5152183" y="4420355"/>
              <a:ext cx="235204" cy="143449"/>
            </a:xfrm>
            <a:custGeom>
              <a:avLst/>
              <a:gdLst/>
              <a:ahLst/>
              <a:cxnLst/>
              <a:rect l="l" t="t" r="r" b="b"/>
              <a:pathLst>
                <a:path w="2366" h="1443" extrusionOk="0">
                  <a:moveTo>
                    <a:pt x="2251" y="1"/>
                  </a:moveTo>
                  <a:cubicBezTo>
                    <a:pt x="1754" y="1"/>
                    <a:pt x="1263" y="135"/>
                    <a:pt x="848" y="394"/>
                  </a:cubicBezTo>
                  <a:cubicBezTo>
                    <a:pt x="670" y="662"/>
                    <a:pt x="480" y="929"/>
                    <a:pt x="257" y="1175"/>
                  </a:cubicBezTo>
                  <a:cubicBezTo>
                    <a:pt x="179" y="1264"/>
                    <a:pt x="89" y="1353"/>
                    <a:pt x="0" y="1443"/>
                  </a:cubicBezTo>
                  <a:cubicBezTo>
                    <a:pt x="167" y="1387"/>
                    <a:pt x="335" y="1331"/>
                    <a:pt x="502" y="1275"/>
                  </a:cubicBezTo>
                  <a:cubicBezTo>
                    <a:pt x="603" y="1242"/>
                    <a:pt x="714" y="1220"/>
                    <a:pt x="826" y="1197"/>
                  </a:cubicBezTo>
                  <a:lnTo>
                    <a:pt x="982" y="1153"/>
                  </a:lnTo>
                  <a:lnTo>
                    <a:pt x="1027" y="1153"/>
                  </a:lnTo>
                  <a:lnTo>
                    <a:pt x="1071" y="1141"/>
                  </a:lnTo>
                  <a:lnTo>
                    <a:pt x="1149" y="1130"/>
                  </a:lnTo>
                  <a:cubicBezTo>
                    <a:pt x="1261" y="1108"/>
                    <a:pt x="1362" y="1086"/>
                    <a:pt x="1473" y="1074"/>
                  </a:cubicBezTo>
                  <a:lnTo>
                    <a:pt x="1640" y="1052"/>
                  </a:lnTo>
                  <a:cubicBezTo>
                    <a:pt x="1964" y="773"/>
                    <a:pt x="2221" y="416"/>
                    <a:pt x="2366" y="3"/>
                  </a:cubicBezTo>
                  <a:cubicBezTo>
                    <a:pt x="2328" y="2"/>
                    <a:pt x="2289" y="1"/>
                    <a:pt x="22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5122161" y="4524935"/>
              <a:ext cx="193154" cy="66605"/>
            </a:xfrm>
            <a:custGeom>
              <a:avLst/>
              <a:gdLst/>
              <a:ahLst/>
              <a:cxnLst/>
              <a:rect l="l" t="t" r="r" b="b"/>
              <a:pathLst>
                <a:path w="1943" h="670" extrusionOk="0">
                  <a:moveTo>
                    <a:pt x="1942" y="0"/>
                  </a:moveTo>
                  <a:lnTo>
                    <a:pt x="1775" y="11"/>
                  </a:lnTo>
                  <a:cubicBezTo>
                    <a:pt x="1664" y="34"/>
                    <a:pt x="1563" y="56"/>
                    <a:pt x="1451" y="78"/>
                  </a:cubicBezTo>
                  <a:lnTo>
                    <a:pt x="1373" y="89"/>
                  </a:lnTo>
                  <a:lnTo>
                    <a:pt x="1329" y="101"/>
                  </a:lnTo>
                  <a:lnTo>
                    <a:pt x="1284" y="101"/>
                  </a:lnTo>
                  <a:lnTo>
                    <a:pt x="1128" y="145"/>
                  </a:lnTo>
                  <a:cubicBezTo>
                    <a:pt x="1016" y="168"/>
                    <a:pt x="905" y="190"/>
                    <a:pt x="804" y="223"/>
                  </a:cubicBezTo>
                  <a:cubicBezTo>
                    <a:pt x="637" y="279"/>
                    <a:pt x="469" y="335"/>
                    <a:pt x="302" y="391"/>
                  </a:cubicBezTo>
                  <a:cubicBezTo>
                    <a:pt x="202" y="491"/>
                    <a:pt x="101" y="580"/>
                    <a:pt x="1" y="670"/>
                  </a:cubicBezTo>
                  <a:cubicBezTo>
                    <a:pt x="90" y="670"/>
                    <a:pt x="168" y="659"/>
                    <a:pt x="246" y="625"/>
                  </a:cubicBezTo>
                  <a:cubicBezTo>
                    <a:pt x="1061" y="525"/>
                    <a:pt x="1585" y="279"/>
                    <a:pt x="19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5115501" y="4459423"/>
              <a:ext cx="121081" cy="118795"/>
            </a:xfrm>
            <a:custGeom>
              <a:avLst/>
              <a:gdLst/>
              <a:ahLst/>
              <a:cxnLst/>
              <a:rect l="l" t="t" r="r" b="b"/>
              <a:pathLst>
                <a:path w="1218" h="1195" extrusionOk="0">
                  <a:moveTo>
                    <a:pt x="1217" y="1"/>
                  </a:moveTo>
                  <a:lnTo>
                    <a:pt x="1217" y="1"/>
                  </a:lnTo>
                  <a:cubicBezTo>
                    <a:pt x="1072" y="79"/>
                    <a:pt x="938" y="179"/>
                    <a:pt x="815" y="302"/>
                  </a:cubicBezTo>
                  <a:lnTo>
                    <a:pt x="1" y="1195"/>
                  </a:lnTo>
                  <a:cubicBezTo>
                    <a:pt x="124" y="1150"/>
                    <a:pt x="246" y="1094"/>
                    <a:pt x="369" y="1061"/>
                  </a:cubicBezTo>
                  <a:cubicBezTo>
                    <a:pt x="458" y="960"/>
                    <a:pt x="548" y="871"/>
                    <a:pt x="626" y="782"/>
                  </a:cubicBezTo>
                  <a:cubicBezTo>
                    <a:pt x="849" y="536"/>
                    <a:pt x="1039" y="269"/>
                    <a:pt x="12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5107747" y="4563705"/>
              <a:ext cx="44536" cy="27835"/>
            </a:xfrm>
            <a:custGeom>
              <a:avLst/>
              <a:gdLst/>
              <a:ahLst/>
              <a:cxnLst/>
              <a:rect l="l" t="t" r="r" b="b"/>
              <a:pathLst>
                <a:path w="448" h="280" extrusionOk="0">
                  <a:moveTo>
                    <a:pt x="447" y="1"/>
                  </a:moveTo>
                  <a:lnTo>
                    <a:pt x="447" y="1"/>
                  </a:lnTo>
                  <a:cubicBezTo>
                    <a:pt x="324" y="45"/>
                    <a:pt x="202" y="101"/>
                    <a:pt x="79" y="146"/>
                  </a:cubicBezTo>
                  <a:lnTo>
                    <a:pt x="1" y="235"/>
                  </a:lnTo>
                  <a:cubicBezTo>
                    <a:pt x="34" y="269"/>
                    <a:pt x="90" y="280"/>
                    <a:pt x="146" y="280"/>
                  </a:cubicBezTo>
                  <a:cubicBezTo>
                    <a:pt x="246" y="190"/>
                    <a:pt x="347" y="10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3222933" y="4909850"/>
              <a:ext cx="26741" cy="30022"/>
            </a:xfrm>
            <a:custGeom>
              <a:avLst/>
              <a:gdLst/>
              <a:ahLst/>
              <a:cxnLst/>
              <a:rect l="l" t="t" r="r" b="b"/>
              <a:pathLst>
                <a:path w="269" h="302" extrusionOk="0">
                  <a:moveTo>
                    <a:pt x="269" y="0"/>
                  </a:moveTo>
                  <a:lnTo>
                    <a:pt x="269" y="0"/>
                  </a:lnTo>
                  <a:cubicBezTo>
                    <a:pt x="268" y="1"/>
                    <a:pt x="179" y="68"/>
                    <a:pt x="45" y="213"/>
                  </a:cubicBezTo>
                  <a:cubicBezTo>
                    <a:pt x="23" y="246"/>
                    <a:pt x="12" y="268"/>
                    <a:pt x="1" y="302"/>
                  </a:cubicBezTo>
                  <a:lnTo>
                    <a:pt x="56" y="235"/>
                  </a:lnTo>
                  <a:cubicBezTo>
                    <a:pt x="190" y="90"/>
                    <a:pt x="268" y="1"/>
                    <a:pt x="2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3807563" y="4266469"/>
              <a:ext cx="243057" cy="335111"/>
            </a:xfrm>
            <a:custGeom>
              <a:avLst/>
              <a:gdLst/>
              <a:ahLst/>
              <a:cxnLst/>
              <a:rect l="l" t="t" r="r" b="b"/>
              <a:pathLst>
                <a:path w="2445" h="3371" extrusionOk="0">
                  <a:moveTo>
                    <a:pt x="1" y="0"/>
                  </a:moveTo>
                  <a:cubicBezTo>
                    <a:pt x="45" y="234"/>
                    <a:pt x="101" y="469"/>
                    <a:pt x="179" y="703"/>
                  </a:cubicBezTo>
                  <a:cubicBezTo>
                    <a:pt x="313" y="781"/>
                    <a:pt x="380" y="826"/>
                    <a:pt x="380" y="826"/>
                  </a:cubicBezTo>
                  <a:cubicBezTo>
                    <a:pt x="380" y="826"/>
                    <a:pt x="503" y="1116"/>
                    <a:pt x="637" y="1384"/>
                  </a:cubicBezTo>
                  <a:cubicBezTo>
                    <a:pt x="559" y="1317"/>
                    <a:pt x="469" y="1261"/>
                    <a:pt x="380" y="1216"/>
                  </a:cubicBezTo>
                  <a:lnTo>
                    <a:pt x="380" y="1239"/>
                  </a:lnTo>
                  <a:cubicBezTo>
                    <a:pt x="425" y="1328"/>
                    <a:pt x="458" y="1395"/>
                    <a:pt x="492" y="1473"/>
                  </a:cubicBezTo>
                  <a:lnTo>
                    <a:pt x="525" y="1529"/>
                  </a:lnTo>
                  <a:lnTo>
                    <a:pt x="536" y="1562"/>
                  </a:lnTo>
                  <a:lnTo>
                    <a:pt x="548" y="1596"/>
                  </a:lnTo>
                  <a:lnTo>
                    <a:pt x="615" y="1707"/>
                  </a:lnTo>
                  <a:cubicBezTo>
                    <a:pt x="659" y="1774"/>
                    <a:pt x="693" y="1852"/>
                    <a:pt x="737" y="1919"/>
                  </a:cubicBezTo>
                  <a:lnTo>
                    <a:pt x="748" y="1942"/>
                  </a:lnTo>
                  <a:cubicBezTo>
                    <a:pt x="894" y="2020"/>
                    <a:pt x="1027" y="2120"/>
                    <a:pt x="1139" y="2243"/>
                  </a:cubicBezTo>
                  <a:lnTo>
                    <a:pt x="1965" y="3136"/>
                  </a:lnTo>
                  <a:cubicBezTo>
                    <a:pt x="2076" y="3192"/>
                    <a:pt x="2188" y="3236"/>
                    <a:pt x="2288" y="3292"/>
                  </a:cubicBezTo>
                  <a:cubicBezTo>
                    <a:pt x="2344" y="3314"/>
                    <a:pt x="2389" y="3337"/>
                    <a:pt x="2445" y="3370"/>
                  </a:cubicBezTo>
                  <a:cubicBezTo>
                    <a:pt x="2355" y="3292"/>
                    <a:pt x="2277" y="3225"/>
                    <a:pt x="2188" y="3158"/>
                  </a:cubicBezTo>
                  <a:cubicBezTo>
                    <a:pt x="1976" y="2957"/>
                    <a:pt x="1764" y="2745"/>
                    <a:pt x="1574" y="2511"/>
                  </a:cubicBezTo>
                  <a:cubicBezTo>
                    <a:pt x="1373" y="2277"/>
                    <a:pt x="1195" y="2020"/>
                    <a:pt x="1039" y="1752"/>
                  </a:cubicBezTo>
                  <a:cubicBezTo>
                    <a:pt x="1005" y="1674"/>
                    <a:pt x="960" y="1607"/>
                    <a:pt x="927" y="1540"/>
                  </a:cubicBezTo>
                  <a:lnTo>
                    <a:pt x="871" y="1428"/>
                  </a:lnTo>
                  <a:lnTo>
                    <a:pt x="860" y="1406"/>
                  </a:lnTo>
                  <a:cubicBezTo>
                    <a:pt x="860" y="1406"/>
                    <a:pt x="849" y="1384"/>
                    <a:pt x="849" y="1373"/>
                  </a:cubicBezTo>
                  <a:lnTo>
                    <a:pt x="815" y="1317"/>
                  </a:lnTo>
                  <a:cubicBezTo>
                    <a:pt x="782" y="1239"/>
                    <a:pt x="748" y="1172"/>
                    <a:pt x="715" y="1094"/>
                  </a:cubicBezTo>
                  <a:lnTo>
                    <a:pt x="637" y="859"/>
                  </a:lnTo>
                  <a:cubicBezTo>
                    <a:pt x="525" y="580"/>
                    <a:pt x="447" y="290"/>
                    <a:pt x="3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3996144" y="4578119"/>
              <a:ext cx="135496" cy="104381"/>
            </a:xfrm>
            <a:custGeom>
              <a:avLst/>
              <a:gdLst/>
              <a:ahLst/>
              <a:cxnLst/>
              <a:rect l="l" t="t" r="r" b="b"/>
              <a:pathLst>
                <a:path w="1363" h="1050" extrusionOk="0">
                  <a:moveTo>
                    <a:pt x="68" y="1"/>
                  </a:moveTo>
                  <a:lnTo>
                    <a:pt x="146" y="90"/>
                  </a:lnTo>
                  <a:cubicBezTo>
                    <a:pt x="101" y="124"/>
                    <a:pt x="57" y="135"/>
                    <a:pt x="1" y="135"/>
                  </a:cubicBezTo>
                  <a:cubicBezTo>
                    <a:pt x="258" y="358"/>
                    <a:pt x="525" y="559"/>
                    <a:pt x="815" y="737"/>
                  </a:cubicBezTo>
                  <a:cubicBezTo>
                    <a:pt x="1005" y="849"/>
                    <a:pt x="1184" y="961"/>
                    <a:pt x="1362" y="1050"/>
                  </a:cubicBezTo>
                  <a:lnTo>
                    <a:pt x="1362" y="804"/>
                  </a:lnTo>
                  <a:cubicBezTo>
                    <a:pt x="1217" y="715"/>
                    <a:pt x="1083" y="637"/>
                    <a:pt x="949" y="536"/>
                  </a:cubicBezTo>
                  <a:cubicBezTo>
                    <a:pt x="815" y="447"/>
                    <a:pt x="670" y="336"/>
                    <a:pt x="548" y="235"/>
                  </a:cubicBezTo>
                  <a:cubicBezTo>
                    <a:pt x="492" y="202"/>
                    <a:pt x="447" y="179"/>
                    <a:pt x="391" y="157"/>
                  </a:cubicBezTo>
                  <a:cubicBezTo>
                    <a:pt x="291" y="101"/>
                    <a:pt x="179" y="57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3975069" y="4823165"/>
              <a:ext cx="392868" cy="198820"/>
            </a:xfrm>
            <a:custGeom>
              <a:avLst/>
              <a:gdLst/>
              <a:ahLst/>
              <a:cxnLst/>
              <a:rect l="l" t="t" r="r" b="b"/>
              <a:pathLst>
                <a:path w="3952" h="2000" extrusionOk="0">
                  <a:moveTo>
                    <a:pt x="1735" y="0"/>
                  </a:moveTo>
                  <a:cubicBezTo>
                    <a:pt x="1656" y="0"/>
                    <a:pt x="1577" y="4"/>
                    <a:pt x="1496" y="13"/>
                  </a:cubicBezTo>
                  <a:cubicBezTo>
                    <a:pt x="90" y="158"/>
                    <a:pt x="1" y="1230"/>
                    <a:pt x="101" y="2000"/>
                  </a:cubicBezTo>
                  <a:cubicBezTo>
                    <a:pt x="739" y="1795"/>
                    <a:pt x="1747" y="1105"/>
                    <a:pt x="2754" y="1105"/>
                  </a:cubicBezTo>
                  <a:cubicBezTo>
                    <a:pt x="3068" y="1105"/>
                    <a:pt x="3381" y="1172"/>
                    <a:pt x="3683" y="1341"/>
                  </a:cubicBezTo>
                  <a:cubicBezTo>
                    <a:pt x="3351" y="1058"/>
                    <a:pt x="2551" y="730"/>
                    <a:pt x="1860" y="730"/>
                  </a:cubicBezTo>
                  <a:cubicBezTo>
                    <a:pt x="1462" y="730"/>
                    <a:pt x="1099" y="839"/>
                    <a:pt x="882" y="1129"/>
                  </a:cubicBezTo>
                  <a:cubicBezTo>
                    <a:pt x="949" y="848"/>
                    <a:pt x="1280" y="452"/>
                    <a:pt x="1988" y="452"/>
                  </a:cubicBezTo>
                  <a:cubicBezTo>
                    <a:pt x="2462" y="452"/>
                    <a:pt x="3105" y="630"/>
                    <a:pt x="3951" y="1140"/>
                  </a:cubicBezTo>
                  <a:cubicBezTo>
                    <a:pt x="3951" y="1140"/>
                    <a:pt x="3019" y="0"/>
                    <a:pt x="173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3815317" y="4707650"/>
              <a:ext cx="405096" cy="187885"/>
            </a:xfrm>
            <a:custGeom>
              <a:avLst/>
              <a:gdLst/>
              <a:ahLst/>
              <a:cxnLst/>
              <a:rect l="l" t="t" r="r" b="b"/>
              <a:pathLst>
                <a:path w="4075" h="1890" extrusionOk="0">
                  <a:moveTo>
                    <a:pt x="1959" y="1"/>
                  </a:moveTo>
                  <a:cubicBezTo>
                    <a:pt x="1828" y="1"/>
                    <a:pt x="1689" y="8"/>
                    <a:pt x="1541" y="26"/>
                  </a:cubicBezTo>
                  <a:cubicBezTo>
                    <a:pt x="302" y="160"/>
                    <a:pt x="1" y="1499"/>
                    <a:pt x="291" y="1755"/>
                  </a:cubicBezTo>
                  <a:cubicBezTo>
                    <a:pt x="385" y="1842"/>
                    <a:pt x="482" y="1889"/>
                    <a:pt x="600" y="1889"/>
                  </a:cubicBezTo>
                  <a:cubicBezTo>
                    <a:pt x="831" y="1889"/>
                    <a:pt x="1143" y="1708"/>
                    <a:pt x="1675" y="1287"/>
                  </a:cubicBezTo>
                  <a:cubicBezTo>
                    <a:pt x="2027" y="1007"/>
                    <a:pt x="2524" y="927"/>
                    <a:pt x="2974" y="927"/>
                  </a:cubicBezTo>
                  <a:cubicBezTo>
                    <a:pt x="3564" y="927"/>
                    <a:pt x="4074" y="1064"/>
                    <a:pt x="4074" y="1064"/>
                  </a:cubicBezTo>
                  <a:cubicBezTo>
                    <a:pt x="3704" y="772"/>
                    <a:pt x="3202" y="671"/>
                    <a:pt x="2707" y="671"/>
                  </a:cubicBezTo>
                  <a:cubicBezTo>
                    <a:pt x="2085" y="671"/>
                    <a:pt x="1474" y="831"/>
                    <a:pt x="1150" y="974"/>
                  </a:cubicBezTo>
                  <a:cubicBezTo>
                    <a:pt x="1380" y="471"/>
                    <a:pt x="1852" y="321"/>
                    <a:pt x="2346" y="321"/>
                  </a:cubicBezTo>
                  <a:cubicBezTo>
                    <a:pt x="2740" y="321"/>
                    <a:pt x="3148" y="417"/>
                    <a:pt x="3460" y="506"/>
                  </a:cubicBezTo>
                  <a:cubicBezTo>
                    <a:pt x="3334" y="350"/>
                    <a:pt x="2836" y="1"/>
                    <a:pt x="19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3668688" y="4650291"/>
              <a:ext cx="415236" cy="276161"/>
            </a:xfrm>
            <a:custGeom>
              <a:avLst/>
              <a:gdLst/>
              <a:ahLst/>
              <a:cxnLst/>
              <a:rect l="l" t="t" r="r" b="b"/>
              <a:pathLst>
                <a:path w="4177" h="2778" extrusionOk="0">
                  <a:moveTo>
                    <a:pt x="2822" y="1"/>
                  </a:moveTo>
                  <a:cubicBezTo>
                    <a:pt x="1030" y="1"/>
                    <a:pt x="1" y="1339"/>
                    <a:pt x="92" y="2098"/>
                  </a:cubicBezTo>
                  <a:cubicBezTo>
                    <a:pt x="152" y="2596"/>
                    <a:pt x="421" y="2778"/>
                    <a:pt x="669" y="2778"/>
                  </a:cubicBezTo>
                  <a:cubicBezTo>
                    <a:pt x="838" y="2778"/>
                    <a:pt x="997" y="2693"/>
                    <a:pt x="1074" y="2567"/>
                  </a:cubicBezTo>
                  <a:cubicBezTo>
                    <a:pt x="1275" y="2243"/>
                    <a:pt x="1308" y="1507"/>
                    <a:pt x="1721" y="1094"/>
                  </a:cubicBezTo>
                  <a:cubicBezTo>
                    <a:pt x="2236" y="553"/>
                    <a:pt x="2852" y="413"/>
                    <a:pt x="3351" y="413"/>
                  </a:cubicBezTo>
                  <a:cubicBezTo>
                    <a:pt x="3717" y="413"/>
                    <a:pt x="4021" y="489"/>
                    <a:pt x="4176" y="536"/>
                  </a:cubicBezTo>
                  <a:cubicBezTo>
                    <a:pt x="3761" y="398"/>
                    <a:pt x="3389" y="340"/>
                    <a:pt x="3055" y="340"/>
                  </a:cubicBezTo>
                  <a:cubicBezTo>
                    <a:pt x="2010" y="340"/>
                    <a:pt x="1341" y="910"/>
                    <a:pt x="884" y="1384"/>
                  </a:cubicBezTo>
                  <a:cubicBezTo>
                    <a:pt x="1108" y="279"/>
                    <a:pt x="2614" y="101"/>
                    <a:pt x="3395" y="45"/>
                  </a:cubicBezTo>
                  <a:cubicBezTo>
                    <a:pt x="3197" y="15"/>
                    <a:pt x="3005" y="1"/>
                    <a:pt x="282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4083824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0" y="1"/>
                  </a:moveTo>
                  <a:cubicBezTo>
                    <a:pt x="67" y="23"/>
                    <a:pt x="112" y="34"/>
                    <a:pt x="1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3944053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3493527" y="4603071"/>
              <a:ext cx="450626" cy="371396"/>
            </a:xfrm>
            <a:custGeom>
              <a:avLst/>
              <a:gdLst/>
              <a:ahLst/>
              <a:cxnLst/>
              <a:rect l="l" t="t" r="r" b="b"/>
              <a:pathLst>
                <a:path w="4533" h="3736" extrusionOk="0">
                  <a:moveTo>
                    <a:pt x="3618" y="1"/>
                  </a:moveTo>
                  <a:cubicBezTo>
                    <a:pt x="1901" y="1"/>
                    <a:pt x="401" y="1328"/>
                    <a:pt x="191" y="2261"/>
                  </a:cubicBezTo>
                  <a:cubicBezTo>
                    <a:pt x="1" y="3108"/>
                    <a:pt x="493" y="3736"/>
                    <a:pt x="891" y="3736"/>
                  </a:cubicBezTo>
                  <a:cubicBezTo>
                    <a:pt x="959" y="3736"/>
                    <a:pt x="1025" y="3717"/>
                    <a:pt x="1084" y="3678"/>
                  </a:cubicBezTo>
                  <a:cubicBezTo>
                    <a:pt x="1486" y="3410"/>
                    <a:pt x="1452" y="2718"/>
                    <a:pt x="1754" y="1870"/>
                  </a:cubicBezTo>
                  <a:cubicBezTo>
                    <a:pt x="2300" y="408"/>
                    <a:pt x="4086" y="297"/>
                    <a:pt x="4532" y="297"/>
                  </a:cubicBezTo>
                  <a:cubicBezTo>
                    <a:pt x="4471" y="295"/>
                    <a:pt x="4411" y="294"/>
                    <a:pt x="4352" y="294"/>
                  </a:cubicBezTo>
                  <a:cubicBezTo>
                    <a:pt x="2327" y="294"/>
                    <a:pt x="1452" y="1381"/>
                    <a:pt x="1051" y="1814"/>
                  </a:cubicBezTo>
                  <a:cubicBezTo>
                    <a:pt x="1642" y="754"/>
                    <a:pt x="2736" y="73"/>
                    <a:pt x="3952" y="18"/>
                  </a:cubicBezTo>
                  <a:cubicBezTo>
                    <a:pt x="3840" y="6"/>
                    <a:pt x="3728" y="1"/>
                    <a:pt x="36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4080444" y="4373831"/>
              <a:ext cx="159851" cy="324275"/>
            </a:xfrm>
            <a:custGeom>
              <a:avLst/>
              <a:gdLst/>
              <a:ahLst/>
              <a:cxnLst/>
              <a:rect l="l" t="t" r="r" b="b"/>
              <a:pathLst>
                <a:path w="1608" h="3262" extrusionOk="0">
                  <a:moveTo>
                    <a:pt x="1504" y="1"/>
                  </a:moveTo>
                  <a:cubicBezTo>
                    <a:pt x="871" y="1"/>
                    <a:pt x="90" y="210"/>
                    <a:pt x="79" y="1330"/>
                  </a:cubicBezTo>
                  <a:cubicBezTo>
                    <a:pt x="79" y="2513"/>
                    <a:pt x="1240" y="3261"/>
                    <a:pt x="1240" y="3261"/>
                  </a:cubicBezTo>
                  <a:cubicBezTo>
                    <a:pt x="1" y="1632"/>
                    <a:pt x="581" y="862"/>
                    <a:pt x="961" y="728"/>
                  </a:cubicBezTo>
                  <a:lnTo>
                    <a:pt x="961" y="728"/>
                  </a:lnTo>
                  <a:cubicBezTo>
                    <a:pt x="347" y="1286"/>
                    <a:pt x="961" y="2636"/>
                    <a:pt x="1374" y="3027"/>
                  </a:cubicBezTo>
                  <a:cubicBezTo>
                    <a:pt x="682" y="2045"/>
                    <a:pt x="1463" y="728"/>
                    <a:pt x="1608" y="2"/>
                  </a:cubicBezTo>
                  <a:cubicBezTo>
                    <a:pt x="1574" y="1"/>
                    <a:pt x="1539" y="1"/>
                    <a:pt x="15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3980636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938" y="0"/>
                  </a:moveTo>
                  <a:cubicBezTo>
                    <a:pt x="380" y="145"/>
                    <a:pt x="1" y="647"/>
                    <a:pt x="12" y="1216"/>
                  </a:cubicBezTo>
                  <a:cubicBezTo>
                    <a:pt x="1" y="2176"/>
                    <a:pt x="414" y="2656"/>
                    <a:pt x="581" y="2768"/>
                  </a:cubicBezTo>
                  <a:cubicBezTo>
                    <a:pt x="347" y="2198"/>
                    <a:pt x="45" y="1228"/>
                    <a:pt x="759" y="815"/>
                  </a:cubicBezTo>
                  <a:lnTo>
                    <a:pt x="759" y="815"/>
                  </a:lnTo>
                  <a:cubicBezTo>
                    <a:pt x="592" y="1317"/>
                    <a:pt x="480" y="2589"/>
                    <a:pt x="1094" y="3225"/>
                  </a:cubicBezTo>
                  <a:cubicBezTo>
                    <a:pt x="1094" y="3225"/>
                    <a:pt x="603" y="1942"/>
                    <a:pt x="1061" y="1228"/>
                  </a:cubicBezTo>
                  <a:cubicBezTo>
                    <a:pt x="1518" y="502"/>
                    <a:pt x="1574" y="246"/>
                    <a:pt x="1329" y="33"/>
                  </a:cubicBezTo>
                  <a:cubicBezTo>
                    <a:pt x="1317" y="22"/>
                    <a:pt x="1295" y="11"/>
                    <a:pt x="128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3944053" y="4266469"/>
              <a:ext cx="76645" cy="210849"/>
            </a:xfrm>
            <a:custGeom>
              <a:avLst/>
              <a:gdLst/>
              <a:ahLst/>
              <a:cxnLst/>
              <a:rect l="l" t="t" r="r" b="b"/>
              <a:pathLst>
                <a:path w="771" h="2121" extrusionOk="0">
                  <a:moveTo>
                    <a:pt x="413" y="0"/>
                  </a:moveTo>
                  <a:cubicBezTo>
                    <a:pt x="134" y="524"/>
                    <a:pt x="0" y="1205"/>
                    <a:pt x="391" y="2120"/>
                  </a:cubicBezTo>
                  <a:cubicBezTo>
                    <a:pt x="257" y="1774"/>
                    <a:pt x="12" y="870"/>
                    <a:pt x="670" y="100"/>
                  </a:cubicBezTo>
                  <a:cubicBezTo>
                    <a:pt x="703" y="67"/>
                    <a:pt x="737" y="33"/>
                    <a:pt x="7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3982823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1" y="0"/>
                  </a:moveTo>
                  <a:cubicBezTo>
                    <a:pt x="23" y="56"/>
                    <a:pt x="46" y="101"/>
                    <a:pt x="68" y="145"/>
                  </a:cubicBezTo>
                  <a:cubicBezTo>
                    <a:pt x="46" y="101"/>
                    <a:pt x="23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3924072" y="4266469"/>
              <a:ext cx="36682" cy="156471"/>
            </a:xfrm>
            <a:custGeom>
              <a:avLst/>
              <a:gdLst/>
              <a:ahLst/>
              <a:cxnLst/>
              <a:rect l="l" t="t" r="r" b="b"/>
              <a:pathLst>
                <a:path w="369" h="1574" extrusionOk="0">
                  <a:moveTo>
                    <a:pt x="168" y="0"/>
                  </a:moveTo>
                  <a:cubicBezTo>
                    <a:pt x="12" y="513"/>
                    <a:pt x="0" y="1060"/>
                    <a:pt x="146" y="1573"/>
                  </a:cubicBezTo>
                  <a:cubicBezTo>
                    <a:pt x="134" y="1161"/>
                    <a:pt x="134" y="502"/>
                    <a:pt x="3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3915224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0" y="1"/>
                  </a:moveTo>
                  <a:cubicBezTo>
                    <a:pt x="0" y="23"/>
                    <a:pt x="0" y="45"/>
                    <a:pt x="11" y="79"/>
                  </a:cubicBezTo>
                  <a:lnTo>
                    <a:pt x="11" y="79"/>
                  </a:lnTo>
                  <a:cubicBezTo>
                    <a:pt x="11" y="79"/>
                    <a:pt x="0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3880829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0" y="212"/>
                    <a:pt x="11" y="424"/>
                    <a:pt x="56" y="625"/>
                  </a:cubicBezTo>
                  <a:cubicBezTo>
                    <a:pt x="45" y="413"/>
                    <a:pt x="67" y="201"/>
                    <a:pt x="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3909657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45" y="0"/>
                  </a:moveTo>
                  <a:cubicBezTo>
                    <a:pt x="0" y="357"/>
                    <a:pt x="0" y="725"/>
                    <a:pt x="56" y="1082"/>
                  </a:cubicBezTo>
                  <a:cubicBezTo>
                    <a:pt x="23" y="714"/>
                    <a:pt x="45" y="357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3743245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0" y="0"/>
                  </a:moveTo>
                  <a:cubicBezTo>
                    <a:pt x="123" y="134"/>
                    <a:pt x="268" y="246"/>
                    <a:pt x="413" y="346"/>
                  </a:cubicBezTo>
                  <a:cubicBezTo>
                    <a:pt x="324" y="223"/>
                    <a:pt x="246" y="112"/>
                    <a:pt x="1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3788775" y="4266469"/>
              <a:ext cx="10040" cy="11134"/>
            </a:xfrm>
            <a:custGeom>
              <a:avLst/>
              <a:gdLst/>
              <a:ahLst/>
              <a:cxnLst/>
              <a:rect l="l" t="t" r="r" b="b"/>
              <a:pathLst>
                <a:path w="101" h="112" extrusionOk="0">
                  <a:moveTo>
                    <a:pt x="0" y="0"/>
                  </a:moveTo>
                  <a:cubicBezTo>
                    <a:pt x="22" y="45"/>
                    <a:pt x="56" y="78"/>
                    <a:pt x="100" y="112"/>
                  </a:cubicBezTo>
                  <a:cubicBezTo>
                    <a:pt x="67" y="78"/>
                    <a:pt x="45" y="45"/>
                    <a:pt x="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3739965" y="4278597"/>
              <a:ext cx="13321" cy="7853"/>
            </a:xfrm>
            <a:custGeom>
              <a:avLst/>
              <a:gdLst/>
              <a:ahLst/>
              <a:cxnLst/>
              <a:rect l="l" t="t" r="r" b="b"/>
              <a:pathLst>
                <a:path w="134" h="79" extrusionOk="0">
                  <a:moveTo>
                    <a:pt x="0" y="1"/>
                  </a:moveTo>
                  <a:cubicBezTo>
                    <a:pt x="21" y="13"/>
                    <a:pt x="40" y="24"/>
                    <a:pt x="57" y="34"/>
                  </a:cubicBezTo>
                  <a:lnTo>
                    <a:pt x="57" y="34"/>
                  </a:lnTo>
                  <a:cubicBezTo>
                    <a:pt x="38" y="22"/>
                    <a:pt x="19" y="10"/>
                    <a:pt x="0" y="1"/>
                  </a:cubicBezTo>
                  <a:close/>
                  <a:moveTo>
                    <a:pt x="57" y="34"/>
                  </a:moveTo>
                  <a:lnTo>
                    <a:pt x="57" y="34"/>
                  </a:lnTo>
                  <a:cubicBezTo>
                    <a:pt x="83" y="50"/>
                    <a:pt x="108" y="66"/>
                    <a:pt x="134" y="79"/>
                  </a:cubicBezTo>
                  <a:cubicBezTo>
                    <a:pt x="134" y="79"/>
                    <a:pt x="104" y="61"/>
                    <a:pt x="57" y="3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3719983" y="4266469"/>
              <a:ext cx="19981" cy="12227"/>
            </a:xfrm>
            <a:custGeom>
              <a:avLst/>
              <a:gdLst/>
              <a:ahLst/>
              <a:cxnLst/>
              <a:rect l="l" t="t" r="r" b="b"/>
              <a:pathLst>
                <a:path w="201" h="123" extrusionOk="0">
                  <a:moveTo>
                    <a:pt x="0" y="0"/>
                  </a:moveTo>
                  <a:cubicBezTo>
                    <a:pt x="41" y="27"/>
                    <a:pt x="83" y="51"/>
                    <a:pt x="124" y="75"/>
                  </a:cubicBezTo>
                  <a:lnTo>
                    <a:pt x="124" y="75"/>
                  </a:lnTo>
                  <a:cubicBezTo>
                    <a:pt x="92" y="54"/>
                    <a:pt x="59" y="30"/>
                    <a:pt x="22" y="0"/>
                  </a:cubicBezTo>
                  <a:close/>
                  <a:moveTo>
                    <a:pt x="124" y="75"/>
                  </a:moveTo>
                  <a:lnTo>
                    <a:pt x="124" y="75"/>
                  </a:lnTo>
                  <a:cubicBezTo>
                    <a:pt x="150" y="92"/>
                    <a:pt x="176" y="108"/>
                    <a:pt x="201" y="123"/>
                  </a:cubicBezTo>
                  <a:cubicBezTo>
                    <a:pt x="175" y="106"/>
                    <a:pt x="150" y="90"/>
                    <a:pt x="124" y="7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3537963" y="4275316"/>
              <a:ext cx="307475" cy="245244"/>
            </a:xfrm>
            <a:custGeom>
              <a:avLst/>
              <a:gdLst/>
              <a:ahLst/>
              <a:cxnLst/>
              <a:rect l="l" t="t" r="r" b="b"/>
              <a:pathLst>
                <a:path w="3093" h="2467" extrusionOk="0">
                  <a:moveTo>
                    <a:pt x="638" y="0"/>
                  </a:moveTo>
                  <a:cubicBezTo>
                    <a:pt x="471" y="0"/>
                    <a:pt x="300" y="11"/>
                    <a:pt x="124" y="34"/>
                  </a:cubicBezTo>
                  <a:cubicBezTo>
                    <a:pt x="168" y="78"/>
                    <a:pt x="213" y="134"/>
                    <a:pt x="246" y="168"/>
                  </a:cubicBezTo>
                  <a:cubicBezTo>
                    <a:pt x="347" y="279"/>
                    <a:pt x="414" y="335"/>
                    <a:pt x="414" y="335"/>
                  </a:cubicBezTo>
                  <a:cubicBezTo>
                    <a:pt x="414" y="335"/>
                    <a:pt x="347" y="279"/>
                    <a:pt x="235" y="179"/>
                  </a:cubicBezTo>
                  <a:cubicBezTo>
                    <a:pt x="171" y="160"/>
                    <a:pt x="106" y="142"/>
                    <a:pt x="42" y="111"/>
                  </a:cubicBezTo>
                  <a:lnTo>
                    <a:pt x="42" y="111"/>
                  </a:lnTo>
                  <a:lnTo>
                    <a:pt x="46" y="112"/>
                  </a:lnTo>
                  <a:lnTo>
                    <a:pt x="1" y="90"/>
                  </a:lnTo>
                  <a:lnTo>
                    <a:pt x="1" y="90"/>
                  </a:lnTo>
                  <a:cubicBezTo>
                    <a:pt x="15" y="97"/>
                    <a:pt x="28" y="104"/>
                    <a:pt x="42" y="111"/>
                  </a:cubicBezTo>
                  <a:lnTo>
                    <a:pt x="42" y="111"/>
                  </a:lnTo>
                  <a:lnTo>
                    <a:pt x="1" y="101"/>
                  </a:lnTo>
                  <a:lnTo>
                    <a:pt x="1" y="101"/>
                  </a:lnTo>
                  <a:cubicBezTo>
                    <a:pt x="57" y="480"/>
                    <a:pt x="180" y="848"/>
                    <a:pt x="347" y="1194"/>
                  </a:cubicBezTo>
                  <a:cubicBezTo>
                    <a:pt x="414" y="1228"/>
                    <a:pt x="481" y="1272"/>
                    <a:pt x="548" y="1317"/>
                  </a:cubicBezTo>
                  <a:cubicBezTo>
                    <a:pt x="548" y="1317"/>
                    <a:pt x="871" y="1496"/>
                    <a:pt x="749" y="1618"/>
                  </a:cubicBezTo>
                  <a:cubicBezTo>
                    <a:pt x="682" y="1585"/>
                    <a:pt x="604" y="1563"/>
                    <a:pt x="537" y="1551"/>
                  </a:cubicBezTo>
                  <a:lnTo>
                    <a:pt x="537" y="1551"/>
                  </a:lnTo>
                  <a:cubicBezTo>
                    <a:pt x="738" y="1897"/>
                    <a:pt x="994" y="2199"/>
                    <a:pt x="1295" y="2467"/>
                  </a:cubicBezTo>
                  <a:cubicBezTo>
                    <a:pt x="1430" y="2459"/>
                    <a:pt x="1569" y="2451"/>
                    <a:pt x="1707" y="2451"/>
                  </a:cubicBezTo>
                  <a:cubicBezTo>
                    <a:pt x="1764" y="2451"/>
                    <a:pt x="1820" y="2452"/>
                    <a:pt x="1876" y="2455"/>
                  </a:cubicBezTo>
                  <a:cubicBezTo>
                    <a:pt x="1407" y="2020"/>
                    <a:pt x="1095" y="1440"/>
                    <a:pt x="983" y="815"/>
                  </a:cubicBezTo>
                  <a:cubicBezTo>
                    <a:pt x="1146" y="772"/>
                    <a:pt x="1322" y="754"/>
                    <a:pt x="1503" y="754"/>
                  </a:cubicBezTo>
                  <a:cubicBezTo>
                    <a:pt x="2078" y="754"/>
                    <a:pt x="2702" y="941"/>
                    <a:pt x="3092" y="1127"/>
                  </a:cubicBezTo>
                  <a:lnTo>
                    <a:pt x="2992" y="904"/>
                  </a:lnTo>
                  <a:cubicBezTo>
                    <a:pt x="2958" y="815"/>
                    <a:pt x="2925" y="714"/>
                    <a:pt x="2891" y="614"/>
                  </a:cubicBezTo>
                  <a:cubicBezTo>
                    <a:pt x="2516" y="402"/>
                    <a:pt x="1677" y="0"/>
                    <a:pt x="63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3666699" y="4518871"/>
              <a:ext cx="105474" cy="36881"/>
            </a:xfrm>
            <a:custGeom>
              <a:avLst/>
              <a:gdLst/>
              <a:ahLst/>
              <a:cxnLst/>
              <a:rect l="l" t="t" r="r" b="b"/>
              <a:pathLst>
                <a:path w="1061" h="371" extrusionOk="0">
                  <a:moveTo>
                    <a:pt x="412" y="1"/>
                  </a:moveTo>
                  <a:cubicBezTo>
                    <a:pt x="274" y="1"/>
                    <a:pt x="135" y="9"/>
                    <a:pt x="0" y="17"/>
                  </a:cubicBezTo>
                  <a:cubicBezTo>
                    <a:pt x="112" y="128"/>
                    <a:pt x="246" y="217"/>
                    <a:pt x="391" y="296"/>
                  </a:cubicBezTo>
                  <a:cubicBezTo>
                    <a:pt x="558" y="346"/>
                    <a:pt x="726" y="371"/>
                    <a:pt x="893" y="371"/>
                  </a:cubicBezTo>
                  <a:cubicBezTo>
                    <a:pt x="949" y="371"/>
                    <a:pt x="1005" y="368"/>
                    <a:pt x="1061" y="362"/>
                  </a:cubicBezTo>
                  <a:cubicBezTo>
                    <a:pt x="893" y="262"/>
                    <a:pt x="726" y="139"/>
                    <a:pt x="581" y="5"/>
                  </a:cubicBezTo>
                  <a:cubicBezTo>
                    <a:pt x="525" y="2"/>
                    <a:pt x="469" y="1"/>
                    <a:pt x="4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3825358" y="4336354"/>
              <a:ext cx="45530" cy="67698"/>
            </a:xfrm>
            <a:custGeom>
              <a:avLst/>
              <a:gdLst/>
              <a:ahLst/>
              <a:cxnLst/>
              <a:rect l="l" t="t" r="r" b="b"/>
              <a:pathLst>
                <a:path w="458" h="681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00"/>
                    <a:pt x="67" y="201"/>
                    <a:pt x="101" y="290"/>
                  </a:cubicBezTo>
                  <a:lnTo>
                    <a:pt x="201" y="513"/>
                  </a:lnTo>
                  <a:cubicBezTo>
                    <a:pt x="290" y="558"/>
                    <a:pt x="380" y="614"/>
                    <a:pt x="458" y="681"/>
                  </a:cubicBezTo>
                  <a:cubicBezTo>
                    <a:pt x="324" y="413"/>
                    <a:pt x="201" y="123"/>
                    <a:pt x="201" y="123"/>
                  </a:cubicBezTo>
                  <a:cubicBezTo>
                    <a:pt x="201" y="123"/>
                    <a:pt x="134" y="7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3732111" y="4420355"/>
              <a:ext cx="234210" cy="143449"/>
            </a:xfrm>
            <a:custGeom>
              <a:avLst/>
              <a:gdLst/>
              <a:ahLst/>
              <a:cxnLst/>
              <a:rect l="l" t="t" r="r" b="b"/>
              <a:pathLst>
                <a:path w="2356" h="1443" extrusionOk="0">
                  <a:moveTo>
                    <a:pt x="114" y="1"/>
                  </a:moveTo>
                  <a:cubicBezTo>
                    <a:pt x="76" y="1"/>
                    <a:pt x="38" y="2"/>
                    <a:pt x="1" y="3"/>
                  </a:cubicBezTo>
                  <a:cubicBezTo>
                    <a:pt x="146" y="416"/>
                    <a:pt x="391" y="773"/>
                    <a:pt x="726" y="1052"/>
                  </a:cubicBezTo>
                  <a:lnTo>
                    <a:pt x="882" y="1074"/>
                  </a:lnTo>
                  <a:cubicBezTo>
                    <a:pt x="994" y="1086"/>
                    <a:pt x="1106" y="1108"/>
                    <a:pt x="1206" y="1130"/>
                  </a:cubicBezTo>
                  <a:lnTo>
                    <a:pt x="1284" y="1141"/>
                  </a:lnTo>
                  <a:lnTo>
                    <a:pt x="1340" y="1153"/>
                  </a:lnTo>
                  <a:lnTo>
                    <a:pt x="1374" y="1153"/>
                  </a:lnTo>
                  <a:lnTo>
                    <a:pt x="1541" y="1197"/>
                  </a:lnTo>
                  <a:cubicBezTo>
                    <a:pt x="1653" y="1220"/>
                    <a:pt x="1753" y="1242"/>
                    <a:pt x="1865" y="1275"/>
                  </a:cubicBezTo>
                  <a:cubicBezTo>
                    <a:pt x="2032" y="1331"/>
                    <a:pt x="2199" y="1387"/>
                    <a:pt x="2356" y="1443"/>
                  </a:cubicBezTo>
                  <a:cubicBezTo>
                    <a:pt x="2266" y="1353"/>
                    <a:pt x="2177" y="1264"/>
                    <a:pt x="2099" y="1175"/>
                  </a:cubicBezTo>
                  <a:cubicBezTo>
                    <a:pt x="1887" y="929"/>
                    <a:pt x="1686" y="662"/>
                    <a:pt x="1519" y="394"/>
                  </a:cubicBezTo>
                  <a:cubicBezTo>
                    <a:pt x="1094" y="135"/>
                    <a:pt x="602" y="1"/>
                    <a:pt x="1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3803189" y="4524935"/>
              <a:ext cx="193054" cy="66605"/>
            </a:xfrm>
            <a:custGeom>
              <a:avLst/>
              <a:gdLst/>
              <a:ahLst/>
              <a:cxnLst/>
              <a:rect l="l" t="t" r="r" b="b"/>
              <a:pathLst>
                <a:path w="1942" h="670" extrusionOk="0">
                  <a:moveTo>
                    <a:pt x="0" y="0"/>
                  </a:moveTo>
                  <a:lnTo>
                    <a:pt x="0" y="0"/>
                  </a:lnTo>
                  <a:cubicBezTo>
                    <a:pt x="357" y="279"/>
                    <a:pt x="882" y="525"/>
                    <a:pt x="1696" y="625"/>
                  </a:cubicBezTo>
                  <a:cubicBezTo>
                    <a:pt x="1774" y="659"/>
                    <a:pt x="1853" y="670"/>
                    <a:pt x="1942" y="670"/>
                  </a:cubicBezTo>
                  <a:cubicBezTo>
                    <a:pt x="1841" y="580"/>
                    <a:pt x="1741" y="491"/>
                    <a:pt x="1641" y="391"/>
                  </a:cubicBezTo>
                  <a:cubicBezTo>
                    <a:pt x="1473" y="335"/>
                    <a:pt x="1306" y="279"/>
                    <a:pt x="1138" y="223"/>
                  </a:cubicBezTo>
                  <a:cubicBezTo>
                    <a:pt x="1038" y="190"/>
                    <a:pt x="926" y="168"/>
                    <a:pt x="815" y="145"/>
                  </a:cubicBezTo>
                  <a:lnTo>
                    <a:pt x="659" y="101"/>
                  </a:lnTo>
                  <a:lnTo>
                    <a:pt x="614" y="101"/>
                  </a:lnTo>
                  <a:lnTo>
                    <a:pt x="569" y="89"/>
                  </a:lnTo>
                  <a:lnTo>
                    <a:pt x="491" y="78"/>
                  </a:lnTo>
                  <a:cubicBezTo>
                    <a:pt x="380" y="56"/>
                    <a:pt x="279" y="34"/>
                    <a:pt x="167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3881922" y="4459423"/>
              <a:ext cx="120982" cy="118795"/>
            </a:xfrm>
            <a:custGeom>
              <a:avLst/>
              <a:gdLst/>
              <a:ahLst/>
              <a:cxnLst/>
              <a:rect l="l" t="t" r="r" b="b"/>
              <a:pathLst>
                <a:path w="1217" h="1195" extrusionOk="0">
                  <a:moveTo>
                    <a:pt x="0" y="1"/>
                  </a:moveTo>
                  <a:cubicBezTo>
                    <a:pt x="179" y="269"/>
                    <a:pt x="369" y="536"/>
                    <a:pt x="592" y="782"/>
                  </a:cubicBezTo>
                  <a:cubicBezTo>
                    <a:pt x="670" y="871"/>
                    <a:pt x="759" y="960"/>
                    <a:pt x="849" y="1050"/>
                  </a:cubicBezTo>
                  <a:cubicBezTo>
                    <a:pt x="971" y="1094"/>
                    <a:pt x="1094" y="1150"/>
                    <a:pt x="1217" y="1195"/>
                  </a:cubicBezTo>
                  <a:lnTo>
                    <a:pt x="402" y="302"/>
                  </a:lnTo>
                  <a:cubicBezTo>
                    <a:pt x="279" y="179"/>
                    <a:pt x="146" y="79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3966222" y="4563705"/>
              <a:ext cx="44436" cy="27835"/>
            </a:xfrm>
            <a:custGeom>
              <a:avLst/>
              <a:gdLst/>
              <a:ahLst/>
              <a:cxnLst/>
              <a:rect l="l" t="t" r="r" b="b"/>
              <a:pathLst>
                <a:path w="447" h="280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01"/>
                    <a:pt x="201" y="190"/>
                    <a:pt x="302" y="280"/>
                  </a:cubicBezTo>
                  <a:cubicBezTo>
                    <a:pt x="358" y="280"/>
                    <a:pt x="402" y="269"/>
                    <a:pt x="447" y="235"/>
                  </a:cubicBezTo>
                  <a:lnTo>
                    <a:pt x="369" y="146"/>
                  </a:lnTo>
                  <a:cubicBezTo>
                    <a:pt x="246" y="101"/>
                    <a:pt x="123" y="45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4559699" y="4653372"/>
              <a:ext cx="180926" cy="305388"/>
            </a:xfrm>
            <a:custGeom>
              <a:avLst/>
              <a:gdLst/>
              <a:ahLst/>
              <a:cxnLst/>
              <a:rect l="l" t="t" r="r" b="b"/>
              <a:pathLst>
                <a:path w="1820" h="3072" extrusionOk="0">
                  <a:moveTo>
                    <a:pt x="491" y="1"/>
                  </a:moveTo>
                  <a:cubicBezTo>
                    <a:pt x="321" y="1"/>
                    <a:pt x="152" y="30"/>
                    <a:pt x="1" y="70"/>
                  </a:cubicBezTo>
                  <a:cubicBezTo>
                    <a:pt x="269" y="717"/>
                    <a:pt x="1206" y="1810"/>
                    <a:pt x="793" y="2871"/>
                  </a:cubicBezTo>
                  <a:cubicBezTo>
                    <a:pt x="1072" y="2424"/>
                    <a:pt x="1351" y="1040"/>
                    <a:pt x="704" y="628"/>
                  </a:cubicBezTo>
                  <a:lnTo>
                    <a:pt x="704" y="628"/>
                  </a:lnTo>
                  <a:cubicBezTo>
                    <a:pt x="1061" y="683"/>
                    <a:pt x="1719" y="1286"/>
                    <a:pt x="961" y="3071"/>
                  </a:cubicBezTo>
                  <a:cubicBezTo>
                    <a:pt x="961" y="3071"/>
                    <a:pt x="1820" y="2134"/>
                    <a:pt x="1586" y="1018"/>
                  </a:cubicBezTo>
                  <a:cubicBezTo>
                    <a:pt x="1415" y="213"/>
                    <a:pt x="948" y="1"/>
                    <a:pt x="49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4635152" y="4526525"/>
              <a:ext cx="172079" cy="305785"/>
            </a:xfrm>
            <a:custGeom>
              <a:avLst/>
              <a:gdLst/>
              <a:ahLst/>
              <a:cxnLst/>
              <a:rect l="l" t="t" r="r" b="b"/>
              <a:pathLst>
                <a:path w="1731" h="3076" extrusionOk="0">
                  <a:moveTo>
                    <a:pt x="460" y="0"/>
                  </a:moveTo>
                  <a:cubicBezTo>
                    <a:pt x="319" y="0"/>
                    <a:pt x="206" y="39"/>
                    <a:pt x="157" y="107"/>
                  </a:cubicBezTo>
                  <a:cubicBezTo>
                    <a:pt x="1" y="364"/>
                    <a:pt x="90" y="587"/>
                    <a:pt x="626" y="1178"/>
                  </a:cubicBezTo>
                  <a:cubicBezTo>
                    <a:pt x="1161" y="1770"/>
                    <a:pt x="983" y="3075"/>
                    <a:pt x="983" y="3075"/>
                  </a:cubicBezTo>
                  <a:cubicBezTo>
                    <a:pt x="1407" y="2350"/>
                    <a:pt x="1050" y="1178"/>
                    <a:pt x="815" y="732"/>
                  </a:cubicBezTo>
                  <a:lnTo>
                    <a:pt x="815" y="732"/>
                  </a:lnTo>
                  <a:cubicBezTo>
                    <a:pt x="1507" y="989"/>
                    <a:pt x="1440" y="1959"/>
                    <a:pt x="1340" y="2540"/>
                  </a:cubicBezTo>
                  <a:cubicBezTo>
                    <a:pt x="1463" y="2406"/>
                    <a:pt x="1730" y="1870"/>
                    <a:pt x="1541" y="977"/>
                  </a:cubicBezTo>
                  <a:cubicBezTo>
                    <a:pt x="1395" y="267"/>
                    <a:pt x="829" y="0"/>
                    <a:pt x="4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4801564" y="4709042"/>
              <a:ext cx="2286" cy="13420"/>
            </a:xfrm>
            <a:custGeom>
              <a:avLst/>
              <a:gdLst/>
              <a:ahLst/>
              <a:cxnLst/>
              <a:rect l="l" t="t" r="r" b="b"/>
              <a:pathLst>
                <a:path w="23" h="135" extrusionOk="0">
                  <a:moveTo>
                    <a:pt x="23" y="1"/>
                  </a:moveTo>
                  <a:lnTo>
                    <a:pt x="23" y="1"/>
                  </a:lnTo>
                  <a:cubicBezTo>
                    <a:pt x="12" y="45"/>
                    <a:pt x="1" y="90"/>
                    <a:pt x="1" y="135"/>
                  </a:cubicBezTo>
                  <a:cubicBezTo>
                    <a:pt x="12" y="90"/>
                    <a:pt x="12" y="45"/>
                    <a:pt x="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4594095" y="4401368"/>
              <a:ext cx="243753" cy="307773"/>
            </a:xfrm>
            <a:custGeom>
              <a:avLst/>
              <a:gdLst/>
              <a:ahLst/>
              <a:cxnLst/>
              <a:rect l="l" t="t" r="r" b="b"/>
              <a:pathLst>
                <a:path w="2452" h="3096" extrusionOk="0">
                  <a:moveTo>
                    <a:pt x="752" y="0"/>
                  </a:moveTo>
                  <a:cubicBezTo>
                    <a:pt x="703" y="0"/>
                    <a:pt x="657" y="5"/>
                    <a:pt x="615" y="16"/>
                  </a:cubicBezTo>
                  <a:cubicBezTo>
                    <a:pt x="1" y="161"/>
                    <a:pt x="90" y="719"/>
                    <a:pt x="347" y="841"/>
                  </a:cubicBezTo>
                  <a:cubicBezTo>
                    <a:pt x="603" y="964"/>
                    <a:pt x="1139" y="942"/>
                    <a:pt x="1485" y="1232"/>
                  </a:cubicBezTo>
                  <a:cubicBezTo>
                    <a:pt x="2210" y="1835"/>
                    <a:pt x="2166" y="2750"/>
                    <a:pt x="2110" y="3096"/>
                  </a:cubicBezTo>
                  <a:cubicBezTo>
                    <a:pt x="2355" y="1723"/>
                    <a:pt x="1697" y="1020"/>
                    <a:pt x="1195" y="596"/>
                  </a:cubicBezTo>
                  <a:lnTo>
                    <a:pt x="1195" y="596"/>
                  </a:lnTo>
                  <a:cubicBezTo>
                    <a:pt x="2032" y="685"/>
                    <a:pt x="2289" y="1868"/>
                    <a:pt x="2400" y="2482"/>
                  </a:cubicBezTo>
                  <a:cubicBezTo>
                    <a:pt x="2452" y="875"/>
                    <a:pt x="1387" y="0"/>
                    <a:pt x="75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4545782" y="4267562"/>
              <a:ext cx="313539" cy="329544"/>
            </a:xfrm>
            <a:custGeom>
              <a:avLst/>
              <a:gdLst/>
              <a:ahLst/>
              <a:cxnLst/>
              <a:rect l="l" t="t" r="r" b="b"/>
              <a:pathLst>
                <a:path w="3154" h="3315" extrusionOk="0">
                  <a:moveTo>
                    <a:pt x="1031" y="1"/>
                  </a:moveTo>
                  <a:cubicBezTo>
                    <a:pt x="379" y="1"/>
                    <a:pt x="1" y="558"/>
                    <a:pt x="208" y="837"/>
                  </a:cubicBezTo>
                  <a:cubicBezTo>
                    <a:pt x="431" y="1138"/>
                    <a:pt x="956" y="1060"/>
                    <a:pt x="1603" y="1228"/>
                  </a:cubicBezTo>
                  <a:cubicBezTo>
                    <a:pt x="2719" y="1551"/>
                    <a:pt x="2953" y="2969"/>
                    <a:pt x="2998" y="3315"/>
                  </a:cubicBezTo>
                  <a:cubicBezTo>
                    <a:pt x="2853" y="1596"/>
                    <a:pt x="1949" y="960"/>
                    <a:pt x="1592" y="670"/>
                  </a:cubicBezTo>
                  <a:lnTo>
                    <a:pt x="1592" y="670"/>
                  </a:lnTo>
                  <a:cubicBezTo>
                    <a:pt x="2440" y="1083"/>
                    <a:pt x="3020" y="1897"/>
                    <a:pt x="3154" y="2835"/>
                  </a:cubicBezTo>
                  <a:cubicBezTo>
                    <a:pt x="3132" y="1350"/>
                    <a:pt x="1926" y="112"/>
                    <a:pt x="1190" y="11"/>
                  </a:cubicBezTo>
                  <a:cubicBezTo>
                    <a:pt x="1135" y="4"/>
                    <a:pt x="1082" y="1"/>
                    <a:pt x="103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4843714" y="4597007"/>
              <a:ext cx="99" cy="7853"/>
            </a:xfrm>
            <a:custGeom>
              <a:avLst/>
              <a:gdLst/>
              <a:ahLst/>
              <a:cxnLst/>
              <a:rect l="l" t="t" r="r" b="b"/>
              <a:pathLst>
                <a:path w="1" h="79" extrusionOk="0">
                  <a:moveTo>
                    <a:pt x="1" y="1"/>
                  </a:moveTo>
                  <a:lnTo>
                    <a:pt x="1" y="79"/>
                  </a:lnTo>
                  <a:cubicBezTo>
                    <a:pt x="1" y="79"/>
                    <a:pt x="1" y="56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4383346" y="4652478"/>
              <a:ext cx="176453" cy="304095"/>
            </a:xfrm>
            <a:custGeom>
              <a:avLst/>
              <a:gdLst/>
              <a:ahLst/>
              <a:cxnLst/>
              <a:rect l="l" t="t" r="r" b="b"/>
              <a:pathLst>
                <a:path w="1775" h="3059" extrusionOk="0">
                  <a:moveTo>
                    <a:pt x="1261" y="1"/>
                  </a:moveTo>
                  <a:cubicBezTo>
                    <a:pt x="814" y="1"/>
                    <a:pt x="364" y="214"/>
                    <a:pt x="213" y="1005"/>
                  </a:cubicBezTo>
                  <a:cubicBezTo>
                    <a:pt x="1" y="2110"/>
                    <a:pt x="871" y="3058"/>
                    <a:pt x="871" y="3058"/>
                  </a:cubicBezTo>
                  <a:cubicBezTo>
                    <a:pt x="79" y="1273"/>
                    <a:pt x="726" y="670"/>
                    <a:pt x="1083" y="625"/>
                  </a:cubicBezTo>
                  <a:lnTo>
                    <a:pt x="1083" y="625"/>
                  </a:lnTo>
                  <a:cubicBezTo>
                    <a:pt x="458" y="1027"/>
                    <a:pt x="748" y="2411"/>
                    <a:pt x="1038" y="2868"/>
                  </a:cubicBezTo>
                  <a:cubicBezTo>
                    <a:pt x="603" y="1797"/>
                    <a:pt x="1529" y="726"/>
                    <a:pt x="1775" y="79"/>
                  </a:cubicBezTo>
                  <a:cubicBezTo>
                    <a:pt x="1616" y="34"/>
                    <a:pt x="1439" y="1"/>
                    <a:pt x="126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4313461" y="4524040"/>
              <a:ext cx="170985" cy="303797"/>
            </a:xfrm>
            <a:custGeom>
              <a:avLst/>
              <a:gdLst/>
              <a:ahLst/>
              <a:cxnLst/>
              <a:rect l="l" t="t" r="r" b="b"/>
              <a:pathLst>
                <a:path w="1720" h="3056" extrusionOk="0">
                  <a:moveTo>
                    <a:pt x="1237" y="1"/>
                  </a:moveTo>
                  <a:cubicBezTo>
                    <a:pt x="872" y="1"/>
                    <a:pt x="315" y="260"/>
                    <a:pt x="179" y="958"/>
                  </a:cubicBezTo>
                  <a:cubicBezTo>
                    <a:pt x="0" y="1839"/>
                    <a:pt x="268" y="2386"/>
                    <a:pt x="402" y="2520"/>
                  </a:cubicBezTo>
                  <a:cubicBezTo>
                    <a:pt x="302" y="1940"/>
                    <a:pt x="213" y="969"/>
                    <a:pt x="904" y="723"/>
                  </a:cubicBezTo>
                  <a:lnTo>
                    <a:pt x="904" y="723"/>
                  </a:lnTo>
                  <a:cubicBezTo>
                    <a:pt x="670" y="1170"/>
                    <a:pt x="346" y="2330"/>
                    <a:pt x="759" y="3056"/>
                  </a:cubicBezTo>
                  <a:cubicBezTo>
                    <a:pt x="759" y="3056"/>
                    <a:pt x="759" y="3056"/>
                    <a:pt x="759" y="3056"/>
                  </a:cubicBezTo>
                  <a:cubicBezTo>
                    <a:pt x="769" y="3056"/>
                    <a:pt x="572" y="1759"/>
                    <a:pt x="1094" y="1181"/>
                  </a:cubicBezTo>
                  <a:cubicBezTo>
                    <a:pt x="1630" y="589"/>
                    <a:pt x="1719" y="366"/>
                    <a:pt x="1540" y="110"/>
                  </a:cubicBezTo>
                  <a:cubicBezTo>
                    <a:pt x="1493" y="40"/>
                    <a:pt x="1380" y="1"/>
                    <a:pt x="123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4279661" y="4399976"/>
              <a:ext cx="242461" cy="304692"/>
            </a:xfrm>
            <a:custGeom>
              <a:avLst/>
              <a:gdLst/>
              <a:ahLst/>
              <a:cxnLst/>
              <a:rect l="l" t="t" r="r" b="b"/>
              <a:pathLst>
                <a:path w="2439" h="3065" extrusionOk="0">
                  <a:moveTo>
                    <a:pt x="1672" y="0"/>
                  </a:moveTo>
                  <a:cubicBezTo>
                    <a:pt x="1030" y="0"/>
                    <a:pt x="1" y="855"/>
                    <a:pt x="73" y="2451"/>
                  </a:cubicBezTo>
                  <a:cubicBezTo>
                    <a:pt x="173" y="1837"/>
                    <a:pt x="419" y="666"/>
                    <a:pt x="1256" y="576"/>
                  </a:cubicBezTo>
                  <a:lnTo>
                    <a:pt x="1256" y="576"/>
                  </a:lnTo>
                  <a:cubicBezTo>
                    <a:pt x="753" y="1000"/>
                    <a:pt x="106" y="1692"/>
                    <a:pt x="374" y="3065"/>
                  </a:cubicBezTo>
                  <a:cubicBezTo>
                    <a:pt x="318" y="2719"/>
                    <a:pt x="262" y="1815"/>
                    <a:pt x="977" y="1224"/>
                  </a:cubicBezTo>
                  <a:cubicBezTo>
                    <a:pt x="1311" y="934"/>
                    <a:pt x="1858" y="967"/>
                    <a:pt x="2104" y="844"/>
                  </a:cubicBezTo>
                  <a:cubicBezTo>
                    <a:pt x="2360" y="710"/>
                    <a:pt x="2438" y="175"/>
                    <a:pt x="1825" y="18"/>
                  </a:cubicBezTo>
                  <a:cubicBezTo>
                    <a:pt x="1777" y="6"/>
                    <a:pt x="1726" y="0"/>
                    <a:pt x="16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4275784" y="4592533"/>
              <a:ext cx="99" cy="7853"/>
            </a:xfrm>
            <a:custGeom>
              <a:avLst/>
              <a:gdLst/>
              <a:ahLst/>
              <a:cxnLst/>
              <a:rect l="l" t="t" r="r" b="b"/>
              <a:pathLst>
                <a:path w="1" h="79" extrusionOk="0">
                  <a:moveTo>
                    <a:pt x="0" y="1"/>
                  </a:moveTo>
                  <a:lnTo>
                    <a:pt x="0" y="79"/>
                  </a:lnTo>
                  <a:cubicBezTo>
                    <a:pt x="0" y="46"/>
                    <a:pt x="0" y="23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4259084" y="4266469"/>
              <a:ext cx="312943" cy="326164"/>
            </a:xfrm>
            <a:custGeom>
              <a:avLst/>
              <a:gdLst/>
              <a:ahLst/>
              <a:cxnLst/>
              <a:rect l="l" t="t" r="r" b="b"/>
              <a:pathLst>
                <a:path w="3148" h="3281" extrusionOk="0">
                  <a:moveTo>
                    <a:pt x="1920" y="0"/>
                  </a:moveTo>
                  <a:cubicBezTo>
                    <a:pt x="1184" y="100"/>
                    <a:pt x="1" y="1306"/>
                    <a:pt x="1" y="2790"/>
                  </a:cubicBezTo>
                  <a:cubicBezTo>
                    <a:pt x="68" y="2422"/>
                    <a:pt x="246" y="1272"/>
                    <a:pt x="1530" y="647"/>
                  </a:cubicBezTo>
                  <a:lnTo>
                    <a:pt x="1530" y="647"/>
                  </a:lnTo>
                  <a:cubicBezTo>
                    <a:pt x="1172" y="926"/>
                    <a:pt x="280" y="1562"/>
                    <a:pt x="168" y="3281"/>
                  </a:cubicBezTo>
                  <a:cubicBezTo>
                    <a:pt x="202" y="2924"/>
                    <a:pt x="402" y="1518"/>
                    <a:pt x="1518" y="1216"/>
                  </a:cubicBezTo>
                  <a:cubicBezTo>
                    <a:pt x="2166" y="1049"/>
                    <a:pt x="2690" y="1138"/>
                    <a:pt x="2913" y="848"/>
                  </a:cubicBezTo>
                  <a:cubicBezTo>
                    <a:pt x="3148" y="547"/>
                    <a:pt x="2735" y="11"/>
                    <a:pt x="20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3450383" y="4266469"/>
              <a:ext cx="87680" cy="19981"/>
            </a:xfrm>
            <a:custGeom>
              <a:avLst/>
              <a:gdLst/>
              <a:ahLst/>
              <a:cxnLst/>
              <a:rect l="l" t="t" r="r" b="b"/>
              <a:pathLst>
                <a:path w="882" h="201" extrusionOk="0">
                  <a:moveTo>
                    <a:pt x="0" y="0"/>
                  </a:moveTo>
                  <a:cubicBezTo>
                    <a:pt x="279" y="56"/>
                    <a:pt x="514" y="100"/>
                    <a:pt x="659" y="145"/>
                  </a:cubicBezTo>
                  <a:cubicBezTo>
                    <a:pt x="770" y="167"/>
                    <a:pt x="837" y="190"/>
                    <a:pt x="882" y="201"/>
                  </a:cubicBezTo>
                  <a:cubicBezTo>
                    <a:pt x="837" y="179"/>
                    <a:pt x="770" y="156"/>
                    <a:pt x="670" y="123"/>
                  </a:cubicBezTo>
                  <a:lnTo>
                    <a:pt x="469" y="56"/>
                  </a:lnTo>
                  <a:cubicBezTo>
                    <a:pt x="402" y="33"/>
                    <a:pt x="335" y="22"/>
                    <a:pt x="2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671605" y="4266469"/>
              <a:ext cx="556994" cy="803730"/>
            </a:xfrm>
            <a:custGeom>
              <a:avLst/>
              <a:gdLst/>
              <a:ahLst/>
              <a:cxnLst/>
              <a:rect l="l" t="t" r="r" b="b"/>
              <a:pathLst>
                <a:path w="5603" h="8085" extrusionOk="0">
                  <a:moveTo>
                    <a:pt x="3438" y="0"/>
                  </a:moveTo>
                  <a:lnTo>
                    <a:pt x="3371" y="22"/>
                  </a:lnTo>
                  <a:cubicBezTo>
                    <a:pt x="3058" y="134"/>
                    <a:pt x="2757" y="279"/>
                    <a:pt x="2467" y="446"/>
                  </a:cubicBezTo>
                  <a:cubicBezTo>
                    <a:pt x="2400" y="491"/>
                    <a:pt x="2322" y="536"/>
                    <a:pt x="2255" y="580"/>
                  </a:cubicBezTo>
                  <a:lnTo>
                    <a:pt x="2143" y="658"/>
                  </a:lnTo>
                  <a:lnTo>
                    <a:pt x="2121" y="670"/>
                  </a:lnTo>
                  <a:lnTo>
                    <a:pt x="2087" y="692"/>
                  </a:lnTo>
                  <a:lnTo>
                    <a:pt x="2031" y="725"/>
                  </a:lnTo>
                  <a:cubicBezTo>
                    <a:pt x="1964" y="781"/>
                    <a:pt x="1898" y="826"/>
                    <a:pt x="1831" y="882"/>
                  </a:cubicBezTo>
                  <a:lnTo>
                    <a:pt x="1619" y="1049"/>
                  </a:lnTo>
                  <a:cubicBezTo>
                    <a:pt x="1049" y="1518"/>
                    <a:pt x="603" y="2109"/>
                    <a:pt x="302" y="2790"/>
                  </a:cubicBezTo>
                  <a:cubicBezTo>
                    <a:pt x="157" y="3147"/>
                    <a:pt x="67" y="3526"/>
                    <a:pt x="34" y="3906"/>
                  </a:cubicBezTo>
                  <a:cubicBezTo>
                    <a:pt x="0" y="4296"/>
                    <a:pt x="34" y="4676"/>
                    <a:pt x="123" y="5055"/>
                  </a:cubicBezTo>
                  <a:cubicBezTo>
                    <a:pt x="212" y="5435"/>
                    <a:pt x="346" y="5792"/>
                    <a:pt x="536" y="6127"/>
                  </a:cubicBezTo>
                  <a:cubicBezTo>
                    <a:pt x="726" y="6461"/>
                    <a:pt x="949" y="6763"/>
                    <a:pt x="1217" y="7042"/>
                  </a:cubicBezTo>
                  <a:cubicBezTo>
                    <a:pt x="1351" y="7176"/>
                    <a:pt x="1485" y="7309"/>
                    <a:pt x="1630" y="7421"/>
                  </a:cubicBezTo>
                  <a:lnTo>
                    <a:pt x="1741" y="7510"/>
                  </a:lnTo>
                  <a:lnTo>
                    <a:pt x="1853" y="7600"/>
                  </a:lnTo>
                  <a:cubicBezTo>
                    <a:pt x="1931" y="7655"/>
                    <a:pt x="2020" y="7700"/>
                    <a:pt x="2098" y="7745"/>
                  </a:cubicBezTo>
                  <a:cubicBezTo>
                    <a:pt x="2266" y="7845"/>
                    <a:pt x="2433" y="7912"/>
                    <a:pt x="2612" y="7979"/>
                  </a:cubicBezTo>
                  <a:cubicBezTo>
                    <a:pt x="2790" y="8035"/>
                    <a:pt x="2980" y="8068"/>
                    <a:pt x="3170" y="8079"/>
                  </a:cubicBezTo>
                  <a:cubicBezTo>
                    <a:pt x="3222" y="8083"/>
                    <a:pt x="3274" y="8084"/>
                    <a:pt x="3326" y="8084"/>
                  </a:cubicBezTo>
                  <a:cubicBezTo>
                    <a:pt x="3641" y="8084"/>
                    <a:pt x="3954" y="8025"/>
                    <a:pt x="4241" y="7901"/>
                  </a:cubicBezTo>
                  <a:cubicBezTo>
                    <a:pt x="4431" y="7823"/>
                    <a:pt x="4609" y="7722"/>
                    <a:pt x="4777" y="7600"/>
                  </a:cubicBezTo>
                  <a:cubicBezTo>
                    <a:pt x="4855" y="7510"/>
                    <a:pt x="4922" y="7432"/>
                    <a:pt x="4978" y="7354"/>
                  </a:cubicBezTo>
                  <a:cubicBezTo>
                    <a:pt x="5111" y="7198"/>
                    <a:pt x="5234" y="7064"/>
                    <a:pt x="5335" y="6952"/>
                  </a:cubicBezTo>
                  <a:cubicBezTo>
                    <a:pt x="5379" y="6662"/>
                    <a:pt x="5435" y="6383"/>
                    <a:pt x="5524" y="6115"/>
                  </a:cubicBezTo>
                  <a:cubicBezTo>
                    <a:pt x="5547" y="6037"/>
                    <a:pt x="5569" y="5959"/>
                    <a:pt x="5602" y="5881"/>
                  </a:cubicBezTo>
                  <a:cubicBezTo>
                    <a:pt x="5569" y="5781"/>
                    <a:pt x="5524" y="5691"/>
                    <a:pt x="5480" y="5591"/>
                  </a:cubicBezTo>
                  <a:cubicBezTo>
                    <a:pt x="5346" y="5345"/>
                    <a:pt x="5134" y="5133"/>
                    <a:pt x="4888" y="4999"/>
                  </a:cubicBezTo>
                  <a:cubicBezTo>
                    <a:pt x="4728" y="4903"/>
                    <a:pt x="4545" y="4853"/>
                    <a:pt x="4359" y="4853"/>
                  </a:cubicBezTo>
                  <a:cubicBezTo>
                    <a:pt x="4286" y="4853"/>
                    <a:pt x="4213" y="4861"/>
                    <a:pt x="4141" y="4877"/>
                  </a:cubicBezTo>
                  <a:cubicBezTo>
                    <a:pt x="4029" y="4910"/>
                    <a:pt x="3917" y="4955"/>
                    <a:pt x="3817" y="5011"/>
                  </a:cubicBezTo>
                  <a:cubicBezTo>
                    <a:pt x="3728" y="5066"/>
                    <a:pt x="3650" y="5145"/>
                    <a:pt x="3571" y="5223"/>
                  </a:cubicBezTo>
                  <a:cubicBezTo>
                    <a:pt x="3460" y="5379"/>
                    <a:pt x="3393" y="5557"/>
                    <a:pt x="3404" y="5747"/>
                  </a:cubicBezTo>
                  <a:cubicBezTo>
                    <a:pt x="3404" y="5903"/>
                    <a:pt x="3449" y="6048"/>
                    <a:pt x="3527" y="6171"/>
                  </a:cubicBezTo>
                  <a:cubicBezTo>
                    <a:pt x="3594" y="6260"/>
                    <a:pt x="3683" y="6327"/>
                    <a:pt x="3783" y="6372"/>
                  </a:cubicBezTo>
                  <a:cubicBezTo>
                    <a:pt x="3817" y="6394"/>
                    <a:pt x="3862" y="6406"/>
                    <a:pt x="3906" y="6417"/>
                  </a:cubicBezTo>
                  <a:cubicBezTo>
                    <a:pt x="3828" y="6394"/>
                    <a:pt x="3761" y="6350"/>
                    <a:pt x="3694" y="6294"/>
                  </a:cubicBezTo>
                  <a:cubicBezTo>
                    <a:pt x="3672" y="6272"/>
                    <a:pt x="3650" y="6249"/>
                    <a:pt x="3638" y="6227"/>
                  </a:cubicBezTo>
                  <a:cubicBezTo>
                    <a:pt x="3616" y="6193"/>
                    <a:pt x="3594" y="6171"/>
                    <a:pt x="3571" y="6138"/>
                  </a:cubicBezTo>
                  <a:cubicBezTo>
                    <a:pt x="3516" y="6026"/>
                    <a:pt x="3482" y="5881"/>
                    <a:pt x="3482" y="5747"/>
                  </a:cubicBezTo>
                  <a:cubicBezTo>
                    <a:pt x="3493" y="5580"/>
                    <a:pt x="3560" y="5423"/>
                    <a:pt x="3672" y="5301"/>
                  </a:cubicBezTo>
                  <a:cubicBezTo>
                    <a:pt x="3806" y="5156"/>
                    <a:pt x="3984" y="5066"/>
                    <a:pt x="4174" y="5044"/>
                  </a:cubicBezTo>
                  <a:cubicBezTo>
                    <a:pt x="4218" y="5036"/>
                    <a:pt x="4263" y="5031"/>
                    <a:pt x="4307" y="5031"/>
                  </a:cubicBezTo>
                  <a:cubicBezTo>
                    <a:pt x="4673" y="5031"/>
                    <a:pt x="5058" y="5306"/>
                    <a:pt x="5257" y="5714"/>
                  </a:cubicBezTo>
                  <a:cubicBezTo>
                    <a:pt x="5312" y="5825"/>
                    <a:pt x="5357" y="5948"/>
                    <a:pt x="5379" y="6071"/>
                  </a:cubicBezTo>
                  <a:cubicBezTo>
                    <a:pt x="5402" y="6193"/>
                    <a:pt x="5402" y="6316"/>
                    <a:pt x="5368" y="6439"/>
                  </a:cubicBezTo>
                  <a:cubicBezTo>
                    <a:pt x="5268" y="6696"/>
                    <a:pt x="5100" y="6919"/>
                    <a:pt x="4888" y="7097"/>
                  </a:cubicBezTo>
                  <a:cubicBezTo>
                    <a:pt x="4462" y="7482"/>
                    <a:pt x="3900" y="7692"/>
                    <a:pt x="3329" y="7692"/>
                  </a:cubicBezTo>
                  <a:cubicBezTo>
                    <a:pt x="3287" y="7692"/>
                    <a:pt x="3245" y="7691"/>
                    <a:pt x="3203" y="7689"/>
                  </a:cubicBezTo>
                  <a:cubicBezTo>
                    <a:pt x="3047" y="7678"/>
                    <a:pt x="2891" y="7644"/>
                    <a:pt x="2734" y="7588"/>
                  </a:cubicBezTo>
                  <a:cubicBezTo>
                    <a:pt x="2589" y="7544"/>
                    <a:pt x="2433" y="7477"/>
                    <a:pt x="2299" y="7399"/>
                  </a:cubicBezTo>
                  <a:cubicBezTo>
                    <a:pt x="2232" y="7354"/>
                    <a:pt x="2154" y="7309"/>
                    <a:pt x="2087" y="7254"/>
                  </a:cubicBezTo>
                  <a:lnTo>
                    <a:pt x="1998" y="7187"/>
                  </a:lnTo>
                  <a:lnTo>
                    <a:pt x="1886" y="7097"/>
                  </a:lnTo>
                  <a:cubicBezTo>
                    <a:pt x="1496" y="6763"/>
                    <a:pt x="1161" y="6361"/>
                    <a:pt x="915" y="5915"/>
                  </a:cubicBezTo>
                  <a:cubicBezTo>
                    <a:pt x="748" y="5602"/>
                    <a:pt x="625" y="5278"/>
                    <a:pt x="536" y="4944"/>
                  </a:cubicBezTo>
                  <a:cubicBezTo>
                    <a:pt x="369" y="4274"/>
                    <a:pt x="424" y="3571"/>
                    <a:pt x="681" y="2935"/>
                  </a:cubicBezTo>
                  <a:cubicBezTo>
                    <a:pt x="949" y="2310"/>
                    <a:pt x="1351" y="1763"/>
                    <a:pt x="1864" y="1317"/>
                  </a:cubicBezTo>
                  <a:lnTo>
                    <a:pt x="2054" y="1161"/>
                  </a:lnTo>
                  <a:cubicBezTo>
                    <a:pt x="2110" y="1105"/>
                    <a:pt x="2188" y="1060"/>
                    <a:pt x="2255" y="1004"/>
                  </a:cubicBezTo>
                  <a:lnTo>
                    <a:pt x="2299" y="971"/>
                  </a:lnTo>
                  <a:lnTo>
                    <a:pt x="2322" y="949"/>
                  </a:lnTo>
                  <a:lnTo>
                    <a:pt x="2344" y="937"/>
                  </a:lnTo>
                  <a:lnTo>
                    <a:pt x="2444" y="870"/>
                  </a:lnTo>
                  <a:cubicBezTo>
                    <a:pt x="2511" y="815"/>
                    <a:pt x="2578" y="770"/>
                    <a:pt x="2645" y="737"/>
                  </a:cubicBezTo>
                  <a:cubicBezTo>
                    <a:pt x="2913" y="569"/>
                    <a:pt x="3192" y="424"/>
                    <a:pt x="3482" y="312"/>
                  </a:cubicBezTo>
                  <a:cubicBezTo>
                    <a:pt x="3761" y="201"/>
                    <a:pt x="4040" y="112"/>
                    <a:pt x="4330" y="45"/>
                  </a:cubicBezTo>
                  <a:cubicBezTo>
                    <a:pt x="4408" y="22"/>
                    <a:pt x="4475" y="11"/>
                    <a:pt x="455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3145294" y="4956473"/>
              <a:ext cx="56664" cy="65511"/>
            </a:xfrm>
            <a:custGeom>
              <a:avLst/>
              <a:gdLst/>
              <a:ahLst/>
              <a:cxnLst/>
              <a:rect l="l" t="t" r="r" b="b"/>
              <a:pathLst>
                <a:path w="570" h="659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8" y="112"/>
                    <a:pt x="335" y="246"/>
                    <a:pt x="213" y="402"/>
                  </a:cubicBezTo>
                  <a:cubicBezTo>
                    <a:pt x="146" y="480"/>
                    <a:pt x="67" y="569"/>
                    <a:pt x="1" y="659"/>
                  </a:cubicBezTo>
                  <a:cubicBezTo>
                    <a:pt x="123" y="580"/>
                    <a:pt x="224" y="491"/>
                    <a:pt x="324" y="402"/>
                  </a:cubicBezTo>
                  <a:cubicBezTo>
                    <a:pt x="346" y="391"/>
                    <a:pt x="358" y="368"/>
                    <a:pt x="369" y="357"/>
                  </a:cubicBezTo>
                  <a:lnTo>
                    <a:pt x="547" y="123"/>
                  </a:lnTo>
                  <a:cubicBezTo>
                    <a:pt x="547" y="78"/>
                    <a:pt x="558" y="45"/>
                    <a:pt x="5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3201858" y="4851099"/>
              <a:ext cx="34495" cy="106568"/>
            </a:xfrm>
            <a:custGeom>
              <a:avLst/>
              <a:gdLst/>
              <a:ahLst/>
              <a:cxnLst/>
              <a:rect l="l" t="t" r="r" b="b"/>
              <a:pathLst>
                <a:path w="347" h="1072" extrusionOk="0">
                  <a:moveTo>
                    <a:pt x="257" y="0"/>
                  </a:moveTo>
                  <a:cubicBezTo>
                    <a:pt x="235" y="78"/>
                    <a:pt x="202" y="156"/>
                    <a:pt x="179" y="234"/>
                  </a:cubicBezTo>
                  <a:cubicBezTo>
                    <a:pt x="101" y="502"/>
                    <a:pt x="34" y="792"/>
                    <a:pt x="1" y="1071"/>
                  </a:cubicBezTo>
                  <a:cubicBezTo>
                    <a:pt x="90" y="971"/>
                    <a:pt x="179" y="882"/>
                    <a:pt x="246" y="815"/>
                  </a:cubicBezTo>
                  <a:lnTo>
                    <a:pt x="257" y="804"/>
                  </a:lnTo>
                  <a:cubicBezTo>
                    <a:pt x="280" y="748"/>
                    <a:pt x="291" y="692"/>
                    <a:pt x="313" y="647"/>
                  </a:cubicBezTo>
                  <a:cubicBezTo>
                    <a:pt x="347" y="424"/>
                    <a:pt x="335" y="201"/>
                    <a:pt x="2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3199671" y="4939773"/>
              <a:ext cx="23361" cy="33402"/>
            </a:xfrm>
            <a:custGeom>
              <a:avLst/>
              <a:gdLst/>
              <a:ahLst/>
              <a:cxnLst/>
              <a:rect l="l" t="t" r="r" b="b"/>
              <a:pathLst>
                <a:path w="235" h="336" extrusionOk="0">
                  <a:moveTo>
                    <a:pt x="235" y="1"/>
                  </a:moveTo>
                  <a:cubicBezTo>
                    <a:pt x="168" y="79"/>
                    <a:pt x="90" y="179"/>
                    <a:pt x="0" y="291"/>
                  </a:cubicBezTo>
                  <a:cubicBezTo>
                    <a:pt x="0" y="302"/>
                    <a:pt x="0" y="324"/>
                    <a:pt x="0" y="336"/>
                  </a:cubicBezTo>
                  <a:cubicBezTo>
                    <a:pt x="34" y="291"/>
                    <a:pt x="67" y="246"/>
                    <a:pt x="112" y="202"/>
                  </a:cubicBezTo>
                  <a:cubicBezTo>
                    <a:pt x="157" y="135"/>
                    <a:pt x="190" y="68"/>
                    <a:pt x="23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3200765" y="4930925"/>
              <a:ext cx="26741" cy="36682"/>
            </a:xfrm>
            <a:custGeom>
              <a:avLst/>
              <a:gdLst/>
              <a:ahLst/>
              <a:cxnLst/>
              <a:rect l="l" t="t" r="r" b="b"/>
              <a:pathLst>
                <a:path w="269" h="369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90" y="67"/>
                    <a:pt x="112" y="157"/>
                    <a:pt x="12" y="257"/>
                  </a:cubicBezTo>
                  <a:cubicBezTo>
                    <a:pt x="12" y="291"/>
                    <a:pt x="0" y="335"/>
                    <a:pt x="0" y="369"/>
                  </a:cubicBezTo>
                  <a:cubicBezTo>
                    <a:pt x="79" y="268"/>
                    <a:pt x="157" y="168"/>
                    <a:pt x="224" y="90"/>
                  </a:cubicBezTo>
                  <a:cubicBezTo>
                    <a:pt x="235" y="56"/>
                    <a:pt x="246" y="34"/>
                    <a:pt x="2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3537963" y="4285257"/>
              <a:ext cx="3479" cy="2386"/>
            </a:xfrm>
            <a:custGeom>
              <a:avLst/>
              <a:gdLst/>
              <a:ahLst/>
              <a:cxnLst/>
              <a:rect l="l" t="t" r="r" b="b"/>
              <a:pathLst>
                <a:path w="35" h="24" extrusionOk="0">
                  <a:moveTo>
                    <a:pt x="1" y="1"/>
                  </a:moveTo>
                  <a:lnTo>
                    <a:pt x="1" y="1"/>
                  </a:lnTo>
                  <a:lnTo>
                    <a:pt x="34" y="23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3011886" y="4815411"/>
              <a:ext cx="116906" cy="90065"/>
            </a:xfrm>
            <a:custGeom>
              <a:avLst/>
              <a:gdLst/>
              <a:ahLst/>
              <a:cxnLst/>
              <a:rect l="l" t="t" r="r" b="b"/>
              <a:pathLst>
                <a:path w="1176" h="906" extrusionOk="0">
                  <a:moveTo>
                    <a:pt x="483" y="895"/>
                  </a:moveTo>
                  <a:lnTo>
                    <a:pt x="483" y="895"/>
                  </a:lnTo>
                  <a:cubicBezTo>
                    <a:pt x="498" y="898"/>
                    <a:pt x="513" y="900"/>
                    <a:pt x="528" y="902"/>
                  </a:cubicBezTo>
                  <a:lnTo>
                    <a:pt x="528" y="902"/>
                  </a:lnTo>
                  <a:lnTo>
                    <a:pt x="483" y="895"/>
                  </a:lnTo>
                  <a:close/>
                  <a:moveTo>
                    <a:pt x="585" y="0"/>
                  </a:moveTo>
                  <a:cubicBezTo>
                    <a:pt x="220" y="0"/>
                    <a:pt x="0" y="404"/>
                    <a:pt x="204" y="705"/>
                  </a:cubicBezTo>
                  <a:cubicBezTo>
                    <a:pt x="249" y="761"/>
                    <a:pt x="305" y="805"/>
                    <a:pt x="360" y="839"/>
                  </a:cubicBezTo>
                  <a:cubicBezTo>
                    <a:pt x="416" y="861"/>
                    <a:pt x="483" y="884"/>
                    <a:pt x="550" y="895"/>
                  </a:cubicBezTo>
                  <a:lnTo>
                    <a:pt x="611" y="905"/>
                  </a:lnTo>
                  <a:lnTo>
                    <a:pt x="611" y="905"/>
                  </a:lnTo>
                  <a:cubicBezTo>
                    <a:pt x="723" y="899"/>
                    <a:pt x="829" y="853"/>
                    <a:pt x="918" y="772"/>
                  </a:cubicBezTo>
                  <a:cubicBezTo>
                    <a:pt x="1175" y="493"/>
                    <a:pt x="1008" y="35"/>
                    <a:pt x="628" y="2"/>
                  </a:cubicBezTo>
                  <a:cubicBezTo>
                    <a:pt x="614" y="1"/>
                    <a:pt x="599" y="0"/>
                    <a:pt x="585" y="0"/>
                  </a:cubicBezTo>
                  <a:close/>
                  <a:moveTo>
                    <a:pt x="528" y="902"/>
                  </a:moveTo>
                  <a:lnTo>
                    <a:pt x="550" y="906"/>
                  </a:lnTo>
                  <a:lnTo>
                    <a:pt x="617" y="906"/>
                  </a:lnTo>
                  <a:lnTo>
                    <a:pt x="611" y="905"/>
                  </a:lnTo>
                  <a:lnTo>
                    <a:pt x="611" y="905"/>
                  </a:lnTo>
                  <a:cubicBezTo>
                    <a:pt x="602" y="905"/>
                    <a:pt x="594" y="906"/>
                    <a:pt x="585" y="906"/>
                  </a:cubicBezTo>
                  <a:cubicBezTo>
                    <a:pt x="566" y="906"/>
                    <a:pt x="547" y="904"/>
                    <a:pt x="528" y="90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3032165" y="4885395"/>
              <a:ext cx="39963" cy="20081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0" y="1"/>
                  </a:moveTo>
                  <a:cubicBezTo>
                    <a:pt x="9" y="12"/>
                    <a:pt x="18" y="22"/>
                    <a:pt x="28" y="32"/>
                  </a:cubicBezTo>
                  <a:lnTo>
                    <a:pt x="28" y="32"/>
                  </a:lnTo>
                  <a:cubicBezTo>
                    <a:pt x="18" y="21"/>
                    <a:pt x="9" y="10"/>
                    <a:pt x="0" y="1"/>
                  </a:cubicBezTo>
                  <a:close/>
                  <a:moveTo>
                    <a:pt x="28" y="32"/>
                  </a:moveTo>
                  <a:lnTo>
                    <a:pt x="28" y="32"/>
                  </a:lnTo>
                  <a:cubicBezTo>
                    <a:pt x="41" y="49"/>
                    <a:pt x="54" y="66"/>
                    <a:pt x="67" y="79"/>
                  </a:cubicBezTo>
                  <a:cubicBezTo>
                    <a:pt x="123" y="135"/>
                    <a:pt x="201" y="168"/>
                    <a:pt x="279" y="191"/>
                  </a:cubicBezTo>
                  <a:lnTo>
                    <a:pt x="335" y="202"/>
                  </a:lnTo>
                  <a:lnTo>
                    <a:pt x="402" y="202"/>
                  </a:lnTo>
                  <a:lnTo>
                    <a:pt x="346" y="191"/>
                  </a:lnTo>
                  <a:cubicBezTo>
                    <a:pt x="279" y="180"/>
                    <a:pt x="212" y="157"/>
                    <a:pt x="156" y="135"/>
                  </a:cubicBezTo>
                  <a:cubicBezTo>
                    <a:pt x="112" y="108"/>
                    <a:pt x="67" y="74"/>
                    <a:pt x="28" y="3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3116465" y="4267165"/>
              <a:ext cx="260752" cy="260057"/>
            </a:xfrm>
            <a:custGeom>
              <a:avLst/>
              <a:gdLst/>
              <a:ahLst/>
              <a:cxnLst/>
              <a:rect l="l" t="t" r="r" b="b"/>
              <a:pathLst>
                <a:path w="2623" h="2616" extrusionOk="0">
                  <a:moveTo>
                    <a:pt x="2498" y="1"/>
                  </a:moveTo>
                  <a:cubicBezTo>
                    <a:pt x="2159" y="1"/>
                    <a:pt x="1213" y="67"/>
                    <a:pt x="670" y="763"/>
                  </a:cubicBezTo>
                  <a:cubicBezTo>
                    <a:pt x="0" y="1633"/>
                    <a:pt x="547" y="2258"/>
                    <a:pt x="1027" y="2615"/>
                  </a:cubicBezTo>
                  <a:cubicBezTo>
                    <a:pt x="1340" y="2002"/>
                    <a:pt x="1507" y="584"/>
                    <a:pt x="2589" y="261"/>
                  </a:cubicBezTo>
                  <a:lnTo>
                    <a:pt x="2589" y="261"/>
                  </a:lnTo>
                  <a:cubicBezTo>
                    <a:pt x="2054" y="305"/>
                    <a:pt x="837" y="953"/>
                    <a:pt x="971" y="1712"/>
                  </a:cubicBezTo>
                  <a:cubicBezTo>
                    <a:pt x="770" y="1399"/>
                    <a:pt x="770" y="495"/>
                    <a:pt x="2623" y="4"/>
                  </a:cubicBezTo>
                  <a:cubicBezTo>
                    <a:pt x="2623" y="4"/>
                    <a:pt x="2577" y="1"/>
                    <a:pt x="24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2978484" y="4283070"/>
              <a:ext cx="250116" cy="247531"/>
            </a:xfrm>
            <a:custGeom>
              <a:avLst/>
              <a:gdLst/>
              <a:ahLst/>
              <a:cxnLst/>
              <a:rect l="l" t="t" r="r" b="b"/>
              <a:pathLst>
                <a:path w="2516" h="2490" extrusionOk="0">
                  <a:moveTo>
                    <a:pt x="2515" y="0"/>
                  </a:moveTo>
                  <a:lnTo>
                    <a:pt x="2515" y="0"/>
                  </a:lnTo>
                  <a:cubicBezTo>
                    <a:pt x="1701" y="123"/>
                    <a:pt x="1065" y="1116"/>
                    <a:pt x="897" y="1585"/>
                  </a:cubicBezTo>
                  <a:cubicBezTo>
                    <a:pt x="618" y="871"/>
                    <a:pt x="1388" y="335"/>
                    <a:pt x="1879" y="56"/>
                  </a:cubicBezTo>
                  <a:cubicBezTo>
                    <a:pt x="1867" y="55"/>
                    <a:pt x="1853" y="54"/>
                    <a:pt x="1836" y="54"/>
                  </a:cubicBezTo>
                  <a:cubicBezTo>
                    <a:pt x="1619" y="54"/>
                    <a:pt x="1072" y="206"/>
                    <a:pt x="574" y="860"/>
                  </a:cubicBezTo>
                  <a:cubicBezTo>
                    <a:pt x="1" y="1620"/>
                    <a:pt x="559" y="2489"/>
                    <a:pt x="864" y="2489"/>
                  </a:cubicBezTo>
                  <a:cubicBezTo>
                    <a:pt x="868" y="2489"/>
                    <a:pt x="871" y="2489"/>
                    <a:pt x="875" y="2489"/>
                  </a:cubicBezTo>
                  <a:cubicBezTo>
                    <a:pt x="1165" y="2467"/>
                    <a:pt x="1277" y="2255"/>
                    <a:pt x="1355" y="1462"/>
                  </a:cubicBezTo>
                  <a:cubicBezTo>
                    <a:pt x="1422" y="670"/>
                    <a:pt x="2515" y="0"/>
                    <a:pt x="25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2892395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1975" y="0"/>
                  </a:moveTo>
                  <a:cubicBezTo>
                    <a:pt x="792" y="648"/>
                    <a:pt x="714" y="1596"/>
                    <a:pt x="737" y="2266"/>
                  </a:cubicBezTo>
                  <a:cubicBezTo>
                    <a:pt x="246" y="1540"/>
                    <a:pt x="949" y="603"/>
                    <a:pt x="1328" y="134"/>
                  </a:cubicBezTo>
                  <a:lnTo>
                    <a:pt x="1328" y="134"/>
                  </a:lnTo>
                  <a:cubicBezTo>
                    <a:pt x="0" y="1161"/>
                    <a:pt x="179" y="2690"/>
                    <a:pt x="703" y="3080"/>
                  </a:cubicBezTo>
                  <a:cubicBezTo>
                    <a:pt x="859" y="3197"/>
                    <a:pt x="1000" y="3243"/>
                    <a:pt x="1118" y="3243"/>
                  </a:cubicBezTo>
                  <a:cubicBezTo>
                    <a:pt x="1396" y="3243"/>
                    <a:pt x="1550" y="2986"/>
                    <a:pt x="1496" y="2790"/>
                  </a:cubicBezTo>
                  <a:cubicBezTo>
                    <a:pt x="1417" y="2511"/>
                    <a:pt x="1027" y="2087"/>
                    <a:pt x="1027" y="1641"/>
                  </a:cubicBezTo>
                  <a:cubicBezTo>
                    <a:pt x="982" y="692"/>
                    <a:pt x="1685" y="168"/>
                    <a:pt x="197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3089823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" y="78"/>
                  </a:moveTo>
                  <a:cubicBezTo>
                    <a:pt x="34" y="45"/>
                    <a:pt x="79" y="23"/>
                    <a:pt x="123" y="0"/>
                  </a:cubicBezTo>
                  <a:cubicBezTo>
                    <a:pt x="79" y="23"/>
                    <a:pt x="34" y="45"/>
                    <a:pt x="1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2813563" y="4337447"/>
              <a:ext cx="176552" cy="400622"/>
            </a:xfrm>
            <a:custGeom>
              <a:avLst/>
              <a:gdLst/>
              <a:ahLst/>
              <a:cxnLst/>
              <a:rect l="l" t="t" r="r" b="b"/>
              <a:pathLst>
                <a:path w="1776" h="4030" extrusionOk="0">
                  <a:moveTo>
                    <a:pt x="1697" y="0"/>
                  </a:moveTo>
                  <a:cubicBezTo>
                    <a:pt x="470" y="1183"/>
                    <a:pt x="615" y="2321"/>
                    <a:pt x="637" y="2790"/>
                  </a:cubicBezTo>
                  <a:cubicBezTo>
                    <a:pt x="369" y="1886"/>
                    <a:pt x="570" y="915"/>
                    <a:pt x="1195" y="201"/>
                  </a:cubicBezTo>
                  <a:lnTo>
                    <a:pt x="1195" y="201"/>
                  </a:lnTo>
                  <a:cubicBezTo>
                    <a:pt x="101" y="1138"/>
                    <a:pt x="1" y="2857"/>
                    <a:pt x="425" y="3515"/>
                  </a:cubicBezTo>
                  <a:cubicBezTo>
                    <a:pt x="668" y="3877"/>
                    <a:pt x="1019" y="4030"/>
                    <a:pt x="1294" y="4030"/>
                  </a:cubicBezTo>
                  <a:cubicBezTo>
                    <a:pt x="1510" y="4030"/>
                    <a:pt x="1679" y="3935"/>
                    <a:pt x="1708" y="3772"/>
                  </a:cubicBezTo>
                  <a:cubicBezTo>
                    <a:pt x="1775" y="3415"/>
                    <a:pt x="1362" y="3058"/>
                    <a:pt x="1050" y="2433"/>
                  </a:cubicBezTo>
                  <a:cubicBezTo>
                    <a:pt x="492" y="1261"/>
                    <a:pt x="1563" y="134"/>
                    <a:pt x="169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983355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751431" y="4629216"/>
              <a:ext cx="368413" cy="373682"/>
            </a:xfrm>
            <a:custGeom>
              <a:avLst/>
              <a:gdLst/>
              <a:ahLst/>
              <a:cxnLst/>
              <a:rect l="l" t="t" r="r" b="b"/>
              <a:pathLst>
                <a:path w="3706" h="3759" extrusionOk="0">
                  <a:moveTo>
                    <a:pt x="414" y="0"/>
                  </a:moveTo>
                  <a:cubicBezTo>
                    <a:pt x="1" y="670"/>
                    <a:pt x="146" y="2745"/>
                    <a:pt x="1574" y="3493"/>
                  </a:cubicBezTo>
                  <a:cubicBezTo>
                    <a:pt x="1941" y="3686"/>
                    <a:pt x="2261" y="3758"/>
                    <a:pt x="2533" y="3758"/>
                  </a:cubicBezTo>
                  <a:cubicBezTo>
                    <a:pt x="3313" y="3758"/>
                    <a:pt x="3706" y="3170"/>
                    <a:pt x="3706" y="3169"/>
                  </a:cubicBezTo>
                  <a:lnTo>
                    <a:pt x="3706" y="3169"/>
                  </a:lnTo>
                  <a:cubicBezTo>
                    <a:pt x="3542" y="3246"/>
                    <a:pt x="3367" y="3283"/>
                    <a:pt x="3194" y="3283"/>
                  </a:cubicBezTo>
                  <a:cubicBezTo>
                    <a:pt x="2885" y="3283"/>
                    <a:pt x="2580" y="3164"/>
                    <a:pt x="2344" y="2935"/>
                  </a:cubicBezTo>
                  <a:cubicBezTo>
                    <a:pt x="1954" y="2522"/>
                    <a:pt x="2010" y="1853"/>
                    <a:pt x="2300" y="1462"/>
                  </a:cubicBezTo>
                  <a:lnTo>
                    <a:pt x="2300" y="1462"/>
                  </a:lnTo>
                  <a:cubicBezTo>
                    <a:pt x="1507" y="1607"/>
                    <a:pt x="1429" y="2645"/>
                    <a:pt x="1764" y="3036"/>
                  </a:cubicBezTo>
                  <a:cubicBezTo>
                    <a:pt x="659" y="2466"/>
                    <a:pt x="336" y="1027"/>
                    <a:pt x="4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3534683" y="4267562"/>
              <a:ext cx="15607" cy="11134"/>
            </a:xfrm>
            <a:custGeom>
              <a:avLst/>
              <a:gdLst/>
              <a:ahLst/>
              <a:cxnLst/>
              <a:rect l="l" t="t" r="r" b="b"/>
              <a:pathLst>
                <a:path w="157" h="112" extrusionOk="0">
                  <a:moveTo>
                    <a:pt x="1" y="0"/>
                  </a:moveTo>
                  <a:cubicBezTo>
                    <a:pt x="45" y="34"/>
                    <a:pt x="79" y="78"/>
                    <a:pt x="123" y="112"/>
                  </a:cubicBezTo>
                  <a:lnTo>
                    <a:pt x="157" y="112"/>
                  </a:lnTo>
                  <a:cubicBezTo>
                    <a:pt x="123" y="78"/>
                    <a:pt x="90" y="45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3546910" y="4277503"/>
              <a:ext cx="32209" cy="31215"/>
            </a:xfrm>
            <a:custGeom>
              <a:avLst/>
              <a:gdLst/>
              <a:ahLst/>
              <a:cxnLst/>
              <a:rect l="l" t="t" r="r" b="b"/>
              <a:pathLst>
                <a:path w="324" h="314" extrusionOk="0">
                  <a:moveTo>
                    <a:pt x="0" y="1"/>
                  </a:moveTo>
                  <a:cubicBezTo>
                    <a:pt x="45" y="45"/>
                    <a:pt x="101" y="101"/>
                    <a:pt x="134" y="135"/>
                  </a:cubicBezTo>
                  <a:cubicBezTo>
                    <a:pt x="257" y="268"/>
                    <a:pt x="324" y="313"/>
                    <a:pt x="324" y="313"/>
                  </a:cubicBezTo>
                  <a:cubicBezTo>
                    <a:pt x="324" y="313"/>
                    <a:pt x="268" y="257"/>
                    <a:pt x="156" y="135"/>
                  </a:cubicBezTo>
                  <a:cubicBezTo>
                    <a:pt x="123" y="101"/>
                    <a:pt x="78" y="56"/>
                    <a:pt x="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279497" y="4375521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2120" y="0"/>
                  </a:moveTo>
                  <a:cubicBezTo>
                    <a:pt x="1549" y="0"/>
                    <a:pt x="796" y="271"/>
                    <a:pt x="1" y="1313"/>
                  </a:cubicBezTo>
                  <a:cubicBezTo>
                    <a:pt x="760" y="1793"/>
                    <a:pt x="1373" y="1983"/>
                    <a:pt x="1831" y="2005"/>
                  </a:cubicBezTo>
                  <a:cubicBezTo>
                    <a:pt x="1987" y="1938"/>
                    <a:pt x="2132" y="1860"/>
                    <a:pt x="2289" y="1804"/>
                  </a:cubicBezTo>
                  <a:cubicBezTo>
                    <a:pt x="2344" y="1782"/>
                    <a:pt x="2389" y="1771"/>
                    <a:pt x="2445" y="1749"/>
                  </a:cubicBezTo>
                  <a:cubicBezTo>
                    <a:pt x="2043" y="1682"/>
                    <a:pt x="1463" y="1503"/>
                    <a:pt x="1251" y="1079"/>
                  </a:cubicBezTo>
                  <a:cubicBezTo>
                    <a:pt x="1623" y="764"/>
                    <a:pt x="2339" y="522"/>
                    <a:pt x="2881" y="522"/>
                  </a:cubicBezTo>
                  <a:cubicBezTo>
                    <a:pt x="2972" y="522"/>
                    <a:pt x="3058" y="529"/>
                    <a:pt x="3137" y="543"/>
                  </a:cubicBezTo>
                  <a:cubicBezTo>
                    <a:pt x="3070" y="432"/>
                    <a:pt x="3003" y="320"/>
                    <a:pt x="2947" y="197"/>
                  </a:cubicBezTo>
                  <a:cubicBezTo>
                    <a:pt x="2766" y="107"/>
                    <a:pt x="2479" y="0"/>
                    <a:pt x="21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3461418" y="4549290"/>
              <a:ext cx="101100" cy="27835"/>
            </a:xfrm>
            <a:custGeom>
              <a:avLst/>
              <a:gdLst/>
              <a:ahLst/>
              <a:cxnLst/>
              <a:rect l="l" t="t" r="r" b="b"/>
              <a:pathLst>
                <a:path w="1017" h="280" extrusionOk="0">
                  <a:moveTo>
                    <a:pt x="615" y="1"/>
                  </a:moveTo>
                  <a:cubicBezTo>
                    <a:pt x="559" y="23"/>
                    <a:pt x="514" y="34"/>
                    <a:pt x="459" y="56"/>
                  </a:cubicBezTo>
                  <a:cubicBezTo>
                    <a:pt x="302" y="123"/>
                    <a:pt x="157" y="202"/>
                    <a:pt x="1" y="268"/>
                  </a:cubicBezTo>
                  <a:cubicBezTo>
                    <a:pt x="60" y="276"/>
                    <a:pt x="121" y="280"/>
                    <a:pt x="182" y="280"/>
                  </a:cubicBezTo>
                  <a:cubicBezTo>
                    <a:pt x="305" y="280"/>
                    <a:pt x="429" y="265"/>
                    <a:pt x="548" y="235"/>
                  </a:cubicBezTo>
                  <a:cubicBezTo>
                    <a:pt x="938" y="157"/>
                    <a:pt x="1016" y="56"/>
                    <a:pt x="1016" y="56"/>
                  </a:cubicBezTo>
                  <a:cubicBezTo>
                    <a:pt x="883" y="45"/>
                    <a:pt x="749" y="34"/>
                    <a:pt x="61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3572359" y="4395105"/>
              <a:ext cx="52290" cy="41156"/>
            </a:xfrm>
            <a:custGeom>
              <a:avLst/>
              <a:gdLst/>
              <a:ahLst/>
              <a:cxnLst/>
              <a:rect l="l" t="t" r="r" b="b"/>
              <a:pathLst>
                <a:path w="526" h="414" extrusionOk="0">
                  <a:moveTo>
                    <a:pt x="1" y="0"/>
                  </a:moveTo>
                  <a:cubicBezTo>
                    <a:pt x="57" y="123"/>
                    <a:pt x="124" y="235"/>
                    <a:pt x="191" y="346"/>
                  </a:cubicBezTo>
                  <a:cubicBezTo>
                    <a:pt x="258" y="358"/>
                    <a:pt x="336" y="380"/>
                    <a:pt x="403" y="413"/>
                  </a:cubicBezTo>
                  <a:cubicBezTo>
                    <a:pt x="525" y="291"/>
                    <a:pt x="202" y="123"/>
                    <a:pt x="202" y="123"/>
                  </a:cubicBezTo>
                  <a:cubicBezTo>
                    <a:pt x="135" y="79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3480306" y="4266469"/>
              <a:ext cx="65611" cy="18888"/>
            </a:xfrm>
            <a:custGeom>
              <a:avLst/>
              <a:gdLst/>
              <a:ahLst/>
              <a:cxnLst/>
              <a:rect l="l" t="t" r="r" b="b"/>
              <a:pathLst>
                <a:path w="660" h="190" extrusionOk="0">
                  <a:moveTo>
                    <a:pt x="1" y="0"/>
                  </a:moveTo>
                  <a:lnTo>
                    <a:pt x="168" y="56"/>
                  </a:lnTo>
                  <a:cubicBezTo>
                    <a:pt x="302" y="89"/>
                    <a:pt x="436" y="134"/>
                    <a:pt x="581" y="190"/>
                  </a:cubicBezTo>
                  <a:cubicBezTo>
                    <a:pt x="581" y="179"/>
                    <a:pt x="581" y="156"/>
                    <a:pt x="570" y="145"/>
                  </a:cubicBezTo>
                  <a:lnTo>
                    <a:pt x="659" y="134"/>
                  </a:lnTo>
                  <a:cubicBezTo>
                    <a:pt x="614" y="89"/>
                    <a:pt x="570" y="45"/>
                    <a:pt x="52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3537963" y="4279690"/>
              <a:ext cx="23461" cy="13420"/>
            </a:xfrm>
            <a:custGeom>
              <a:avLst/>
              <a:gdLst/>
              <a:ahLst/>
              <a:cxnLst/>
              <a:rect l="l" t="t" r="r" b="b"/>
              <a:pathLst>
                <a:path w="236" h="135" extrusionOk="0">
                  <a:moveTo>
                    <a:pt x="79" y="1"/>
                  </a:moveTo>
                  <a:lnTo>
                    <a:pt x="1" y="12"/>
                  </a:lnTo>
                  <a:cubicBezTo>
                    <a:pt x="1" y="23"/>
                    <a:pt x="1" y="34"/>
                    <a:pt x="1" y="57"/>
                  </a:cubicBezTo>
                  <a:cubicBezTo>
                    <a:pt x="79" y="90"/>
                    <a:pt x="157" y="124"/>
                    <a:pt x="235" y="135"/>
                  </a:cubicBezTo>
                  <a:cubicBezTo>
                    <a:pt x="191" y="101"/>
                    <a:pt x="135" y="46"/>
                    <a:pt x="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3477025" y="4266469"/>
              <a:ext cx="20081" cy="5567"/>
            </a:xfrm>
            <a:custGeom>
              <a:avLst/>
              <a:gdLst/>
              <a:ahLst/>
              <a:cxnLst/>
              <a:rect l="l" t="t" r="r" b="b"/>
              <a:pathLst>
                <a:path w="202" h="56" extrusionOk="0">
                  <a:moveTo>
                    <a:pt x="0" y="0"/>
                  </a:moveTo>
                  <a:cubicBezTo>
                    <a:pt x="55" y="16"/>
                    <a:pt x="105" y="26"/>
                    <a:pt x="149" y="38"/>
                  </a:cubicBezTo>
                  <a:lnTo>
                    <a:pt x="149" y="38"/>
                  </a:lnTo>
                  <a:lnTo>
                    <a:pt x="34" y="0"/>
                  </a:lnTo>
                  <a:close/>
                  <a:moveTo>
                    <a:pt x="149" y="38"/>
                  </a:moveTo>
                  <a:lnTo>
                    <a:pt x="201" y="56"/>
                  </a:lnTo>
                  <a:cubicBezTo>
                    <a:pt x="185" y="49"/>
                    <a:pt x="167" y="44"/>
                    <a:pt x="149" y="3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3532496" y="4266469"/>
              <a:ext cx="14514" cy="13321"/>
            </a:xfrm>
            <a:custGeom>
              <a:avLst/>
              <a:gdLst/>
              <a:ahLst/>
              <a:cxnLst/>
              <a:rect l="l" t="t" r="r" b="b"/>
              <a:pathLst>
                <a:path w="146" h="134" extrusionOk="0">
                  <a:moveTo>
                    <a:pt x="0" y="0"/>
                  </a:moveTo>
                  <a:cubicBezTo>
                    <a:pt x="45" y="45"/>
                    <a:pt x="89" y="89"/>
                    <a:pt x="134" y="134"/>
                  </a:cubicBezTo>
                  <a:lnTo>
                    <a:pt x="145" y="123"/>
                  </a:lnTo>
                  <a:cubicBezTo>
                    <a:pt x="101" y="89"/>
                    <a:pt x="67" y="45"/>
                    <a:pt x="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3545817" y="4278597"/>
              <a:ext cx="15607" cy="14514"/>
            </a:xfrm>
            <a:custGeom>
              <a:avLst/>
              <a:gdLst/>
              <a:ahLst/>
              <a:cxnLst/>
              <a:rect l="l" t="t" r="r" b="b"/>
              <a:pathLst>
                <a:path w="157" h="146" extrusionOk="0">
                  <a:moveTo>
                    <a:pt x="0" y="1"/>
                  </a:moveTo>
                  <a:cubicBezTo>
                    <a:pt x="56" y="57"/>
                    <a:pt x="112" y="112"/>
                    <a:pt x="156" y="146"/>
                  </a:cubicBezTo>
                  <a:cubicBezTo>
                    <a:pt x="101" y="101"/>
                    <a:pt x="56" y="57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5889905" y="4266469"/>
              <a:ext cx="562462" cy="804724"/>
            </a:xfrm>
            <a:custGeom>
              <a:avLst/>
              <a:gdLst/>
              <a:ahLst/>
              <a:cxnLst/>
              <a:rect l="l" t="t" r="r" b="b"/>
              <a:pathLst>
                <a:path w="5658" h="8095" extrusionOk="0">
                  <a:moveTo>
                    <a:pt x="1752" y="6402"/>
                  </a:moveTo>
                  <a:cubicBezTo>
                    <a:pt x="1734" y="6407"/>
                    <a:pt x="1716" y="6412"/>
                    <a:pt x="1696" y="6417"/>
                  </a:cubicBezTo>
                  <a:cubicBezTo>
                    <a:pt x="1715" y="6413"/>
                    <a:pt x="1734" y="6408"/>
                    <a:pt x="1752" y="6402"/>
                  </a:cubicBezTo>
                  <a:close/>
                  <a:moveTo>
                    <a:pt x="1049" y="0"/>
                  </a:moveTo>
                  <a:cubicBezTo>
                    <a:pt x="1127" y="11"/>
                    <a:pt x="1194" y="33"/>
                    <a:pt x="1272" y="45"/>
                  </a:cubicBezTo>
                  <a:cubicBezTo>
                    <a:pt x="1562" y="112"/>
                    <a:pt x="1841" y="212"/>
                    <a:pt x="2120" y="312"/>
                  </a:cubicBezTo>
                  <a:cubicBezTo>
                    <a:pt x="2411" y="435"/>
                    <a:pt x="2690" y="569"/>
                    <a:pt x="2957" y="737"/>
                  </a:cubicBezTo>
                  <a:cubicBezTo>
                    <a:pt x="3024" y="781"/>
                    <a:pt x="3091" y="826"/>
                    <a:pt x="3158" y="870"/>
                  </a:cubicBezTo>
                  <a:lnTo>
                    <a:pt x="3259" y="937"/>
                  </a:lnTo>
                  <a:lnTo>
                    <a:pt x="3281" y="960"/>
                  </a:lnTo>
                  <a:lnTo>
                    <a:pt x="3303" y="971"/>
                  </a:lnTo>
                  <a:lnTo>
                    <a:pt x="3348" y="1016"/>
                  </a:lnTo>
                  <a:cubicBezTo>
                    <a:pt x="3415" y="1060"/>
                    <a:pt x="3493" y="1116"/>
                    <a:pt x="3549" y="1161"/>
                  </a:cubicBezTo>
                  <a:lnTo>
                    <a:pt x="3739" y="1317"/>
                  </a:lnTo>
                  <a:cubicBezTo>
                    <a:pt x="4252" y="1763"/>
                    <a:pt x="4654" y="2310"/>
                    <a:pt x="4921" y="2935"/>
                  </a:cubicBezTo>
                  <a:cubicBezTo>
                    <a:pt x="5178" y="3571"/>
                    <a:pt x="5223" y="4285"/>
                    <a:pt x="5067" y="4944"/>
                  </a:cubicBezTo>
                  <a:cubicBezTo>
                    <a:pt x="4977" y="5290"/>
                    <a:pt x="4854" y="5613"/>
                    <a:pt x="4687" y="5915"/>
                  </a:cubicBezTo>
                  <a:cubicBezTo>
                    <a:pt x="4442" y="6361"/>
                    <a:pt x="4107" y="6763"/>
                    <a:pt x="3716" y="7097"/>
                  </a:cubicBezTo>
                  <a:lnTo>
                    <a:pt x="3605" y="7187"/>
                  </a:lnTo>
                  <a:lnTo>
                    <a:pt x="3515" y="7254"/>
                  </a:lnTo>
                  <a:cubicBezTo>
                    <a:pt x="3448" y="7309"/>
                    <a:pt x="3370" y="7343"/>
                    <a:pt x="3303" y="7399"/>
                  </a:cubicBezTo>
                  <a:cubicBezTo>
                    <a:pt x="3169" y="7477"/>
                    <a:pt x="3024" y="7544"/>
                    <a:pt x="2868" y="7600"/>
                  </a:cubicBezTo>
                  <a:cubicBezTo>
                    <a:pt x="2723" y="7644"/>
                    <a:pt x="2567" y="7678"/>
                    <a:pt x="2411" y="7700"/>
                  </a:cubicBezTo>
                  <a:cubicBezTo>
                    <a:pt x="2368" y="7702"/>
                    <a:pt x="2325" y="7703"/>
                    <a:pt x="2282" y="7703"/>
                  </a:cubicBezTo>
                  <a:cubicBezTo>
                    <a:pt x="1704" y="7703"/>
                    <a:pt x="1152" y="7493"/>
                    <a:pt x="725" y="7109"/>
                  </a:cubicBezTo>
                  <a:cubicBezTo>
                    <a:pt x="502" y="6930"/>
                    <a:pt x="335" y="6696"/>
                    <a:pt x="234" y="6439"/>
                  </a:cubicBezTo>
                  <a:cubicBezTo>
                    <a:pt x="212" y="6327"/>
                    <a:pt x="201" y="6193"/>
                    <a:pt x="223" y="6082"/>
                  </a:cubicBezTo>
                  <a:cubicBezTo>
                    <a:pt x="246" y="5948"/>
                    <a:pt x="290" y="5825"/>
                    <a:pt x="346" y="5714"/>
                  </a:cubicBezTo>
                  <a:cubicBezTo>
                    <a:pt x="545" y="5315"/>
                    <a:pt x="932" y="5032"/>
                    <a:pt x="1307" y="5032"/>
                  </a:cubicBezTo>
                  <a:cubicBezTo>
                    <a:pt x="1351" y="5032"/>
                    <a:pt x="1396" y="5036"/>
                    <a:pt x="1440" y="5044"/>
                  </a:cubicBezTo>
                  <a:cubicBezTo>
                    <a:pt x="1629" y="5078"/>
                    <a:pt x="1808" y="5167"/>
                    <a:pt x="1931" y="5312"/>
                  </a:cubicBezTo>
                  <a:cubicBezTo>
                    <a:pt x="2042" y="5435"/>
                    <a:pt x="2109" y="5591"/>
                    <a:pt x="2120" y="5758"/>
                  </a:cubicBezTo>
                  <a:cubicBezTo>
                    <a:pt x="2132" y="5892"/>
                    <a:pt x="2098" y="6026"/>
                    <a:pt x="2031" y="6149"/>
                  </a:cubicBezTo>
                  <a:cubicBezTo>
                    <a:pt x="2009" y="6171"/>
                    <a:pt x="1998" y="6205"/>
                    <a:pt x="1975" y="6227"/>
                  </a:cubicBezTo>
                  <a:cubicBezTo>
                    <a:pt x="1920" y="6311"/>
                    <a:pt x="1841" y="6371"/>
                    <a:pt x="1752" y="6402"/>
                  </a:cubicBezTo>
                  <a:lnTo>
                    <a:pt x="1752" y="6402"/>
                  </a:lnTo>
                  <a:cubicBezTo>
                    <a:pt x="1773" y="6396"/>
                    <a:pt x="1794" y="6389"/>
                    <a:pt x="1819" y="6383"/>
                  </a:cubicBezTo>
                  <a:cubicBezTo>
                    <a:pt x="1920" y="6339"/>
                    <a:pt x="2009" y="6260"/>
                    <a:pt x="2065" y="6182"/>
                  </a:cubicBezTo>
                  <a:cubicBezTo>
                    <a:pt x="2154" y="6048"/>
                    <a:pt x="2199" y="5903"/>
                    <a:pt x="2199" y="5758"/>
                  </a:cubicBezTo>
                  <a:cubicBezTo>
                    <a:pt x="2210" y="5569"/>
                    <a:pt x="2143" y="5379"/>
                    <a:pt x="2020" y="5234"/>
                  </a:cubicBezTo>
                  <a:cubicBezTo>
                    <a:pt x="1953" y="5145"/>
                    <a:pt x="1875" y="5078"/>
                    <a:pt x="1786" y="5022"/>
                  </a:cubicBezTo>
                  <a:cubicBezTo>
                    <a:pt x="1685" y="4955"/>
                    <a:pt x="1574" y="4910"/>
                    <a:pt x="1462" y="4888"/>
                  </a:cubicBezTo>
                  <a:cubicBezTo>
                    <a:pt x="1388" y="4872"/>
                    <a:pt x="1314" y="4864"/>
                    <a:pt x="1239" y="4864"/>
                  </a:cubicBezTo>
                  <a:cubicBezTo>
                    <a:pt x="1054" y="4864"/>
                    <a:pt x="870" y="4912"/>
                    <a:pt x="703" y="4999"/>
                  </a:cubicBezTo>
                  <a:cubicBezTo>
                    <a:pt x="458" y="5145"/>
                    <a:pt x="257" y="5357"/>
                    <a:pt x="123" y="5602"/>
                  </a:cubicBezTo>
                  <a:cubicBezTo>
                    <a:pt x="78" y="5691"/>
                    <a:pt x="34" y="5781"/>
                    <a:pt x="0" y="5881"/>
                  </a:cubicBezTo>
                  <a:cubicBezTo>
                    <a:pt x="22" y="5959"/>
                    <a:pt x="56" y="6037"/>
                    <a:pt x="78" y="6115"/>
                  </a:cubicBezTo>
                  <a:cubicBezTo>
                    <a:pt x="156" y="6383"/>
                    <a:pt x="223" y="6662"/>
                    <a:pt x="257" y="6930"/>
                  </a:cubicBezTo>
                  <a:cubicBezTo>
                    <a:pt x="368" y="7053"/>
                    <a:pt x="491" y="7187"/>
                    <a:pt x="636" y="7354"/>
                  </a:cubicBezTo>
                  <a:cubicBezTo>
                    <a:pt x="703" y="7432"/>
                    <a:pt x="770" y="7533"/>
                    <a:pt x="859" y="7633"/>
                  </a:cubicBezTo>
                  <a:cubicBezTo>
                    <a:pt x="1016" y="7745"/>
                    <a:pt x="1183" y="7834"/>
                    <a:pt x="1362" y="7912"/>
                  </a:cubicBezTo>
                  <a:cubicBezTo>
                    <a:pt x="1654" y="8029"/>
                    <a:pt x="1972" y="8095"/>
                    <a:pt x="2293" y="8095"/>
                  </a:cubicBezTo>
                  <a:cubicBezTo>
                    <a:pt x="2339" y="8095"/>
                    <a:pt x="2386" y="8093"/>
                    <a:pt x="2433" y="8091"/>
                  </a:cubicBezTo>
                  <a:cubicBezTo>
                    <a:pt x="2623" y="8068"/>
                    <a:pt x="2801" y="8035"/>
                    <a:pt x="2991" y="7979"/>
                  </a:cubicBezTo>
                  <a:cubicBezTo>
                    <a:pt x="3169" y="7923"/>
                    <a:pt x="3337" y="7845"/>
                    <a:pt x="3504" y="7756"/>
                  </a:cubicBezTo>
                  <a:cubicBezTo>
                    <a:pt x="3582" y="7700"/>
                    <a:pt x="3672" y="7655"/>
                    <a:pt x="3750" y="7600"/>
                  </a:cubicBezTo>
                  <a:lnTo>
                    <a:pt x="3861" y="7521"/>
                  </a:lnTo>
                  <a:lnTo>
                    <a:pt x="3973" y="7432"/>
                  </a:lnTo>
                  <a:cubicBezTo>
                    <a:pt x="4118" y="7309"/>
                    <a:pt x="4252" y="7187"/>
                    <a:pt x="4386" y="7053"/>
                  </a:cubicBezTo>
                  <a:cubicBezTo>
                    <a:pt x="4642" y="6774"/>
                    <a:pt x="4877" y="6461"/>
                    <a:pt x="5067" y="6138"/>
                  </a:cubicBezTo>
                  <a:cubicBezTo>
                    <a:pt x="5245" y="5803"/>
                    <a:pt x="5390" y="5435"/>
                    <a:pt x="5479" y="5066"/>
                  </a:cubicBezTo>
                  <a:cubicBezTo>
                    <a:pt x="5658" y="4308"/>
                    <a:pt x="5602" y="3515"/>
                    <a:pt x="5301" y="2790"/>
                  </a:cubicBezTo>
                  <a:cubicBezTo>
                    <a:pt x="5000" y="2109"/>
                    <a:pt x="4553" y="1518"/>
                    <a:pt x="3984" y="1049"/>
                  </a:cubicBezTo>
                  <a:lnTo>
                    <a:pt x="3772" y="882"/>
                  </a:lnTo>
                  <a:cubicBezTo>
                    <a:pt x="3705" y="826"/>
                    <a:pt x="3627" y="781"/>
                    <a:pt x="3571" y="725"/>
                  </a:cubicBezTo>
                  <a:lnTo>
                    <a:pt x="3515" y="692"/>
                  </a:lnTo>
                  <a:lnTo>
                    <a:pt x="3482" y="670"/>
                  </a:lnTo>
                  <a:lnTo>
                    <a:pt x="3460" y="647"/>
                  </a:lnTo>
                  <a:lnTo>
                    <a:pt x="3348" y="580"/>
                  </a:lnTo>
                  <a:cubicBezTo>
                    <a:pt x="3281" y="536"/>
                    <a:pt x="3203" y="480"/>
                    <a:pt x="3136" y="446"/>
                  </a:cubicBezTo>
                  <a:cubicBezTo>
                    <a:pt x="2846" y="279"/>
                    <a:pt x="2544" y="134"/>
                    <a:pt x="2232" y="22"/>
                  </a:cubicBezTo>
                  <a:lnTo>
                    <a:pt x="216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5580342" y="4266469"/>
              <a:ext cx="86686" cy="18888"/>
            </a:xfrm>
            <a:custGeom>
              <a:avLst/>
              <a:gdLst/>
              <a:ahLst/>
              <a:cxnLst/>
              <a:rect l="l" t="t" r="r" b="b"/>
              <a:pathLst>
                <a:path w="872" h="190" extrusionOk="0">
                  <a:moveTo>
                    <a:pt x="603" y="0"/>
                  </a:moveTo>
                  <a:cubicBezTo>
                    <a:pt x="536" y="11"/>
                    <a:pt x="469" y="33"/>
                    <a:pt x="414" y="45"/>
                  </a:cubicBezTo>
                  <a:lnTo>
                    <a:pt x="213" y="123"/>
                  </a:lnTo>
                  <a:cubicBezTo>
                    <a:pt x="112" y="156"/>
                    <a:pt x="45" y="179"/>
                    <a:pt x="1" y="190"/>
                  </a:cubicBezTo>
                  <a:cubicBezTo>
                    <a:pt x="45" y="179"/>
                    <a:pt x="112" y="167"/>
                    <a:pt x="213" y="134"/>
                  </a:cubicBezTo>
                  <a:cubicBezTo>
                    <a:pt x="369" y="100"/>
                    <a:pt x="592" y="45"/>
                    <a:pt x="8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5577061" y="4286351"/>
              <a:ext cx="3380" cy="1292"/>
            </a:xfrm>
            <a:custGeom>
              <a:avLst/>
              <a:gdLst/>
              <a:ahLst/>
              <a:cxnLst/>
              <a:rect l="l" t="t" r="r" b="b"/>
              <a:pathLst>
                <a:path w="34" h="13" extrusionOk="0">
                  <a:moveTo>
                    <a:pt x="34" y="1"/>
                  </a:moveTo>
                  <a:lnTo>
                    <a:pt x="34" y="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5741187" y="4267165"/>
              <a:ext cx="260852" cy="258963"/>
            </a:xfrm>
            <a:custGeom>
              <a:avLst/>
              <a:gdLst/>
              <a:ahLst/>
              <a:cxnLst/>
              <a:rect l="l" t="t" r="r" b="b"/>
              <a:pathLst>
                <a:path w="2624" h="2605" extrusionOk="0">
                  <a:moveTo>
                    <a:pt x="126" y="1"/>
                  </a:moveTo>
                  <a:cubicBezTo>
                    <a:pt x="47" y="1"/>
                    <a:pt x="1" y="4"/>
                    <a:pt x="1" y="4"/>
                  </a:cubicBezTo>
                  <a:cubicBezTo>
                    <a:pt x="1853" y="495"/>
                    <a:pt x="1853" y="1399"/>
                    <a:pt x="1652" y="1712"/>
                  </a:cubicBezTo>
                  <a:cubicBezTo>
                    <a:pt x="1786" y="953"/>
                    <a:pt x="570" y="317"/>
                    <a:pt x="34" y="261"/>
                  </a:cubicBezTo>
                  <a:lnTo>
                    <a:pt x="34" y="261"/>
                  </a:lnTo>
                  <a:cubicBezTo>
                    <a:pt x="1117" y="584"/>
                    <a:pt x="1295" y="2002"/>
                    <a:pt x="1597" y="2604"/>
                  </a:cubicBezTo>
                  <a:cubicBezTo>
                    <a:pt x="2076" y="2258"/>
                    <a:pt x="2623" y="1633"/>
                    <a:pt x="1954" y="763"/>
                  </a:cubicBezTo>
                  <a:cubicBezTo>
                    <a:pt x="1411" y="67"/>
                    <a:pt x="465" y="1"/>
                    <a:pt x="12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5889905" y="4283070"/>
              <a:ext cx="250016" cy="247531"/>
            </a:xfrm>
            <a:custGeom>
              <a:avLst/>
              <a:gdLst/>
              <a:ahLst/>
              <a:cxnLst/>
              <a:rect l="l" t="t" r="r" b="b"/>
              <a:pathLst>
                <a:path w="2515" h="2490" extrusionOk="0">
                  <a:moveTo>
                    <a:pt x="0" y="0"/>
                  </a:moveTo>
                  <a:cubicBezTo>
                    <a:pt x="0" y="0"/>
                    <a:pt x="1094" y="670"/>
                    <a:pt x="1172" y="1462"/>
                  </a:cubicBezTo>
                  <a:cubicBezTo>
                    <a:pt x="1250" y="2255"/>
                    <a:pt x="1350" y="2467"/>
                    <a:pt x="1652" y="2489"/>
                  </a:cubicBezTo>
                  <a:cubicBezTo>
                    <a:pt x="1655" y="2489"/>
                    <a:pt x="1659" y="2489"/>
                    <a:pt x="1663" y="2489"/>
                  </a:cubicBezTo>
                  <a:cubicBezTo>
                    <a:pt x="1967" y="2489"/>
                    <a:pt x="2515" y="1620"/>
                    <a:pt x="1942" y="860"/>
                  </a:cubicBezTo>
                  <a:cubicBezTo>
                    <a:pt x="1427" y="184"/>
                    <a:pt x="871" y="44"/>
                    <a:pt x="660" y="44"/>
                  </a:cubicBezTo>
                  <a:cubicBezTo>
                    <a:pt x="652" y="44"/>
                    <a:pt x="644" y="45"/>
                    <a:pt x="636" y="45"/>
                  </a:cubicBezTo>
                  <a:cubicBezTo>
                    <a:pt x="1138" y="335"/>
                    <a:pt x="1908" y="871"/>
                    <a:pt x="1618" y="1585"/>
                  </a:cubicBezTo>
                  <a:cubicBezTo>
                    <a:pt x="1451" y="1127"/>
                    <a:pt x="815" y="123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028582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168"/>
                    <a:pt x="1004" y="692"/>
                    <a:pt x="960" y="1641"/>
                  </a:cubicBezTo>
                  <a:cubicBezTo>
                    <a:pt x="960" y="2087"/>
                    <a:pt x="558" y="2500"/>
                    <a:pt x="491" y="2790"/>
                  </a:cubicBezTo>
                  <a:cubicBezTo>
                    <a:pt x="436" y="2986"/>
                    <a:pt x="591" y="3243"/>
                    <a:pt x="869" y="3243"/>
                  </a:cubicBezTo>
                  <a:cubicBezTo>
                    <a:pt x="987" y="3243"/>
                    <a:pt x="1127" y="3197"/>
                    <a:pt x="1283" y="3080"/>
                  </a:cubicBezTo>
                  <a:cubicBezTo>
                    <a:pt x="1808" y="2690"/>
                    <a:pt x="1975" y="1161"/>
                    <a:pt x="658" y="134"/>
                  </a:cubicBezTo>
                  <a:lnTo>
                    <a:pt x="658" y="134"/>
                  </a:lnTo>
                  <a:cubicBezTo>
                    <a:pt x="1038" y="603"/>
                    <a:pt x="1741" y="1540"/>
                    <a:pt x="1250" y="2266"/>
                  </a:cubicBezTo>
                  <a:cubicBezTo>
                    <a:pt x="1272" y="1596"/>
                    <a:pt x="1194" y="64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016354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23" y="78"/>
                  </a:moveTo>
                  <a:cubicBezTo>
                    <a:pt x="90" y="45"/>
                    <a:pt x="45" y="23"/>
                    <a:pt x="0" y="0"/>
                  </a:cubicBezTo>
                  <a:cubicBezTo>
                    <a:pt x="45" y="23"/>
                    <a:pt x="90" y="45"/>
                    <a:pt x="123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133956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128389" y="4337447"/>
              <a:ext cx="176453" cy="400622"/>
            </a:xfrm>
            <a:custGeom>
              <a:avLst/>
              <a:gdLst/>
              <a:ahLst/>
              <a:cxnLst/>
              <a:rect l="l" t="t" r="r" b="b"/>
              <a:pathLst>
                <a:path w="1775" h="4030" extrusionOk="0">
                  <a:moveTo>
                    <a:pt x="67" y="0"/>
                  </a:moveTo>
                  <a:cubicBezTo>
                    <a:pt x="79" y="12"/>
                    <a:pt x="91" y="24"/>
                    <a:pt x="103" y="35"/>
                  </a:cubicBezTo>
                  <a:lnTo>
                    <a:pt x="103" y="35"/>
                  </a:lnTo>
                  <a:cubicBezTo>
                    <a:pt x="88" y="20"/>
                    <a:pt x="76" y="8"/>
                    <a:pt x="67" y="0"/>
                  </a:cubicBezTo>
                  <a:close/>
                  <a:moveTo>
                    <a:pt x="103" y="35"/>
                  </a:moveTo>
                  <a:cubicBezTo>
                    <a:pt x="336" y="271"/>
                    <a:pt x="1250" y="1332"/>
                    <a:pt x="726" y="2433"/>
                  </a:cubicBezTo>
                  <a:cubicBezTo>
                    <a:pt x="402" y="3058"/>
                    <a:pt x="0" y="3404"/>
                    <a:pt x="67" y="3772"/>
                  </a:cubicBezTo>
                  <a:cubicBezTo>
                    <a:pt x="97" y="3935"/>
                    <a:pt x="263" y="4030"/>
                    <a:pt x="477" y="4030"/>
                  </a:cubicBezTo>
                  <a:cubicBezTo>
                    <a:pt x="749" y="4030"/>
                    <a:pt x="1096" y="3877"/>
                    <a:pt x="1340" y="3515"/>
                  </a:cubicBezTo>
                  <a:cubicBezTo>
                    <a:pt x="1775" y="2857"/>
                    <a:pt x="1674" y="1138"/>
                    <a:pt x="570" y="212"/>
                  </a:cubicBezTo>
                  <a:lnTo>
                    <a:pt x="570" y="212"/>
                  </a:lnTo>
                  <a:cubicBezTo>
                    <a:pt x="1194" y="915"/>
                    <a:pt x="1395" y="1897"/>
                    <a:pt x="1128" y="2790"/>
                  </a:cubicBezTo>
                  <a:cubicBezTo>
                    <a:pt x="1150" y="2326"/>
                    <a:pt x="1292" y="1205"/>
                    <a:pt x="103" y="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5568114" y="4266469"/>
              <a:ext cx="15707" cy="12227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101" y="0"/>
                  </a:moveTo>
                  <a:cubicBezTo>
                    <a:pt x="68" y="45"/>
                    <a:pt x="34" y="89"/>
                    <a:pt x="1" y="123"/>
                  </a:cubicBezTo>
                  <a:lnTo>
                    <a:pt x="45" y="123"/>
                  </a:lnTo>
                  <a:cubicBezTo>
                    <a:pt x="79" y="89"/>
                    <a:pt x="112" y="45"/>
                    <a:pt x="1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5539286" y="4278597"/>
              <a:ext cx="32308" cy="30121"/>
            </a:xfrm>
            <a:custGeom>
              <a:avLst/>
              <a:gdLst/>
              <a:ahLst/>
              <a:cxnLst/>
              <a:rect l="l" t="t" r="r" b="b"/>
              <a:pathLst>
                <a:path w="325" h="303" extrusionOk="0">
                  <a:moveTo>
                    <a:pt x="280" y="1"/>
                  </a:moveTo>
                  <a:cubicBezTo>
                    <a:pt x="235" y="57"/>
                    <a:pt x="202" y="101"/>
                    <a:pt x="157" y="146"/>
                  </a:cubicBezTo>
                  <a:cubicBezTo>
                    <a:pt x="68" y="246"/>
                    <a:pt x="1" y="302"/>
                    <a:pt x="1" y="302"/>
                  </a:cubicBezTo>
                  <a:cubicBezTo>
                    <a:pt x="1" y="302"/>
                    <a:pt x="68" y="246"/>
                    <a:pt x="179" y="146"/>
                  </a:cubicBezTo>
                  <a:cubicBezTo>
                    <a:pt x="235" y="101"/>
                    <a:pt x="280" y="45"/>
                    <a:pt x="3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5527058" y="4376615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1017" y="0"/>
                  </a:moveTo>
                  <a:cubicBezTo>
                    <a:pt x="658" y="0"/>
                    <a:pt x="371" y="107"/>
                    <a:pt x="191" y="198"/>
                  </a:cubicBezTo>
                  <a:cubicBezTo>
                    <a:pt x="135" y="320"/>
                    <a:pt x="68" y="432"/>
                    <a:pt x="1" y="544"/>
                  </a:cubicBezTo>
                  <a:cubicBezTo>
                    <a:pt x="80" y="529"/>
                    <a:pt x="166" y="522"/>
                    <a:pt x="257" y="522"/>
                  </a:cubicBezTo>
                  <a:cubicBezTo>
                    <a:pt x="799" y="522"/>
                    <a:pt x="1514" y="763"/>
                    <a:pt x="1887" y="1068"/>
                  </a:cubicBezTo>
                  <a:cubicBezTo>
                    <a:pt x="1675" y="1492"/>
                    <a:pt x="1095" y="1671"/>
                    <a:pt x="693" y="1738"/>
                  </a:cubicBezTo>
                  <a:cubicBezTo>
                    <a:pt x="749" y="1760"/>
                    <a:pt x="804" y="1771"/>
                    <a:pt x="849" y="1793"/>
                  </a:cubicBezTo>
                  <a:cubicBezTo>
                    <a:pt x="1005" y="1860"/>
                    <a:pt x="1150" y="1927"/>
                    <a:pt x="1307" y="2005"/>
                  </a:cubicBezTo>
                  <a:cubicBezTo>
                    <a:pt x="1764" y="1972"/>
                    <a:pt x="2378" y="1782"/>
                    <a:pt x="3137" y="1314"/>
                  </a:cubicBezTo>
                  <a:cubicBezTo>
                    <a:pt x="2342" y="272"/>
                    <a:pt x="1589" y="0"/>
                    <a:pt x="10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493855" y="4395105"/>
              <a:ext cx="53284" cy="41156"/>
            </a:xfrm>
            <a:custGeom>
              <a:avLst/>
              <a:gdLst/>
              <a:ahLst/>
              <a:cxnLst/>
              <a:rect l="l" t="t" r="r" b="b"/>
              <a:pathLst>
                <a:path w="536" h="414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69" y="34"/>
                    <a:pt x="402" y="79"/>
                    <a:pt x="335" y="123"/>
                  </a:cubicBezTo>
                  <a:cubicBezTo>
                    <a:pt x="335" y="123"/>
                    <a:pt x="0" y="291"/>
                    <a:pt x="134" y="413"/>
                  </a:cubicBezTo>
                  <a:cubicBezTo>
                    <a:pt x="201" y="380"/>
                    <a:pt x="268" y="358"/>
                    <a:pt x="346" y="346"/>
                  </a:cubicBezTo>
                  <a:cubicBezTo>
                    <a:pt x="413" y="235"/>
                    <a:pt x="480" y="123"/>
                    <a:pt x="5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5573681" y="4266469"/>
              <a:ext cx="64418" cy="18888"/>
            </a:xfrm>
            <a:custGeom>
              <a:avLst/>
              <a:gdLst/>
              <a:ahLst/>
              <a:cxnLst/>
              <a:rect l="l" t="t" r="r" b="b"/>
              <a:pathLst>
                <a:path w="648" h="190" extrusionOk="0">
                  <a:moveTo>
                    <a:pt x="123" y="0"/>
                  </a:moveTo>
                  <a:cubicBezTo>
                    <a:pt x="79" y="45"/>
                    <a:pt x="34" y="89"/>
                    <a:pt x="1" y="123"/>
                  </a:cubicBezTo>
                  <a:lnTo>
                    <a:pt x="79" y="145"/>
                  </a:lnTo>
                  <a:lnTo>
                    <a:pt x="68" y="190"/>
                  </a:lnTo>
                  <a:cubicBezTo>
                    <a:pt x="202" y="134"/>
                    <a:pt x="347" y="89"/>
                    <a:pt x="492" y="45"/>
                  </a:cubicBezTo>
                  <a:lnTo>
                    <a:pt x="648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57080" y="4279690"/>
              <a:ext cx="24455" cy="13420"/>
            </a:xfrm>
            <a:custGeom>
              <a:avLst/>
              <a:gdLst/>
              <a:ahLst/>
              <a:cxnLst/>
              <a:rect l="l" t="t" r="r" b="b"/>
              <a:pathLst>
                <a:path w="246" h="135" extrusionOk="0">
                  <a:moveTo>
                    <a:pt x="156" y="1"/>
                  </a:moveTo>
                  <a:cubicBezTo>
                    <a:pt x="101" y="46"/>
                    <a:pt x="45" y="101"/>
                    <a:pt x="0" y="135"/>
                  </a:cubicBezTo>
                  <a:cubicBezTo>
                    <a:pt x="90" y="124"/>
                    <a:pt x="168" y="90"/>
                    <a:pt x="235" y="57"/>
                  </a:cubicBezTo>
                  <a:lnTo>
                    <a:pt x="246" y="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5621398" y="4266469"/>
              <a:ext cx="20081" cy="5567"/>
            </a:xfrm>
            <a:custGeom>
              <a:avLst/>
              <a:gdLst/>
              <a:ahLst/>
              <a:cxnLst/>
              <a:rect l="l" t="t" r="r" b="b"/>
              <a:pathLst>
                <a:path w="202" h="56" extrusionOk="0">
                  <a:moveTo>
                    <a:pt x="168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96" y="26"/>
                    <a:pt x="146" y="16"/>
                    <a:pt x="201" y="0"/>
                  </a:cubicBezTo>
                  <a:close/>
                  <a:moveTo>
                    <a:pt x="52" y="38"/>
                  </a:moveTo>
                  <a:lnTo>
                    <a:pt x="52" y="38"/>
                  </a:lnTo>
                  <a:cubicBezTo>
                    <a:pt x="34" y="44"/>
                    <a:pt x="17" y="49"/>
                    <a:pt x="1" y="56"/>
                  </a:cubicBezTo>
                  <a:lnTo>
                    <a:pt x="52" y="38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5572588" y="4266469"/>
              <a:ext cx="12327" cy="12227"/>
            </a:xfrm>
            <a:custGeom>
              <a:avLst/>
              <a:gdLst/>
              <a:ahLst/>
              <a:cxnLst/>
              <a:rect l="l" t="t" r="r" b="b"/>
              <a:pathLst>
                <a:path w="124" h="123" extrusionOk="0">
                  <a:moveTo>
                    <a:pt x="101" y="0"/>
                  </a:moveTo>
                  <a:cubicBezTo>
                    <a:pt x="67" y="45"/>
                    <a:pt x="34" y="89"/>
                    <a:pt x="0" y="123"/>
                  </a:cubicBezTo>
                  <a:cubicBezTo>
                    <a:pt x="34" y="89"/>
                    <a:pt x="79" y="45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5559267" y="4279690"/>
              <a:ext cx="13420" cy="1342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34" y="1"/>
                  </a:moveTo>
                  <a:cubicBezTo>
                    <a:pt x="107" y="23"/>
                    <a:pt x="83" y="47"/>
                    <a:pt x="61" y="70"/>
                  </a:cubicBezTo>
                  <a:lnTo>
                    <a:pt x="61" y="70"/>
                  </a:lnTo>
                  <a:cubicBezTo>
                    <a:pt x="86" y="47"/>
                    <a:pt x="112" y="24"/>
                    <a:pt x="134" y="1"/>
                  </a:cubicBezTo>
                  <a:close/>
                  <a:moveTo>
                    <a:pt x="61" y="70"/>
                  </a:moveTo>
                  <a:cubicBezTo>
                    <a:pt x="38" y="92"/>
                    <a:pt x="17" y="113"/>
                    <a:pt x="1" y="135"/>
                  </a:cubicBezTo>
                  <a:cubicBezTo>
                    <a:pt x="18" y="118"/>
                    <a:pt x="38" y="94"/>
                    <a:pt x="61" y="7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268" y="4266469"/>
              <a:ext cx="527072" cy="588507"/>
            </a:xfrm>
            <a:custGeom>
              <a:avLst/>
              <a:gdLst/>
              <a:ahLst/>
              <a:cxnLst/>
              <a:rect l="l" t="t" r="r" b="b"/>
              <a:pathLst>
                <a:path w="5302" h="5920" extrusionOk="0">
                  <a:moveTo>
                    <a:pt x="3940" y="0"/>
                  </a:moveTo>
                  <a:cubicBezTo>
                    <a:pt x="4152" y="234"/>
                    <a:pt x="4331" y="491"/>
                    <a:pt x="4476" y="770"/>
                  </a:cubicBezTo>
                  <a:cubicBezTo>
                    <a:pt x="4632" y="1060"/>
                    <a:pt x="4732" y="1373"/>
                    <a:pt x="4788" y="1696"/>
                  </a:cubicBezTo>
                  <a:cubicBezTo>
                    <a:pt x="4844" y="2020"/>
                    <a:pt x="4844" y="2355"/>
                    <a:pt x="4799" y="2678"/>
                  </a:cubicBezTo>
                  <a:cubicBezTo>
                    <a:pt x="4755" y="3002"/>
                    <a:pt x="4665" y="3326"/>
                    <a:pt x="4531" y="3627"/>
                  </a:cubicBezTo>
                  <a:cubicBezTo>
                    <a:pt x="4397" y="3928"/>
                    <a:pt x="4230" y="4218"/>
                    <a:pt x="4029" y="4486"/>
                  </a:cubicBezTo>
                  <a:cubicBezTo>
                    <a:pt x="3929" y="4609"/>
                    <a:pt x="3817" y="4732"/>
                    <a:pt x="3706" y="4854"/>
                  </a:cubicBezTo>
                  <a:lnTo>
                    <a:pt x="3616" y="4944"/>
                  </a:lnTo>
                  <a:lnTo>
                    <a:pt x="3527" y="5011"/>
                  </a:lnTo>
                  <a:cubicBezTo>
                    <a:pt x="3471" y="5066"/>
                    <a:pt x="3404" y="5111"/>
                    <a:pt x="3337" y="5167"/>
                  </a:cubicBezTo>
                  <a:cubicBezTo>
                    <a:pt x="3215" y="5256"/>
                    <a:pt x="3081" y="5334"/>
                    <a:pt x="2947" y="5401"/>
                  </a:cubicBezTo>
                  <a:cubicBezTo>
                    <a:pt x="2802" y="5457"/>
                    <a:pt x="2657" y="5513"/>
                    <a:pt x="2512" y="5535"/>
                  </a:cubicBezTo>
                  <a:cubicBezTo>
                    <a:pt x="2398" y="5552"/>
                    <a:pt x="2284" y="5561"/>
                    <a:pt x="2171" y="5561"/>
                  </a:cubicBezTo>
                  <a:cubicBezTo>
                    <a:pt x="1697" y="5561"/>
                    <a:pt x="1236" y="5411"/>
                    <a:pt x="849" y="5122"/>
                  </a:cubicBezTo>
                  <a:cubicBezTo>
                    <a:pt x="626" y="4977"/>
                    <a:pt x="447" y="4776"/>
                    <a:pt x="324" y="4531"/>
                  </a:cubicBezTo>
                  <a:cubicBezTo>
                    <a:pt x="291" y="4419"/>
                    <a:pt x="280" y="4308"/>
                    <a:pt x="291" y="4185"/>
                  </a:cubicBezTo>
                  <a:cubicBezTo>
                    <a:pt x="302" y="4062"/>
                    <a:pt x="324" y="3950"/>
                    <a:pt x="369" y="3828"/>
                  </a:cubicBezTo>
                  <a:cubicBezTo>
                    <a:pt x="539" y="3403"/>
                    <a:pt x="911" y="3089"/>
                    <a:pt x="1294" y="3089"/>
                  </a:cubicBezTo>
                  <a:cubicBezTo>
                    <a:pt x="1313" y="3089"/>
                    <a:pt x="1332" y="3090"/>
                    <a:pt x="1351" y="3091"/>
                  </a:cubicBezTo>
                  <a:cubicBezTo>
                    <a:pt x="1529" y="3102"/>
                    <a:pt x="1708" y="3180"/>
                    <a:pt x="1853" y="3303"/>
                  </a:cubicBezTo>
                  <a:cubicBezTo>
                    <a:pt x="2065" y="3504"/>
                    <a:pt x="2132" y="3817"/>
                    <a:pt x="2009" y="4096"/>
                  </a:cubicBezTo>
                  <a:cubicBezTo>
                    <a:pt x="1998" y="4118"/>
                    <a:pt x="1987" y="4151"/>
                    <a:pt x="1965" y="4174"/>
                  </a:cubicBezTo>
                  <a:cubicBezTo>
                    <a:pt x="1954" y="4207"/>
                    <a:pt x="1931" y="4229"/>
                    <a:pt x="1909" y="4252"/>
                  </a:cubicBezTo>
                  <a:cubicBezTo>
                    <a:pt x="1864" y="4308"/>
                    <a:pt x="1797" y="4352"/>
                    <a:pt x="1719" y="4375"/>
                  </a:cubicBezTo>
                  <a:cubicBezTo>
                    <a:pt x="1764" y="4363"/>
                    <a:pt x="1808" y="4352"/>
                    <a:pt x="1842" y="4330"/>
                  </a:cubicBezTo>
                  <a:cubicBezTo>
                    <a:pt x="1931" y="4285"/>
                    <a:pt x="2009" y="4207"/>
                    <a:pt x="2065" y="4118"/>
                  </a:cubicBezTo>
                  <a:cubicBezTo>
                    <a:pt x="2132" y="3984"/>
                    <a:pt x="2166" y="3839"/>
                    <a:pt x="2143" y="3694"/>
                  </a:cubicBezTo>
                  <a:cubicBezTo>
                    <a:pt x="2132" y="3515"/>
                    <a:pt x="2054" y="3348"/>
                    <a:pt x="1931" y="3214"/>
                  </a:cubicBezTo>
                  <a:cubicBezTo>
                    <a:pt x="1864" y="3136"/>
                    <a:pt x="1775" y="3069"/>
                    <a:pt x="1686" y="3024"/>
                  </a:cubicBezTo>
                  <a:cubicBezTo>
                    <a:pt x="1541" y="2957"/>
                    <a:pt x="1386" y="2923"/>
                    <a:pt x="1233" y="2923"/>
                  </a:cubicBezTo>
                  <a:cubicBezTo>
                    <a:pt x="1030" y="2923"/>
                    <a:pt x="830" y="2982"/>
                    <a:pt x="659" y="3102"/>
                  </a:cubicBezTo>
                  <a:cubicBezTo>
                    <a:pt x="436" y="3270"/>
                    <a:pt x="257" y="3482"/>
                    <a:pt x="146" y="3738"/>
                  </a:cubicBezTo>
                  <a:cubicBezTo>
                    <a:pt x="34" y="3984"/>
                    <a:pt x="1" y="4263"/>
                    <a:pt x="45" y="4531"/>
                  </a:cubicBezTo>
                  <a:cubicBezTo>
                    <a:pt x="68" y="4553"/>
                    <a:pt x="90" y="4575"/>
                    <a:pt x="112" y="4598"/>
                  </a:cubicBezTo>
                  <a:cubicBezTo>
                    <a:pt x="235" y="4732"/>
                    <a:pt x="347" y="4877"/>
                    <a:pt x="447" y="5022"/>
                  </a:cubicBezTo>
                  <a:cubicBezTo>
                    <a:pt x="480" y="5100"/>
                    <a:pt x="536" y="5178"/>
                    <a:pt x="570" y="5267"/>
                  </a:cubicBezTo>
                  <a:lnTo>
                    <a:pt x="581" y="5290"/>
                  </a:lnTo>
                  <a:cubicBezTo>
                    <a:pt x="614" y="5312"/>
                    <a:pt x="637" y="5334"/>
                    <a:pt x="670" y="5357"/>
                  </a:cubicBezTo>
                  <a:cubicBezTo>
                    <a:pt x="927" y="5569"/>
                    <a:pt x="1228" y="5714"/>
                    <a:pt x="1541" y="5814"/>
                  </a:cubicBezTo>
                  <a:cubicBezTo>
                    <a:pt x="1766" y="5882"/>
                    <a:pt x="2002" y="5919"/>
                    <a:pt x="2235" y="5919"/>
                  </a:cubicBezTo>
                  <a:cubicBezTo>
                    <a:pt x="2347" y="5919"/>
                    <a:pt x="2458" y="5910"/>
                    <a:pt x="2567" y="5892"/>
                  </a:cubicBezTo>
                  <a:cubicBezTo>
                    <a:pt x="2746" y="5859"/>
                    <a:pt x="2924" y="5803"/>
                    <a:pt x="3092" y="5736"/>
                  </a:cubicBezTo>
                  <a:cubicBezTo>
                    <a:pt x="3259" y="5669"/>
                    <a:pt x="3415" y="5580"/>
                    <a:pt x="3560" y="5479"/>
                  </a:cubicBezTo>
                  <a:cubicBezTo>
                    <a:pt x="3639" y="5423"/>
                    <a:pt x="3706" y="5368"/>
                    <a:pt x="3784" y="5301"/>
                  </a:cubicBezTo>
                  <a:lnTo>
                    <a:pt x="3884" y="5211"/>
                  </a:lnTo>
                  <a:lnTo>
                    <a:pt x="3973" y="5122"/>
                  </a:lnTo>
                  <a:cubicBezTo>
                    <a:pt x="4107" y="4999"/>
                    <a:pt x="4230" y="4866"/>
                    <a:pt x="4331" y="4720"/>
                  </a:cubicBezTo>
                  <a:cubicBezTo>
                    <a:pt x="4554" y="4430"/>
                    <a:pt x="4743" y="4118"/>
                    <a:pt x="4888" y="3794"/>
                  </a:cubicBezTo>
                  <a:cubicBezTo>
                    <a:pt x="5045" y="3448"/>
                    <a:pt x="5145" y="3102"/>
                    <a:pt x="5201" y="2734"/>
                  </a:cubicBezTo>
                  <a:cubicBezTo>
                    <a:pt x="5301" y="1998"/>
                    <a:pt x="5167" y="1250"/>
                    <a:pt x="4822" y="580"/>
                  </a:cubicBezTo>
                  <a:cubicBezTo>
                    <a:pt x="4710" y="379"/>
                    <a:pt x="4587" y="179"/>
                    <a:pt x="44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07696" y="4616392"/>
              <a:ext cx="116707" cy="87878"/>
            </a:xfrm>
            <a:custGeom>
              <a:avLst/>
              <a:gdLst/>
              <a:ahLst/>
              <a:cxnLst/>
              <a:rect l="l" t="t" r="r" b="b"/>
              <a:pathLst>
                <a:path w="1174" h="884" extrusionOk="0">
                  <a:moveTo>
                    <a:pt x="608" y="1"/>
                  </a:moveTo>
                  <a:cubicBezTo>
                    <a:pt x="514" y="1"/>
                    <a:pt x="415" y="33"/>
                    <a:pt x="325" y="107"/>
                  </a:cubicBezTo>
                  <a:cubicBezTo>
                    <a:pt x="0" y="382"/>
                    <a:pt x="222" y="883"/>
                    <a:pt x="601" y="883"/>
                  </a:cubicBezTo>
                  <a:cubicBezTo>
                    <a:pt x="651" y="883"/>
                    <a:pt x="705" y="874"/>
                    <a:pt x="760" y="855"/>
                  </a:cubicBezTo>
                  <a:lnTo>
                    <a:pt x="760" y="855"/>
                  </a:lnTo>
                  <a:lnTo>
                    <a:pt x="693" y="866"/>
                  </a:lnTo>
                  <a:cubicBezTo>
                    <a:pt x="749" y="855"/>
                    <a:pt x="805" y="832"/>
                    <a:pt x="861" y="799"/>
                  </a:cubicBezTo>
                  <a:cubicBezTo>
                    <a:pt x="917" y="754"/>
                    <a:pt x="961" y="709"/>
                    <a:pt x="995" y="654"/>
                  </a:cubicBezTo>
                  <a:cubicBezTo>
                    <a:pt x="1173" y="330"/>
                    <a:pt x="911" y="1"/>
                    <a:pt x="6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91194" y="4266469"/>
              <a:ext cx="96527" cy="78832"/>
            </a:xfrm>
            <a:custGeom>
              <a:avLst/>
              <a:gdLst/>
              <a:ahLst/>
              <a:cxnLst/>
              <a:rect l="l" t="t" r="r" b="b"/>
              <a:pathLst>
                <a:path w="971" h="793" extrusionOk="0">
                  <a:moveTo>
                    <a:pt x="0" y="0"/>
                  </a:moveTo>
                  <a:cubicBezTo>
                    <a:pt x="130" y="617"/>
                    <a:pt x="249" y="793"/>
                    <a:pt x="500" y="793"/>
                  </a:cubicBezTo>
                  <a:cubicBezTo>
                    <a:pt x="508" y="793"/>
                    <a:pt x="516" y="793"/>
                    <a:pt x="525" y="792"/>
                  </a:cubicBezTo>
                  <a:cubicBezTo>
                    <a:pt x="714" y="792"/>
                    <a:pt x="960" y="435"/>
                    <a:pt x="9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68038" y="4266469"/>
              <a:ext cx="119590" cy="165418"/>
            </a:xfrm>
            <a:custGeom>
              <a:avLst/>
              <a:gdLst/>
              <a:ahLst/>
              <a:cxnLst/>
              <a:rect l="l" t="t" r="r" b="b"/>
              <a:pathLst>
                <a:path w="1203" h="1664" extrusionOk="0">
                  <a:moveTo>
                    <a:pt x="377" y="0"/>
                  </a:moveTo>
                  <a:cubicBezTo>
                    <a:pt x="377" y="33"/>
                    <a:pt x="388" y="78"/>
                    <a:pt x="388" y="123"/>
                  </a:cubicBezTo>
                  <a:cubicBezTo>
                    <a:pt x="410" y="558"/>
                    <a:pt x="75" y="982"/>
                    <a:pt x="31" y="1261"/>
                  </a:cubicBezTo>
                  <a:cubicBezTo>
                    <a:pt x="1" y="1447"/>
                    <a:pt x="150" y="1664"/>
                    <a:pt x="392" y="1664"/>
                  </a:cubicBezTo>
                  <a:cubicBezTo>
                    <a:pt x="513" y="1664"/>
                    <a:pt x="656" y="1610"/>
                    <a:pt x="812" y="1473"/>
                  </a:cubicBezTo>
                  <a:cubicBezTo>
                    <a:pt x="1080" y="1228"/>
                    <a:pt x="1202" y="625"/>
                    <a:pt x="990" y="0"/>
                  </a:cubicBezTo>
                  <a:lnTo>
                    <a:pt x="789" y="0"/>
                  </a:lnTo>
                  <a:cubicBezTo>
                    <a:pt x="845" y="234"/>
                    <a:pt x="823" y="480"/>
                    <a:pt x="700" y="692"/>
                  </a:cubicBezTo>
                  <a:cubicBezTo>
                    <a:pt x="689" y="458"/>
                    <a:pt x="656" y="223"/>
                    <a:pt x="5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227584" y="4266469"/>
              <a:ext cx="152097" cy="266419"/>
            </a:xfrm>
            <a:custGeom>
              <a:avLst/>
              <a:gdLst/>
              <a:ahLst/>
              <a:cxnLst/>
              <a:rect l="l" t="t" r="r" b="b"/>
              <a:pathLst>
                <a:path w="1530" h="2680" extrusionOk="0">
                  <a:moveTo>
                    <a:pt x="592" y="0"/>
                  </a:moveTo>
                  <a:cubicBezTo>
                    <a:pt x="737" y="357"/>
                    <a:pt x="737" y="759"/>
                    <a:pt x="614" y="1127"/>
                  </a:cubicBezTo>
                  <a:cubicBezTo>
                    <a:pt x="369" y="1752"/>
                    <a:pt x="1" y="2131"/>
                    <a:pt x="101" y="2466"/>
                  </a:cubicBezTo>
                  <a:cubicBezTo>
                    <a:pt x="141" y="2604"/>
                    <a:pt x="282" y="2680"/>
                    <a:pt x="459" y="2680"/>
                  </a:cubicBezTo>
                  <a:cubicBezTo>
                    <a:pt x="727" y="2680"/>
                    <a:pt x="1080" y="2506"/>
                    <a:pt x="1295" y="2109"/>
                  </a:cubicBezTo>
                  <a:cubicBezTo>
                    <a:pt x="1530" y="1663"/>
                    <a:pt x="1496" y="770"/>
                    <a:pt x="1106" y="0"/>
                  </a:cubicBezTo>
                  <a:lnTo>
                    <a:pt x="916" y="0"/>
                  </a:lnTo>
                  <a:cubicBezTo>
                    <a:pt x="1083" y="458"/>
                    <a:pt x="1128" y="960"/>
                    <a:pt x="1027" y="1440"/>
                  </a:cubicBezTo>
                  <a:cubicBezTo>
                    <a:pt x="1039" y="937"/>
                    <a:pt x="938" y="446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128870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2846" y="1"/>
                  </a:moveTo>
                  <a:cubicBezTo>
                    <a:pt x="3014" y="971"/>
                    <a:pt x="2835" y="2366"/>
                    <a:pt x="1842" y="3014"/>
                  </a:cubicBezTo>
                  <a:cubicBezTo>
                    <a:pt x="2121" y="2612"/>
                    <a:pt x="1953" y="1630"/>
                    <a:pt x="1183" y="1563"/>
                  </a:cubicBezTo>
                  <a:lnTo>
                    <a:pt x="1183" y="1563"/>
                  </a:lnTo>
                  <a:cubicBezTo>
                    <a:pt x="1496" y="1909"/>
                    <a:pt x="1607" y="2545"/>
                    <a:pt x="1273" y="2969"/>
                  </a:cubicBezTo>
                  <a:cubicBezTo>
                    <a:pt x="1050" y="3232"/>
                    <a:pt x="725" y="3375"/>
                    <a:pt x="395" y="3375"/>
                  </a:cubicBezTo>
                  <a:cubicBezTo>
                    <a:pt x="262" y="3375"/>
                    <a:pt x="129" y="3352"/>
                    <a:pt x="1" y="3304"/>
                  </a:cubicBezTo>
                  <a:lnTo>
                    <a:pt x="1" y="3304"/>
                  </a:lnTo>
                  <a:cubicBezTo>
                    <a:pt x="1" y="3304"/>
                    <a:pt x="374" y="3769"/>
                    <a:pt x="1038" y="3769"/>
                  </a:cubicBezTo>
                  <a:cubicBezTo>
                    <a:pt x="1327" y="3769"/>
                    <a:pt x="1672" y="3681"/>
                    <a:pt x="2065" y="3426"/>
                  </a:cubicBezTo>
                  <a:cubicBezTo>
                    <a:pt x="3348" y="2578"/>
                    <a:pt x="3304" y="603"/>
                    <a:pt x="28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519353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324" y="446"/>
                    <a:pt x="536" y="949"/>
                    <a:pt x="648" y="1484"/>
                  </a:cubicBezTo>
                  <a:cubicBezTo>
                    <a:pt x="1306" y="1194"/>
                    <a:pt x="1563" y="603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082908" y="4909850"/>
              <a:ext cx="26741" cy="30022"/>
            </a:xfrm>
            <a:custGeom>
              <a:avLst/>
              <a:gdLst/>
              <a:ahLst/>
              <a:cxnLst/>
              <a:rect l="l" t="t" r="r" b="b"/>
              <a:pathLst>
                <a:path w="269" h="302" extrusionOk="0">
                  <a:moveTo>
                    <a:pt x="269" y="0"/>
                  </a:moveTo>
                  <a:lnTo>
                    <a:pt x="269" y="0"/>
                  </a:lnTo>
                  <a:cubicBezTo>
                    <a:pt x="268" y="1"/>
                    <a:pt x="179" y="68"/>
                    <a:pt x="45" y="213"/>
                  </a:cubicBezTo>
                  <a:cubicBezTo>
                    <a:pt x="23" y="246"/>
                    <a:pt x="12" y="268"/>
                    <a:pt x="1" y="302"/>
                  </a:cubicBezTo>
                  <a:lnTo>
                    <a:pt x="56" y="235"/>
                  </a:lnTo>
                  <a:cubicBezTo>
                    <a:pt x="190" y="90"/>
                    <a:pt x="268" y="1"/>
                    <a:pt x="2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1667538" y="4266469"/>
              <a:ext cx="243057" cy="335111"/>
            </a:xfrm>
            <a:custGeom>
              <a:avLst/>
              <a:gdLst/>
              <a:ahLst/>
              <a:cxnLst/>
              <a:rect l="l" t="t" r="r" b="b"/>
              <a:pathLst>
                <a:path w="2445" h="3371" extrusionOk="0">
                  <a:moveTo>
                    <a:pt x="1" y="0"/>
                  </a:moveTo>
                  <a:cubicBezTo>
                    <a:pt x="45" y="234"/>
                    <a:pt x="101" y="469"/>
                    <a:pt x="179" y="703"/>
                  </a:cubicBezTo>
                  <a:cubicBezTo>
                    <a:pt x="313" y="781"/>
                    <a:pt x="380" y="826"/>
                    <a:pt x="380" y="826"/>
                  </a:cubicBezTo>
                  <a:cubicBezTo>
                    <a:pt x="380" y="826"/>
                    <a:pt x="503" y="1116"/>
                    <a:pt x="637" y="1384"/>
                  </a:cubicBezTo>
                  <a:cubicBezTo>
                    <a:pt x="559" y="1317"/>
                    <a:pt x="469" y="1261"/>
                    <a:pt x="380" y="1216"/>
                  </a:cubicBezTo>
                  <a:lnTo>
                    <a:pt x="380" y="1239"/>
                  </a:lnTo>
                  <a:cubicBezTo>
                    <a:pt x="425" y="1328"/>
                    <a:pt x="458" y="1395"/>
                    <a:pt x="492" y="1473"/>
                  </a:cubicBezTo>
                  <a:lnTo>
                    <a:pt x="525" y="1529"/>
                  </a:lnTo>
                  <a:lnTo>
                    <a:pt x="536" y="1562"/>
                  </a:lnTo>
                  <a:lnTo>
                    <a:pt x="548" y="1596"/>
                  </a:lnTo>
                  <a:lnTo>
                    <a:pt x="615" y="1707"/>
                  </a:lnTo>
                  <a:cubicBezTo>
                    <a:pt x="659" y="1774"/>
                    <a:pt x="693" y="1852"/>
                    <a:pt x="737" y="1919"/>
                  </a:cubicBezTo>
                  <a:lnTo>
                    <a:pt x="748" y="1942"/>
                  </a:lnTo>
                  <a:cubicBezTo>
                    <a:pt x="894" y="2020"/>
                    <a:pt x="1027" y="2120"/>
                    <a:pt x="1139" y="2243"/>
                  </a:cubicBezTo>
                  <a:lnTo>
                    <a:pt x="1965" y="3136"/>
                  </a:lnTo>
                  <a:cubicBezTo>
                    <a:pt x="2076" y="3192"/>
                    <a:pt x="2188" y="3236"/>
                    <a:pt x="2288" y="3292"/>
                  </a:cubicBezTo>
                  <a:cubicBezTo>
                    <a:pt x="2344" y="3314"/>
                    <a:pt x="2389" y="3337"/>
                    <a:pt x="2445" y="3370"/>
                  </a:cubicBezTo>
                  <a:cubicBezTo>
                    <a:pt x="2355" y="3292"/>
                    <a:pt x="2277" y="3225"/>
                    <a:pt x="2188" y="3158"/>
                  </a:cubicBezTo>
                  <a:cubicBezTo>
                    <a:pt x="1976" y="2957"/>
                    <a:pt x="1764" y="2745"/>
                    <a:pt x="1574" y="2511"/>
                  </a:cubicBezTo>
                  <a:cubicBezTo>
                    <a:pt x="1373" y="2277"/>
                    <a:pt x="1195" y="2020"/>
                    <a:pt x="1039" y="1752"/>
                  </a:cubicBezTo>
                  <a:cubicBezTo>
                    <a:pt x="1005" y="1674"/>
                    <a:pt x="960" y="1607"/>
                    <a:pt x="927" y="1540"/>
                  </a:cubicBezTo>
                  <a:lnTo>
                    <a:pt x="871" y="1428"/>
                  </a:lnTo>
                  <a:lnTo>
                    <a:pt x="860" y="1406"/>
                  </a:lnTo>
                  <a:cubicBezTo>
                    <a:pt x="860" y="1406"/>
                    <a:pt x="849" y="1384"/>
                    <a:pt x="849" y="1373"/>
                  </a:cubicBezTo>
                  <a:lnTo>
                    <a:pt x="815" y="1317"/>
                  </a:lnTo>
                  <a:cubicBezTo>
                    <a:pt x="782" y="1239"/>
                    <a:pt x="748" y="1172"/>
                    <a:pt x="715" y="1094"/>
                  </a:cubicBezTo>
                  <a:lnTo>
                    <a:pt x="637" y="859"/>
                  </a:lnTo>
                  <a:cubicBezTo>
                    <a:pt x="525" y="580"/>
                    <a:pt x="447" y="290"/>
                    <a:pt x="3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1856119" y="4578119"/>
              <a:ext cx="135496" cy="104381"/>
            </a:xfrm>
            <a:custGeom>
              <a:avLst/>
              <a:gdLst/>
              <a:ahLst/>
              <a:cxnLst/>
              <a:rect l="l" t="t" r="r" b="b"/>
              <a:pathLst>
                <a:path w="1363" h="1050" extrusionOk="0">
                  <a:moveTo>
                    <a:pt x="68" y="1"/>
                  </a:moveTo>
                  <a:lnTo>
                    <a:pt x="146" y="90"/>
                  </a:lnTo>
                  <a:cubicBezTo>
                    <a:pt x="101" y="124"/>
                    <a:pt x="57" y="135"/>
                    <a:pt x="1" y="135"/>
                  </a:cubicBezTo>
                  <a:cubicBezTo>
                    <a:pt x="258" y="358"/>
                    <a:pt x="525" y="559"/>
                    <a:pt x="815" y="737"/>
                  </a:cubicBezTo>
                  <a:cubicBezTo>
                    <a:pt x="1005" y="849"/>
                    <a:pt x="1184" y="961"/>
                    <a:pt x="1362" y="1050"/>
                  </a:cubicBezTo>
                  <a:lnTo>
                    <a:pt x="1362" y="804"/>
                  </a:lnTo>
                  <a:cubicBezTo>
                    <a:pt x="1217" y="715"/>
                    <a:pt x="1083" y="637"/>
                    <a:pt x="949" y="536"/>
                  </a:cubicBezTo>
                  <a:cubicBezTo>
                    <a:pt x="815" y="447"/>
                    <a:pt x="670" y="336"/>
                    <a:pt x="548" y="235"/>
                  </a:cubicBezTo>
                  <a:cubicBezTo>
                    <a:pt x="492" y="202"/>
                    <a:pt x="447" y="179"/>
                    <a:pt x="391" y="157"/>
                  </a:cubicBezTo>
                  <a:cubicBezTo>
                    <a:pt x="291" y="101"/>
                    <a:pt x="179" y="57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1835044" y="4823165"/>
              <a:ext cx="392868" cy="198820"/>
            </a:xfrm>
            <a:custGeom>
              <a:avLst/>
              <a:gdLst/>
              <a:ahLst/>
              <a:cxnLst/>
              <a:rect l="l" t="t" r="r" b="b"/>
              <a:pathLst>
                <a:path w="3952" h="2000" extrusionOk="0">
                  <a:moveTo>
                    <a:pt x="1735" y="0"/>
                  </a:moveTo>
                  <a:cubicBezTo>
                    <a:pt x="1656" y="0"/>
                    <a:pt x="1577" y="4"/>
                    <a:pt x="1496" y="13"/>
                  </a:cubicBezTo>
                  <a:cubicBezTo>
                    <a:pt x="90" y="158"/>
                    <a:pt x="1" y="1230"/>
                    <a:pt x="101" y="2000"/>
                  </a:cubicBezTo>
                  <a:cubicBezTo>
                    <a:pt x="739" y="1795"/>
                    <a:pt x="1747" y="1105"/>
                    <a:pt x="2754" y="1105"/>
                  </a:cubicBezTo>
                  <a:cubicBezTo>
                    <a:pt x="3068" y="1105"/>
                    <a:pt x="3381" y="1172"/>
                    <a:pt x="3683" y="1341"/>
                  </a:cubicBezTo>
                  <a:cubicBezTo>
                    <a:pt x="3351" y="1058"/>
                    <a:pt x="2551" y="730"/>
                    <a:pt x="1860" y="730"/>
                  </a:cubicBezTo>
                  <a:cubicBezTo>
                    <a:pt x="1462" y="730"/>
                    <a:pt x="1099" y="839"/>
                    <a:pt x="882" y="1129"/>
                  </a:cubicBezTo>
                  <a:cubicBezTo>
                    <a:pt x="949" y="848"/>
                    <a:pt x="1280" y="452"/>
                    <a:pt x="1988" y="452"/>
                  </a:cubicBezTo>
                  <a:cubicBezTo>
                    <a:pt x="2462" y="452"/>
                    <a:pt x="3105" y="630"/>
                    <a:pt x="3951" y="1140"/>
                  </a:cubicBezTo>
                  <a:cubicBezTo>
                    <a:pt x="3951" y="1140"/>
                    <a:pt x="3019" y="0"/>
                    <a:pt x="173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1675292" y="4707650"/>
              <a:ext cx="405096" cy="187885"/>
            </a:xfrm>
            <a:custGeom>
              <a:avLst/>
              <a:gdLst/>
              <a:ahLst/>
              <a:cxnLst/>
              <a:rect l="l" t="t" r="r" b="b"/>
              <a:pathLst>
                <a:path w="4075" h="1890" extrusionOk="0">
                  <a:moveTo>
                    <a:pt x="1959" y="1"/>
                  </a:moveTo>
                  <a:cubicBezTo>
                    <a:pt x="1828" y="1"/>
                    <a:pt x="1689" y="8"/>
                    <a:pt x="1541" y="26"/>
                  </a:cubicBezTo>
                  <a:cubicBezTo>
                    <a:pt x="302" y="160"/>
                    <a:pt x="1" y="1499"/>
                    <a:pt x="291" y="1755"/>
                  </a:cubicBezTo>
                  <a:cubicBezTo>
                    <a:pt x="385" y="1842"/>
                    <a:pt x="482" y="1889"/>
                    <a:pt x="600" y="1889"/>
                  </a:cubicBezTo>
                  <a:cubicBezTo>
                    <a:pt x="831" y="1889"/>
                    <a:pt x="1143" y="1708"/>
                    <a:pt x="1675" y="1287"/>
                  </a:cubicBezTo>
                  <a:cubicBezTo>
                    <a:pt x="2027" y="1007"/>
                    <a:pt x="2524" y="927"/>
                    <a:pt x="2974" y="927"/>
                  </a:cubicBezTo>
                  <a:cubicBezTo>
                    <a:pt x="3564" y="927"/>
                    <a:pt x="4074" y="1064"/>
                    <a:pt x="4074" y="1064"/>
                  </a:cubicBezTo>
                  <a:cubicBezTo>
                    <a:pt x="3704" y="772"/>
                    <a:pt x="3202" y="671"/>
                    <a:pt x="2707" y="671"/>
                  </a:cubicBezTo>
                  <a:cubicBezTo>
                    <a:pt x="2085" y="671"/>
                    <a:pt x="1474" y="831"/>
                    <a:pt x="1150" y="974"/>
                  </a:cubicBezTo>
                  <a:cubicBezTo>
                    <a:pt x="1380" y="471"/>
                    <a:pt x="1852" y="321"/>
                    <a:pt x="2346" y="321"/>
                  </a:cubicBezTo>
                  <a:cubicBezTo>
                    <a:pt x="2740" y="321"/>
                    <a:pt x="3148" y="417"/>
                    <a:pt x="3460" y="506"/>
                  </a:cubicBezTo>
                  <a:cubicBezTo>
                    <a:pt x="3334" y="350"/>
                    <a:pt x="2836" y="1"/>
                    <a:pt x="19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1528663" y="4650291"/>
              <a:ext cx="415236" cy="276161"/>
            </a:xfrm>
            <a:custGeom>
              <a:avLst/>
              <a:gdLst/>
              <a:ahLst/>
              <a:cxnLst/>
              <a:rect l="l" t="t" r="r" b="b"/>
              <a:pathLst>
                <a:path w="4177" h="2778" extrusionOk="0">
                  <a:moveTo>
                    <a:pt x="2822" y="1"/>
                  </a:moveTo>
                  <a:cubicBezTo>
                    <a:pt x="1030" y="1"/>
                    <a:pt x="1" y="1339"/>
                    <a:pt x="92" y="2098"/>
                  </a:cubicBezTo>
                  <a:cubicBezTo>
                    <a:pt x="152" y="2596"/>
                    <a:pt x="421" y="2778"/>
                    <a:pt x="669" y="2778"/>
                  </a:cubicBezTo>
                  <a:cubicBezTo>
                    <a:pt x="838" y="2778"/>
                    <a:pt x="997" y="2693"/>
                    <a:pt x="1074" y="2567"/>
                  </a:cubicBezTo>
                  <a:cubicBezTo>
                    <a:pt x="1275" y="2243"/>
                    <a:pt x="1308" y="1507"/>
                    <a:pt x="1721" y="1094"/>
                  </a:cubicBezTo>
                  <a:cubicBezTo>
                    <a:pt x="2236" y="553"/>
                    <a:pt x="2852" y="413"/>
                    <a:pt x="3351" y="413"/>
                  </a:cubicBezTo>
                  <a:cubicBezTo>
                    <a:pt x="3717" y="413"/>
                    <a:pt x="4021" y="489"/>
                    <a:pt x="4176" y="536"/>
                  </a:cubicBezTo>
                  <a:cubicBezTo>
                    <a:pt x="3761" y="398"/>
                    <a:pt x="3389" y="340"/>
                    <a:pt x="3055" y="340"/>
                  </a:cubicBezTo>
                  <a:cubicBezTo>
                    <a:pt x="2010" y="340"/>
                    <a:pt x="1341" y="910"/>
                    <a:pt x="884" y="1384"/>
                  </a:cubicBezTo>
                  <a:cubicBezTo>
                    <a:pt x="1108" y="279"/>
                    <a:pt x="2614" y="101"/>
                    <a:pt x="3395" y="45"/>
                  </a:cubicBezTo>
                  <a:cubicBezTo>
                    <a:pt x="3197" y="15"/>
                    <a:pt x="3005" y="1"/>
                    <a:pt x="282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1943799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0" y="1"/>
                  </a:moveTo>
                  <a:cubicBezTo>
                    <a:pt x="67" y="23"/>
                    <a:pt x="112" y="34"/>
                    <a:pt x="1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1804028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353502" y="4603071"/>
              <a:ext cx="450626" cy="371396"/>
            </a:xfrm>
            <a:custGeom>
              <a:avLst/>
              <a:gdLst/>
              <a:ahLst/>
              <a:cxnLst/>
              <a:rect l="l" t="t" r="r" b="b"/>
              <a:pathLst>
                <a:path w="4533" h="3736" extrusionOk="0">
                  <a:moveTo>
                    <a:pt x="3618" y="1"/>
                  </a:moveTo>
                  <a:cubicBezTo>
                    <a:pt x="1901" y="1"/>
                    <a:pt x="401" y="1328"/>
                    <a:pt x="191" y="2261"/>
                  </a:cubicBezTo>
                  <a:cubicBezTo>
                    <a:pt x="1" y="3108"/>
                    <a:pt x="493" y="3736"/>
                    <a:pt x="891" y="3736"/>
                  </a:cubicBezTo>
                  <a:cubicBezTo>
                    <a:pt x="959" y="3736"/>
                    <a:pt x="1025" y="3717"/>
                    <a:pt x="1084" y="3678"/>
                  </a:cubicBezTo>
                  <a:cubicBezTo>
                    <a:pt x="1486" y="3410"/>
                    <a:pt x="1452" y="2718"/>
                    <a:pt x="1754" y="1870"/>
                  </a:cubicBezTo>
                  <a:cubicBezTo>
                    <a:pt x="2300" y="408"/>
                    <a:pt x="4086" y="297"/>
                    <a:pt x="4532" y="297"/>
                  </a:cubicBezTo>
                  <a:cubicBezTo>
                    <a:pt x="4471" y="295"/>
                    <a:pt x="4411" y="294"/>
                    <a:pt x="4352" y="294"/>
                  </a:cubicBezTo>
                  <a:cubicBezTo>
                    <a:pt x="2327" y="294"/>
                    <a:pt x="1452" y="1381"/>
                    <a:pt x="1051" y="1814"/>
                  </a:cubicBezTo>
                  <a:cubicBezTo>
                    <a:pt x="1642" y="754"/>
                    <a:pt x="2736" y="73"/>
                    <a:pt x="3952" y="18"/>
                  </a:cubicBezTo>
                  <a:cubicBezTo>
                    <a:pt x="3840" y="6"/>
                    <a:pt x="3728" y="1"/>
                    <a:pt x="36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940419" y="4373831"/>
              <a:ext cx="159851" cy="324275"/>
            </a:xfrm>
            <a:custGeom>
              <a:avLst/>
              <a:gdLst/>
              <a:ahLst/>
              <a:cxnLst/>
              <a:rect l="l" t="t" r="r" b="b"/>
              <a:pathLst>
                <a:path w="1608" h="3262" extrusionOk="0">
                  <a:moveTo>
                    <a:pt x="1504" y="1"/>
                  </a:moveTo>
                  <a:cubicBezTo>
                    <a:pt x="871" y="1"/>
                    <a:pt x="90" y="210"/>
                    <a:pt x="79" y="1330"/>
                  </a:cubicBezTo>
                  <a:cubicBezTo>
                    <a:pt x="79" y="2513"/>
                    <a:pt x="1240" y="3261"/>
                    <a:pt x="1240" y="3261"/>
                  </a:cubicBezTo>
                  <a:cubicBezTo>
                    <a:pt x="1" y="1632"/>
                    <a:pt x="581" y="862"/>
                    <a:pt x="961" y="728"/>
                  </a:cubicBezTo>
                  <a:lnTo>
                    <a:pt x="961" y="728"/>
                  </a:lnTo>
                  <a:cubicBezTo>
                    <a:pt x="347" y="1286"/>
                    <a:pt x="961" y="2636"/>
                    <a:pt x="1374" y="3027"/>
                  </a:cubicBezTo>
                  <a:cubicBezTo>
                    <a:pt x="682" y="2045"/>
                    <a:pt x="1463" y="728"/>
                    <a:pt x="1608" y="2"/>
                  </a:cubicBezTo>
                  <a:cubicBezTo>
                    <a:pt x="1574" y="1"/>
                    <a:pt x="1539" y="1"/>
                    <a:pt x="15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40611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938" y="0"/>
                  </a:moveTo>
                  <a:cubicBezTo>
                    <a:pt x="380" y="145"/>
                    <a:pt x="1" y="647"/>
                    <a:pt x="12" y="1216"/>
                  </a:cubicBezTo>
                  <a:cubicBezTo>
                    <a:pt x="1" y="2176"/>
                    <a:pt x="414" y="2656"/>
                    <a:pt x="581" y="2768"/>
                  </a:cubicBezTo>
                  <a:cubicBezTo>
                    <a:pt x="347" y="2198"/>
                    <a:pt x="45" y="1228"/>
                    <a:pt x="759" y="815"/>
                  </a:cubicBezTo>
                  <a:lnTo>
                    <a:pt x="759" y="815"/>
                  </a:lnTo>
                  <a:cubicBezTo>
                    <a:pt x="592" y="1317"/>
                    <a:pt x="480" y="2589"/>
                    <a:pt x="1094" y="3225"/>
                  </a:cubicBezTo>
                  <a:cubicBezTo>
                    <a:pt x="1094" y="3225"/>
                    <a:pt x="603" y="1942"/>
                    <a:pt x="1061" y="1228"/>
                  </a:cubicBezTo>
                  <a:cubicBezTo>
                    <a:pt x="1518" y="502"/>
                    <a:pt x="1574" y="246"/>
                    <a:pt x="1329" y="33"/>
                  </a:cubicBezTo>
                  <a:cubicBezTo>
                    <a:pt x="1317" y="22"/>
                    <a:pt x="1295" y="11"/>
                    <a:pt x="128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04028" y="4266469"/>
              <a:ext cx="76645" cy="210849"/>
            </a:xfrm>
            <a:custGeom>
              <a:avLst/>
              <a:gdLst/>
              <a:ahLst/>
              <a:cxnLst/>
              <a:rect l="l" t="t" r="r" b="b"/>
              <a:pathLst>
                <a:path w="771" h="2121" extrusionOk="0">
                  <a:moveTo>
                    <a:pt x="413" y="0"/>
                  </a:moveTo>
                  <a:cubicBezTo>
                    <a:pt x="134" y="524"/>
                    <a:pt x="0" y="1205"/>
                    <a:pt x="391" y="2120"/>
                  </a:cubicBezTo>
                  <a:cubicBezTo>
                    <a:pt x="257" y="1774"/>
                    <a:pt x="12" y="870"/>
                    <a:pt x="670" y="100"/>
                  </a:cubicBezTo>
                  <a:cubicBezTo>
                    <a:pt x="703" y="67"/>
                    <a:pt x="737" y="33"/>
                    <a:pt x="7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842798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1" y="0"/>
                  </a:moveTo>
                  <a:cubicBezTo>
                    <a:pt x="23" y="56"/>
                    <a:pt x="46" y="101"/>
                    <a:pt x="68" y="145"/>
                  </a:cubicBezTo>
                  <a:cubicBezTo>
                    <a:pt x="46" y="101"/>
                    <a:pt x="23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84047" y="4266469"/>
              <a:ext cx="36682" cy="156471"/>
            </a:xfrm>
            <a:custGeom>
              <a:avLst/>
              <a:gdLst/>
              <a:ahLst/>
              <a:cxnLst/>
              <a:rect l="l" t="t" r="r" b="b"/>
              <a:pathLst>
                <a:path w="369" h="1574" extrusionOk="0">
                  <a:moveTo>
                    <a:pt x="168" y="0"/>
                  </a:moveTo>
                  <a:cubicBezTo>
                    <a:pt x="12" y="513"/>
                    <a:pt x="0" y="1060"/>
                    <a:pt x="146" y="1573"/>
                  </a:cubicBezTo>
                  <a:cubicBezTo>
                    <a:pt x="134" y="1161"/>
                    <a:pt x="134" y="502"/>
                    <a:pt x="3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1775199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0" y="1"/>
                  </a:moveTo>
                  <a:cubicBezTo>
                    <a:pt x="0" y="23"/>
                    <a:pt x="0" y="45"/>
                    <a:pt x="11" y="79"/>
                  </a:cubicBezTo>
                  <a:lnTo>
                    <a:pt x="11" y="79"/>
                  </a:lnTo>
                  <a:cubicBezTo>
                    <a:pt x="11" y="79"/>
                    <a:pt x="0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740804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0" y="212"/>
                    <a:pt x="11" y="424"/>
                    <a:pt x="56" y="625"/>
                  </a:cubicBezTo>
                  <a:cubicBezTo>
                    <a:pt x="45" y="413"/>
                    <a:pt x="67" y="201"/>
                    <a:pt x="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769632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45" y="0"/>
                  </a:moveTo>
                  <a:cubicBezTo>
                    <a:pt x="0" y="357"/>
                    <a:pt x="0" y="725"/>
                    <a:pt x="56" y="1082"/>
                  </a:cubicBezTo>
                  <a:cubicBezTo>
                    <a:pt x="23" y="714"/>
                    <a:pt x="45" y="357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603220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0" y="0"/>
                  </a:moveTo>
                  <a:cubicBezTo>
                    <a:pt x="123" y="134"/>
                    <a:pt x="268" y="246"/>
                    <a:pt x="413" y="346"/>
                  </a:cubicBezTo>
                  <a:cubicBezTo>
                    <a:pt x="324" y="223"/>
                    <a:pt x="246" y="112"/>
                    <a:pt x="1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397938" y="4275316"/>
              <a:ext cx="307475" cy="245244"/>
            </a:xfrm>
            <a:custGeom>
              <a:avLst/>
              <a:gdLst/>
              <a:ahLst/>
              <a:cxnLst/>
              <a:rect l="l" t="t" r="r" b="b"/>
              <a:pathLst>
                <a:path w="3093" h="2467" extrusionOk="0">
                  <a:moveTo>
                    <a:pt x="638" y="0"/>
                  </a:moveTo>
                  <a:cubicBezTo>
                    <a:pt x="471" y="0"/>
                    <a:pt x="300" y="11"/>
                    <a:pt x="124" y="34"/>
                  </a:cubicBezTo>
                  <a:cubicBezTo>
                    <a:pt x="168" y="78"/>
                    <a:pt x="213" y="134"/>
                    <a:pt x="246" y="168"/>
                  </a:cubicBezTo>
                  <a:cubicBezTo>
                    <a:pt x="347" y="279"/>
                    <a:pt x="414" y="335"/>
                    <a:pt x="414" y="335"/>
                  </a:cubicBezTo>
                  <a:cubicBezTo>
                    <a:pt x="414" y="335"/>
                    <a:pt x="347" y="279"/>
                    <a:pt x="235" y="179"/>
                  </a:cubicBezTo>
                  <a:cubicBezTo>
                    <a:pt x="171" y="160"/>
                    <a:pt x="106" y="142"/>
                    <a:pt x="42" y="111"/>
                  </a:cubicBezTo>
                  <a:lnTo>
                    <a:pt x="42" y="111"/>
                  </a:lnTo>
                  <a:lnTo>
                    <a:pt x="46" y="112"/>
                  </a:lnTo>
                  <a:lnTo>
                    <a:pt x="1" y="90"/>
                  </a:lnTo>
                  <a:lnTo>
                    <a:pt x="1" y="90"/>
                  </a:lnTo>
                  <a:cubicBezTo>
                    <a:pt x="15" y="97"/>
                    <a:pt x="28" y="104"/>
                    <a:pt x="42" y="111"/>
                  </a:cubicBezTo>
                  <a:lnTo>
                    <a:pt x="42" y="111"/>
                  </a:lnTo>
                  <a:lnTo>
                    <a:pt x="1" y="101"/>
                  </a:lnTo>
                  <a:lnTo>
                    <a:pt x="1" y="101"/>
                  </a:lnTo>
                  <a:cubicBezTo>
                    <a:pt x="57" y="480"/>
                    <a:pt x="180" y="848"/>
                    <a:pt x="347" y="1194"/>
                  </a:cubicBezTo>
                  <a:cubicBezTo>
                    <a:pt x="414" y="1228"/>
                    <a:pt x="481" y="1272"/>
                    <a:pt x="548" y="1317"/>
                  </a:cubicBezTo>
                  <a:cubicBezTo>
                    <a:pt x="548" y="1317"/>
                    <a:pt x="871" y="1496"/>
                    <a:pt x="749" y="1618"/>
                  </a:cubicBezTo>
                  <a:cubicBezTo>
                    <a:pt x="682" y="1585"/>
                    <a:pt x="604" y="1563"/>
                    <a:pt x="537" y="1551"/>
                  </a:cubicBezTo>
                  <a:lnTo>
                    <a:pt x="537" y="1551"/>
                  </a:lnTo>
                  <a:cubicBezTo>
                    <a:pt x="738" y="1897"/>
                    <a:pt x="994" y="2199"/>
                    <a:pt x="1295" y="2467"/>
                  </a:cubicBezTo>
                  <a:cubicBezTo>
                    <a:pt x="1430" y="2459"/>
                    <a:pt x="1569" y="2451"/>
                    <a:pt x="1707" y="2451"/>
                  </a:cubicBezTo>
                  <a:cubicBezTo>
                    <a:pt x="1764" y="2451"/>
                    <a:pt x="1820" y="2452"/>
                    <a:pt x="1876" y="2455"/>
                  </a:cubicBezTo>
                  <a:cubicBezTo>
                    <a:pt x="1407" y="2020"/>
                    <a:pt x="1095" y="1440"/>
                    <a:pt x="983" y="815"/>
                  </a:cubicBezTo>
                  <a:cubicBezTo>
                    <a:pt x="1146" y="772"/>
                    <a:pt x="1322" y="754"/>
                    <a:pt x="1503" y="754"/>
                  </a:cubicBezTo>
                  <a:cubicBezTo>
                    <a:pt x="2078" y="754"/>
                    <a:pt x="2702" y="941"/>
                    <a:pt x="3092" y="1127"/>
                  </a:cubicBezTo>
                  <a:lnTo>
                    <a:pt x="2992" y="904"/>
                  </a:lnTo>
                  <a:cubicBezTo>
                    <a:pt x="2958" y="815"/>
                    <a:pt x="2925" y="714"/>
                    <a:pt x="2891" y="614"/>
                  </a:cubicBezTo>
                  <a:cubicBezTo>
                    <a:pt x="2516" y="402"/>
                    <a:pt x="1677" y="0"/>
                    <a:pt x="63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1526674" y="4518871"/>
              <a:ext cx="105474" cy="36881"/>
            </a:xfrm>
            <a:custGeom>
              <a:avLst/>
              <a:gdLst/>
              <a:ahLst/>
              <a:cxnLst/>
              <a:rect l="l" t="t" r="r" b="b"/>
              <a:pathLst>
                <a:path w="1061" h="371" extrusionOk="0">
                  <a:moveTo>
                    <a:pt x="412" y="1"/>
                  </a:moveTo>
                  <a:cubicBezTo>
                    <a:pt x="274" y="1"/>
                    <a:pt x="135" y="9"/>
                    <a:pt x="0" y="17"/>
                  </a:cubicBezTo>
                  <a:cubicBezTo>
                    <a:pt x="112" y="128"/>
                    <a:pt x="246" y="217"/>
                    <a:pt x="391" y="296"/>
                  </a:cubicBezTo>
                  <a:cubicBezTo>
                    <a:pt x="558" y="346"/>
                    <a:pt x="726" y="371"/>
                    <a:pt x="893" y="371"/>
                  </a:cubicBezTo>
                  <a:cubicBezTo>
                    <a:pt x="949" y="371"/>
                    <a:pt x="1005" y="368"/>
                    <a:pt x="1061" y="362"/>
                  </a:cubicBezTo>
                  <a:cubicBezTo>
                    <a:pt x="893" y="262"/>
                    <a:pt x="726" y="139"/>
                    <a:pt x="581" y="5"/>
                  </a:cubicBezTo>
                  <a:cubicBezTo>
                    <a:pt x="525" y="2"/>
                    <a:pt x="469" y="1"/>
                    <a:pt x="4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685333" y="4336354"/>
              <a:ext cx="45530" cy="67698"/>
            </a:xfrm>
            <a:custGeom>
              <a:avLst/>
              <a:gdLst/>
              <a:ahLst/>
              <a:cxnLst/>
              <a:rect l="l" t="t" r="r" b="b"/>
              <a:pathLst>
                <a:path w="458" h="681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00"/>
                    <a:pt x="67" y="201"/>
                    <a:pt x="101" y="290"/>
                  </a:cubicBezTo>
                  <a:lnTo>
                    <a:pt x="201" y="513"/>
                  </a:lnTo>
                  <a:cubicBezTo>
                    <a:pt x="290" y="558"/>
                    <a:pt x="380" y="614"/>
                    <a:pt x="458" y="681"/>
                  </a:cubicBezTo>
                  <a:cubicBezTo>
                    <a:pt x="324" y="413"/>
                    <a:pt x="201" y="123"/>
                    <a:pt x="201" y="123"/>
                  </a:cubicBezTo>
                  <a:cubicBezTo>
                    <a:pt x="201" y="123"/>
                    <a:pt x="134" y="7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592086" y="4420355"/>
              <a:ext cx="234210" cy="143449"/>
            </a:xfrm>
            <a:custGeom>
              <a:avLst/>
              <a:gdLst/>
              <a:ahLst/>
              <a:cxnLst/>
              <a:rect l="l" t="t" r="r" b="b"/>
              <a:pathLst>
                <a:path w="2356" h="1443" extrusionOk="0">
                  <a:moveTo>
                    <a:pt x="114" y="1"/>
                  </a:moveTo>
                  <a:cubicBezTo>
                    <a:pt x="76" y="1"/>
                    <a:pt x="38" y="2"/>
                    <a:pt x="1" y="3"/>
                  </a:cubicBezTo>
                  <a:cubicBezTo>
                    <a:pt x="146" y="416"/>
                    <a:pt x="391" y="773"/>
                    <a:pt x="726" y="1052"/>
                  </a:cubicBezTo>
                  <a:lnTo>
                    <a:pt x="882" y="1074"/>
                  </a:lnTo>
                  <a:cubicBezTo>
                    <a:pt x="994" y="1086"/>
                    <a:pt x="1106" y="1108"/>
                    <a:pt x="1206" y="1130"/>
                  </a:cubicBezTo>
                  <a:lnTo>
                    <a:pt x="1284" y="1141"/>
                  </a:lnTo>
                  <a:lnTo>
                    <a:pt x="1340" y="1153"/>
                  </a:lnTo>
                  <a:lnTo>
                    <a:pt x="1374" y="1153"/>
                  </a:lnTo>
                  <a:lnTo>
                    <a:pt x="1541" y="1197"/>
                  </a:lnTo>
                  <a:cubicBezTo>
                    <a:pt x="1653" y="1220"/>
                    <a:pt x="1753" y="1242"/>
                    <a:pt x="1865" y="1275"/>
                  </a:cubicBezTo>
                  <a:cubicBezTo>
                    <a:pt x="2032" y="1331"/>
                    <a:pt x="2199" y="1387"/>
                    <a:pt x="2356" y="1443"/>
                  </a:cubicBezTo>
                  <a:cubicBezTo>
                    <a:pt x="2266" y="1353"/>
                    <a:pt x="2177" y="1264"/>
                    <a:pt x="2099" y="1175"/>
                  </a:cubicBezTo>
                  <a:cubicBezTo>
                    <a:pt x="1887" y="929"/>
                    <a:pt x="1686" y="662"/>
                    <a:pt x="1519" y="394"/>
                  </a:cubicBezTo>
                  <a:cubicBezTo>
                    <a:pt x="1094" y="135"/>
                    <a:pt x="602" y="1"/>
                    <a:pt x="1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663164" y="4524935"/>
              <a:ext cx="193054" cy="66605"/>
            </a:xfrm>
            <a:custGeom>
              <a:avLst/>
              <a:gdLst/>
              <a:ahLst/>
              <a:cxnLst/>
              <a:rect l="l" t="t" r="r" b="b"/>
              <a:pathLst>
                <a:path w="1942" h="670" extrusionOk="0">
                  <a:moveTo>
                    <a:pt x="0" y="0"/>
                  </a:moveTo>
                  <a:lnTo>
                    <a:pt x="0" y="0"/>
                  </a:lnTo>
                  <a:cubicBezTo>
                    <a:pt x="357" y="279"/>
                    <a:pt x="882" y="525"/>
                    <a:pt x="1696" y="625"/>
                  </a:cubicBezTo>
                  <a:cubicBezTo>
                    <a:pt x="1774" y="659"/>
                    <a:pt x="1853" y="670"/>
                    <a:pt x="1942" y="670"/>
                  </a:cubicBezTo>
                  <a:cubicBezTo>
                    <a:pt x="1841" y="580"/>
                    <a:pt x="1741" y="491"/>
                    <a:pt x="1641" y="391"/>
                  </a:cubicBezTo>
                  <a:cubicBezTo>
                    <a:pt x="1473" y="335"/>
                    <a:pt x="1306" y="279"/>
                    <a:pt x="1138" y="223"/>
                  </a:cubicBezTo>
                  <a:cubicBezTo>
                    <a:pt x="1038" y="190"/>
                    <a:pt x="926" y="168"/>
                    <a:pt x="815" y="145"/>
                  </a:cubicBezTo>
                  <a:lnTo>
                    <a:pt x="659" y="101"/>
                  </a:lnTo>
                  <a:lnTo>
                    <a:pt x="614" y="101"/>
                  </a:lnTo>
                  <a:lnTo>
                    <a:pt x="569" y="89"/>
                  </a:lnTo>
                  <a:lnTo>
                    <a:pt x="491" y="78"/>
                  </a:lnTo>
                  <a:cubicBezTo>
                    <a:pt x="380" y="56"/>
                    <a:pt x="279" y="34"/>
                    <a:pt x="167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741897" y="4459423"/>
              <a:ext cx="120982" cy="118795"/>
            </a:xfrm>
            <a:custGeom>
              <a:avLst/>
              <a:gdLst/>
              <a:ahLst/>
              <a:cxnLst/>
              <a:rect l="l" t="t" r="r" b="b"/>
              <a:pathLst>
                <a:path w="1217" h="1195" extrusionOk="0">
                  <a:moveTo>
                    <a:pt x="0" y="1"/>
                  </a:moveTo>
                  <a:cubicBezTo>
                    <a:pt x="179" y="269"/>
                    <a:pt x="369" y="536"/>
                    <a:pt x="592" y="782"/>
                  </a:cubicBezTo>
                  <a:cubicBezTo>
                    <a:pt x="670" y="871"/>
                    <a:pt x="759" y="960"/>
                    <a:pt x="849" y="1050"/>
                  </a:cubicBezTo>
                  <a:cubicBezTo>
                    <a:pt x="971" y="1094"/>
                    <a:pt x="1094" y="1150"/>
                    <a:pt x="1217" y="1195"/>
                  </a:cubicBezTo>
                  <a:lnTo>
                    <a:pt x="402" y="302"/>
                  </a:lnTo>
                  <a:cubicBezTo>
                    <a:pt x="279" y="179"/>
                    <a:pt x="146" y="79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1826197" y="4563705"/>
              <a:ext cx="44436" cy="27835"/>
            </a:xfrm>
            <a:custGeom>
              <a:avLst/>
              <a:gdLst/>
              <a:ahLst/>
              <a:cxnLst/>
              <a:rect l="l" t="t" r="r" b="b"/>
              <a:pathLst>
                <a:path w="447" h="280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01"/>
                    <a:pt x="201" y="190"/>
                    <a:pt x="302" y="280"/>
                  </a:cubicBezTo>
                  <a:cubicBezTo>
                    <a:pt x="358" y="280"/>
                    <a:pt x="402" y="269"/>
                    <a:pt x="447" y="235"/>
                  </a:cubicBezTo>
                  <a:lnTo>
                    <a:pt x="369" y="146"/>
                  </a:lnTo>
                  <a:cubicBezTo>
                    <a:pt x="246" y="101"/>
                    <a:pt x="123" y="45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531580" y="4266469"/>
              <a:ext cx="556994" cy="803730"/>
            </a:xfrm>
            <a:custGeom>
              <a:avLst/>
              <a:gdLst/>
              <a:ahLst/>
              <a:cxnLst/>
              <a:rect l="l" t="t" r="r" b="b"/>
              <a:pathLst>
                <a:path w="5603" h="8085" extrusionOk="0">
                  <a:moveTo>
                    <a:pt x="3438" y="0"/>
                  </a:moveTo>
                  <a:lnTo>
                    <a:pt x="3371" y="22"/>
                  </a:lnTo>
                  <a:cubicBezTo>
                    <a:pt x="3058" y="134"/>
                    <a:pt x="2757" y="279"/>
                    <a:pt x="2467" y="446"/>
                  </a:cubicBezTo>
                  <a:cubicBezTo>
                    <a:pt x="2400" y="491"/>
                    <a:pt x="2322" y="536"/>
                    <a:pt x="2255" y="580"/>
                  </a:cubicBezTo>
                  <a:lnTo>
                    <a:pt x="2143" y="658"/>
                  </a:lnTo>
                  <a:lnTo>
                    <a:pt x="2121" y="670"/>
                  </a:lnTo>
                  <a:lnTo>
                    <a:pt x="2087" y="692"/>
                  </a:lnTo>
                  <a:lnTo>
                    <a:pt x="2031" y="725"/>
                  </a:lnTo>
                  <a:cubicBezTo>
                    <a:pt x="1964" y="781"/>
                    <a:pt x="1898" y="826"/>
                    <a:pt x="1831" y="882"/>
                  </a:cubicBezTo>
                  <a:lnTo>
                    <a:pt x="1619" y="1049"/>
                  </a:lnTo>
                  <a:cubicBezTo>
                    <a:pt x="1049" y="1518"/>
                    <a:pt x="603" y="2109"/>
                    <a:pt x="302" y="2790"/>
                  </a:cubicBezTo>
                  <a:cubicBezTo>
                    <a:pt x="157" y="3147"/>
                    <a:pt x="67" y="3526"/>
                    <a:pt x="34" y="3906"/>
                  </a:cubicBezTo>
                  <a:cubicBezTo>
                    <a:pt x="0" y="4296"/>
                    <a:pt x="34" y="4676"/>
                    <a:pt x="123" y="5055"/>
                  </a:cubicBezTo>
                  <a:cubicBezTo>
                    <a:pt x="212" y="5435"/>
                    <a:pt x="346" y="5792"/>
                    <a:pt x="536" y="6127"/>
                  </a:cubicBezTo>
                  <a:cubicBezTo>
                    <a:pt x="726" y="6461"/>
                    <a:pt x="949" y="6763"/>
                    <a:pt x="1217" y="7042"/>
                  </a:cubicBezTo>
                  <a:cubicBezTo>
                    <a:pt x="1351" y="7176"/>
                    <a:pt x="1485" y="7309"/>
                    <a:pt x="1630" y="7421"/>
                  </a:cubicBezTo>
                  <a:lnTo>
                    <a:pt x="1741" y="7510"/>
                  </a:lnTo>
                  <a:lnTo>
                    <a:pt x="1853" y="7600"/>
                  </a:lnTo>
                  <a:cubicBezTo>
                    <a:pt x="1931" y="7655"/>
                    <a:pt x="2020" y="7700"/>
                    <a:pt x="2098" y="7745"/>
                  </a:cubicBezTo>
                  <a:cubicBezTo>
                    <a:pt x="2266" y="7845"/>
                    <a:pt x="2433" y="7912"/>
                    <a:pt x="2612" y="7979"/>
                  </a:cubicBezTo>
                  <a:cubicBezTo>
                    <a:pt x="2790" y="8035"/>
                    <a:pt x="2980" y="8068"/>
                    <a:pt x="3170" y="8079"/>
                  </a:cubicBezTo>
                  <a:cubicBezTo>
                    <a:pt x="3222" y="8083"/>
                    <a:pt x="3274" y="8084"/>
                    <a:pt x="3326" y="8084"/>
                  </a:cubicBezTo>
                  <a:cubicBezTo>
                    <a:pt x="3641" y="8084"/>
                    <a:pt x="3954" y="8025"/>
                    <a:pt x="4241" y="7901"/>
                  </a:cubicBezTo>
                  <a:cubicBezTo>
                    <a:pt x="4431" y="7823"/>
                    <a:pt x="4609" y="7722"/>
                    <a:pt x="4777" y="7600"/>
                  </a:cubicBezTo>
                  <a:cubicBezTo>
                    <a:pt x="4855" y="7510"/>
                    <a:pt x="4922" y="7432"/>
                    <a:pt x="4978" y="7354"/>
                  </a:cubicBezTo>
                  <a:cubicBezTo>
                    <a:pt x="5111" y="7198"/>
                    <a:pt x="5234" y="7064"/>
                    <a:pt x="5335" y="6952"/>
                  </a:cubicBezTo>
                  <a:cubicBezTo>
                    <a:pt x="5379" y="6662"/>
                    <a:pt x="5435" y="6383"/>
                    <a:pt x="5524" y="6115"/>
                  </a:cubicBezTo>
                  <a:cubicBezTo>
                    <a:pt x="5547" y="6037"/>
                    <a:pt x="5569" y="5959"/>
                    <a:pt x="5602" y="5881"/>
                  </a:cubicBezTo>
                  <a:cubicBezTo>
                    <a:pt x="5569" y="5781"/>
                    <a:pt x="5524" y="5691"/>
                    <a:pt x="5480" y="5591"/>
                  </a:cubicBezTo>
                  <a:cubicBezTo>
                    <a:pt x="5346" y="5345"/>
                    <a:pt x="5134" y="5133"/>
                    <a:pt x="4888" y="4999"/>
                  </a:cubicBezTo>
                  <a:cubicBezTo>
                    <a:pt x="4728" y="4903"/>
                    <a:pt x="4545" y="4853"/>
                    <a:pt x="4359" y="4853"/>
                  </a:cubicBezTo>
                  <a:cubicBezTo>
                    <a:pt x="4286" y="4853"/>
                    <a:pt x="4213" y="4861"/>
                    <a:pt x="4141" y="4877"/>
                  </a:cubicBezTo>
                  <a:cubicBezTo>
                    <a:pt x="4029" y="4910"/>
                    <a:pt x="3917" y="4955"/>
                    <a:pt x="3817" y="5011"/>
                  </a:cubicBezTo>
                  <a:cubicBezTo>
                    <a:pt x="3728" y="5066"/>
                    <a:pt x="3650" y="5145"/>
                    <a:pt x="3571" y="5223"/>
                  </a:cubicBezTo>
                  <a:cubicBezTo>
                    <a:pt x="3460" y="5379"/>
                    <a:pt x="3393" y="5557"/>
                    <a:pt x="3404" y="5747"/>
                  </a:cubicBezTo>
                  <a:cubicBezTo>
                    <a:pt x="3404" y="5903"/>
                    <a:pt x="3449" y="6048"/>
                    <a:pt x="3527" y="6171"/>
                  </a:cubicBezTo>
                  <a:cubicBezTo>
                    <a:pt x="3594" y="6260"/>
                    <a:pt x="3683" y="6327"/>
                    <a:pt x="3783" y="6372"/>
                  </a:cubicBezTo>
                  <a:cubicBezTo>
                    <a:pt x="3817" y="6394"/>
                    <a:pt x="3862" y="6406"/>
                    <a:pt x="3906" y="6417"/>
                  </a:cubicBezTo>
                  <a:cubicBezTo>
                    <a:pt x="3828" y="6394"/>
                    <a:pt x="3761" y="6350"/>
                    <a:pt x="3694" y="6294"/>
                  </a:cubicBezTo>
                  <a:cubicBezTo>
                    <a:pt x="3672" y="6272"/>
                    <a:pt x="3650" y="6249"/>
                    <a:pt x="3638" y="6227"/>
                  </a:cubicBezTo>
                  <a:cubicBezTo>
                    <a:pt x="3616" y="6193"/>
                    <a:pt x="3594" y="6171"/>
                    <a:pt x="3571" y="6138"/>
                  </a:cubicBezTo>
                  <a:cubicBezTo>
                    <a:pt x="3516" y="6026"/>
                    <a:pt x="3482" y="5881"/>
                    <a:pt x="3482" y="5747"/>
                  </a:cubicBezTo>
                  <a:cubicBezTo>
                    <a:pt x="3493" y="5580"/>
                    <a:pt x="3560" y="5423"/>
                    <a:pt x="3672" y="5301"/>
                  </a:cubicBezTo>
                  <a:cubicBezTo>
                    <a:pt x="3806" y="5156"/>
                    <a:pt x="3984" y="5066"/>
                    <a:pt x="4174" y="5044"/>
                  </a:cubicBezTo>
                  <a:cubicBezTo>
                    <a:pt x="4218" y="5036"/>
                    <a:pt x="4263" y="5031"/>
                    <a:pt x="4307" y="5031"/>
                  </a:cubicBezTo>
                  <a:cubicBezTo>
                    <a:pt x="4673" y="5031"/>
                    <a:pt x="5058" y="5306"/>
                    <a:pt x="5257" y="5714"/>
                  </a:cubicBezTo>
                  <a:cubicBezTo>
                    <a:pt x="5312" y="5825"/>
                    <a:pt x="5357" y="5948"/>
                    <a:pt x="5379" y="6071"/>
                  </a:cubicBezTo>
                  <a:cubicBezTo>
                    <a:pt x="5402" y="6193"/>
                    <a:pt x="5402" y="6316"/>
                    <a:pt x="5368" y="6439"/>
                  </a:cubicBezTo>
                  <a:cubicBezTo>
                    <a:pt x="5268" y="6696"/>
                    <a:pt x="5100" y="6919"/>
                    <a:pt x="4888" y="7097"/>
                  </a:cubicBezTo>
                  <a:cubicBezTo>
                    <a:pt x="4462" y="7482"/>
                    <a:pt x="3900" y="7692"/>
                    <a:pt x="3329" y="7692"/>
                  </a:cubicBezTo>
                  <a:cubicBezTo>
                    <a:pt x="3287" y="7692"/>
                    <a:pt x="3245" y="7691"/>
                    <a:pt x="3203" y="7689"/>
                  </a:cubicBezTo>
                  <a:cubicBezTo>
                    <a:pt x="3047" y="7678"/>
                    <a:pt x="2891" y="7644"/>
                    <a:pt x="2734" y="7588"/>
                  </a:cubicBezTo>
                  <a:cubicBezTo>
                    <a:pt x="2589" y="7544"/>
                    <a:pt x="2433" y="7477"/>
                    <a:pt x="2299" y="7399"/>
                  </a:cubicBezTo>
                  <a:cubicBezTo>
                    <a:pt x="2232" y="7354"/>
                    <a:pt x="2154" y="7309"/>
                    <a:pt x="2087" y="7254"/>
                  </a:cubicBezTo>
                  <a:lnTo>
                    <a:pt x="1998" y="7187"/>
                  </a:lnTo>
                  <a:lnTo>
                    <a:pt x="1886" y="7097"/>
                  </a:lnTo>
                  <a:cubicBezTo>
                    <a:pt x="1496" y="6763"/>
                    <a:pt x="1161" y="6361"/>
                    <a:pt x="915" y="5915"/>
                  </a:cubicBezTo>
                  <a:cubicBezTo>
                    <a:pt x="748" y="5602"/>
                    <a:pt x="625" y="5278"/>
                    <a:pt x="536" y="4944"/>
                  </a:cubicBezTo>
                  <a:cubicBezTo>
                    <a:pt x="369" y="4274"/>
                    <a:pt x="424" y="3571"/>
                    <a:pt x="681" y="2935"/>
                  </a:cubicBezTo>
                  <a:cubicBezTo>
                    <a:pt x="949" y="2310"/>
                    <a:pt x="1351" y="1763"/>
                    <a:pt x="1864" y="1317"/>
                  </a:cubicBezTo>
                  <a:lnTo>
                    <a:pt x="2054" y="1161"/>
                  </a:lnTo>
                  <a:cubicBezTo>
                    <a:pt x="2110" y="1105"/>
                    <a:pt x="2188" y="1060"/>
                    <a:pt x="2255" y="1004"/>
                  </a:cubicBezTo>
                  <a:lnTo>
                    <a:pt x="2299" y="971"/>
                  </a:lnTo>
                  <a:lnTo>
                    <a:pt x="2322" y="949"/>
                  </a:lnTo>
                  <a:lnTo>
                    <a:pt x="2344" y="937"/>
                  </a:lnTo>
                  <a:lnTo>
                    <a:pt x="2444" y="870"/>
                  </a:lnTo>
                  <a:cubicBezTo>
                    <a:pt x="2511" y="815"/>
                    <a:pt x="2578" y="770"/>
                    <a:pt x="2645" y="737"/>
                  </a:cubicBezTo>
                  <a:cubicBezTo>
                    <a:pt x="2913" y="569"/>
                    <a:pt x="3192" y="424"/>
                    <a:pt x="3482" y="312"/>
                  </a:cubicBezTo>
                  <a:cubicBezTo>
                    <a:pt x="3761" y="201"/>
                    <a:pt x="4040" y="112"/>
                    <a:pt x="4330" y="45"/>
                  </a:cubicBezTo>
                  <a:cubicBezTo>
                    <a:pt x="4408" y="22"/>
                    <a:pt x="4475" y="11"/>
                    <a:pt x="455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1005269" y="4956473"/>
              <a:ext cx="56664" cy="65511"/>
            </a:xfrm>
            <a:custGeom>
              <a:avLst/>
              <a:gdLst/>
              <a:ahLst/>
              <a:cxnLst/>
              <a:rect l="l" t="t" r="r" b="b"/>
              <a:pathLst>
                <a:path w="570" h="659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8" y="112"/>
                    <a:pt x="335" y="246"/>
                    <a:pt x="213" y="402"/>
                  </a:cubicBezTo>
                  <a:cubicBezTo>
                    <a:pt x="146" y="480"/>
                    <a:pt x="67" y="569"/>
                    <a:pt x="1" y="659"/>
                  </a:cubicBezTo>
                  <a:cubicBezTo>
                    <a:pt x="123" y="580"/>
                    <a:pt x="224" y="491"/>
                    <a:pt x="324" y="402"/>
                  </a:cubicBezTo>
                  <a:cubicBezTo>
                    <a:pt x="346" y="391"/>
                    <a:pt x="358" y="368"/>
                    <a:pt x="369" y="357"/>
                  </a:cubicBezTo>
                  <a:lnTo>
                    <a:pt x="547" y="123"/>
                  </a:lnTo>
                  <a:cubicBezTo>
                    <a:pt x="547" y="78"/>
                    <a:pt x="558" y="45"/>
                    <a:pt x="5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1061833" y="4851099"/>
              <a:ext cx="34495" cy="106568"/>
            </a:xfrm>
            <a:custGeom>
              <a:avLst/>
              <a:gdLst/>
              <a:ahLst/>
              <a:cxnLst/>
              <a:rect l="l" t="t" r="r" b="b"/>
              <a:pathLst>
                <a:path w="347" h="1072" extrusionOk="0">
                  <a:moveTo>
                    <a:pt x="257" y="0"/>
                  </a:moveTo>
                  <a:cubicBezTo>
                    <a:pt x="235" y="78"/>
                    <a:pt x="202" y="156"/>
                    <a:pt x="179" y="234"/>
                  </a:cubicBezTo>
                  <a:cubicBezTo>
                    <a:pt x="101" y="502"/>
                    <a:pt x="34" y="792"/>
                    <a:pt x="1" y="1071"/>
                  </a:cubicBezTo>
                  <a:cubicBezTo>
                    <a:pt x="90" y="971"/>
                    <a:pt x="179" y="882"/>
                    <a:pt x="246" y="815"/>
                  </a:cubicBezTo>
                  <a:lnTo>
                    <a:pt x="257" y="804"/>
                  </a:lnTo>
                  <a:cubicBezTo>
                    <a:pt x="280" y="748"/>
                    <a:pt x="291" y="692"/>
                    <a:pt x="313" y="647"/>
                  </a:cubicBezTo>
                  <a:cubicBezTo>
                    <a:pt x="347" y="424"/>
                    <a:pt x="335" y="201"/>
                    <a:pt x="2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1059646" y="4939773"/>
              <a:ext cx="23361" cy="33402"/>
            </a:xfrm>
            <a:custGeom>
              <a:avLst/>
              <a:gdLst/>
              <a:ahLst/>
              <a:cxnLst/>
              <a:rect l="l" t="t" r="r" b="b"/>
              <a:pathLst>
                <a:path w="235" h="336" extrusionOk="0">
                  <a:moveTo>
                    <a:pt x="235" y="1"/>
                  </a:moveTo>
                  <a:cubicBezTo>
                    <a:pt x="168" y="79"/>
                    <a:pt x="90" y="179"/>
                    <a:pt x="0" y="291"/>
                  </a:cubicBezTo>
                  <a:cubicBezTo>
                    <a:pt x="0" y="302"/>
                    <a:pt x="0" y="324"/>
                    <a:pt x="0" y="336"/>
                  </a:cubicBezTo>
                  <a:cubicBezTo>
                    <a:pt x="34" y="291"/>
                    <a:pt x="67" y="246"/>
                    <a:pt x="112" y="202"/>
                  </a:cubicBezTo>
                  <a:cubicBezTo>
                    <a:pt x="157" y="135"/>
                    <a:pt x="190" y="68"/>
                    <a:pt x="23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1060740" y="4930925"/>
              <a:ext cx="26741" cy="36682"/>
            </a:xfrm>
            <a:custGeom>
              <a:avLst/>
              <a:gdLst/>
              <a:ahLst/>
              <a:cxnLst/>
              <a:rect l="l" t="t" r="r" b="b"/>
              <a:pathLst>
                <a:path w="269" h="369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90" y="67"/>
                    <a:pt x="112" y="157"/>
                    <a:pt x="12" y="257"/>
                  </a:cubicBezTo>
                  <a:cubicBezTo>
                    <a:pt x="12" y="291"/>
                    <a:pt x="0" y="335"/>
                    <a:pt x="0" y="369"/>
                  </a:cubicBezTo>
                  <a:cubicBezTo>
                    <a:pt x="79" y="268"/>
                    <a:pt x="157" y="168"/>
                    <a:pt x="224" y="90"/>
                  </a:cubicBezTo>
                  <a:cubicBezTo>
                    <a:pt x="235" y="56"/>
                    <a:pt x="246" y="34"/>
                    <a:pt x="2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871861" y="4815411"/>
              <a:ext cx="116906" cy="90065"/>
            </a:xfrm>
            <a:custGeom>
              <a:avLst/>
              <a:gdLst/>
              <a:ahLst/>
              <a:cxnLst/>
              <a:rect l="l" t="t" r="r" b="b"/>
              <a:pathLst>
                <a:path w="1176" h="906" extrusionOk="0">
                  <a:moveTo>
                    <a:pt x="483" y="895"/>
                  </a:moveTo>
                  <a:lnTo>
                    <a:pt x="483" y="895"/>
                  </a:lnTo>
                  <a:cubicBezTo>
                    <a:pt x="498" y="898"/>
                    <a:pt x="513" y="900"/>
                    <a:pt x="528" y="902"/>
                  </a:cubicBezTo>
                  <a:lnTo>
                    <a:pt x="528" y="902"/>
                  </a:lnTo>
                  <a:lnTo>
                    <a:pt x="483" y="895"/>
                  </a:lnTo>
                  <a:close/>
                  <a:moveTo>
                    <a:pt x="585" y="0"/>
                  </a:moveTo>
                  <a:cubicBezTo>
                    <a:pt x="220" y="0"/>
                    <a:pt x="0" y="404"/>
                    <a:pt x="204" y="705"/>
                  </a:cubicBezTo>
                  <a:cubicBezTo>
                    <a:pt x="249" y="761"/>
                    <a:pt x="305" y="805"/>
                    <a:pt x="360" y="839"/>
                  </a:cubicBezTo>
                  <a:cubicBezTo>
                    <a:pt x="416" y="861"/>
                    <a:pt x="483" y="884"/>
                    <a:pt x="550" y="895"/>
                  </a:cubicBezTo>
                  <a:lnTo>
                    <a:pt x="611" y="905"/>
                  </a:lnTo>
                  <a:lnTo>
                    <a:pt x="611" y="905"/>
                  </a:lnTo>
                  <a:cubicBezTo>
                    <a:pt x="723" y="899"/>
                    <a:pt x="829" y="853"/>
                    <a:pt x="918" y="772"/>
                  </a:cubicBezTo>
                  <a:cubicBezTo>
                    <a:pt x="1175" y="493"/>
                    <a:pt x="1008" y="35"/>
                    <a:pt x="628" y="2"/>
                  </a:cubicBezTo>
                  <a:cubicBezTo>
                    <a:pt x="614" y="1"/>
                    <a:pt x="599" y="0"/>
                    <a:pt x="585" y="0"/>
                  </a:cubicBezTo>
                  <a:close/>
                  <a:moveTo>
                    <a:pt x="528" y="902"/>
                  </a:moveTo>
                  <a:lnTo>
                    <a:pt x="550" y="906"/>
                  </a:lnTo>
                  <a:lnTo>
                    <a:pt x="617" y="906"/>
                  </a:lnTo>
                  <a:lnTo>
                    <a:pt x="611" y="905"/>
                  </a:lnTo>
                  <a:lnTo>
                    <a:pt x="611" y="905"/>
                  </a:lnTo>
                  <a:cubicBezTo>
                    <a:pt x="602" y="905"/>
                    <a:pt x="594" y="906"/>
                    <a:pt x="585" y="906"/>
                  </a:cubicBezTo>
                  <a:cubicBezTo>
                    <a:pt x="566" y="906"/>
                    <a:pt x="547" y="904"/>
                    <a:pt x="528" y="90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892140" y="4885395"/>
              <a:ext cx="39963" cy="20081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0" y="1"/>
                  </a:moveTo>
                  <a:cubicBezTo>
                    <a:pt x="9" y="12"/>
                    <a:pt x="18" y="22"/>
                    <a:pt x="28" y="32"/>
                  </a:cubicBezTo>
                  <a:lnTo>
                    <a:pt x="28" y="32"/>
                  </a:lnTo>
                  <a:cubicBezTo>
                    <a:pt x="18" y="21"/>
                    <a:pt x="9" y="10"/>
                    <a:pt x="0" y="1"/>
                  </a:cubicBezTo>
                  <a:close/>
                  <a:moveTo>
                    <a:pt x="28" y="32"/>
                  </a:moveTo>
                  <a:lnTo>
                    <a:pt x="28" y="32"/>
                  </a:lnTo>
                  <a:cubicBezTo>
                    <a:pt x="41" y="49"/>
                    <a:pt x="54" y="66"/>
                    <a:pt x="67" y="79"/>
                  </a:cubicBezTo>
                  <a:cubicBezTo>
                    <a:pt x="123" y="135"/>
                    <a:pt x="201" y="168"/>
                    <a:pt x="279" y="191"/>
                  </a:cubicBezTo>
                  <a:lnTo>
                    <a:pt x="335" y="202"/>
                  </a:lnTo>
                  <a:lnTo>
                    <a:pt x="402" y="202"/>
                  </a:lnTo>
                  <a:lnTo>
                    <a:pt x="346" y="191"/>
                  </a:lnTo>
                  <a:cubicBezTo>
                    <a:pt x="279" y="180"/>
                    <a:pt x="212" y="157"/>
                    <a:pt x="156" y="135"/>
                  </a:cubicBezTo>
                  <a:cubicBezTo>
                    <a:pt x="112" y="108"/>
                    <a:pt x="67" y="74"/>
                    <a:pt x="28" y="3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976440" y="4267165"/>
              <a:ext cx="260752" cy="260057"/>
            </a:xfrm>
            <a:custGeom>
              <a:avLst/>
              <a:gdLst/>
              <a:ahLst/>
              <a:cxnLst/>
              <a:rect l="l" t="t" r="r" b="b"/>
              <a:pathLst>
                <a:path w="2623" h="2616" extrusionOk="0">
                  <a:moveTo>
                    <a:pt x="2498" y="1"/>
                  </a:moveTo>
                  <a:cubicBezTo>
                    <a:pt x="2159" y="1"/>
                    <a:pt x="1213" y="67"/>
                    <a:pt x="670" y="763"/>
                  </a:cubicBezTo>
                  <a:cubicBezTo>
                    <a:pt x="0" y="1633"/>
                    <a:pt x="547" y="2258"/>
                    <a:pt x="1027" y="2615"/>
                  </a:cubicBezTo>
                  <a:cubicBezTo>
                    <a:pt x="1340" y="2002"/>
                    <a:pt x="1507" y="584"/>
                    <a:pt x="2589" y="261"/>
                  </a:cubicBezTo>
                  <a:lnTo>
                    <a:pt x="2589" y="261"/>
                  </a:lnTo>
                  <a:cubicBezTo>
                    <a:pt x="2054" y="305"/>
                    <a:pt x="837" y="953"/>
                    <a:pt x="971" y="1712"/>
                  </a:cubicBezTo>
                  <a:cubicBezTo>
                    <a:pt x="770" y="1399"/>
                    <a:pt x="770" y="495"/>
                    <a:pt x="2623" y="4"/>
                  </a:cubicBezTo>
                  <a:cubicBezTo>
                    <a:pt x="2623" y="4"/>
                    <a:pt x="2577" y="1"/>
                    <a:pt x="24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838459" y="4283070"/>
              <a:ext cx="250116" cy="247531"/>
            </a:xfrm>
            <a:custGeom>
              <a:avLst/>
              <a:gdLst/>
              <a:ahLst/>
              <a:cxnLst/>
              <a:rect l="l" t="t" r="r" b="b"/>
              <a:pathLst>
                <a:path w="2516" h="2490" extrusionOk="0">
                  <a:moveTo>
                    <a:pt x="2515" y="0"/>
                  </a:moveTo>
                  <a:lnTo>
                    <a:pt x="2515" y="0"/>
                  </a:lnTo>
                  <a:cubicBezTo>
                    <a:pt x="1701" y="123"/>
                    <a:pt x="1065" y="1116"/>
                    <a:pt x="897" y="1585"/>
                  </a:cubicBezTo>
                  <a:cubicBezTo>
                    <a:pt x="618" y="871"/>
                    <a:pt x="1388" y="335"/>
                    <a:pt x="1879" y="56"/>
                  </a:cubicBezTo>
                  <a:cubicBezTo>
                    <a:pt x="1867" y="55"/>
                    <a:pt x="1853" y="54"/>
                    <a:pt x="1836" y="54"/>
                  </a:cubicBezTo>
                  <a:cubicBezTo>
                    <a:pt x="1619" y="54"/>
                    <a:pt x="1072" y="206"/>
                    <a:pt x="574" y="860"/>
                  </a:cubicBezTo>
                  <a:cubicBezTo>
                    <a:pt x="1" y="1620"/>
                    <a:pt x="559" y="2489"/>
                    <a:pt x="864" y="2489"/>
                  </a:cubicBezTo>
                  <a:cubicBezTo>
                    <a:pt x="868" y="2489"/>
                    <a:pt x="871" y="2489"/>
                    <a:pt x="875" y="2489"/>
                  </a:cubicBezTo>
                  <a:cubicBezTo>
                    <a:pt x="1165" y="2467"/>
                    <a:pt x="1277" y="2255"/>
                    <a:pt x="1355" y="1462"/>
                  </a:cubicBezTo>
                  <a:cubicBezTo>
                    <a:pt x="1422" y="670"/>
                    <a:pt x="2515" y="0"/>
                    <a:pt x="25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752370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1975" y="0"/>
                  </a:moveTo>
                  <a:cubicBezTo>
                    <a:pt x="792" y="648"/>
                    <a:pt x="714" y="1596"/>
                    <a:pt x="737" y="2266"/>
                  </a:cubicBezTo>
                  <a:cubicBezTo>
                    <a:pt x="246" y="1540"/>
                    <a:pt x="949" y="603"/>
                    <a:pt x="1328" y="134"/>
                  </a:cubicBezTo>
                  <a:lnTo>
                    <a:pt x="1328" y="134"/>
                  </a:lnTo>
                  <a:cubicBezTo>
                    <a:pt x="0" y="1161"/>
                    <a:pt x="179" y="2690"/>
                    <a:pt x="703" y="3080"/>
                  </a:cubicBezTo>
                  <a:cubicBezTo>
                    <a:pt x="859" y="3197"/>
                    <a:pt x="1000" y="3243"/>
                    <a:pt x="1118" y="3243"/>
                  </a:cubicBezTo>
                  <a:cubicBezTo>
                    <a:pt x="1396" y="3243"/>
                    <a:pt x="1550" y="2986"/>
                    <a:pt x="1496" y="2790"/>
                  </a:cubicBezTo>
                  <a:cubicBezTo>
                    <a:pt x="1417" y="2511"/>
                    <a:pt x="1027" y="2087"/>
                    <a:pt x="1027" y="1641"/>
                  </a:cubicBezTo>
                  <a:cubicBezTo>
                    <a:pt x="982" y="692"/>
                    <a:pt x="1685" y="168"/>
                    <a:pt x="197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949798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" y="78"/>
                  </a:moveTo>
                  <a:cubicBezTo>
                    <a:pt x="34" y="45"/>
                    <a:pt x="79" y="23"/>
                    <a:pt x="123" y="0"/>
                  </a:cubicBezTo>
                  <a:cubicBezTo>
                    <a:pt x="79" y="23"/>
                    <a:pt x="34" y="45"/>
                    <a:pt x="1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673538" y="4337447"/>
              <a:ext cx="176552" cy="400622"/>
            </a:xfrm>
            <a:custGeom>
              <a:avLst/>
              <a:gdLst/>
              <a:ahLst/>
              <a:cxnLst/>
              <a:rect l="l" t="t" r="r" b="b"/>
              <a:pathLst>
                <a:path w="1776" h="4030" extrusionOk="0">
                  <a:moveTo>
                    <a:pt x="1697" y="0"/>
                  </a:moveTo>
                  <a:cubicBezTo>
                    <a:pt x="470" y="1183"/>
                    <a:pt x="615" y="2321"/>
                    <a:pt x="637" y="2790"/>
                  </a:cubicBezTo>
                  <a:cubicBezTo>
                    <a:pt x="369" y="1886"/>
                    <a:pt x="570" y="915"/>
                    <a:pt x="1195" y="201"/>
                  </a:cubicBezTo>
                  <a:lnTo>
                    <a:pt x="1195" y="201"/>
                  </a:lnTo>
                  <a:cubicBezTo>
                    <a:pt x="101" y="1138"/>
                    <a:pt x="1" y="2857"/>
                    <a:pt x="425" y="3515"/>
                  </a:cubicBezTo>
                  <a:cubicBezTo>
                    <a:pt x="668" y="3877"/>
                    <a:pt x="1019" y="4030"/>
                    <a:pt x="1294" y="4030"/>
                  </a:cubicBezTo>
                  <a:cubicBezTo>
                    <a:pt x="1510" y="4030"/>
                    <a:pt x="1679" y="3935"/>
                    <a:pt x="1708" y="3772"/>
                  </a:cubicBezTo>
                  <a:cubicBezTo>
                    <a:pt x="1775" y="3415"/>
                    <a:pt x="1362" y="3058"/>
                    <a:pt x="1050" y="2433"/>
                  </a:cubicBezTo>
                  <a:cubicBezTo>
                    <a:pt x="492" y="1261"/>
                    <a:pt x="1563" y="134"/>
                    <a:pt x="169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843330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611406" y="4629216"/>
              <a:ext cx="368413" cy="373682"/>
            </a:xfrm>
            <a:custGeom>
              <a:avLst/>
              <a:gdLst/>
              <a:ahLst/>
              <a:cxnLst/>
              <a:rect l="l" t="t" r="r" b="b"/>
              <a:pathLst>
                <a:path w="3706" h="3759" extrusionOk="0">
                  <a:moveTo>
                    <a:pt x="414" y="0"/>
                  </a:moveTo>
                  <a:cubicBezTo>
                    <a:pt x="1" y="670"/>
                    <a:pt x="146" y="2745"/>
                    <a:pt x="1574" y="3493"/>
                  </a:cubicBezTo>
                  <a:cubicBezTo>
                    <a:pt x="1941" y="3686"/>
                    <a:pt x="2261" y="3758"/>
                    <a:pt x="2533" y="3758"/>
                  </a:cubicBezTo>
                  <a:cubicBezTo>
                    <a:pt x="3313" y="3758"/>
                    <a:pt x="3706" y="3170"/>
                    <a:pt x="3706" y="3169"/>
                  </a:cubicBezTo>
                  <a:lnTo>
                    <a:pt x="3706" y="3169"/>
                  </a:lnTo>
                  <a:cubicBezTo>
                    <a:pt x="3542" y="3246"/>
                    <a:pt x="3367" y="3283"/>
                    <a:pt x="3194" y="3283"/>
                  </a:cubicBezTo>
                  <a:cubicBezTo>
                    <a:pt x="2885" y="3283"/>
                    <a:pt x="2580" y="3164"/>
                    <a:pt x="2344" y="2935"/>
                  </a:cubicBezTo>
                  <a:cubicBezTo>
                    <a:pt x="1954" y="2522"/>
                    <a:pt x="2010" y="1853"/>
                    <a:pt x="2300" y="1462"/>
                  </a:cubicBezTo>
                  <a:lnTo>
                    <a:pt x="2300" y="1462"/>
                  </a:lnTo>
                  <a:cubicBezTo>
                    <a:pt x="1507" y="1607"/>
                    <a:pt x="1429" y="2645"/>
                    <a:pt x="1764" y="3036"/>
                  </a:cubicBezTo>
                  <a:cubicBezTo>
                    <a:pt x="659" y="2466"/>
                    <a:pt x="336" y="1027"/>
                    <a:pt x="4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1406885" y="4277503"/>
              <a:ext cx="32209" cy="31215"/>
            </a:xfrm>
            <a:custGeom>
              <a:avLst/>
              <a:gdLst/>
              <a:ahLst/>
              <a:cxnLst/>
              <a:rect l="l" t="t" r="r" b="b"/>
              <a:pathLst>
                <a:path w="324" h="314" extrusionOk="0">
                  <a:moveTo>
                    <a:pt x="0" y="1"/>
                  </a:moveTo>
                  <a:cubicBezTo>
                    <a:pt x="45" y="45"/>
                    <a:pt x="101" y="101"/>
                    <a:pt x="134" y="135"/>
                  </a:cubicBezTo>
                  <a:cubicBezTo>
                    <a:pt x="257" y="268"/>
                    <a:pt x="324" y="313"/>
                    <a:pt x="324" y="313"/>
                  </a:cubicBezTo>
                  <a:cubicBezTo>
                    <a:pt x="324" y="313"/>
                    <a:pt x="268" y="257"/>
                    <a:pt x="156" y="135"/>
                  </a:cubicBezTo>
                  <a:cubicBezTo>
                    <a:pt x="123" y="101"/>
                    <a:pt x="78" y="56"/>
                    <a:pt x="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1139472" y="4375521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2120" y="0"/>
                  </a:moveTo>
                  <a:cubicBezTo>
                    <a:pt x="1549" y="0"/>
                    <a:pt x="796" y="271"/>
                    <a:pt x="1" y="1313"/>
                  </a:cubicBezTo>
                  <a:cubicBezTo>
                    <a:pt x="760" y="1793"/>
                    <a:pt x="1373" y="1983"/>
                    <a:pt x="1831" y="2005"/>
                  </a:cubicBezTo>
                  <a:cubicBezTo>
                    <a:pt x="1987" y="1938"/>
                    <a:pt x="2132" y="1860"/>
                    <a:pt x="2289" y="1804"/>
                  </a:cubicBezTo>
                  <a:cubicBezTo>
                    <a:pt x="2344" y="1782"/>
                    <a:pt x="2389" y="1771"/>
                    <a:pt x="2445" y="1749"/>
                  </a:cubicBezTo>
                  <a:cubicBezTo>
                    <a:pt x="2043" y="1682"/>
                    <a:pt x="1463" y="1503"/>
                    <a:pt x="1251" y="1079"/>
                  </a:cubicBezTo>
                  <a:cubicBezTo>
                    <a:pt x="1623" y="764"/>
                    <a:pt x="2339" y="522"/>
                    <a:pt x="2881" y="522"/>
                  </a:cubicBezTo>
                  <a:cubicBezTo>
                    <a:pt x="2972" y="522"/>
                    <a:pt x="3058" y="529"/>
                    <a:pt x="3137" y="543"/>
                  </a:cubicBezTo>
                  <a:cubicBezTo>
                    <a:pt x="3070" y="432"/>
                    <a:pt x="3003" y="320"/>
                    <a:pt x="2947" y="197"/>
                  </a:cubicBezTo>
                  <a:cubicBezTo>
                    <a:pt x="2766" y="107"/>
                    <a:pt x="2479" y="0"/>
                    <a:pt x="21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1321393" y="4549290"/>
              <a:ext cx="101100" cy="27835"/>
            </a:xfrm>
            <a:custGeom>
              <a:avLst/>
              <a:gdLst/>
              <a:ahLst/>
              <a:cxnLst/>
              <a:rect l="l" t="t" r="r" b="b"/>
              <a:pathLst>
                <a:path w="1017" h="280" extrusionOk="0">
                  <a:moveTo>
                    <a:pt x="615" y="1"/>
                  </a:moveTo>
                  <a:cubicBezTo>
                    <a:pt x="559" y="23"/>
                    <a:pt x="514" y="34"/>
                    <a:pt x="459" y="56"/>
                  </a:cubicBezTo>
                  <a:cubicBezTo>
                    <a:pt x="302" y="123"/>
                    <a:pt x="157" y="202"/>
                    <a:pt x="1" y="268"/>
                  </a:cubicBezTo>
                  <a:cubicBezTo>
                    <a:pt x="60" y="276"/>
                    <a:pt x="121" y="280"/>
                    <a:pt x="182" y="280"/>
                  </a:cubicBezTo>
                  <a:cubicBezTo>
                    <a:pt x="305" y="280"/>
                    <a:pt x="429" y="265"/>
                    <a:pt x="548" y="235"/>
                  </a:cubicBezTo>
                  <a:cubicBezTo>
                    <a:pt x="938" y="157"/>
                    <a:pt x="1016" y="56"/>
                    <a:pt x="1016" y="56"/>
                  </a:cubicBezTo>
                  <a:cubicBezTo>
                    <a:pt x="883" y="45"/>
                    <a:pt x="749" y="34"/>
                    <a:pt x="61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1432334" y="4395105"/>
              <a:ext cx="52290" cy="41156"/>
            </a:xfrm>
            <a:custGeom>
              <a:avLst/>
              <a:gdLst/>
              <a:ahLst/>
              <a:cxnLst/>
              <a:rect l="l" t="t" r="r" b="b"/>
              <a:pathLst>
                <a:path w="526" h="414" extrusionOk="0">
                  <a:moveTo>
                    <a:pt x="1" y="0"/>
                  </a:moveTo>
                  <a:cubicBezTo>
                    <a:pt x="57" y="123"/>
                    <a:pt x="124" y="235"/>
                    <a:pt x="191" y="346"/>
                  </a:cubicBezTo>
                  <a:cubicBezTo>
                    <a:pt x="258" y="358"/>
                    <a:pt x="336" y="380"/>
                    <a:pt x="403" y="413"/>
                  </a:cubicBezTo>
                  <a:cubicBezTo>
                    <a:pt x="525" y="291"/>
                    <a:pt x="202" y="123"/>
                    <a:pt x="202" y="123"/>
                  </a:cubicBezTo>
                  <a:cubicBezTo>
                    <a:pt x="135" y="79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1397938" y="4279690"/>
              <a:ext cx="23461" cy="13420"/>
            </a:xfrm>
            <a:custGeom>
              <a:avLst/>
              <a:gdLst/>
              <a:ahLst/>
              <a:cxnLst/>
              <a:rect l="l" t="t" r="r" b="b"/>
              <a:pathLst>
                <a:path w="236" h="135" extrusionOk="0">
                  <a:moveTo>
                    <a:pt x="79" y="1"/>
                  </a:moveTo>
                  <a:lnTo>
                    <a:pt x="1" y="12"/>
                  </a:lnTo>
                  <a:cubicBezTo>
                    <a:pt x="1" y="23"/>
                    <a:pt x="1" y="34"/>
                    <a:pt x="1" y="57"/>
                  </a:cubicBezTo>
                  <a:cubicBezTo>
                    <a:pt x="79" y="90"/>
                    <a:pt x="157" y="124"/>
                    <a:pt x="235" y="135"/>
                  </a:cubicBezTo>
                  <a:cubicBezTo>
                    <a:pt x="191" y="101"/>
                    <a:pt x="135" y="46"/>
                    <a:pt x="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1405792" y="4278597"/>
              <a:ext cx="15607" cy="14514"/>
            </a:xfrm>
            <a:custGeom>
              <a:avLst/>
              <a:gdLst/>
              <a:ahLst/>
              <a:cxnLst/>
              <a:rect l="l" t="t" r="r" b="b"/>
              <a:pathLst>
                <a:path w="157" h="146" extrusionOk="0">
                  <a:moveTo>
                    <a:pt x="0" y="1"/>
                  </a:moveTo>
                  <a:cubicBezTo>
                    <a:pt x="56" y="57"/>
                    <a:pt x="112" y="112"/>
                    <a:pt x="156" y="146"/>
                  </a:cubicBezTo>
                  <a:cubicBezTo>
                    <a:pt x="101" y="101"/>
                    <a:pt x="56" y="57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8581138" y="4266469"/>
              <a:ext cx="522598" cy="589800"/>
            </a:xfrm>
            <a:custGeom>
              <a:avLst/>
              <a:gdLst/>
              <a:ahLst/>
              <a:cxnLst/>
              <a:rect l="l" t="t" r="r" b="b"/>
              <a:pathLst>
                <a:path w="5257" h="5933" extrusionOk="0">
                  <a:moveTo>
                    <a:pt x="816" y="0"/>
                  </a:moveTo>
                  <a:cubicBezTo>
                    <a:pt x="670" y="190"/>
                    <a:pt x="537" y="379"/>
                    <a:pt x="425" y="591"/>
                  </a:cubicBezTo>
                  <a:cubicBezTo>
                    <a:pt x="258" y="915"/>
                    <a:pt x="135" y="1272"/>
                    <a:pt x="68" y="1629"/>
                  </a:cubicBezTo>
                  <a:cubicBezTo>
                    <a:pt x="12" y="1998"/>
                    <a:pt x="1" y="2377"/>
                    <a:pt x="57" y="2745"/>
                  </a:cubicBezTo>
                  <a:cubicBezTo>
                    <a:pt x="101" y="3113"/>
                    <a:pt x="213" y="3471"/>
                    <a:pt x="358" y="3805"/>
                  </a:cubicBezTo>
                  <a:cubicBezTo>
                    <a:pt x="503" y="4140"/>
                    <a:pt x="693" y="4453"/>
                    <a:pt x="916" y="4732"/>
                  </a:cubicBezTo>
                  <a:cubicBezTo>
                    <a:pt x="1028" y="4877"/>
                    <a:pt x="1150" y="5011"/>
                    <a:pt x="1273" y="5133"/>
                  </a:cubicBezTo>
                  <a:lnTo>
                    <a:pt x="1362" y="5234"/>
                  </a:lnTo>
                  <a:lnTo>
                    <a:pt x="1474" y="5323"/>
                  </a:lnTo>
                  <a:cubicBezTo>
                    <a:pt x="1541" y="5379"/>
                    <a:pt x="1608" y="5435"/>
                    <a:pt x="1686" y="5490"/>
                  </a:cubicBezTo>
                  <a:cubicBezTo>
                    <a:pt x="1831" y="5591"/>
                    <a:pt x="1998" y="5680"/>
                    <a:pt x="2166" y="5747"/>
                  </a:cubicBezTo>
                  <a:cubicBezTo>
                    <a:pt x="2322" y="5825"/>
                    <a:pt x="2501" y="5870"/>
                    <a:pt x="2679" y="5903"/>
                  </a:cubicBezTo>
                  <a:cubicBezTo>
                    <a:pt x="2800" y="5923"/>
                    <a:pt x="2922" y="5933"/>
                    <a:pt x="3043" y="5933"/>
                  </a:cubicBezTo>
                  <a:cubicBezTo>
                    <a:pt x="3271" y="5933"/>
                    <a:pt x="3499" y="5898"/>
                    <a:pt x="3717" y="5825"/>
                  </a:cubicBezTo>
                  <a:cubicBezTo>
                    <a:pt x="4029" y="5725"/>
                    <a:pt x="4320" y="5580"/>
                    <a:pt x="4587" y="5379"/>
                  </a:cubicBezTo>
                  <a:cubicBezTo>
                    <a:pt x="4610" y="5357"/>
                    <a:pt x="4643" y="5323"/>
                    <a:pt x="4666" y="5301"/>
                  </a:cubicBezTo>
                  <a:lnTo>
                    <a:pt x="4677" y="5278"/>
                  </a:lnTo>
                  <a:cubicBezTo>
                    <a:pt x="4721" y="5200"/>
                    <a:pt x="4766" y="5111"/>
                    <a:pt x="4811" y="5033"/>
                  </a:cubicBezTo>
                  <a:cubicBezTo>
                    <a:pt x="4911" y="4888"/>
                    <a:pt x="5023" y="4743"/>
                    <a:pt x="5145" y="4609"/>
                  </a:cubicBezTo>
                  <a:cubicBezTo>
                    <a:pt x="5168" y="4587"/>
                    <a:pt x="5190" y="4564"/>
                    <a:pt x="5212" y="4542"/>
                  </a:cubicBezTo>
                  <a:cubicBezTo>
                    <a:pt x="5257" y="4274"/>
                    <a:pt x="5224" y="3995"/>
                    <a:pt x="5101" y="3738"/>
                  </a:cubicBezTo>
                  <a:cubicBezTo>
                    <a:pt x="5000" y="3493"/>
                    <a:pt x="4822" y="3281"/>
                    <a:pt x="4599" y="3113"/>
                  </a:cubicBezTo>
                  <a:cubicBezTo>
                    <a:pt x="4435" y="2996"/>
                    <a:pt x="4235" y="2937"/>
                    <a:pt x="4034" y="2937"/>
                  </a:cubicBezTo>
                  <a:cubicBezTo>
                    <a:pt x="3988" y="2937"/>
                    <a:pt x="3942" y="2940"/>
                    <a:pt x="3896" y="2946"/>
                  </a:cubicBezTo>
                  <a:cubicBezTo>
                    <a:pt x="3784" y="2957"/>
                    <a:pt x="3672" y="2991"/>
                    <a:pt x="3572" y="3035"/>
                  </a:cubicBezTo>
                  <a:cubicBezTo>
                    <a:pt x="3483" y="3080"/>
                    <a:pt x="3393" y="3147"/>
                    <a:pt x="3326" y="3225"/>
                  </a:cubicBezTo>
                  <a:cubicBezTo>
                    <a:pt x="3204" y="3348"/>
                    <a:pt x="3126" y="3526"/>
                    <a:pt x="3103" y="3705"/>
                  </a:cubicBezTo>
                  <a:cubicBezTo>
                    <a:pt x="3092" y="3850"/>
                    <a:pt x="3126" y="3995"/>
                    <a:pt x="3192" y="4129"/>
                  </a:cubicBezTo>
                  <a:cubicBezTo>
                    <a:pt x="3248" y="4218"/>
                    <a:pt x="3326" y="4296"/>
                    <a:pt x="3416" y="4341"/>
                  </a:cubicBezTo>
                  <a:cubicBezTo>
                    <a:pt x="3449" y="4363"/>
                    <a:pt x="3494" y="4375"/>
                    <a:pt x="3527" y="4386"/>
                  </a:cubicBezTo>
                  <a:cubicBezTo>
                    <a:pt x="3460" y="4363"/>
                    <a:pt x="3393" y="4319"/>
                    <a:pt x="3349" y="4263"/>
                  </a:cubicBezTo>
                  <a:cubicBezTo>
                    <a:pt x="3326" y="4241"/>
                    <a:pt x="3304" y="4218"/>
                    <a:pt x="3293" y="4185"/>
                  </a:cubicBezTo>
                  <a:cubicBezTo>
                    <a:pt x="3271" y="4162"/>
                    <a:pt x="3259" y="4129"/>
                    <a:pt x="3237" y="4107"/>
                  </a:cubicBezTo>
                  <a:cubicBezTo>
                    <a:pt x="3192" y="3984"/>
                    <a:pt x="3170" y="3850"/>
                    <a:pt x="3192" y="3716"/>
                  </a:cubicBezTo>
                  <a:cubicBezTo>
                    <a:pt x="3215" y="3560"/>
                    <a:pt x="3293" y="3415"/>
                    <a:pt x="3405" y="3314"/>
                  </a:cubicBezTo>
                  <a:cubicBezTo>
                    <a:pt x="3550" y="3192"/>
                    <a:pt x="3728" y="3113"/>
                    <a:pt x="3907" y="3102"/>
                  </a:cubicBezTo>
                  <a:cubicBezTo>
                    <a:pt x="3926" y="3101"/>
                    <a:pt x="3946" y="3100"/>
                    <a:pt x="3966" y="3100"/>
                  </a:cubicBezTo>
                  <a:cubicBezTo>
                    <a:pt x="4347" y="3100"/>
                    <a:pt x="4719" y="3404"/>
                    <a:pt x="4889" y="3839"/>
                  </a:cubicBezTo>
                  <a:cubicBezTo>
                    <a:pt x="4933" y="3950"/>
                    <a:pt x="4956" y="4073"/>
                    <a:pt x="4967" y="4196"/>
                  </a:cubicBezTo>
                  <a:cubicBezTo>
                    <a:pt x="4978" y="4319"/>
                    <a:pt x="4967" y="4430"/>
                    <a:pt x="4922" y="4542"/>
                  </a:cubicBezTo>
                  <a:cubicBezTo>
                    <a:pt x="4811" y="4787"/>
                    <a:pt x="4621" y="4988"/>
                    <a:pt x="4398" y="5133"/>
                  </a:cubicBezTo>
                  <a:cubicBezTo>
                    <a:pt x="4019" y="5422"/>
                    <a:pt x="3553" y="5572"/>
                    <a:pt x="3082" y="5572"/>
                  </a:cubicBezTo>
                  <a:cubicBezTo>
                    <a:pt x="2970" y="5572"/>
                    <a:pt x="2858" y="5563"/>
                    <a:pt x="2746" y="5546"/>
                  </a:cubicBezTo>
                  <a:cubicBezTo>
                    <a:pt x="2590" y="5524"/>
                    <a:pt x="2445" y="5468"/>
                    <a:pt x="2311" y="5412"/>
                  </a:cubicBezTo>
                  <a:cubicBezTo>
                    <a:pt x="2166" y="5345"/>
                    <a:pt x="2032" y="5267"/>
                    <a:pt x="1909" y="5178"/>
                  </a:cubicBezTo>
                  <a:cubicBezTo>
                    <a:pt x="1853" y="5122"/>
                    <a:pt x="1786" y="5078"/>
                    <a:pt x="1731" y="5033"/>
                  </a:cubicBezTo>
                  <a:lnTo>
                    <a:pt x="1641" y="4955"/>
                  </a:lnTo>
                  <a:lnTo>
                    <a:pt x="1552" y="4866"/>
                  </a:lnTo>
                  <a:cubicBezTo>
                    <a:pt x="1206" y="4508"/>
                    <a:pt x="927" y="4096"/>
                    <a:pt x="726" y="3638"/>
                  </a:cubicBezTo>
                  <a:cubicBezTo>
                    <a:pt x="592" y="3337"/>
                    <a:pt x="503" y="3013"/>
                    <a:pt x="458" y="2689"/>
                  </a:cubicBezTo>
                  <a:cubicBezTo>
                    <a:pt x="403" y="2366"/>
                    <a:pt x="414" y="2031"/>
                    <a:pt x="470" y="1707"/>
                  </a:cubicBezTo>
                  <a:cubicBezTo>
                    <a:pt x="525" y="1395"/>
                    <a:pt x="626" y="1082"/>
                    <a:pt x="771" y="792"/>
                  </a:cubicBezTo>
                  <a:cubicBezTo>
                    <a:pt x="916" y="502"/>
                    <a:pt x="1106" y="234"/>
                    <a:pt x="131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8892092" y="4617287"/>
              <a:ext cx="109649" cy="87878"/>
            </a:xfrm>
            <a:custGeom>
              <a:avLst/>
              <a:gdLst/>
              <a:ahLst/>
              <a:cxnLst/>
              <a:rect l="l" t="t" r="r" b="b"/>
              <a:pathLst>
                <a:path w="1103" h="884" extrusionOk="0">
                  <a:moveTo>
                    <a:pt x="399" y="857"/>
                  </a:moveTo>
                  <a:lnTo>
                    <a:pt x="399" y="857"/>
                  </a:lnTo>
                  <a:cubicBezTo>
                    <a:pt x="406" y="859"/>
                    <a:pt x="412" y="861"/>
                    <a:pt x="419" y="863"/>
                  </a:cubicBezTo>
                  <a:lnTo>
                    <a:pt x="419" y="863"/>
                  </a:lnTo>
                  <a:lnTo>
                    <a:pt x="399" y="857"/>
                  </a:lnTo>
                  <a:close/>
                  <a:moveTo>
                    <a:pt x="419" y="863"/>
                  </a:moveTo>
                  <a:lnTo>
                    <a:pt x="466" y="879"/>
                  </a:lnTo>
                  <a:lnTo>
                    <a:pt x="489" y="879"/>
                  </a:lnTo>
                  <a:cubicBezTo>
                    <a:pt x="466" y="876"/>
                    <a:pt x="442" y="870"/>
                    <a:pt x="419" y="863"/>
                  </a:cubicBezTo>
                  <a:close/>
                  <a:moveTo>
                    <a:pt x="540" y="1"/>
                  </a:moveTo>
                  <a:cubicBezTo>
                    <a:pt x="224" y="1"/>
                    <a:pt x="0" y="346"/>
                    <a:pt x="165" y="645"/>
                  </a:cubicBezTo>
                  <a:cubicBezTo>
                    <a:pt x="198" y="700"/>
                    <a:pt x="243" y="745"/>
                    <a:pt x="299" y="790"/>
                  </a:cubicBezTo>
                  <a:cubicBezTo>
                    <a:pt x="355" y="823"/>
                    <a:pt x="410" y="846"/>
                    <a:pt x="466" y="868"/>
                  </a:cubicBezTo>
                  <a:lnTo>
                    <a:pt x="533" y="879"/>
                  </a:lnTo>
                  <a:lnTo>
                    <a:pt x="489" y="879"/>
                  </a:lnTo>
                  <a:cubicBezTo>
                    <a:pt x="509" y="882"/>
                    <a:pt x="528" y="883"/>
                    <a:pt x="548" y="883"/>
                  </a:cubicBezTo>
                  <a:cubicBezTo>
                    <a:pt x="652" y="883"/>
                    <a:pt x="751" y="843"/>
                    <a:pt x="834" y="767"/>
                  </a:cubicBezTo>
                  <a:cubicBezTo>
                    <a:pt x="1102" y="533"/>
                    <a:pt x="991" y="76"/>
                    <a:pt x="622" y="9"/>
                  </a:cubicBezTo>
                  <a:cubicBezTo>
                    <a:pt x="594" y="3"/>
                    <a:pt x="567" y="1"/>
                    <a:pt x="54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9052640" y="4266469"/>
              <a:ext cx="76645" cy="61038"/>
            </a:xfrm>
            <a:custGeom>
              <a:avLst/>
              <a:gdLst/>
              <a:ahLst/>
              <a:cxnLst/>
              <a:rect l="l" t="t" r="r" b="b"/>
              <a:pathLst>
                <a:path w="771" h="614" extrusionOk="0">
                  <a:moveTo>
                    <a:pt x="1" y="0"/>
                  </a:moveTo>
                  <a:cubicBezTo>
                    <a:pt x="12" y="234"/>
                    <a:pt x="168" y="424"/>
                    <a:pt x="380" y="614"/>
                  </a:cubicBezTo>
                  <a:cubicBezTo>
                    <a:pt x="492" y="435"/>
                    <a:pt x="614" y="223"/>
                    <a:pt x="7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8927284" y="4266469"/>
              <a:ext cx="96627" cy="78832"/>
            </a:xfrm>
            <a:custGeom>
              <a:avLst/>
              <a:gdLst/>
              <a:ahLst/>
              <a:cxnLst/>
              <a:rect l="l" t="t" r="r" b="b"/>
              <a:pathLst>
                <a:path w="972" h="793" extrusionOk="0">
                  <a:moveTo>
                    <a:pt x="1" y="0"/>
                  </a:moveTo>
                  <a:cubicBezTo>
                    <a:pt x="12" y="435"/>
                    <a:pt x="257" y="792"/>
                    <a:pt x="447" y="792"/>
                  </a:cubicBezTo>
                  <a:cubicBezTo>
                    <a:pt x="715" y="792"/>
                    <a:pt x="838" y="636"/>
                    <a:pt x="9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8827476" y="4266469"/>
              <a:ext cx="119491" cy="165915"/>
            </a:xfrm>
            <a:custGeom>
              <a:avLst/>
              <a:gdLst/>
              <a:ahLst/>
              <a:cxnLst/>
              <a:rect l="l" t="t" r="r" b="b"/>
              <a:pathLst>
                <a:path w="1202" h="1669" extrusionOk="0">
                  <a:moveTo>
                    <a:pt x="212" y="0"/>
                  </a:moveTo>
                  <a:cubicBezTo>
                    <a:pt x="0" y="625"/>
                    <a:pt x="123" y="1228"/>
                    <a:pt x="391" y="1473"/>
                  </a:cubicBezTo>
                  <a:cubicBezTo>
                    <a:pt x="547" y="1614"/>
                    <a:pt x="690" y="1669"/>
                    <a:pt x="810" y="1669"/>
                  </a:cubicBezTo>
                  <a:cubicBezTo>
                    <a:pt x="1052" y="1669"/>
                    <a:pt x="1202" y="1447"/>
                    <a:pt x="1172" y="1261"/>
                  </a:cubicBezTo>
                  <a:cubicBezTo>
                    <a:pt x="1127" y="982"/>
                    <a:pt x="793" y="558"/>
                    <a:pt x="826" y="123"/>
                  </a:cubicBezTo>
                  <a:cubicBezTo>
                    <a:pt x="826" y="78"/>
                    <a:pt x="837" y="45"/>
                    <a:pt x="837" y="0"/>
                  </a:cubicBezTo>
                  <a:lnTo>
                    <a:pt x="603" y="0"/>
                  </a:lnTo>
                  <a:cubicBezTo>
                    <a:pt x="547" y="223"/>
                    <a:pt x="502" y="458"/>
                    <a:pt x="491" y="703"/>
                  </a:cubicBezTo>
                  <a:cubicBezTo>
                    <a:pt x="380" y="480"/>
                    <a:pt x="346" y="234"/>
                    <a:pt x="4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8735422" y="4266469"/>
              <a:ext cx="151998" cy="266419"/>
            </a:xfrm>
            <a:custGeom>
              <a:avLst/>
              <a:gdLst/>
              <a:ahLst/>
              <a:cxnLst/>
              <a:rect l="l" t="t" r="r" b="b"/>
              <a:pathLst>
                <a:path w="1529" h="2680" extrusionOk="0">
                  <a:moveTo>
                    <a:pt x="424" y="0"/>
                  </a:moveTo>
                  <a:cubicBezTo>
                    <a:pt x="34" y="770"/>
                    <a:pt x="0" y="1663"/>
                    <a:pt x="234" y="2109"/>
                  </a:cubicBezTo>
                  <a:cubicBezTo>
                    <a:pt x="449" y="2506"/>
                    <a:pt x="802" y="2680"/>
                    <a:pt x="1071" y="2680"/>
                  </a:cubicBezTo>
                  <a:cubicBezTo>
                    <a:pt x="1248" y="2680"/>
                    <a:pt x="1389" y="2604"/>
                    <a:pt x="1428" y="2466"/>
                  </a:cubicBezTo>
                  <a:cubicBezTo>
                    <a:pt x="1529" y="2131"/>
                    <a:pt x="1161" y="1752"/>
                    <a:pt x="915" y="1127"/>
                  </a:cubicBezTo>
                  <a:cubicBezTo>
                    <a:pt x="781" y="759"/>
                    <a:pt x="792" y="357"/>
                    <a:pt x="937" y="0"/>
                  </a:cubicBezTo>
                  <a:lnTo>
                    <a:pt x="804" y="0"/>
                  </a:lnTo>
                  <a:cubicBezTo>
                    <a:pt x="591" y="446"/>
                    <a:pt x="491" y="937"/>
                    <a:pt x="502" y="1440"/>
                  </a:cubicBezTo>
                  <a:cubicBezTo>
                    <a:pt x="402" y="960"/>
                    <a:pt x="446" y="458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8653310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502" y="1"/>
                  </a:moveTo>
                  <a:lnTo>
                    <a:pt x="502" y="1"/>
                  </a:lnTo>
                  <a:cubicBezTo>
                    <a:pt x="45" y="603"/>
                    <a:pt x="0" y="2578"/>
                    <a:pt x="1284" y="3426"/>
                  </a:cubicBezTo>
                  <a:cubicBezTo>
                    <a:pt x="1677" y="3681"/>
                    <a:pt x="2021" y="3769"/>
                    <a:pt x="2311" y="3769"/>
                  </a:cubicBezTo>
                  <a:cubicBezTo>
                    <a:pt x="2975" y="3769"/>
                    <a:pt x="3348" y="3304"/>
                    <a:pt x="3348" y="3304"/>
                  </a:cubicBezTo>
                  <a:lnTo>
                    <a:pt x="3348" y="3304"/>
                  </a:lnTo>
                  <a:cubicBezTo>
                    <a:pt x="3220" y="3352"/>
                    <a:pt x="3086" y="3375"/>
                    <a:pt x="2954" y="3375"/>
                  </a:cubicBezTo>
                  <a:cubicBezTo>
                    <a:pt x="2624" y="3375"/>
                    <a:pt x="2299" y="3232"/>
                    <a:pt x="2076" y="2969"/>
                  </a:cubicBezTo>
                  <a:cubicBezTo>
                    <a:pt x="1741" y="2545"/>
                    <a:pt x="1853" y="1909"/>
                    <a:pt x="2165" y="1552"/>
                  </a:cubicBezTo>
                  <a:lnTo>
                    <a:pt x="2165" y="1552"/>
                  </a:lnTo>
                  <a:cubicBezTo>
                    <a:pt x="1395" y="1619"/>
                    <a:pt x="1228" y="2612"/>
                    <a:pt x="1507" y="3014"/>
                  </a:cubicBezTo>
                  <a:cubicBezTo>
                    <a:pt x="514" y="2377"/>
                    <a:pt x="335" y="971"/>
                    <a:pt x="5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8440274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1" y="603"/>
                    <a:pt x="268" y="1194"/>
                    <a:pt x="916" y="1484"/>
                  </a:cubicBezTo>
                  <a:cubicBezTo>
                    <a:pt x="1016" y="949"/>
                    <a:pt x="1239" y="446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7204409" y="4266469"/>
              <a:ext cx="243057" cy="333918"/>
            </a:xfrm>
            <a:custGeom>
              <a:avLst/>
              <a:gdLst/>
              <a:ahLst/>
              <a:cxnLst/>
              <a:rect l="l" t="t" r="r" b="b"/>
              <a:pathLst>
                <a:path w="2445" h="3359" extrusionOk="0">
                  <a:moveTo>
                    <a:pt x="2043" y="0"/>
                  </a:moveTo>
                  <a:cubicBezTo>
                    <a:pt x="1987" y="301"/>
                    <a:pt x="1909" y="591"/>
                    <a:pt x="1809" y="870"/>
                  </a:cubicBezTo>
                  <a:cubicBezTo>
                    <a:pt x="1786" y="937"/>
                    <a:pt x="1753" y="1016"/>
                    <a:pt x="1731" y="1094"/>
                  </a:cubicBezTo>
                  <a:cubicBezTo>
                    <a:pt x="1697" y="1172"/>
                    <a:pt x="1653" y="1239"/>
                    <a:pt x="1619" y="1317"/>
                  </a:cubicBezTo>
                  <a:lnTo>
                    <a:pt x="1597" y="1373"/>
                  </a:lnTo>
                  <a:cubicBezTo>
                    <a:pt x="1597" y="1384"/>
                    <a:pt x="1586" y="1395"/>
                    <a:pt x="1586" y="1395"/>
                  </a:cubicBezTo>
                  <a:lnTo>
                    <a:pt x="1574" y="1428"/>
                  </a:lnTo>
                  <a:lnTo>
                    <a:pt x="1519" y="1529"/>
                  </a:lnTo>
                  <a:cubicBezTo>
                    <a:pt x="1485" y="1607"/>
                    <a:pt x="1441" y="1674"/>
                    <a:pt x="1407" y="1741"/>
                  </a:cubicBezTo>
                  <a:cubicBezTo>
                    <a:pt x="1251" y="2020"/>
                    <a:pt x="1072" y="2277"/>
                    <a:pt x="871" y="2511"/>
                  </a:cubicBezTo>
                  <a:cubicBezTo>
                    <a:pt x="682" y="2745"/>
                    <a:pt x="470" y="2957"/>
                    <a:pt x="246" y="3147"/>
                  </a:cubicBezTo>
                  <a:cubicBezTo>
                    <a:pt x="168" y="3225"/>
                    <a:pt x="90" y="3292"/>
                    <a:pt x="1" y="3359"/>
                  </a:cubicBezTo>
                  <a:cubicBezTo>
                    <a:pt x="57" y="3337"/>
                    <a:pt x="101" y="3314"/>
                    <a:pt x="146" y="3292"/>
                  </a:cubicBezTo>
                  <a:cubicBezTo>
                    <a:pt x="258" y="3236"/>
                    <a:pt x="369" y="3180"/>
                    <a:pt x="481" y="3136"/>
                  </a:cubicBezTo>
                  <a:lnTo>
                    <a:pt x="1295" y="2243"/>
                  </a:lnTo>
                  <a:cubicBezTo>
                    <a:pt x="1418" y="2120"/>
                    <a:pt x="1552" y="2020"/>
                    <a:pt x="1697" y="1942"/>
                  </a:cubicBezTo>
                  <a:lnTo>
                    <a:pt x="1697" y="1919"/>
                  </a:lnTo>
                  <a:cubicBezTo>
                    <a:pt x="1742" y="1852"/>
                    <a:pt x="1786" y="1786"/>
                    <a:pt x="1831" y="1707"/>
                  </a:cubicBezTo>
                  <a:lnTo>
                    <a:pt x="1887" y="1585"/>
                  </a:lnTo>
                  <a:lnTo>
                    <a:pt x="1909" y="1562"/>
                  </a:lnTo>
                  <a:lnTo>
                    <a:pt x="1920" y="1529"/>
                  </a:lnTo>
                  <a:lnTo>
                    <a:pt x="1954" y="1473"/>
                  </a:lnTo>
                  <a:cubicBezTo>
                    <a:pt x="1987" y="1395"/>
                    <a:pt x="2021" y="1317"/>
                    <a:pt x="2054" y="1239"/>
                  </a:cubicBezTo>
                  <a:lnTo>
                    <a:pt x="2065" y="1216"/>
                  </a:lnTo>
                  <a:lnTo>
                    <a:pt x="2065" y="1216"/>
                  </a:lnTo>
                  <a:cubicBezTo>
                    <a:pt x="1976" y="1261"/>
                    <a:pt x="1887" y="1317"/>
                    <a:pt x="1809" y="1373"/>
                  </a:cubicBezTo>
                  <a:cubicBezTo>
                    <a:pt x="1943" y="1116"/>
                    <a:pt x="2054" y="826"/>
                    <a:pt x="2054" y="826"/>
                  </a:cubicBezTo>
                  <a:cubicBezTo>
                    <a:pt x="2054" y="826"/>
                    <a:pt x="2132" y="781"/>
                    <a:pt x="2266" y="703"/>
                  </a:cubicBezTo>
                  <a:cubicBezTo>
                    <a:pt x="2344" y="469"/>
                    <a:pt x="2400" y="234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7124583" y="4578119"/>
              <a:ext cx="134303" cy="104381"/>
            </a:xfrm>
            <a:custGeom>
              <a:avLst/>
              <a:gdLst/>
              <a:ahLst/>
              <a:cxnLst/>
              <a:rect l="l" t="t" r="r" b="b"/>
              <a:pathLst>
                <a:path w="1351" h="1050" extrusionOk="0">
                  <a:moveTo>
                    <a:pt x="1284" y="1"/>
                  </a:moveTo>
                  <a:lnTo>
                    <a:pt x="1284" y="1"/>
                  </a:lnTo>
                  <a:cubicBezTo>
                    <a:pt x="1172" y="57"/>
                    <a:pt x="1061" y="101"/>
                    <a:pt x="949" y="157"/>
                  </a:cubicBezTo>
                  <a:cubicBezTo>
                    <a:pt x="904" y="179"/>
                    <a:pt x="860" y="213"/>
                    <a:pt x="804" y="235"/>
                  </a:cubicBezTo>
                  <a:cubicBezTo>
                    <a:pt x="670" y="347"/>
                    <a:pt x="536" y="447"/>
                    <a:pt x="402" y="536"/>
                  </a:cubicBezTo>
                  <a:cubicBezTo>
                    <a:pt x="268" y="637"/>
                    <a:pt x="123" y="715"/>
                    <a:pt x="0" y="804"/>
                  </a:cubicBezTo>
                  <a:lnTo>
                    <a:pt x="0" y="1050"/>
                  </a:lnTo>
                  <a:cubicBezTo>
                    <a:pt x="168" y="961"/>
                    <a:pt x="346" y="860"/>
                    <a:pt x="536" y="737"/>
                  </a:cubicBezTo>
                  <a:cubicBezTo>
                    <a:pt x="815" y="559"/>
                    <a:pt x="1094" y="358"/>
                    <a:pt x="1351" y="135"/>
                  </a:cubicBezTo>
                  <a:lnTo>
                    <a:pt x="1351" y="135"/>
                  </a:lnTo>
                  <a:cubicBezTo>
                    <a:pt x="1341" y="137"/>
                    <a:pt x="1331" y="138"/>
                    <a:pt x="1322" y="138"/>
                  </a:cubicBezTo>
                  <a:cubicBezTo>
                    <a:pt x="1279" y="138"/>
                    <a:pt x="1242" y="118"/>
                    <a:pt x="1206" y="90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6887192" y="4823165"/>
              <a:ext cx="393862" cy="198820"/>
            </a:xfrm>
            <a:custGeom>
              <a:avLst/>
              <a:gdLst/>
              <a:ahLst/>
              <a:cxnLst/>
              <a:rect l="l" t="t" r="r" b="b"/>
              <a:pathLst>
                <a:path w="3962" h="2000" extrusionOk="0">
                  <a:moveTo>
                    <a:pt x="2217" y="0"/>
                  </a:moveTo>
                  <a:cubicBezTo>
                    <a:pt x="932" y="0"/>
                    <a:pt x="0" y="1140"/>
                    <a:pt x="0" y="1140"/>
                  </a:cubicBezTo>
                  <a:cubicBezTo>
                    <a:pt x="847" y="630"/>
                    <a:pt x="1490" y="452"/>
                    <a:pt x="1964" y="452"/>
                  </a:cubicBezTo>
                  <a:cubicBezTo>
                    <a:pt x="2671" y="452"/>
                    <a:pt x="3002" y="848"/>
                    <a:pt x="3069" y="1129"/>
                  </a:cubicBezTo>
                  <a:cubicBezTo>
                    <a:pt x="2853" y="839"/>
                    <a:pt x="2490" y="730"/>
                    <a:pt x="2091" y="730"/>
                  </a:cubicBezTo>
                  <a:cubicBezTo>
                    <a:pt x="1400" y="730"/>
                    <a:pt x="601" y="1058"/>
                    <a:pt x="268" y="1341"/>
                  </a:cubicBezTo>
                  <a:cubicBezTo>
                    <a:pt x="570" y="1172"/>
                    <a:pt x="884" y="1105"/>
                    <a:pt x="1197" y="1105"/>
                  </a:cubicBezTo>
                  <a:cubicBezTo>
                    <a:pt x="2204" y="1105"/>
                    <a:pt x="3212" y="1795"/>
                    <a:pt x="3850" y="2000"/>
                  </a:cubicBezTo>
                  <a:cubicBezTo>
                    <a:pt x="3962" y="1230"/>
                    <a:pt x="3861" y="158"/>
                    <a:pt x="2455" y="13"/>
                  </a:cubicBezTo>
                  <a:cubicBezTo>
                    <a:pt x="2375" y="4"/>
                    <a:pt x="2295" y="0"/>
                    <a:pt x="22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7034716" y="4707650"/>
              <a:ext cx="406090" cy="187885"/>
            </a:xfrm>
            <a:custGeom>
              <a:avLst/>
              <a:gdLst/>
              <a:ahLst/>
              <a:cxnLst/>
              <a:rect l="l" t="t" r="r" b="b"/>
              <a:pathLst>
                <a:path w="4085" h="1890" extrusionOk="0">
                  <a:moveTo>
                    <a:pt x="2116" y="1"/>
                  </a:moveTo>
                  <a:cubicBezTo>
                    <a:pt x="1241" y="1"/>
                    <a:pt x="750" y="350"/>
                    <a:pt x="614" y="506"/>
                  </a:cubicBezTo>
                  <a:cubicBezTo>
                    <a:pt x="931" y="417"/>
                    <a:pt x="1342" y="321"/>
                    <a:pt x="1738" y="321"/>
                  </a:cubicBezTo>
                  <a:cubicBezTo>
                    <a:pt x="2234" y="321"/>
                    <a:pt x="2706" y="471"/>
                    <a:pt x="2935" y="974"/>
                  </a:cubicBezTo>
                  <a:cubicBezTo>
                    <a:pt x="2607" y="832"/>
                    <a:pt x="1996" y="676"/>
                    <a:pt x="1375" y="676"/>
                  </a:cubicBezTo>
                  <a:cubicBezTo>
                    <a:pt x="877" y="676"/>
                    <a:pt x="373" y="776"/>
                    <a:pt x="1" y="1064"/>
                  </a:cubicBezTo>
                  <a:cubicBezTo>
                    <a:pt x="1" y="1064"/>
                    <a:pt x="510" y="927"/>
                    <a:pt x="1100" y="927"/>
                  </a:cubicBezTo>
                  <a:cubicBezTo>
                    <a:pt x="1550" y="927"/>
                    <a:pt x="2047" y="1007"/>
                    <a:pt x="2400" y="1287"/>
                  </a:cubicBezTo>
                  <a:cubicBezTo>
                    <a:pt x="2932" y="1708"/>
                    <a:pt x="3239" y="1889"/>
                    <a:pt x="3473" y="1889"/>
                  </a:cubicBezTo>
                  <a:cubicBezTo>
                    <a:pt x="3592" y="1889"/>
                    <a:pt x="3693" y="1842"/>
                    <a:pt x="3795" y="1755"/>
                  </a:cubicBezTo>
                  <a:cubicBezTo>
                    <a:pt x="4085" y="1499"/>
                    <a:pt x="3772" y="160"/>
                    <a:pt x="2534" y="26"/>
                  </a:cubicBezTo>
                  <a:cubicBezTo>
                    <a:pt x="2386" y="8"/>
                    <a:pt x="2247" y="1"/>
                    <a:pt x="21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7171206" y="4650291"/>
              <a:ext cx="415136" cy="275863"/>
            </a:xfrm>
            <a:custGeom>
              <a:avLst/>
              <a:gdLst/>
              <a:ahLst/>
              <a:cxnLst/>
              <a:rect l="l" t="t" r="r" b="b"/>
              <a:pathLst>
                <a:path w="4176" h="2775" extrusionOk="0">
                  <a:moveTo>
                    <a:pt x="1354" y="1"/>
                  </a:moveTo>
                  <a:cubicBezTo>
                    <a:pt x="1171" y="1"/>
                    <a:pt x="980" y="15"/>
                    <a:pt x="781" y="45"/>
                  </a:cubicBezTo>
                  <a:cubicBezTo>
                    <a:pt x="1562" y="101"/>
                    <a:pt x="3069" y="279"/>
                    <a:pt x="3292" y="1384"/>
                  </a:cubicBezTo>
                  <a:cubicBezTo>
                    <a:pt x="2835" y="910"/>
                    <a:pt x="2167" y="340"/>
                    <a:pt x="1121" y="340"/>
                  </a:cubicBezTo>
                  <a:cubicBezTo>
                    <a:pt x="788" y="340"/>
                    <a:pt x="416" y="398"/>
                    <a:pt x="0" y="536"/>
                  </a:cubicBezTo>
                  <a:cubicBezTo>
                    <a:pt x="156" y="489"/>
                    <a:pt x="460" y="413"/>
                    <a:pt x="826" y="413"/>
                  </a:cubicBezTo>
                  <a:cubicBezTo>
                    <a:pt x="1325" y="413"/>
                    <a:pt x="1940" y="553"/>
                    <a:pt x="2455" y="1094"/>
                  </a:cubicBezTo>
                  <a:cubicBezTo>
                    <a:pt x="2879" y="1518"/>
                    <a:pt x="2902" y="2243"/>
                    <a:pt x="3102" y="2567"/>
                  </a:cubicBezTo>
                  <a:cubicBezTo>
                    <a:pt x="3179" y="2692"/>
                    <a:pt x="3336" y="2775"/>
                    <a:pt x="3503" y="2775"/>
                  </a:cubicBezTo>
                  <a:cubicBezTo>
                    <a:pt x="3753" y="2775"/>
                    <a:pt x="4024" y="2592"/>
                    <a:pt x="4085" y="2098"/>
                  </a:cubicBezTo>
                  <a:cubicBezTo>
                    <a:pt x="4176" y="1339"/>
                    <a:pt x="3146" y="1"/>
                    <a:pt x="135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7161166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112" y="1"/>
                  </a:moveTo>
                  <a:cubicBezTo>
                    <a:pt x="34" y="23"/>
                    <a:pt x="1" y="34"/>
                    <a:pt x="1" y="3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7312070" y="4602176"/>
              <a:ext cx="449731" cy="371893"/>
            </a:xfrm>
            <a:custGeom>
              <a:avLst/>
              <a:gdLst/>
              <a:ahLst/>
              <a:cxnLst/>
              <a:rect l="l" t="t" r="r" b="b"/>
              <a:pathLst>
                <a:path w="4524" h="3741" extrusionOk="0">
                  <a:moveTo>
                    <a:pt x="886" y="0"/>
                  </a:moveTo>
                  <a:cubicBezTo>
                    <a:pt x="781" y="0"/>
                    <a:pt x="676" y="5"/>
                    <a:pt x="570" y="15"/>
                  </a:cubicBezTo>
                  <a:cubicBezTo>
                    <a:pt x="1786" y="71"/>
                    <a:pt x="2880" y="752"/>
                    <a:pt x="3471" y="1823"/>
                  </a:cubicBezTo>
                  <a:cubicBezTo>
                    <a:pt x="3081" y="1390"/>
                    <a:pt x="2195" y="303"/>
                    <a:pt x="180" y="303"/>
                  </a:cubicBezTo>
                  <a:cubicBezTo>
                    <a:pt x="121" y="303"/>
                    <a:pt x="61" y="304"/>
                    <a:pt x="0" y="306"/>
                  </a:cubicBezTo>
                  <a:cubicBezTo>
                    <a:pt x="436" y="306"/>
                    <a:pt x="2221" y="417"/>
                    <a:pt x="2779" y="1868"/>
                  </a:cubicBezTo>
                  <a:cubicBezTo>
                    <a:pt x="3069" y="2727"/>
                    <a:pt x="3036" y="3419"/>
                    <a:pt x="3438" y="3687"/>
                  </a:cubicBezTo>
                  <a:cubicBezTo>
                    <a:pt x="3495" y="3723"/>
                    <a:pt x="3558" y="3741"/>
                    <a:pt x="3624" y="3741"/>
                  </a:cubicBezTo>
                  <a:cubicBezTo>
                    <a:pt x="4024" y="3741"/>
                    <a:pt x="4523" y="3112"/>
                    <a:pt x="4341" y="2270"/>
                  </a:cubicBezTo>
                  <a:cubicBezTo>
                    <a:pt x="4131" y="1333"/>
                    <a:pt x="2611" y="0"/>
                    <a:pt x="8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7302030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7014735" y="4373831"/>
              <a:ext cx="160945" cy="324275"/>
            </a:xfrm>
            <a:custGeom>
              <a:avLst/>
              <a:gdLst/>
              <a:ahLst/>
              <a:cxnLst/>
              <a:rect l="l" t="t" r="r" b="b"/>
              <a:pathLst>
                <a:path w="1619" h="3262" extrusionOk="0">
                  <a:moveTo>
                    <a:pt x="103" y="1"/>
                  </a:moveTo>
                  <a:cubicBezTo>
                    <a:pt x="68" y="1"/>
                    <a:pt x="34" y="1"/>
                    <a:pt x="1" y="2"/>
                  </a:cubicBezTo>
                  <a:cubicBezTo>
                    <a:pt x="146" y="728"/>
                    <a:pt x="927" y="2045"/>
                    <a:pt x="235" y="3027"/>
                  </a:cubicBezTo>
                  <a:cubicBezTo>
                    <a:pt x="648" y="2636"/>
                    <a:pt x="1251" y="1286"/>
                    <a:pt x="648" y="728"/>
                  </a:cubicBezTo>
                  <a:lnTo>
                    <a:pt x="648" y="728"/>
                  </a:lnTo>
                  <a:cubicBezTo>
                    <a:pt x="1027" y="862"/>
                    <a:pt x="1619" y="1632"/>
                    <a:pt x="369" y="3261"/>
                  </a:cubicBezTo>
                  <a:cubicBezTo>
                    <a:pt x="369" y="3261"/>
                    <a:pt x="1530" y="2502"/>
                    <a:pt x="1518" y="1330"/>
                  </a:cubicBezTo>
                  <a:cubicBezTo>
                    <a:pt x="1518" y="210"/>
                    <a:pt x="727" y="1"/>
                    <a:pt x="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7119016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291" y="0"/>
                  </a:moveTo>
                  <a:cubicBezTo>
                    <a:pt x="268" y="11"/>
                    <a:pt x="257" y="22"/>
                    <a:pt x="235" y="33"/>
                  </a:cubicBezTo>
                  <a:cubicBezTo>
                    <a:pt x="1" y="257"/>
                    <a:pt x="45" y="502"/>
                    <a:pt x="514" y="1228"/>
                  </a:cubicBezTo>
                  <a:cubicBezTo>
                    <a:pt x="972" y="1942"/>
                    <a:pt x="481" y="3225"/>
                    <a:pt x="481" y="3225"/>
                  </a:cubicBezTo>
                  <a:cubicBezTo>
                    <a:pt x="1094" y="2589"/>
                    <a:pt x="972" y="1317"/>
                    <a:pt x="815" y="815"/>
                  </a:cubicBezTo>
                  <a:lnTo>
                    <a:pt x="815" y="815"/>
                  </a:lnTo>
                  <a:cubicBezTo>
                    <a:pt x="1518" y="1228"/>
                    <a:pt x="1228" y="2198"/>
                    <a:pt x="994" y="2768"/>
                  </a:cubicBezTo>
                  <a:cubicBezTo>
                    <a:pt x="1161" y="2656"/>
                    <a:pt x="1574" y="2176"/>
                    <a:pt x="1563" y="1216"/>
                  </a:cubicBezTo>
                  <a:cubicBezTo>
                    <a:pt x="1563" y="647"/>
                    <a:pt x="1184" y="145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7265447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68" y="0"/>
                  </a:moveTo>
                  <a:lnTo>
                    <a:pt x="68" y="0"/>
                  </a:lnTo>
                  <a:cubicBezTo>
                    <a:pt x="45" y="56"/>
                    <a:pt x="23" y="101"/>
                    <a:pt x="1" y="145"/>
                  </a:cubicBezTo>
                  <a:cubicBezTo>
                    <a:pt x="1" y="145"/>
                    <a:pt x="34" y="101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7294276" y="4266469"/>
              <a:ext cx="36782" cy="156471"/>
            </a:xfrm>
            <a:custGeom>
              <a:avLst/>
              <a:gdLst/>
              <a:ahLst/>
              <a:cxnLst/>
              <a:rect l="l" t="t" r="r" b="b"/>
              <a:pathLst>
                <a:path w="370" h="1574" extrusionOk="0">
                  <a:moveTo>
                    <a:pt x="1" y="0"/>
                  </a:moveTo>
                  <a:cubicBezTo>
                    <a:pt x="235" y="502"/>
                    <a:pt x="235" y="1161"/>
                    <a:pt x="224" y="1573"/>
                  </a:cubicBezTo>
                  <a:cubicBezTo>
                    <a:pt x="369" y="1060"/>
                    <a:pt x="358" y="513"/>
                    <a:pt x="2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7235524" y="4266469"/>
              <a:ext cx="75552" cy="210849"/>
            </a:xfrm>
            <a:custGeom>
              <a:avLst/>
              <a:gdLst/>
              <a:ahLst/>
              <a:cxnLst/>
              <a:rect l="l" t="t" r="r" b="b"/>
              <a:pathLst>
                <a:path w="760" h="2121" extrusionOk="0">
                  <a:moveTo>
                    <a:pt x="0" y="0"/>
                  </a:moveTo>
                  <a:cubicBezTo>
                    <a:pt x="34" y="33"/>
                    <a:pt x="56" y="67"/>
                    <a:pt x="90" y="100"/>
                  </a:cubicBezTo>
                  <a:cubicBezTo>
                    <a:pt x="748" y="870"/>
                    <a:pt x="514" y="1774"/>
                    <a:pt x="369" y="2120"/>
                  </a:cubicBezTo>
                  <a:cubicBezTo>
                    <a:pt x="759" y="1205"/>
                    <a:pt x="625" y="524"/>
                    <a:pt x="34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7333145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0" y="0"/>
                  </a:moveTo>
                  <a:cubicBezTo>
                    <a:pt x="79" y="357"/>
                    <a:pt x="101" y="714"/>
                    <a:pt x="67" y="1082"/>
                  </a:cubicBezTo>
                  <a:cubicBezTo>
                    <a:pt x="123" y="725"/>
                    <a:pt x="123" y="357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7365354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22" y="212"/>
                    <a:pt x="34" y="413"/>
                    <a:pt x="34" y="625"/>
                  </a:cubicBezTo>
                  <a:cubicBezTo>
                    <a:pt x="78" y="424"/>
                    <a:pt x="89" y="212"/>
                    <a:pt x="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7338712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45"/>
                    <a:pt x="0" y="79"/>
                    <a:pt x="0" y="79"/>
                  </a:cubicBezTo>
                  <a:lnTo>
                    <a:pt x="0" y="79"/>
                  </a:lnTo>
                  <a:cubicBezTo>
                    <a:pt x="11" y="45"/>
                    <a:pt x="11" y="23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7470728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246" y="0"/>
                  </a:moveTo>
                  <a:cubicBezTo>
                    <a:pt x="168" y="112"/>
                    <a:pt x="89" y="234"/>
                    <a:pt x="0" y="346"/>
                  </a:cubicBezTo>
                  <a:cubicBezTo>
                    <a:pt x="145" y="246"/>
                    <a:pt x="279" y="134"/>
                    <a:pt x="4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7409691" y="4275316"/>
              <a:ext cx="307376" cy="245244"/>
            </a:xfrm>
            <a:custGeom>
              <a:avLst/>
              <a:gdLst/>
              <a:ahLst/>
              <a:cxnLst/>
              <a:rect l="l" t="t" r="r" b="b"/>
              <a:pathLst>
                <a:path w="3092" h="2467" extrusionOk="0">
                  <a:moveTo>
                    <a:pt x="2455" y="0"/>
                  </a:moveTo>
                  <a:cubicBezTo>
                    <a:pt x="1416" y="0"/>
                    <a:pt x="576" y="402"/>
                    <a:pt x="201" y="614"/>
                  </a:cubicBezTo>
                  <a:cubicBezTo>
                    <a:pt x="168" y="714"/>
                    <a:pt x="134" y="815"/>
                    <a:pt x="101" y="904"/>
                  </a:cubicBezTo>
                  <a:cubicBezTo>
                    <a:pt x="56" y="1005"/>
                    <a:pt x="34" y="1060"/>
                    <a:pt x="0" y="1127"/>
                  </a:cubicBezTo>
                  <a:cubicBezTo>
                    <a:pt x="394" y="948"/>
                    <a:pt x="1023" y="755"/>
                    <a:pt x="1602" y="755"/>
                  </a:cubicBezTo>
                  <a:cubicBezTo>
                    <a:pt x="1778" y="755"/>
                    <a:pt x="1950" y="773"/>
                    <a:pt x="2110" y="815"/>
                  </a:cubicBezTo>
                  <a:cubicBezTo>
                    <a:pt x="1998" y="1440"/>
                    <a:pt x="1686" y="2020"/>
                    <a:pt x="1217" y="2455"/>
                  </a:cubicBezTo>
                  <a:cubicBezTo>
                    <a:pt x="1407" y="2455"/>
                    <a:pt x="1607" y="2455"/>
                    <a:pt x="1797" y="2467"/>
                  </a:cubicBezTo>
                  <a:cubicBezTo>
                    <a:pt x="2098" y="2199"/>
                    <a:pt x="2355" y="1897"/>
                    <a:pt x="2556" y="1551"/>
                  </a:cubicBezTo>
                  <a:lnTo>
                    <a:pt x="2556" y="1551"/>
                  </a:lnTo>
                  <a:cubicBezTo>
                    <a:pt x="2489" y="1563"/>
                    <a:pt x="2411" y="1585"/>
                    <a:pt x="2344" y="1618"/>
                  </a:cubicBezTo>
                  <a:cubicBezTo>
                    <a:pt x="2221" y="1496"/>
                    <a:pt x="2545" y="1328"/>
                    <a:pt x="2545" y="1328"/>
                  </a:cubicBezTo>
                  <a:cubicBezTo>
                    <a:pt x="2612" y="1284"/>
                    <a:pt x="2679" y="1239"/>
                    <a:pt x="2746" y="1205"/>
                  </a:cubicBezTo>
                  <a:cubicBezTo>
                    <a:pt x="2913" y="860"/>
                    <a:pt x="3036" y="491"/>
                    <a:pt x="3092" y="112"/>
                  </a:cubicBezTo>
                  <a:lnTo>
                    <a:pt x="3092" y="112"/>
                  </a:lnTo>
                  <a:lnTo>
                    <a:pt x="3058" y="123"/>
                  </a:lnTo>
                  <a:lnTo>
                    <a:pt x="3092" y="101"/>
                  </a:lnTo>
                  <a:lnTo>
                    <a:pt x="3092" y="101"/>
                  </a:lnTo>
                  <a:cubicBezTo>
                    <a:pt x="3025" y="145"/>
                    <a:pt x="2946" y="168"/>
                    <a:pt x="2857" y="190"/>
                  </a:cubicBezTo>
                  <a:cubicBezTo>
                    <a:pt x="2746" y="290"/>
                    <a:pt x="2679" y="335"/>
                    <a:pt x="2679" y="335"/>
                  </a:cubicBezTo>
                  <a:cubicBezTo>
                    <a:pt x="2679" y="335"/>
                    <a:pt x="2746" y="279"/>
                    <a:pt x="2846" y="168"/>
                  </a:cubicBezTo>
                  <a:cubicBezTo>
                    <a:pt x="2880" y="134"/>
                    <a:pt x="2924" y="90"/>
                    <a:pt x="2969" y="34"/>
                  </a:cubicBezTo>
                  <a:cubicBezTo>
                    <a:pt x="2793" y="11"/>
                    <a:pt x="2621" y="0"/>
                    <a:pt x="2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7482856" y="4518871"/>
              <a:ext cx="105573" cy="35788"/>
            </a:xfrm>
            <a:custGeom>
              <a:avLst/>
              <a:gdLst/>
              <a:ahLst/>
              <a:cxnLst/>
              <a:rect l="l" t="t" r="r" b="b"/>
              <a:pathLst>
                <a:path w="1062" h="360" extrusionOk="0">
                  <a:moveTo>
                    <a:pt x="673" y="0"/>
                  </a:moveTo>
                  <a:cubicBezTo>
                    <a:pt x="609" y="0"/>
                    <a:pt x="544" y="2"/>
                    <a:pt x="481" y="5"/>
                  </a:cubicBezTo>
                  <a:cubicBezTo>
                    <a:pt x="336" y="139"/>
                    <a:pt x="168" y="251"/>
                    <a:pt x="1" y="351"/>
                  </a:cubicBezTo>
                  <a:cubicBezTo>
                    <a:pt x="57" y="357"/>
                    <a:pt x="113" y="360"/>
                    <a:pt x="168" y="360"/>
                  </a:cubicBezTo>
                  <a:cubicBezTo>
                    <a:pt x="335" y="360"/>
                    <a:pt x="500" y="335"/>
                    <a:pt x="659" y="284"/>
                  </a:cubicBezTo>
                  <a:cubicBezTo>
                    <a:pt x="816" y="217"/>
                    <a:pt x="950" y="117"/>
                    <a:pt x="1061" y="5"/>
                  </a:cubicBezTo>
                  <a:cubicBezTo>
                    <a:pt x="935" y="5"/>
                    <a:pt x="803" y="0"/>
                    <a:pt x="6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7384142" y="4336354"/>
              <a:ext cx="45629" cy="66605"/>
            </a:xfrm>
            <a:custGeom>
              <a:avLst/>
              <a:gdLst/>
              <a:ahLst/>
              <a:cxnLst/>
              <a:rect l="l" t="t" r="r" b="b"/>
              <a:pathLst>
                <a:path w="459" h="670" extrusionOk="0">
                  <a:moveTo>
                    <a:pt x="458" y="0"/>
                  </a:moveTo>
                  <a:cubicBezTo>
                    <a:pt x="324" y="67"/>
                    <a:pt x="257" y="123"/>
                    <a:pt x="257" y="123"/>
                  </a:cubicBezTo>
                  <a:cubicBezTo>
                    <a:pt x="257" y="123"/>
                    <a:pt x="135" y="413"/>
                    <a:pt x="1" y="670"/>
                  </a:cubicBezTo>
                  <a:cubicBezTo>
                    <a:pt x="79" y="614"/>
                    <a:pt x="168" y="558"/>
                    <a:pt x="257" y="513"/>
                  </a:cubicBezTo>
                  <a:cubicBezTo>
                    <a:pt x="291" y="435"/>
                    <a:pt x="324" y="368"/>
                    <a:pt x="358" y="290"/>
                  </a:cubicBezTo>
                  <a:cubicBezTo>
                    <a:pt x="391" y="212"/>
                    <a:pt x="425" y="100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7288808" y="4420355"/>
              <a:ext cx="235204" cy="143449"/>
            </a:xfrm>
            <a:custGeom>
              <a:avLst/>
              <a:gdLst/>
              <a:ahLst/>
              <a:cxnLst/>
              <a:rect l="l" t="t" r="r" b="b"/>
              <a:pathLst>
                <a:path w="2366" h="1443" extrusionOk="0">
                  <a:moveTo>
                    <a:pt x="2251" y="1"/>
                  </a:moveTo>
                  <a:cubicBezTo>
                    <a:pt x="1754" y="1"/>
                    <a:pt x="1263" y="135"/>
                    <a:pt x="848" y="394"/>
                  </a:cubicBezTo>
                  <a:cubicBezTo>
                    <a:pt x="670" y="662"/>
                    <a:pt x="480" y="929"/>
                    <a:pt x="257" y="1175"/>
                  </a:cubicBezTo>
                  <a:cubicBezTo>
                    <a:pt x="179" y="1264"/>
                    <a:pt x="89" y="1353"/>
                    <a:pt x="0" y="1443"/>
                  </a:cubicBezTo>
                  <a:cubicBezTo>
                    <a:pt x="167" y="1387"/>
                    <a:pt x="335" y="1331"/>
                    <a:pt x="502" y="1275"/>
                  </a:cubicBezTo>
                  <a:cubicBezTo>
                    <a:pt x="603" y="1242"/>
                    <a:pt x="714" y="1220"/>
                    <a:pt x="826" y="1197"/>
                  </a:cubicBezTo>
                  <a:lnTo>
                    <a:pt x="982" y="1153"/>
                  </a:lnTo>
                  <a:lnTo>
                    <a:pt x="1027" y="1153"/>
                  </a:lnTo>
                  <a:lnTo>
                    <a:pt x="1071" y="1141"/>
                  </a:lnTo>
                  <a:lnTo>
                    <a:pt x="1149" y="1130"/>
                  </a:lnTo>
                  <a:cubicBezTo>
                    <a:pt x="1261" y="1108"/>
                    <a:pt x="1362" y="1086"/>
                    <a:pt x="1473" y="1074"/>
                  </a:cubicBezTo>
                  <a:lnTo>
                    <a:pt x="1640" y="1052"/>
                  </a:lnTo>
                  <a:cubicBezTo>
                    <a:pt x="1964" y="773"/>
                    <a:pt x="2221" y="416"/>
                    <a:pt x="2366" y="3"/>
                  </a:cubicBezTo>
                  <a:cubicBezTo>
                    <a:pt x="2328" y="2"/>
                    <a:pt x="2289" y="1"/>
                    <a:pt x="22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7258786" y="4524935"/>
              <a:ext cx="193154" cy="66605"/>
            </a:xfrm>
            <a:custGeom>
              <a:avLst/>
              <a:gdLst/>
              <a:ahLst/>
              <a:cxnLst/>
              <a:rect l="l" t="t" r="r" b="b"/>
              <a:pathLst>
                <a:path w="1943" h="670" extrusionOk="0">
                  <a:moveTo>
                    <a:pt x="1942" y="0"/>
                  </a:moveTo>
                  <a:lnTo>
                    <a:pt x="1775" y="11"/>
                  </a:lnTo>
                  <a:cubicBezTo>
                    <a:pt x="1664" y="34"/>
                    <a:pt x="1563" y="56"/>
                    <a:pt x="1451" y="78"/>
                  </a:cubicBezTo>
                  <a:lnTo>
                    <a:pt x="1373" y="89"/>
                  </a:lnTo>
                  <a:lnTo>
                    <a:pt x="1329" y="101"/>
                  </a:lnTo>
                  <a:lnTo>
                    <a:pt x="1284" y="101"/>
                  </a:lnTo>
                  <a:lnTo>
                    <a:pt x="1128" y="145"/>
                  </a:lnTo>
                  <a:cubicBezTo>
                    <a:pt x="1016" y="168"/>
                    <a:pt x="905" y="190"/>
                    <a:pt x="804" y="223"/>
                  </a:cubicBezTo>
                  <a:cubicBezTo>
                    <a:pt x="637" y="279"/>
                    <a:pt x="469" y="335"/>
                    <a:pt x="302" y="391"/>
                  </a:cubicBezTo>
                  <a:cubicBezTo>
                    <a:pt x="202" y="491"/>
                    <a:pt x="101" y="580"/>
                    <a:pt x="1" y="670"/>
                  </a:cubicBezTo>
                  <a:cubicBezTo>
                    <a:pt x="90" y="670"/>
                    <a:pt x="168" y="659"/>
                    <a:pt x="246" y="625"/>
                  </a:cubicBezTo>
                  <a:cubicBezTo>
                    <a:pt x="1061" y="525"/>
                    <a:pt x="1585" y="279"/>
                    <a:pt x="19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7252126" y="4459423"/>
              <a:ext cx="121081" cy="118795"/>
            </a:xfrm>
            <a:custGeom>
              <a:avLst/>
              <a:gdLst/>
              <a:ahLst/>
              <a:cxnLst/>
              <a:rect l="l" t="t" r="r" b="b"/>
              <a:pathLst>
                <a:path w="1218" h="1195" extrusionOk="0">
                  <a:moveTo>
                    <a:pt x="1217" y="1"/>
                  </a:moveTo>
                  <a:lnTo>
                    <a:pt x="1217" y="1"/>
                  </a:lnTo>
                  <a:cubicBezTo>
                    <a:pt x="1072" y="79"/>
                    <a:pt x="938" y="179"/>
                    <a:pt x="815" y="302"/>
                  </a:cubicBezTo>
                  <a:lnTo>
                    <a:pt x="1" y="1195"/>
                  </a:lnTo>
                  <a:cubicBezTo>
                    <a:pt x="124" y="1150"/>
                    <a:pt x="246" y="1094"/>
                    <a:pt x="369" y="1061"/>
                  </a:cubicBezTo>
                  <a:cubicBezTo>
                    <a:pt x="458" y="960"/>
                    <a:pt x="548" y="871"/>
                    <a:pt x="626" y="782"/>
                  </a:cubicBezTo>
                  <a:cubicBezTo>
                    <a:pt x="849" y="536"/>
                    <a:pt x="1039" y="269"/>
                    <a:pt x="12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7244372" y="4563705"/>
              <a:ext cx="44536" cy="27835"/>
            </a:xfrm>
            <a:custGeom>
              <a:avLst/>
              <a:gdLst/>
              <a:ahLst/>
              <a:cxnLst/>
              <a:rect l="l" t="t" r="r" b="b"/>
              <a:pathLst>
                <a:path w="448" h="280" extrusionOk="0">
                  <a:moveTo>
                    <a:pt x="447" y="1"/>
                  </a:moveTo>
                  <a:lnTo>
                    <a:pt x="447" y="1"/>
                  </a:lnTo>
                  <a:cubicBezTo>
                    <a:pt x="324" y="45"/>
                    <a:pt x="202" y="101"/>
                    <a:pt x="79" y="146"/>
                  </a:cubicBezTo>
                  <a:lnTo>
                    <a:pt x="1" y="235"/>
                  </a:lnTo>
                  <a:cubicBezTo>
                    <a:pt x="34" y="269"/>
                    <a:pt x="90" y="280"/>
                    <a:pt x="146" y="280"/>
                  </a:cubicBezTo>
                  <a:cubicBezTo>
                    <a:pt x="246" y="190"/>
                    <a:pt x="347" y="10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8026530" y="4266469"/>
              <a:ext cx="562462" cy="804724"/>
            </a:xfrm>
            <a:custGeom>
              <a:avLst/>
              <a:gdLst/>
              <a:ahLst/>
              <a:cxnLst/>
              <a:rect l="l" t="t" r="r" b="b"/>
              <a:pathLst>
                <a:path w="5658" h="8095" extrusionOk="0">
                  <a:moveTo>
                    <a:pt x="1752" y="6402"/>
                  </a:moveTo>
                  <a:cubicBezTo>
                    <a:pt x="1734" y="6407"/>
                    <a:pt x="1716" y="6412"/>
                    <a:pt x="1696" y="6417"/>
                  </a:cubicBezTo>
                  <a:cubicBezTo>
                    <a:pt x="1715" y="6413"/>
                    <a:pt x="1734" y="6408"/>
                    <a:pt x="1752" y="6402"/>
                  </a:cubicBezTo>
                  <a:close/>
                  <a:moveTo>
                    <a:pt x="1049" y="0"/>
                  </a:moveTo>
                  <a:cubicBezTo>
                    <a:pt x="1127" y="11"/>
                    <a:pt x="1194" y="33"/>
                    <a:pt x="1272" y="45"/>
                  </a:cubicBezTo>
                  <a:cubicBezTo>
                    <a:pt x="1562" y="112"/>
                    <a:pt x="1841" y="212"/>
                    <a:pt x="2120" y="312"/>
                  </a:cubicBezTo>
                  <a:cubicBezTo>
                    <a:pt x="2411" y="435"/>
                    <a:pt x="2690" y="569"/>
                    <a:pt x="2957" y="737"/>
                  </a:cubicBezTo>
                  <a:cubicBezTo>
                    <a:pt x="3024" y="781"/>
                    <a:pt x="3091" y="826"/>
                    <a:pt x="3158" y="870"/>
                  </a:cubicBezTo>
                  <a:lnTo>
                    <a:pt x="3259" y="937"/>
                  </a:lnTo>
                  <a:lnTo>
                    <a:pt x="3281" y="960"/>
                  </a:lnTo>
                  <a:lnTo>
                    <a:pt x="3303" y="971"/>
                  </a:lnTo>
                  <a:lnTo>
                    <a:pt x="3348" y="1016"/>
                  </a:lnTo>
                  <a:cubicBezTo>
                    <a:pt x="3415" y="1060"/>
                    <a:pt x="3493" y="1116"/>
                    <a:pt x="3549" y="1161"/>
                  </a:cubicBezTo>
                  <a:lnTo>
                    <a:pt x="3739" y="1317"/>
                  </a:lnTo>
                  <a:cubicBezTo>
                    <a:pt x="4252" y="1763"/>
                    <a:pt x="4654" y="2310"/>
                    <a:pt x="4921" y="2935"/>
                  </a:cubicBezTo>
                  <a:cubicBezTo>
                    <a:pt x="5178" y="3571"/>
                    <a:pt x="5223" y="4285"/>
                    <a:pt x="5067" y="4944"/>
                  </a:cubicBezTo>
                  <a:cubicBezTo>
                    <a:pt x="4977" y="5290"/>
                    <a:pt x="4854" y="5613"/>
                    <a:pt x="4687" y="5915"/>
                  </a:cubicBezTo>
                  <a:cubicBezTo>
                    <a:pt x="4442" y="6361"/>
                    <a:pt x="4107" y="6763"/>
                    <a:pt x="3716" y="7097"/>
                  </a:cubicBezTo>
                  <a:lnTo>
                    <a:pt x="3605" y="7187"/>
                  </a:lnTo>
                  <a:lnTo>
                    <a:pt x="3515" y="7254"/>
                  </a:lnTo>
                  <a:cubicBezTo>
                    <a:pt x="3448" y="7309"/>
                    <a:pt x="3370" y="7343"/>
                    <a:pt x="3303" y="7399"/>
                  </a:cubicBezTo>
                  <a:cubicBezTo>
                    <a:pt x="3169" y="7477"/>
                    <a:pt x="3024" y="7544"/>
                    <a:pt x="2868" y="7600"/>
                  </a:cubicBezTo>
                  <a:cubicBezTo>
                    <a:pt x="2723" y="7644"/>
                    <a:pt x="2567" y="7678"/>
                    <a:pt x="2411" y="7700"/>
                  </a:cubicBezTo>
                  <a:cubicBezTo>
                    <a:pt x="2368" y="7702"/>
                    <a:pt x="2325" y="7703"/>
                    <a:pt x="2282" y="7703"/>
                  </a:cubicBezTo>
                  <a:cubicBezTo>
                    <a:pt x="1704" y="7703"/>
                    <a:pt x="1152" y="7493"/>
                    <a:pt x="725" y="7109"/>
                  </a:cubicBezTo>
                  <a:cubicBezTo>
                    <a:pt x="502" y="6930"/>
                    <a:pt x="335" y="6696"/>
                    <a:pt x="234" y="6439"/>
                  </a:cubicBezTo>
                  <a:cubicBezTo>
                    <a:pt x="212" y="6327"/>
                    <a:pt x="201" y="6193"/>
                    <a:pt x="223" y="6082"/>
                  </a:cubicBezTo>
                  <a:cubicBezTo>
                    <a:pt x="246" y="5948"/>
                    <a:pt x="290" y="5825"/>
                    <a:pt x="346" y="5714"/>
                  </a:cubicBezTo>
                  <a:cubicBezTo>
                    <a:pt x="545" y="5315"/>
                    <a:pt x="932" y="5032"/>
                    <a:pt x="1307" y="5032"/>
                  </a:cubicBezTo>
                  <a:cubicBezTo>
                    <a:pt x="1351" y="5032"/>
                    <a:pt x="1396" y="5036"/>
                    <a:pt x="1440" y="5044"/>
                  </a:cubicBezTo>
                  <a:cubicBezTo>
                    <a:pt x="1629" y="5078"/>
                    <a:pt x="1808" y="5167"/>
                    <a:pt x="1931" y="5312"/>
                  </a:cubicBezTo>
                  <a:cubicBezTo>
                    <a:pt x="2042" y="5435"/>
                    <a:pt x="2109" y="5591"/>
                    <a:pt x="2120" y="5758"/>
                  </a:cubicBezTo>
                  <a:cubicBezTo>
                    <a:pt x="2132" y="5892"/>
                    <a:pt x="2098" y="6026"/>
                    <a:pt x="2031" y="6149"/>
                  </a:cubicBezTo>
                  <a:cubicBezTo>
                    <a:pt x="2009" y="6171"/>
                    <a:pt x="1998" y="6205"/>
                    <a:pt x="1975" y="6227"/>
                  </a:cubicBezTo>
                  <a:cubicBezTo>
                    <a:pt x="1920" y="6311"/>
                    <a:pt x="1841" y="6371"/>
                    <a:pt x="1752" y="6402"/>
                  </a:cubicBezTo>
                  <a:lnTo>
                    <a:pt x="1752" y="6402"/>
                  </a:lnTo>
                  <a:cubicBezTo>
                    <a:pt x="1773" y="6396"/>
                    <a:pt x="1794" y="6389"/>
                    <a:pt x="1819" y="6383"/>
                  </a:cubicBezTo>
                  <a:cubicBezTo>
                    <a:pt x="1920" y="6339"/>
                    <a:pt x="2009" y="6260"/>
                    <a:pt x="2065" y="6182"/>
                  </a:cubicBezTo>
                  <a:cubicBezTo>
                    <a:pt x="2154" y="6048"/>
                    <a:pt x="2199" y="5903"/>
                    <a:pt x="2199" y="5758"/>
                  </a:cubicBezTo>
                  <a:cubicBezTo>
                    <a:pt x="2210" y="5569"/>
                    <a:pt x="2143" y="5379"/>
                    <a:pt x="2020" y="5234"/>
                  </a:cubicBezTo>
                  <a:cubicBezTo>
                    <a:pt x="1953" y="5145"/>
                    <a:pt x="1875" y="5078"/>
                    <a:pt x="1786" y="5022"/>
                  </a:cubicBezTo>
                  <a:cubicBezTo>
                    <a:pt x="1685" y="4955"/>
                    <a:pt x="1574" y="4910"/>
                    <a:pt x="1462" y="4888"/>
                  </a:cubicBezTo>
                  <a:cubicBezTo>
                    <a:pt x="1388" y="4872"/>
                    <a:pt x="1314" y="4864"/>
                    <a:pt x="1239" y="4864"/>
                  </a:cubicBezTo>
                  <a:cubicBezTo>
                    <a:pt x="1054" y="4864"/>
                    <a:pt x="870" y="4912"/>
                    <a:pt x="703" y="4999"/>
                  </a:cubicBezTo>
                  <a:cubicBezTo>
                    <a:pt x="458" y="5145"/>
                    <a:pt x="257" y="5357"/>
                    <a:pt x="123" y="5602"/>
                  </a:cubicBezTo>
                  <a:cubicBezTo>
                    <a:pt x="78" y="5691"/>
                    <a:pt x="34" y="5781"/>
                    <a:pt x="0" y="5881"/>
                  </a:cubicBezTo>
                  <a:cubicBezTo>
                    <a:pt x="22" y="5959"/>
                    <a:pt x="56" y="6037"/>
                    <a:pt x="78" y="6115"/>
                  </a:cubicBezTo>
                  <a:cubicBezTo>
                    <a:pt x="156" y="6383"/>
                    <a:pt x="223" y="6662"/>
                    <a:pt x="257" y="6930"/>
                  </a:cubicBezTo>
                  <a:cubicBezTo>
                    <a:pt x="368" y="7053"/>
                    <a:pt x="491" y="7187"/>
                    <a:pt x="636" y="7354"/>
                  </a:cubicBezTo>
                  <a:cubicBezTo>
                    <a:pt x="703" y="7432"/>
                    <a:pt x="770" y="7533"/>
                    <a:pt x="859" y="7633"/>
                  </a:cubicBezTo>
                  <a:cubicBezTo>
                    <a:pt x="1016" y="7745"/>
                    <a:pt x="1183" y="7834"/>
                    <a:pt x="1362" y="7912"/>
                  </a:cubicBezTo>
                  <a:cubicBezTo>
                    <a:pt x="1654" y="8029"/>
                    <a:pt x="1972" y="8095"/>
                    <a:pt x="2293" y="8095"/>
                  </a:cubicBezTo>
                  <a:cubicBezTo>
                    <a:pt x="2339" y="8095"/>
                    <a:pt x="2386" y="8093"/>
                    <a:pt x="2433" y="8091"/>
                  </a:cubicBezTo>
                  <a:cubicBezTo>
                    <a:pt x="2623" y="8068"/>
                    <a:pt x="2801" y="8035"/>
                    <a:pt x="2991" y="7979"/>
                  </a:cubicBezTo>
                  <a:cubicBezTo>
                    <a:pt x="3169" y="7923"/>
                    <a:pt x="3337" y="7845"/>
                    <a:pt x="3504" y="7756"/>
                  </a:cubicBezTo>
                  <a:cubicBezTo>
                    <a:pt x="3582" y="7700"/>
                    <a:pt x="3672" y="7655"/>
                    <a:pt x="3750" y="7600"/>
                  </a:cubicBezTo>
                  <a:lnTo>
                    <a:pt x="3861" y="7521"/>
                  </a:lnTo>
                  <a:lnTo>
                    <a:pt x="3973" y="7432"/>
                  </a:lnTo>
                  <a:cubicBezTo>
                    <a:pt x="4118" y="7309"/>
                    <a:pt x="4252" y="7187"/>
                    <a:pt x="4386" y="7053"/>
                  </a:cubicBezTo>
                  <a:cubicBezTo>
                    <a:pt x="4642" y="6774"/>
                    <a:pt x="4877" y="6461"/>
                    <a:pt x="5067" y="6138"/>
                  </a:cubicBezTo>
                  <a:cubicBezTo>
                    <a:pt x="5245" y="5803"/>
                    <a:pt x="5390" y="5435"/>
                    <a:pt x="5479" y="5066"/>
                  </a:cubicBezTo>
                  <a:cubicBezTo>
                    <a:pt x="5658" y="4308"/>
                    <a:pt x="5602" y="3515"/>
                    <a:pt x="5301" y="2790"/>
                  </a:cubicBezTo>
                  <a:cubicBezTo>
                    <a:pt x="5000" y="2109"/>
                    <a:pt x="4553" y="1518"/>
                    <a:pt x="3984" y="1049"/>
                  </a:cubicBezTo>
                  <a:lnTo>
                    <a:pt x="3772" y="882"/>
                  </a:lnTo>
                  <a:cubicBezTo>
                    <a:pt x="3705" y="826"/>
                    <a:pt x="3627" y="781"/>
                    <a:pt x="3571" y="725"/>
                  </a:cubicBezTo>
                  <a:lnTo>
                    <a:pt x="3515" y="692"/>
                  </a:lnTo>
                  <a:lnTo>
                    <a:pt x="3482" y="670"/>
                  </a:lnTo>
                  <a:lnTo>
                    <a:pt x="3460" y="647"/>
                  </a:lnTo>
                  <a:lnTo>
                    <a:pt x="3348" y="580"/>
                  </a:lnTo>
                  <a:cubicBezTo>
                    <a:pt x="3281" y="536"/>
                    <a:pt x="3203" y="480"/>
                    <a:pt x="3136" y="446"/>
                  </a:cubicBezTo>
                  <a:cubicBezTo>
                    <a:pt x="2846" y="279"/>
                    <a:pt x="2544" y="134"/>
                    <a:pt x="2232" y="22"/>
                  </a:cubicBezTo>
                  <a:lnTo>
                    <a:pt x="216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7877812" y="4267165"/>
              <a:ext cx="260852" cy="258963"/>
            </a:xfrm>
            <a:custGeom>
              <a:avLst/>
              <a:gdLst/>
              <a:ahLst/>
              <a:cxnLst/>
              <a:rect l="l" t="t" r="r" b="b"/>
              <a:pathLst>
                <a:path w="2624" h="2605" extrusionOk="0">
                  <a:moveTo>
                    <a:pt x="126" y="1"/>
                  </a:moveTo>
                  <a:cubicBezTo>
                    <a:pt x="47" y="1"/>
                    <a:pt x="1" y="4"/>
                    <a:pt x="1" y="4"/>
                  </a:cubicBezTo>
                  <a:cubicBezTo>
                    <a:pt x="1853" y="495"/>
                    <a:pt x="1853" y="1399"/>
                    <a:pt x="1652" y="1712"/>
                  </a:cubicBezTo>
                  <a:cubicBezTo>
                    <a:pt x="1786" y="953"/>
                    <a:pt x="570" y="317"/>
                    <a:pt x="34" y="261"/>
                  </a:cubicBezTo>
                  <a:lnTo>
                    <a:pt x="34" y="261"/>
                  </a:lnTo>
                  <a:cubicBezTo>
                    <a:pt x="1117" y="584"/>
                    <a:pt x="1295" y="2002"/>
                    <a:pt x="1597" y="2604"/>
                  </a:cubicBezTo>
                  <a:cubicBezTo>
                    <a:pt x="2076" y="2258"/>
                    <a:pt x="2623" y="1633"/>
                    <a:pt x="1954" y="763"/>
                  </a:cubicBezTo>
                  <a:cubicBezTo>
                    <a:pt x="1411" y="67"/>
                    <a:pt x="465" y="1"/>
                    <a:pt x="12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8026530" y="4283070"/>
              <a:ext cx="250016" cy="247531"/>
            </a:xfrm>
            <a:custGeom>
              <a:avLst/>
              <a:gdLst/>
              <a:ahLst/>
              <a:cxnLst/>
              <a:rect l="l" t="t" r="r" b="b"/>
              <a:pathLst>
                <a:path w="2515" h="2490" extrusionOk="0">
                  <a:moveTo>
                    <a:pt x="0" y="0"/>
                  </a:moveTo>
                  <a:cubicBezTo>
                    <a:pt x="0" y="0"/>
                    <a:pt x="1094" y="670"/>
                    <a:pt x="1172" y="1462"/>
                  </a:cubicBezTo>
                  <a:cubicBezTo>
                    <a:pt x="1250" y="2255"/>
                    <a:pt x="1350" y="2467"/>
                    <a:pt x="1652" y="2489"/>
                  </a:cubicBezTo>
                  <a:cubicBezTo>
                    <a:pt x="1655" y="2489"/>
                    <a:pt x="1659" y="2489"/>
                    <a:pt x="1663" y="2489"/>
                  </a:cubicBezTo>
                  <a:cubicBezTo>
                    <a:pt x="1967" y="2489"/>
                    <a:pt x="2515" y="1620"/>
                    <a:pt x="1942" y="860"/>
                  </a:cubicBezTo>
                  <a:cubicBezTo>
                    <a:pt x="1427" y="184"/>
                    <a:pt x="871" y="44"/>
                    <a:pt x="660" y="44"/>
                  </a:cubicBezTo>
                  <a:cubicBezTo>
                    <a:pt x="652" y="44"/>
                    <a:pt x="644" y="45"/>
                    <a:pt x="636" y="45"/>
                  </a:cubicBezTo>
                  <a:cubicBezTo>
                    <a:pt x="1138" y="335"/>
                    <a:pt x="1908" y="871"/>
                    <a:pt x="1618" y="1585"/>
                  </a:cubicBezTo>
                  <a:cubicBezTo>
                    <a:pt x="1451" y="1127"/>
                    <a:pt x="815" y="123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8165207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168"/>
                    <a:pt x="1004" y="692"/>
                    <a:pt x="960" y="1641"/>
                  </a:cubicBezTo>
                  <a:cubicBezTo>
                    <a:pt x="960" y="2087"/>
                    <a:pt x="558" y="2500"/>
                    <a:pt x="491" y="2790"/>
                  </a:cubicBezTo>
                  <a:cubicBezTo>
                    <a:pt x="436" y="2986"/>
                    <a:pt x="591" y="3243"/>
                    <a:pt x="869" y="3243"/>
                  </a:cubicBezTo>
                  <a:cubicBezTo>
                    <a:pt x="987" y="3243"/>
                    <a:pt x="1127" y="3197"/>
                    <a:pt x="1283" y="3080"/>
                  </a:cubicBezTo>
                  <a:cubicBezTo>
                    <a:pt x="1808" y="2690"/>
                    <a:pt x="1975" y="1161"/>
                    <a:pt x="658" y="134"/>
                  </a:cubicBezTo>
                  <a:lnTo>
                    <a:pt x="658" y="134"/>
                  </a:lnTo>
                  <a:cubicBezTo>
                    <a:pt x="1038" y="603"/>
                    <a:pt x="1741" y="1540"/>
                    <a:pt x="1250" y="2266"/>
                  </a:cubicBezTo>
                  <a:cubicBezTo>
                    <a:pt x="1272" y="1596"/>
                    <a:pt x="1194" y="64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8152979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23" y="78"/>
                  </a:moveTo>
                  <a:cubicBezTo>
                    <a:pt x="90" y="45"/>
                    <a:pt x="45" y="23"/>
                    <a:pt x="0" y="0"/>
                  </a:cubicBezTo>
                  <a:cubicBezTo>
                    <a:pt x="45" y="23"/>
                    <a:pt x="90" y="45"/>
                    <a:pt x="123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8270581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8265014" y="4337447"/>
              <a:ext cx="176453" cy="400622"/>
            </a:xfrm>
            <a:custGeom>
              <a:avLst/>
              <a:gdLst/>
              <a:ahLst/>
              <a:cxnLst/>
              <a:rect l="l" t="t" r="r" b="b"/>
              <a:pathLst>
                <a:path w="1775" h="4030" extrusionOk="0">
                  <a:moveTo>
                    <a:pt x="67" y="0"/>
                  </a:moveTo>
                  <a:cubicBezTo>
                    <a:pt x="79" y="12"/>
                    <a:pt x="91" y="24"/>
                    <a:pt x="103" y="35"/>
                  </a:cubicBezTo>
                  <a:lnTo>
                    <a:pt x="103" y="35"/>
                  </a:lnTo>
                  <a:cubicBezTo>
                    <a:pt x="88" y="20"/>
                    <a:pt x="76" y="8"/>
                    <a:pt x="67" y="0"/>
                  </a:cubicBezTo>
                  <a:close/>
                  <a:moveTo>
                    <a:pt x="103" y="35"/>
                  </a:moveTo>
                  <a:cubicBezTo>
                    <a:pt x="336" y="271"/>
                    <a:pt x="1250" y="1332"/>
                    <a:pt x="726" y="2433"/>
                  </a:cubicBezTo>
                  <a:cubicBezTo>
                    <a:pt x="402" y="3058"/>
                    <a:pt x="0" y="3404"/>
                    <a:pt x="67" y="3772"/>
                  </a:cubicBezTo>
                  <a:cubicBezTo>
                    <a:pt x="97" y="3935"/>
                    <a:pt x="263" y="4030"/>
                    <a:pt x="477" y="4030"/>
                  </a:cubicBezTo>
                  <a:cubicBezTo>
                    <a:pt x="749" y="4030"/>
                    <a:pt x="1096" y="3877"/>
                    <a:pt x="1340" y="3515"/>
                  </a:cubicBezTo>
                  <a:cubicBezTo>
                    <a:pt x="1775" y="2857"/>
                    <a:pt x="1674" y="1138"/>
                    <a:pt x="570" y="212"/>
                  </a:cubicBezTo>
                  <a:lnTo>
                    <a:pt x="570" y="212"/>
                  </a:lnTo>
                  <a:cubicBezTo>
                    <a:pt x="1194" y="915"/>
                    <a:pt x="1395" y="1897"/>
                    <a:pt x="1128" y="2790"/>
                  </a:cubicBezTo>
                  <a:cubicBezTo>
                    <a:pt x="1150" y="2326"/>
                    <a:pt x="1292" y="1205"/>
                    <a:pt x="103" y="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7675911" y="4278597"/>
              <a:ext cx="32308" cy="30121"/>
            </a:xfrm>
            <a:custGeom>
              <a:avLst/>
              <a:gdLst/>
              <a:ahLst/>
              <a:cxnLst/>
              <a:rect l="l" t="t" r="r" b="b"/>
              <a:pathLst>
                <a:path w="325" h="303" extrusionOk="0">
                  <a:moveTo>
                    <a:pt x="280" y="1"/>
                  </a:moveTo>
                  <a:cubicBezTo>
                    <a:pt x="235" y="57"/>
                    <a:pt x="202" y="101"/>
                    <a:pt x="157" y="146"/>
                  </a:cubicBezTo>
                  <a:cubicBezTo>
                    <a:pt x="68" y="246"/>
                    <a:pt x="1" y="302"/>
                    <a:pt x="1" y="302"/>
                  </a:cubicBezTo>
                  <a:cubicBezTo>
                    <a:pt x="1" y="302"/>
                    <a:pt x="68" y="246"/>
                    <a:pt x="179" y="146"/>
                  </a:cubicBezTo>
                  <a:cubicBezTo>
                    <a:pt x="235" y="101"/>
                    <a:pt x="280" y="45"/>
                    <a:pt x="3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7663683" y="4376615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1017" y="0"/>
                  </a:moveTo>
                  <a:cubicBezTo>
                    <a:pt x="658" y="0"/>
                    <a:pt x="371" y="107"/>
                    <a:pt x="191" y="198"/>
                  </a:cubicBezTo>
                  <a:cubicBezTo>
                    <a:pt x="135" y="320"/>
                    <a:pt x="68" y="432"/>
                    <a:pt x="1" y="544"/>
                  </a:cubicBezTo>
                  <a:cubicBezTo>
                    <a:pt x="80" y="529"/>
                    <a:pt x="166" y="522"/>
                    <a:pt x="257" y="522"/>
                  </a:cubicBezTo>
                  <a:cubicBezTo>
                    <a:pt x="799" y="522"/>
                    <a:pt x="1514" y="763"/>
                    <a:pt x="1887" y="1068"/>
                  </a:cubicBezTo>
                  <a:cubicBezTo>
                    <a:pt x="1675" y="1492"/>
                    <a:pt x="1095" y="1671"/>
                    <a:pt x="693" y="1738"/>
                  </a:cubicBezTo>
                  <a:cubicBezTo>
                    <a:pt x="749" y="1760"/>
                    <a:pt x="804" y="1771"/>
                    <a:pt x="849" y="1793"/>
                  </a:cubicBezTo>
                  <a:cubicBezTo>
                    <a:pt x="1005" y="1860"/>
                    <a:pt x="1150" y="1927"/>
                    <a:pt x="1307" y="2005"/>
                  </a:cubicBezTo>
                  <a:cubicBezTo>
                    <a:pt x="1764" y="1972"/>
                    <a:pt x="2378" y="1782"/>
                    <a:pt x="3137" y="1314"/>
                  </a:cubicBezTo>
                  <a:cubicBezTo>
                    <a:pt x="2342" y="272"/>
                    <a:pt x="1589" y="0"/>
                    <a:pt x="10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7630480" y="4395105"/>
              <a:ext cx="53284" cy="41156"/>
            </a:xfrm>
            <a:custGeom>
              <a:avLst/>
              <a:gdLst/>
              <a:ahLst/>
              <a:cxnLst/>
              <a:rect l="l" t="t" r="r" b="b"/>
              <a:pathLst>
                <a:path w="536" h="414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69" y="34"/>
                    <a:pt x="402" y="79"/>
                    <a:pt x="335" y="123"/>
                  </a:cubicBezTo>
                  <a:cubicBezTo>
                    <a:pt x="335" y="123"/>
                    <a:pt x="0" y="291"/>
                    <a:pt x="134" y="413"/>
                  </a:cubicBezTo>
                  <a:cubicBezTo>
                    <a:pt x="201" y="380"/>
                    <a:pt x="268" y="358"/>
                    <a:pt x="346" y="346"/>
                  </a:cubicBezTo>
                  <a:cubicBezTo>
                    <a:pt x="413" y="235"/>
                    <a:pt x="480" y="123"/>
                    <a:pt x="5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11"/>
          <p:cNvGrpSpPr/>
          <p:nvPr/>
        </p:nvGrpSpPr>
        <p:grpSpPr>
          <a:xfrm rot="10800000" flipH="1">
            <a:off x="12993" y="-6"/>
            <a:ext cx="9118016" cy="804724"/>
            <a:chOff x="11268" y="4266469"/>
            <a:chExt cx="9118016" cy="804724"/>
          </a:xfrm>
        </p:grpSpPr>
        <p:sp>
          <p:nvSpPr>
            <p:cNvPr id="1748" name="Google Shape;1748;p11"/>
            <p:cNvSpPr/>
            <p:nvPr/>
          </p:nvSpPr>
          <p:spPr>
            <a:xfrm>
              <a:off x="3497007" y="4271936"/>
              <a:ext cx="41056" cy="13420"/>
            </a:xfrm>
            <a:custGeom>
              <a:avLst/>
              <a:gdLst/>
              <a:ahLst/>
              <a:cxnLst/>
              <a:rect l="l" t="t" r="r" b="b"/>
              <a:pathLst>
                <a:path w="413" h="135" extrusionOk="0">
                  <a:moveTo>
                    <a:pt x="0" y="1"/>
                  </a:moveTo>
                  <a:lnTo>
                    <a:pt x="201" y="68"/>
                  </a:lnTo>
                  <a:cubicBezTo>
                    <a:pt x="301" y="101"/>
                    <a:pt x="368" y="124"/>
                    <a:pt x="413" y="135"/>
                  </a:cubicBezTo>
                  <a:cubicBezTo>
                    <a:pt x="279" y="79"/>
                    <a:pt x="134" y="34"/>
                    <a:pt x="0" y="1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5580342" y="4271936"/>
              <a:ext cx="41156" cy="13420"/>
            </a:xfrm>
            <a:custGeom>
              <a:avLst/>
              <a:gdLst/>
              <a:ahLst/>
              <a:cxnLst/>
              <a:rect l="l" t="t" r="r" b="b"/>
              <a:pathLst>
                <a:path w="414" h="135" extrusionOk="0">
                  <a:moveTo>
                    <a:pt x="414" y="1"/>
                  </a:moveTo>
                  <a:cubicBezTo>
                    <a:pt x="268" y="34"/>
                    <a:pt x="135" y="79"/>
                    <a:pt x="1" y="135"/>
                  </a:cubicBezTo>
                  <a:cubicBezTo>
                    <a:pt x="45" y="124"/>
                    <a:pt x="112" y="101"/>
                    <a:pt x="213" y="68"/>
                  </a:cubicBezTo>
                  <a:lnTo>
                    <a:pt x="414" y="1"/>
                  </a:ln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2151293" y="4266469"/>
              <a:ext cx="527072" cy="588507"/>
            </a:xfrm>
            <a:custGeom>
              <a:avLst/>
              <a:gdLst/>
              <a:ahLst/>
              <a:cxnLst/>
              <a:rect l="l" t="t" r="r" b="b"/>
              <a:pathLst>
                <a:path w="5302" h="5920" extrusionOk="0">
                  <a:moveTo>
                    <a:pt x="3940" y="0"/>
                  </a:moveTo>
                  <a:cubicBezTo>
                    <a:pt x="4152" y="234"/>
                    <a:pt x="4331" y="491"/>
                    <a:pt x="4476" y="770"/>
                  </a:cubicBezTo>
                  <a:cubicBezTo>
                    <a:pt x="4632" y="1060"/>
                    <a:pt x="4732" y="1373"/>
                    <a:pt x="4788" y="1696"/>
                  </a:cubicBezTo>
                  <a:cubicBezTo>
                    <a:pt x="4844" y="2020"/>
                    <a:pt x="4844" y="2355"/>
                    <a:pt x="4799" y="2678"/>
                  </a:cubicBezTo>
                  <a:cubicBezTo>
                    <a:pt x="4755" y="3002"/>
                    <a:pt x="4665" y="3326"/>
                    <a:pt x="4531" y="3627"/>
                  </a:cubicBezTo>
                  <a:cubicBezTo>
                    <a:pt x="4397" y="3928"/>
                    <a:pt x="4230" y="4218"/>
                    <a:pt x="4029" y="4486"/>
                  </a:cubicBezTo>
                  <a:cubicBezTo>
                    <a:pt x="3929" y="4609"/>
                    <a:pt x="3817" y="4732"/>
                    <a:pt x="3706" y="4854"/>
                  </a:cubicBezTo>
                  <a:lnTo>
                    <a:pt x="3616" y="4944"/>
                  </a:lnTo>
                  <a:lnTo>
                    <a:pt x="3527" y="5011"/>
                  </a:lnTo>
                  <a:cubicBezTo>
                    <a:pt x="3471" y="5066"/>
                    <a:pt x="3404" y="5111"/>
                    <a:pt x="3337" y="5167"/>
                  </a:cubicBezTo>
                  <a:cubicBezTo>
                    <a:pt x="3215" y="5256"/>
                    <a:pt x="3081" y="5334"/>
                    <a:pt x="2947" y="5401"/>
                  </a:cubicBezTo>
                  <a:cubicBezTo>
                    <a:pt x="2802" y="5457"/>
                    <a:pt x="2657" y="5513"/>
                    <a:pt x="2512" y="5535"/>
                  </a:cubicBezTo>
                  <a:cubicBezTo>
                    <a:pt x="2398" y="5552"/>
                    <a:pt x="2284" y="5561"/>
                    <a:pt x="2171" y="5561"/>
                  </a:cubicBezTo>
                  <a:cubicBezTo>
                    <a:pt x="1697" y="5561"/>
                    <a:pt x="1236" y="5411"/>
                    <a:pt x="849" y="5122"/>
                  </a:cubicBezTo>
                  <a:cubicBezTo>
                    <a:pt x="626" y="4977"/>
                    <a:pt x="447" y="4776"/>
                    <a:pt x="324" y="4531"/>
                  </a:cubicBezTo>
                  <a:cubicBezTo>
                    <a:pt x="291" y="4419"/>
                    <a:pt x="280" y="4308"/>
                    <a:pt x="291" y="4185"/>
                  </a:cubicBezTo>
                  <a:cubicBezTo>
                    <a:pt x="302" y="4062"/>
                    <a:pt x="324" y="3950"/>
                    <a:pt x="369" y="3828"/>
                  </a:cubicBezTo>
                  <a:cubicBezTo>
                    <a:pt x="539" y="3403"/>
                    <a:pt x="911" y="3089"/>
                    <a:pt x="1294" y="3089"/>
                  </a:cubicBezTo>
                  <a:cubicBezTo>
                    <a:pt x="1313" y="3089"/>
                    <a:pt x="1332" y="3090"/>
                    <a:pt x="1351" y="3091"/>
                  </a:cubicBezTo>
                  <a:cubicBezTo>
                    <a:pt x="1529" y="3102"/>
                    <a:pt x="1708" y="3180"/>
                    <a:pt x="1853" y="3303"/>
                  </a:cubicBezTo>
                  <a:cubicBezTo>
                    <a:pt x="2065" y="3504"/>
                    <a:pt x="2132" y="3817"/>
                    <a:pt x="2009" y="4096"/>
                  </a:cubicBezTo>
                  <a:cubicBezTo>
                    <a:pt x="1998" y="4118"/>
                    <a:pt x="1987" y="4151"/>
                    <a:pt x="1965" y="4174"/>
                  </a:cubicBezTo>
                  <a:cubicBezTo>
                    <a:pt x="1954" y="4207"/>
                    <a:pt x="1931" y="4229"/>
                    <a:pt x="1909" y="4252"/>
                  </a:cubicBezTo>
                  <a:cubicBezTo>
                    <a:pt x="1864" y="4308"/>
                    <a:pt x="1797" y="4352"/>
                    <a:pt x="1719" y="4375"/>
                  </a:cubicBezTo>
                  <a:cubicBezTo>
                    <a:pt x="1764" y="4363"/>
                    <a:pt x="1808" y="4352"/>
                    <a:pt x="1842" y="4330"/>
                  </a:cubicBezTo>
                  <a:cubicBezTo>
                    <a:pt x="1931" y="4285"/>
                    <a:pt x="2009" y="4207"/>
                    <a:pt x="2065" y="4118"/>
                  </a:cubicBezTo>
                  <a:cubicBezTo>
                    <a:pt x="2132" y="3984"/>
                    <a:pt x="2166" y="3839"/>
                    <a:pt x="2143" y="3694"/>
                  </a:cubicBezTo>
                  <a:cubicBezTo>
                    <a:pt x="2132" y="3515"/>
                    <a:pt x="2054" y="3348"/>
                    <a:pt x="1931" y="3214"/>
                  </a:cubicBezTo>
                  <a:cubicBezTo>
                    <a:pt x="1864" y="3136"/>
                    <a:pt x="1775" y="3069"/>
                    <a:pt x="1686" y="3024"/>
                  </a:cubicBezTo>
                  <a:cubicBezTo>
                    <a:pt x="1541" y="2957"/>
                    <a:pt x="1386" y="2923"/>
                    <a:pt x="1233" y="2923"/>
                  </a:cubicBezTo>
                  <a:cubicBezTo>
                    <a:pt x="1030" y="2923"/>
                    <a:pt x="830" y="2982"/>
                    <a:pt x="659" y="3102"/>
                  </a:cubicBezTo>
                  <a:cubicBezTo>
                    <a:pt x="436" y="3270"/>
                    <a:pt x="257" y="3482"/>
                    <a:pt x="146" y="3738"/>
                  </a:cubicBezTo>
                  <a:cubicBezTo>
                    <a:pt x="34" y="3984"/>
                    <a:pt x="1" y="4263"/>
                    <a:pt x="45" y="4531"/>
                  </a:cubicBezTo>
                  <a:cubicBezTo>
                    <a:pt x="68" y="4553"/>
                    <a:pt x="90" y="4575"/>
                    <a:pt x="112" y="4598"/>
                  </a:cubicBezTo>
                  <a:cubicBezTo>
                    <a:pt x="235" y="4732"/>
                    <a:pt x="347" y="4877"/>
                    <a:pt x="447" y="5022"/>
                  </a:cubicBezTo>
                  <a:cubicBezTo>
                    <a:pt x="480" y="5100"/>
                    <a:pt x="536" y="5178"/>
                    <a:pt x="570" y="5267"/>
                  </a:cubicBezTo>
                  <a:lnTo>
                    <a:pt x="581" y="5290"/>
                  </a:lnTo>
                  <a:cubicBezTo>
                    <a:pt x="614" y="5312"/>
                    <a:pt x="637" y="5334"/>
                    <a:pt x="670" y="5357"/>
                  </a:cubicBezTo>
                  <a:cubicBezTo>
                    <a:pt x="927" y="5569"/>
                    <a:pt x="1228" y="5714"/>
                    <a:pt x="1541" y="5814"/>
                  </a:cubicBezTo>
                  <a:cubicBezTo>
                    <a:pt x="1766" y="5882"/>
                    <a:pt x="2002" y="5919"/>
                    <a:pt x="2235" y="5919"/>
                  </a:cubicBezTo>
                  <a:cubicBezTo>
                    <a:pt x="2347" y="5919"/>
                    <a:pt x="2458" y="5910"/>
                    <a:pt x="2567" y="5892"/>
                  </a:cubicBezTo>
                  <a:cubicBezTo>
                    <a:pt x="2746" y="5859"/>
                    <a:pt x="2924" y="5803"/>
                    <a:pt x="3092" y="5736"/>
                  </a:cubicBezTo>
                  <a:cubicBezTo>
                    <a:pt x="3259" y="5669"/>
                    <a:pt x="3415" y="5580"/>
                    <a:pt x="3560" y="5479"/>
                  </a:cubicBezTo>
                  <a:cubicBezTo>
                    <a:pt x="3639" y="5423"/>
                    <a:pt x="3706" y="5368"/>
                    <a:pt x="3784" y="5301"/>
                  </a:cubicBezTo>
                  <a:lnTo>
                    <a:pt x="3884" y="5211"/>
                  </a:lnTo>
                  <a:lnTo>
                    <a:pt x="3973" y="5122"/>
                  </a:lnTo>
                  <a:cubicBezTo>
                    <a:pt x="4107" y="4999"/>
                    <a:pt x="4230" y="4866"/>
                    <a:pt x="4331" y="4720"/>
                  </a:cubicBezTo>
                  <a:cubicBezTo>
                    <a:pt x="4554" y="4430"/>
                    <a:pt x="4743" y="4118"/>
                    <a:pt x="4888" y="3794"/>
                  </a:cubicBezTo>
                  <a:cubicBezTo>
                    <a:pt x="5045" y="3448"/>
                    <a:pt x="5145" y="3102"/>
                    <a:pt x="5201" y="2734"/>
                  </a:cubicBezTo>
                  <a:cubicBezTo>
                    <a:pt x="5301" y="1998"/>
                    <a:pt x="5167" y="1250"/>
                    <a:pt x="4822" y="580"/>
                  </a:cubicBezTo>
                  <a:cubicBezTo>
                    <a:pt x="4710" y="379"/>
                    <a:pt x="4587" y="179"/>
                    <a:pt x="44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2247721" y="4616392"/>
              <a:ext cx="116707" cy="87878"/>
            </a:xfrm>
            <a:custGeom>
              <a:avLst/>
              <a:gdLst/>
              <a:ahLst/>
              <a:cxnLst/>
              <a:rect l="l" t="t" r="r" b="b"/>
              <a:pathLst>
                <a:path w="1174" h="884" extrusionOk="0">
                  <a:moveTo>
                    <a:pt x="608" y="1"/>
                  </a:moveTo>
                  <a:cubicBezTo>
                    <a:pt x="514" y="1"/>
                    <a:pt x="415" y="33"/>
                    <a:pt x="325" y="107"/>
                  </a:cubicBezTo>
                  <a:cubicBezTo>
                    <a:pt x="0" y="382"/>
                    <a:pt x="222" y="883"/>
                    <a:pt x="601" y="883"/>
                  </a:cubicBezTo>
                  <a:cubicBezTo>
                    <a:pt x="651" y="883"/>
                    <a:pt x="705" y="874"/>
                    <a:pt x="760" y="855"/>
                  </a:cubicBezTo>
                  <a:lnTo>
                    <a:pt x="760" y="855"/>
                  </a:lnTo>
                  <a:lnTo>
                    <a:pt x="693" y="866"/>
                  </a:lnTo>
                  <a:cubicBezTo>
                    <a:pt x="749" y="855"/>
                    <a:pt x="805" y="832"/>
                    <a:pt x="861" y="799"/>
                  </a:cubicBezTo>
                  <a:cubicBezTo>
                    <a:pt x="917" y="754"/>
                    <a:pt x="961" y="709"/>
                    <a:pt x="995" y="654"/>
                  </a:cubicBezTo>
                  <a:cubicBezTo>
                    <a:pt x="1173" y="330"/>
                    <a:pt x="911" y="1"/>
                    <a:pt x="6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2231219" y="4266469"/>
              <a:ext cx="96527" cy="78832"/>
            </a:xfrm>
            <a:custGeom>
              <a:avLst/>
              <a:gdLst/>
              <a:ahLst/>
              <a:cxnLst/>
              <a:rect l="l" t="t" r="r" b="b"/>
              <a:pathLst>
                <a:path w="971" h="793" extrusionOk="0">
                  <a:moveTo>
                    <a:pt x="0" y="0"/>
                  </a:moveTo>
                  <a:cubicBezTo>
                    <a:pt x="130" y="617"/>
                    <a:pt x="249" y="793"/>
                    <a:pt x="500" y="793"/>
                  </a:cubicBezTo>
                  <a:cubicBezTo>
                    <a:pt x="508" y="793"/>
                    <a:pt x="516" y="793"/>
                    <a:pt x="525" y="792"/>
                  </a:cubicBezTo>
                  <a:cubicBezTo>
                    <a:pt x="714" y="792"/>
                    <a:pt x="960" y="435"/>
                    <a:pt x="9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2308063" y="4266469"/>
              <a:ext cx="119590" cy="165418"/>
            </a:xfrm>
            <a:custGeom>
              <a:avLst/>
              <a:gdLst/>
              <a:ahLst/>
              <a:cxnLst/>
              <a:rect l="l" t="t" r="r" b="b"/>
              <a:pathLst>
                <a:path w="1203" h="1664" extrusionOk="0">
                  <a:moveTo>
                    <a:pt x="377" y="0"/>
                  </a:moveTo>
                  <a:cubicBezTo>
                    <a:pt x="377" y="33"/>
                    <a:pt x="388" y="78"/>
                    <a:pt x="388" y="123"/>
                  </a:cubicBezTo>
                  <a:cubicBezTo>
                    <a:pt x="410" y="558"/>
                    <a:pt x="75" y="982"/>
                    <a:pt x="31" y="1261"/>
                  </a:cubicBezTo>
                  <a:cubicBezTo>
                    <a:pt x="1" y="1447"/>
                    <a:pt x="150" y="1664"/>
                    <a:pt x="392" y="1664"/>
                  </a:cubicBezTo>
                  <a:cubicBezTo>
                    <a:pt x="513" y="1664"/>
                    <a:pt x="656" y="1610"/>
                    <a:pt x="812" y="1473"/>
                  </a:cubicBezTo>
                  <a:cubicBezTo>
                    <a:pt x="1080" y="1228"/>
                    <a:pt x="1202" y="625"/>
                    <a:pt x="990" y="0"/>
                  </a:cubicBezTo>
                  <a:lnTo>
                    <a:pt x="789" y="0"/>
                  </a:lnTo>
                  <a:cubicBezTo>
                    <a:pt x="845" y="234"/>
                    <a:pt x="823" y="480"/>
                    <a:pt x="700" y="692"/>
                  </a:cubicBezTo>
                  <a:cubicBezTo>
                    <a:pt x="689" y="458"/>
                    <a:pt x="656" y="223"/>
                    <a:pt x="5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2367609" y="4266469"/>
              <a:ext cx="152097" cy="266419"/>
            </a:xfrm>
            <a:custGeom>
              <a:avLst/>
              <a:gdLst/>
              <a:ahLst/>
              <a:cxnLst/>
              <a:rect l="l" t="t" r="r" b="b"/>
              <a:pathLst>
                <a:path w="1530" h="2680" extrusionOk="0">
                  <a:moveTo>
                    <a:pt x="592" y="0"/>
                  </a:moveTo>
                  <a:cubicBezTo>
                    <a:pt x="737" y="357"/>
                    <a:pt x="737" y="759"/>
                    <a:pt x="614" y="1127"/>
                  </a:cubicBezTo>
                  <a:cubicBezTo>
                    <a:pt x="369" y="1752"/>
                    <a:pt x="1" y="2131"/>
                    <a:pt x="101" y="2466"/>
                  </a:cubicBezTo>
                  <a:cubicBezTo>
                    <a:pt x="141" y="2604"/>
                    <a:pt x="282" y="2680"/>
                    <a:pt x="459" y="2680"/>
                  </a:cubicBezTo>
                  <a:cubicBezTo>
                    <a:pt x="727" y="2680"/>
                    <a:pt x="1080" y="2506"/>
                    <a:pt x="1295" y="2109"/>
                  </a:cubicBezTo>
                  <a:cubicBezTo>
                    <a:pt x="1530" y="1663"/>
                    <a:pt x="1496" y="770"/>
                    <a:pt x="1106" y="0"/>
                  </a:cubicBezTo>
                  <a:lnTo>
                    <a:pt x="916" y="0"/>
                  </a:lnTo>
                  <a:cubicBezTo>
                    <a:pt x="1083" y="458"/>
                    <a:pt x="1128" y="960"/>
                    <a:pt x="1027" y="1440"/>
                  </a:cubicBezTo>
                  <a:cubicBezTo>
                    <a:pt x="1039" y="937"/>
                    <a:pt x="938" y="446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2268895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2846" y="1"/>
                  </a:moveTo>
                  <a:cubicBezTo>
                    <a:pt x="3014" y="971"/>
                    <a:pt x="2835" y="2366"/>
                    <a:pt x="1842" y="3014"/>
                  </a:cubicBezTo>
                  <a:cubicBezTo>
                    <a:pt x="2121" y="2612"/>
                    <a:pt x="1953" y="1630"/>
                    <a:pt x="1183" y="1563"/>
                  </a:cubicBezTo>
                  <a:lnTo>
                    <a:pt x="1183" y="1563"/>
                  </a:lnTo>
                  <a:cubicBezTo>
                    <a:pt x="1496" y="1909"/>
                    <a:pt x="1607" y="2545"/>
                    <a:pt x="1273" y="2969"/>
                  </a:cubicBezTo>
                  <a:cubicBezTo>
                    <a:pt x="1050" y="3232"/>
                    <a:pt x="725" y="3375"/>
                    <a:pt x="395" y="3375"/>
                  </a:cubicBezTo>
                  <a:cubicBezTo>
                    <a:pt x="262" y="3375"/>
                    <a:pt x="129" y="3352"/>
                    <a:pt x="1" y="3304"/>
                  </a:cubicBezTo>
                  <a:lnTo>
                    <a:pt x="1" y="3304"/>
                  </a:lnTo>
                  <a:cubicBezTo>
                    <a:pt x="1" y="3304"/>
                    <a:pt x="374" y="3769"/>
                    <a:pt x="1038" y="3769"/>
                  </a:cubicBezTo>
                  <a:cubicBezTo>
                    <a:pt x="1327" y="3769"/>
                    <a:pt x="1672" y="3681"/>
                    <a:pt x="2065" y="3426"/>
                  </a:cubicBezTo>
                  <a:cubicBezTo>
                    <a:pt x="3348" y="2578"/>
                    <a:pt x="3304" y="603"/>
                    <a:pt x="28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2659378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324" y="446"/>
                    <a:pt x="536" y="949"/>
                    <a:pt x="648" y="1484"/>
                  </a:cubicBezTo>
                  <a:cubicBezTo>
                    <a:pt x="1306" y="1194"/>
                    <a:pt x="1563" y="603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6444513" y="4266469"/>
              <a:ext cx="522598" cy="589800"/>
            </a:xfrm>
            <a:custGeom>
              <a:avLst/>
              <a:gdLst/>
              <a:ahLst/>
              <a:cxnLst/>
              <a:rect l="l" t="t" r="r" b="b"/>
              <a:pathLst>
                <a:path w="5257" h="5933" extrusionOk="0">
                  <a:moveTo>
                    <a:pt x="816" y="0"/>
                  </a:moveTo>
                  <a:cubicBezTo>
                    <a:pt x="670" y="190"/>
                    <a:pt x="537" y="379"/>
                    <a:pt x="425" y="591"/>
                  </a:cubicBezTo>
                  <a:cubicBezTo>
                    <a:pt x="258" y="915"/>
                    <a:pt x="135" y="1272"/>
                    <a:pt x="68" y="1629"/>
                  </a:cubicBezTo>
                  <a:cubicBezTo>
                    <a:pt x="12" y="1998"/>
                    <a:pt x="1" y="2377"/>
                    <a:pt x="57" y="2745"/>
                  </a:cubicBezTo>
                  <a:cubicBezTo>
                    <a:pt x="101" y="3113"/>
                    <a:pt x="213" y="3471"/>
                    <a:pt x="358" y="3805"/>
                  </a:cubicBezTo>
                  <a:cubicBezTo>
                    <a:pt x="503" y="4140"/>
                    <a:pt x="693" y="4453"/>
                    <a:pt x="916" y="4732"/>
                  </a:cubicBezTo>
                  <a:cubicBezTo>
                    <a:pt x="1028" y="4877"/>
                    <a:pt x="1150" y="5011"/>
                    <a:pt x="1273" y="5133"/>
                  </a:cubicBezTo>
                  <a:lnTo>
                    <a:pt x="1362" y="5234"/>
                  </a:lnTo>
                  <a:lnTo>
                    <a:pt x="1474" y="5323"/>
                  </a:lnTo>
                  <a:cubicBezTo>
                    <a:pt x="1541" y="5379"/>
                    <a:pt x="1608" y="5435"/>
                    <a:pt x="1686" y="5490"/>
                  </a:cubicBezTo>
                  <a:cubicBezTo>
                    <a:pt x="1831" y="5591"/>
                    <a:pt x="1998" y="5680"/>
                    <a:pt x="2166" y="5747"/>
                  </a:cubicBezTo>
                  <a:cubicBezTo>
                    <a:pt x="2322" y="5825"/>
                    <a:pt x="2501" y="5870"/>
                    <a:pt x="2679" y="5903"/>
                  </a:cubicBezTo>
                  <a:cubicBezTo>
                    <a:pt x="2800" y="5923"/>
                    <a:pt x="2922" y="5933"/>
                    <a:pt x="3043" y="5933"/>
                  </a:cubicBezTo>
                  <a:cubicBezTo>
                    <a:pt x="3271" y="5933"/>
                    <a:pt x="3499" y="5898"/>
                    <a:pt x="3717" y="5825"/>
                  </a:cubicBezTo>
                  <a:cubicBezTo>
                    <a:pt x="4029" y="5725"/>
                    <a:pt x="4320" y="5580"/>
                    <a:pt x="4587" y="5379"/>
                  </a:cubicBezTo>
                  <a:cubicBezTo>
                    <a:pt x="4610" y="5357"/>
                    <a:pt x="4643" y="5323"/>
                    <a:pt x="4666" y="5301"/>
                  </a:cubicBezTo>
                  <a:lnTo>
                    <a:pt x="4677" y="5278"/>
                  </a:lnTo>
                  <a:cubicBezTo>
                    <a:pt x="4721" y="5200"/>
                    <a:pt x="4766" y="5111"/>
                    <a:pt x="4811" y="5033"/>
                  </a:cubicBezTo>
                  <a:cubicBezTo>
                    <a:pt x="4911" y="4888"/>
                    <a:pt x="5023" y="4743"/>
                    <a:pt x="5145" y="4609"/>
                  </a:cubicBezTo>
                  <a:cubicBezTo>
                    <a:pt x="5168" y="4587"/>
                    <a:pt x="5190" y="4564"/>
                    <a:pt x="5212" y="4542"/>
                  </a:cubicBezTo>
                  <a:cubicBezTo>
                    <a:pt x="5257" y="4274"/>
                    <a:pt x="5224" y="3995"/>
                    <a:pt x="5101" y="3738"/>
                  </a:cubicBezTo>
                  <a:cubicBezTo>
                    <a:pt x="5000" y="3493"/>
                    <a:pt x="4822" y="3281"/>
                    <a:pt x="4599" y="3113"/>
                  </a:cubicBezTo>
                  <a:cubicBezTo>
                    <a:pt x="4435" y="2996"/>
                    <a:pt x="4235" y="2937"/>
                    <a:pt x="4034" y="2937"/>
                  </a:cubicBezTo>
                  <a:cubicBezTo>
                    <a:pt x="3988" y="2937"/>
                    <a:pt x="3942" y="2940"/>
                    <a:pt x="3896" y="2946"/>
                  </a:cubicBezTo>
                  <a:cubicBezTo>
                    <a:pt x="3784" y="2957"/>
                    <a:pt x="3672" y="2991"/>
                    <a:pt x="3572" y="3035"/>
                  </a:cubicBezTo>
                  <a:cubicBezTo>
                    <a:pt x="3483" y="3080"/>
                    <a:pt x="3393" y="3147"/>
                    <a:pt x="3326" y="3225"/>
                  </a:cubicBezTo>
                  <a:cubicBezTo>
                    <a:pt x="3204" y="3348"/>
                    <a:pt x="3126" y="3526"/>
                    <a:pt x="3103" y="3705"/>
                  </a:cubicBezTo>
                  <a:cubicBezTo>
                    <a:pt x="3092" y="3850"/>
                    <a:pt x="3126" y="3995"/>
                    <a:pt x="3192" y="4129"/>
                  </a:cubicBezTo>
                  <a:cubicBezTo>
                    <a:pt x="3248" y="4218"/>
                    <a:pt x="3326" y="4296"/>
                    <a:pt x="3416" y="4341"/>
                  </a:cubicBezTo>
                  <a:cubicBezTo>
                    <a:pt x="3449" y="4363"/>
                    <a:pt x="3494" y="4375"/>
                    <a:pt x="3527" y="4386"/>
                  </a:cubicBezTo>
                  <a:cubicBezTo>
                    <a:pt x="3460" y="4363"/>
                    <a:pt x="3393" y="4319"/>
                    <a:pt x="3349" y="4263"/>
                  </a:cubicBezTo>
                  <a:cubicBezTo>
                    <a:pt x="3326" y="4241"/>
                    <a:pt x="3304" y="4218"/>
                    <a:pt x="3293" y="4185"/>
                  </a:cubicBezTo>
                  <a:cubicBezTo>
                    <a:pt x="3271" y="4162"/>
                    <a:pt x="3259" y="4129"/>
                    <a:pt x="3237" y="4107"/>
                  </a:cubicBezTo>
                  <a:cubicBezTo>
                    <a:pt x="3192" y="3984"/>
                    <a:pt x="3170" y="3850"/>
                    <a:pt x="3192" y="3716"/>
                  </a:cubicBezTo>
                  <a:cubicBezTo>
                    <a:pt x="3215" y="3560"/>
                    <a:pt x="3293" y="3415"/>
                    <a:pt x="3405" y="3314"/>
                  </a:cubicBezTo>
                  <a:cubicBezTo>
                    <a:pt x="3550" y="3192"/>
                    <a:pt x="3728" y="3113"/>
                    <a:pt x="3907" y="3102"/>
                  </a:cubicBezTo>
                  <a:cubicBezTo>
                    <a:pt x="3926" y="3101"/>
                    <a:pt x="3946" y="3100"/>
                    <a:pt x="3966" y="3100"/>
                  </a:cubicBezTo>
                  <a:cubicBezTo>
                    <a:pt x="4347" y="3100"/>
                    <a:pt x="4719" y="3404"/>
                    <a:pt x="4889" y="3839"/>
                  </a:cubicBezTo>
                  <a:cubicBezTo>
                    <a:pt x="4933" y="3950"/>
                    <a:pt x="4956" y="4073"/>
                    <a:pt x="4967" y="4196"/>
                  </a:cubicBezTo>
                  <a:cubicBezTo>
                    <a:pt x="4978" y="4319"/>
                    <a:pt x="4967" y="4430"/>
                    <a:pt x="4922" y="4542"/>
                  </a:cubicBezTo>
                  <a:cubicBezTo>
                    <a:pt x="4811" y="4787"/>
                    <a:pt x="4621" y="4988"/>
                    <a:pt x="4398" y="5133"/>
                  </a:cubicBezTo>
                  <a:cubicBezTo>
                    <a:pt x="4019" y="5422"/>
                    <a:pt x="3553" y="5572"/>
                    <a:pt x="3082" y="5572"/>
                  </a:cubicBezTo>
                  <a:cubicBezTo>
                    <a:pt x="2970" y="5572"/>
                    <a:pt x="2858" y="5563"/>
                    <a:pt x="2746" y="5546"/>
                  </a:cubicBezTo>
                  <a:cubicBezTo>
                    <a:pt x="2590" y="5524"/>
                    <a:pt x="2445" y="5468"/>
                    <a:pt x="2311" y="5412"/>
                  </a:cubicBezTo>
                  <a:cubicBezTo>
                    <a:pt x="2166" y="5345"/>
                    <a:pt x="2032" y="5267"/>
                    <a:pt x="1909" y="5178"/>
                  </a:cubicBezTo>
                  <a:cubicBezTo>
                    <a:pt x="1853" y="5122"/>
                    <a:pt x="1786" y="5078"/>
                    <a:pt x="1731" y="5033"/>
                  </a:cubicBezTo>
                  <a:lnTo>
                    <a:pt x="1641" y="4955"/>
                  </a:lnTo>
                  <a:lnTo>
                    <a:pt x="1552" y="4866"/>
                  </a:lnTo>
                  <a:cubicBezTo>
                    <a:pt x="1206" y="4508"/>
                    <a:pt x="927" y="4096"/>
                    <a:pt x="726" y="3638"/>
                  </a:cubicBezTo>
                  <a:cubicBezTo>
                    <a:pt x="592" y="3337"/>
                    <a:pt x="503" y="3013"/>
                    <a:pt x="458" y="2689"/>
                  </a:cubicBezTo>
                  <a:cubicBezTo>
                    <a:pt x="403" y="2366"/>
                    <a:pt x="414" y="2031"/>
                    <a:pt x="470" y="1707"/>
                  </a:cubicBezTo>
                  <a:cubicBezTo>
                    <a:pt x="525" y="1395"/>
                    <a:pt x="626" y="1082"/>
                    <a:pt x="771" y="792"/>
                  </a:cubicBezTo>
                  <a:cubicBezTo>
                    <a:pt x="916" y="502"/>
                    <a:pt x="1106" y="234"/>
                    <a:pt x="131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1"/>
            <p:cNvSpPr/>
            <p:nvPr/>
          </p:nvSpPr>
          <p:spPr>
            <a:xfrm>
              <a:off x="6755467" y="4617287"/>
              <a:ext cx="109649" cy="87878"/>
            </a:xfrm>
            <a:custGeom>
              <a:avLst/>
              <a:gdLst/>
              <a:ahLst/>
              <a:cxnLst/>
              <a:rect l="l" t="t" r="r" b="b"/>
              <a:pathLst>
                <a:path w="1103" h="884" extrusionOk="0">
                  <a:moveTo>
                    <a:pt x="399" y="857"/>
                  </a:moveTo>
                  <a:lnTo>
                    <a:pt x="399" y="857"/>
                  </a:lnTo>
                  <a:cubicBezTo>
                    <a:pt x="406" y="859"/>
                    <a:pt x="412" y="861"/>
                    <a:pt x="419" y="863"/>
                  </a:cubicBezTo>
                  <a:lnTo>
                    <a:pt x="419" y="863"/>
                  </a:lnTo>
                  <a:lnTo>
                    <a:pt x="399" y="857"/>
                  </a:lnTo>
                  <a:close/>
                  <a:moveTo>
                    <a:pt x="419" y="863"/>
                  </a:moveTo>
                  <a:lnTo>
                    <a:pt x="466" y="879"/>
                  </a:lnTo>
                  <a:lnTo>
                    <a:pt x="489" y="879"/>
                  </a:lnTo>
                  <a:cubicBezTo>
                    <a:pt x="466" y="876"/>
                    <a:pt x="442" y="870"/>
                    <a:pt x="419" y="863"/>
                  </a:cubicBezTo>
                  <a:close/>
                  <a:moveTo>
                    <a:pt x="540" y="1"/>
                  </a:moveTo>
                  <a:cubicBezTo>
                    <a:pt x="224" y="1"/>
                    <a:pt x="0" y="346"/>
                    <a:pt x="165" y="645"/>
                  </a:cubicBezTo>
                  <a:cubicBezTo>
                    <a:pt x="198" y="700"/>
                    <a:pt x="243" y="745"/>
                    <a:pt x="299" y="790"/>
                  </a:cubicBezTo>
                  <a:cubicBezTo>
                    <a:pt x="355" y="823"/>
                    <a:pt x="410" y="846"/>
                    <a:pt x="466" y="868"/>
                  </a:cubicBezTo>
                  <a:lnTo>
                    <a:pt x="533" y="879"/>
                  </a:lnTo>
                  <a:lnTo>
                    <a:pt x="489" y="879"/>
                  </a:lnTo>
                  <a:cubicBezTo>
                    <a:pt x="509" y="882"/>
                    <a:pt x="528" y="883"/>
                    <a:pt x="548" y="883"/>
                  </a:cubicBezTo>
                  <a:cubicBezTo>
                    <a:pt x="652" y="883"/>
                    <a:pt x="751" y="843"/>
                    <a:pt x="834" y="767"/>
                  </a:cubicBezTo>
                  <a:cubicBezTo>
                    <a:pt x="1102" y="533"/>
                    <a:pt x="991" y="76"/>
                    <a:pt x="622" y="9"/>
                  </a:cubicBezTo>
                  <a:cubicBezTo>
                    <a:pt x="594" y="3"/>
                    <a:pt x="567" y="1"/>
                    <a:pt x="54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1"/>
            <p:cNvSpPr/>
            <p:nvPr/>
          </p:nvSpPr>
          <p:spPr>
            <a:xfrm>
              <a:off x="6916015" y="4266469"/>
              <a:ext cx="76645" cy="61038"/>
            </a:xfrm>
            <a:custGeom>
              <a:avLst/>
              <a:gdLst/>
              <a:ahLst/>
              <a:cxnLst/>
              <a:rect l="l" t="t" r="r" b="b"/>
              <a:pathLst>
                <a:path w="771" h="614" extrusionOk="0">
                  <a:moveTo>
                    <a:pt x="1" y="0"/>
                  </a:moveTo>
                  <a:cubicBezTo>
                    <a:pt x="12" y="234"/>
                    <a:pt x="168" y="424"/>
                    <a:pt x="380" y="614"/>
                  </a:cubicBezTo>
                  <a:cubicBezTo>
                    <a:pt x="492" y="435"/>
                    <a:pt x="614" y="223"/>
                    <a:pt x="7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6790659" y="4266469"/>
              <a:ext cx="96627" cy="78832"/>
            </a:xfrm>
            <a:custGeom>
              <a:avLst/>
              <a:gdLst/>
              <a:ahLst/>
              <a:cxnLst/>
              <a:rect l="l" t="t" r="r" b="b"/>
              <a:pathLst>
                <a:path w="972" h="793" extrusionOk="0">
                  <a:moveTo>
                    <a:pt x="1" y="0"/>
                  </a:moveTo>
                  <a:cubicBezTo>
                    <a:pt x="12" y="435"/>
                    <a:pt x="257" y="792"/>
                    <a:pt x="447" y="792"/>
                  </a:cubicBezTo>
                  <a:cubicBezTo>
                    <a:pt x="715" y="792"/>
                    <a:pt x="838" y="636"/>
                    <a:pt x="9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6690851" y="4266469"/>
              <a:ext cx="119491" cy="165915"/>
            </a:xfrm>
            <a:custGeom>
              <a:avLst/>
              <a:gdLst/>
              <a:ahLst/>
              <a:cxnLst/>
              <a:rect l="l" t="t" r="r" b="b"/>
              <a:pathLst>
                <a:path w="1202" h="1669" extrusionOk="0">
                  <a:moveTo>
                    <a:pt x="212" y="0"/>
                  </a:moveTo>
                  <a:cubicBezTo>
                    <a:pt x="0" y="625"/>
                    <a:pt x="123" y="1228"/>
                    <a:pt x="391" y="1473"/>
                  </a:cubicBezTo>
                  <a:cubicBezTo>
                    <a:pt x="547" y="1614"/>
                    <a:pt x="690" y="1669"/>
                    <a:pt x="810" y="1669"/>
                  </a:cubicBezTo>
                  <a:cubicBezTo>
                    <a:pt x="1052" y="1669"/>
                    <a:pt x="1202" y="1447"/>
                    <a:pt x="1172" y="1261"/>
                  </a:cubicBezTo>
                  <a:cubicBezTo>
                    <a:pt x="1127" y="982"/>
                    <a:pt x="793" y="558"/>
                    <a:pt x="826" y="123"/>
                  </a:cubicBezTo>
                  <a:cubicBezTo>
                    <a:pt x="826" y="78"/>
                    <a:pt x="837" y="45"/>
                    <a:pt x="837" y="0"/>
                  </a:cubicBezTo>
                  <a:lnTo>
                    <a:pt x="603" y="0"/>
                  </a:lnTo>
                  <a:cubicBezTo>
                    <a:pt x="547" y="223"/>
                    <a:pt x="502" y="458"/>
                    <a:pt x="491" y="703"/>
                  </a:cubicBezTo>
                  <a:cubicBezTo>
                    <a:pt x="380" y="480"/>
                    <a:pt x="346" y="234"/>
                    <a:pt x="4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6598797" y="4266469"/>
              <a:ext cx="151998" cy="266419"/>
            </a:xfrm>
            <a:custGeom>
              <a:avLst/>
              <a:gdLst/>
              <a:ahLst/>
              <a:cxnLst/>
              <a:rect l="l" t="t" r="r" b="b"/>
              <a:pathLst>
                <a:path w="1529" h="2680" extrusionOk="0">
                  <a:moveTo>
                    <a:pt x="424" y="0"/>
                  </a:moveTo>
                  <a:cubicBezTo>
                    <a:pt x="34" y="770"/>
                    <a:pt x="0" y="1663"/>
                    <a:pt x="234" y="2109"/>
                  </a:cubicBezTo>
                  <a:cubicBezTo>
                    <a:pt x="449" y="2506"/>
                    <a:pt x="802" y="2680"/>
                    <a:pt x="1071" y="2680"/>
                  </a:cubicBezTo>
                  <a:cubicBezTo>
                    <a:pt x="1248" y="2680"/>
                    <a:pt x="1389" y="2604"/>
                    <a:pt x="1428" y="2466"/>
                  </a:cubicBezTo>
                  <a:cubicBezTo>
                    <a:pt x="1529" y="2131"/>
                    <a:pt x="1161" y="1752"/>
                    <a:pt x="915" y="1127"/>
                  </a:cubicBezTo>
                  <a:cubicBezTo>
                    <a:pt x="781" y="759"/>
                    <a:pt x="792" y="357"/>
                    <a:pt x="937" y="0"/>
                  </a:cubicBezTo>
                  <a:lnTo>
                    <a:pt x="804" y="0"/>
                  </a:lnTo>
                  <a:cubicBezTo>
                    <a:pt x="591" y="446"/>
                    <a:pt x="491" y="937"/>
                    <a:pt x="502" y="1440"/>
                  </a:cubicBezTo>
                  <a:cubicBezTo>
                    <a:pt x="402" y="960"/>
                    <a:pt x="446" y="458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6516685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502" y="1"/>
                  </a:moveTo>
                  <a:lnTo>
                    <a:pt x="502" y="1"/>
                  </a:lnTo>
                  <a:cubicBezTo>
                    <a:pt x="45" y="603"/>
                    <a:pt x="0" y="2578"/>
                    <a:pt x="1284" y="3426"/>
                  </a:cubicBezTo>
                  <a:cubicBezTo>
                    <a:pt x="1677" y="3681"/>
                    <a:pt x="2021" y="3769"/>
                    <a:pt x="2311" y="3769"/>
                  </a:cubicBezTo>
                  <a:cubicBezTo>
                    <a:pt x="2975" y="3769"/>
                    <a:pt x="3348" y="3304"/>
                    <a:pt x="3348" y="3304"/>
                  </a:cubicBezTo>
                  <a:lnTo>
                    <a:pt x="3348" y="3304"/>
                  </a:lnTo>
                  <a:cubicBezTo>
                    <a:pt x="3220" y="3352"/>
                    <a:pt x="3086" y="3375"/>
                    <a:pt x="2954" y="3375"/>
                  </a:cubicBezTo>
                  <a:cubicBezTo>
                    <a:pt x="2624" y="3375"/>
                    <a:pt x="2299" y="3232"/>
                    <a:pt x="2076" y="2969"/>
                  </a:cubicBezTo>
                  <a:cubicBezTo>
                    <a:pt x="1741" y="2545"/>
                    <a:pt x="1853" y="1909"/>
                    <a:pt x="2165" y="1552"/>
                  </a:cubicBezTo>
                  <a:lnTo>
                    <a:pt x="2165" y="1552"/>
                  </a:lnTo>
                  <a:cubicBezTo>
                    <a:pt x="1395" y="1619"/>
                    <a:pt x="1228" y="2612"/>
                    <a:pt x="1507" y="3014"/>
                  </a:cubicBezTo>
                  <a:cubicBezTo>
                    <a:pt x="514" y="2377"/>
                    <a:pt x="335" y="971"/>
                    <a:pt x="5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6303649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1" y="603"/>
                    <a:pt x="268" y="1194"/>
                    <a:pt x="916" y="1484"/>
                  </a:cubicBezTo>
                  <a:cubicBezTo>
                    <a:pt x="1016" y="949"/>
                    <a:pt x="1239" y="446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5067784" y="4266469"/>
              <a:ext cx="243057" cy="333918"/>
            </a:xfrm>
            <a:custGeom>
              <a:avLst/>
              <a:gdLst/>
              <a:ahLst/>
              <a:cxnLst/>
              <a:rect l="l" t="t" r="r" b="b"/>
              <a:pathLst>
                <a:path w="2445" h="3359" extrusionOk="0">
                  <a:moveTo>
                    <a:pt x="2043" y="0"/>
                  </a:moveTo>
                  <a:cubicBezTo>
                    <a:pt x="1987" y="301"/>
                    <a:pt x="1909" y="591"/>
                    <a:pt x="1809" y="870"/>
                  </a:cubicBezTo>
                  <a:cubicBezTo>
                    <a:pt x="1786" y="937"/>
                    <a:pt x="1753" y="1016"/>
                    <a:pt x="1731" y="1094"/>
                  </a:cubicBezTo>
                  <a:cubicBezTo>
                    <a:pt x="1697" y="1172"/>
                    <a:pt x="1653" y="1239"/>
                    <a:pt x="1619" y="1317"/>
                  </a:cubicBezTo>
                  <a:lnTo>
                    <a:pt x="1597" y="1373"/>
                  </a:lnTo>
                  <a:cubicBezTo>
                    <a:pt x="1597" y="1384"/>
                    <a:pt x="1586" y="1395"/>
                    <a:pt x="1586" y="1395"/>
                  </a:cubicBezTo>
                  <a:lnTo>
                    <a:pt x="1574" y="1428"/>
                  </a:lnTo>
                  <a:lnTo>
                    <a:pt x="1519" y="1529"/>
                  </a:lnTo>
                  <a:cubicBezTo>
                    <a:pt x="1485" y="1607"/>
                    <a:pt x="1441" y="1674"/>
                    <a:pt x="1407" y="1741"/>
                  </a:cubicBezTo>
                  <a:cubicBezTo>
                    <a:pt x="1251" y="2020"/>
                    <a:pt x="1072" y="2277"/>
                    <a:pt x="871" y="2511"/>
                  </a:cubicBezTo>
                  <a:cubicBezTo>
                    <a:pt x="682" y="2745"/>
                    <a:pt x="470" y="2957"/>
                    <a:pt x="246" y="3147"/>
                  </a:cubicBezTo>
                  <a:cubicBezTo>
                    <a:pt x="168" y="3225"/>
                    <a:pt x="90" y="3292"/>
                    <a:pt x="1" y="3359"/>
                  </a:cubicBezTo>
                  <a:cubicBezTo>
                    <a:pt x="57" y="3337"/>
                    <a:pt x="101" y="3314"/>
                    <a:pt x="146" y="3292"/>
                  </a:cubicBezTo>
                  <a:cubicBezTo>
                    <a:pt x="258" y="3236"/>
                    <a:pt x="369" y="3180"/>
                    <a:pt x="481" y="3136"/>
                  </a:cubicBezTo>
                  <a:lnTo>
                    <a:pt x="1295" y="2243"/>
                  </a:lnTo>
                  <a:cubicBezTo>
                    <a:pt x="1418" y="2120"/>
                    <a:pt x="1552" y="2020"/>
                    <a:pt x="1697" y="1942"/>
                  </a:cubicBezTo>
                  <a:lnTo>
                    <a:pt x="1697" y="1919"/>
                  </a:lnTo>
                  <a:cubicBezTo>
                    <a:pt x="1742" y="1852"/>
                    <a:pt x="1786" y="1786"/>
                    <a:pt x="1831" y="1707"/>
                  </a:cubicBezTo>
                  <a:lnTo>
                    <a:pt x="1887" y="1585"/>
                  </a:lnTo>
                  <a:lnTo>
                    <a:pt x="1909" y="1562"/>
                  </a:lnTo>
                  <a:lnTo>
                    <a:pt x="1920" y="1529"/>
                  </a:lnTo>
                  <a:lnTo>
                    <a:pt x="1954" y="1473"/>
                  </a:lnTo>
                  <a:cubicBezTo>
                    <a:pt x="1987" y="1395"/>
                    <a:pt x="2021" y="1317"/>
                    <a:pt x="2054" y="1239"/>
                  </a:cubicBezTo>
                  <a:lnTo>
                    <a:pt x="2065" y="1216"/>
                  </a:lnTo>
                  <a:lnTo>
                    <a:pt x="2065" y="1216"/>
                  </a:lnTo>
                  <a:cubicBezTo>
                    <a:pt x="1976" y="1261"/>
                    <a:pt x="1887" y="1317"/>
                    <a:pt x="1809" y="1373"/>
                  </a:cubicBezTo>
                  <a:cubicBezTo>
                    <a:pt x="1943" y="1116"/>
                    <a:pt x="2054" y="826"/>
                    <a:pt x="2054" y="826"/>
                  </a:cubicBezTo>
                  <a:cubicBezTo>
                    <a:pt x="2054" y="826"/>
                    <a:pt x="2132" y="781"/>
                    <a:pt x="2266" y="703"/>
                  </a:cubicBezTo>
                  <a:cubicBezTo>
                    <a:pt x="2344" y="469"/>
                    <a:pt x="2400" y="234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4987958" y="4578119"/>
              <a:ext cx="134303" cy="104381"/>
            </a:xfrm>
            <a:custGeom>
              <a:avLst/>
              <a:gdLst/>
              <a:ahLst/>
              <a:cxnLst/>
              <a:rect l="l" t="t" r="r" b="b"/>
              <a:pathLst>
                <a:path w="1351" h="1050" extrusionOk="0">
                  <a:moveTo>
                    <a:pt x="1284" y="1"/>
                  </a:moveTo>
                  <a:lnTo>
                    <a:pt x="1284" y="1"/>
                  </a:lnTo>
                  <a:cubicBezTo>
                    <a:pt x="1172" y="57"/>
                    <a:pt x="1061" y="101"/>
                    <a:pt x="949" y="157"/>
                  </a:cubicBezTo>
                  <a:cubicBezTo>
                    <a:pt x="904" y="179"/>
                    <a:pt x="860" y="213"/>
                    <a:pt x="804" y="235"/>
                  </a:cubicBezTo>
                  <a:cubicBezTo>
                    <a:pt x="670" y="347"/>
                    <a:pt x="536" y="447"/>
                    <a:pt x="402" y="536"/>
                  </a:cubicBezTo>
                  <a:cubicBezTo>
                    <a:pt x="268" y="637"/>
                    <a:pt x="123" y="715"/>
                    <a:pt x="0" y="804"/>
                  </a:cubicBezTo>
                  <a:lnTo>
                    <a:pt x="0" y="1050"/>
                  </a:lnTo>
                  <a:cubicBezTo>
                    <a:pt x="168" y="961"/>
                    <a:pt x="346" y="860"/>
                    <a:pt x="536" y="737"/>
                  </a:cubicBezTo>
                  <a:cubicBezTo>
                    <a:pt x="815" y="559"/>
                    <a:pt x="1094" y="358"/>
                    <a:pt x="1351" y="135"/>
                  </a:cubicBezTo>
                  <a:lnTo>
                    <a:pt x="1351" y="135"/>
                  </a:lnTo>
                  <a:cubicBezTo>
                    <a:pt x="1341" y="137"/>
                    <a:pt x="1331" y="138"/>
                    <a:pt x="1322" y="138"/>
                  </a:cubicBezTo>
                  <a:cubicBezTo>
                    <a:pt x="1279" y="138"/>
                    <a:pt x="1242" y="118"/>
                    <a:pt x="1206" y="90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4750567" y="4823165"/>
              <a:ext cx="393862" cy="198820"/>
            </a:xfrm>
            <a:custGeom>
              <a:avLst/>
              <a:gdLst/>
              <a:ahLst/>
              <a:cxnLst/>
              <a:rect l="l" t="t" r="r" b="b"/>
              <a:pathLst>
                <a:path w="3962" h="2000" extrusionOk="0">
                  <a:moveTo>
                    <a:pt x="2217" y="0"/>
                  </a:moveTo>
                  <a:cubicBezTo>
                    <a:pt x="932" y="0"/>
                    <a:pt x="0" y="1140"/>
                    <a:pt x="0" y="1140"/>
                  </a:cubicBezTo>
                  <a:cubicBezTo>
                    <a:pt x="847" y="630"/>
                    <a:pt x="1490" y="452"/>
                    <a:pt x="1964" y="452"/>
                  </a:cubicBezTo>
                  <a:cubicBezTo>
                    <a:pt x="2671" y="452"/>
                    <a:pt x="3002" y="848"/>
                    <a:pt x="3069" y="1129"/>
                  </a:cubicBezTo>
                  <a:cubicBezTo>
                    <a:pt x="2853" y="839"/>
                    <a:pt x="2490" y="730"/>
                    <a:pt x="2091" y="730"/>
                  </a:cubicBezTo>
                  <a:cubicBezTo>
                    <a:pt x="1400" y="730"/>
                    <a:pt x="601" y="1058"/>
                    <a:pt x="268" y="1341"/>
                  </a:cubicBezTo>
                  <a:cubicBezTo>
                    <a:pt x="570" y="1172"/>
                    <a:pt x="884" y="1105"/>
                    <a:pt x="1197" y="1105"/>
                  </a:cubicBezTo>
                  <a:cubicBezTo>
                    <a:pt x="2204" y="1105"/>
                    <a:pt x="3212" y="1795"/>
                    <a:pt x="3850" y="2000"/>
                  </a:cubicBezTo>
                  <a:cubicBezTo>
                    <a:pt x="3962" y="1230"/>
                    <a:pt x="3861" y="158"/>
                    <a:pt x="2455" y="13"/>
                  </a:cubicBezTo>
                  <a:cubicBezTo>
                    <a:pt x="2375" y="4"/>
                    <a:pt x="2295" y="0"/>
                    <a:pt x="22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4898091" y="4707650"/>
              <a:ext cx="406090" cy="187885"/>
            </a:xfrm>
            <a:custGeom>
              <a:avLst/>
              <a:gdLst/>
              <a:ahLst/>
              <a:cxnLst/>
              <a:rect l="l" t="t" r="r" b="b"/>
              <a:pathLst>
                <a:path w="4085" h="1890" extrusionOk="0">
                  <a:moveTo>
                    <a:pt x="2116" y="1"/>
                  </a:moveTo>
                  <a:cubicBezTo>
                    <a:pt x="1241" y="1"/>
                    <a:pt x="750" y="350"/>
                    <a:pt x="614" y="506"/>
                  </a:cubicBezTo>
                  <a:cubicBezTo>
                    <a:pt x="931" y="417"/>
                    <a:pt x="1342" y="321"/>
                    <a:pt x="1738" y="321"/>
                  </a:cubicBezTo>
                  <a:cubicBezTo>
                    <a:pt x="2234" y="321"/>
                    <a:pt x="2706" y="471"/>
                    <a:pt x="2935" y="974"/>
                  </a:cubicBezTo>
                  <a:cubicBezTo>
                    <a:pt x="2607" y="832"/>
                    <a:pt x="1996" y="676"/>
                    <a:pt x="1375" y="676"/>
                  </a:cubicBezTo>
                  <a:cubicBezTo>
                    <a:pt x="877" y="676"/>
                    <a:pt x="373" y="776"/>
                    <a:pt x="1" y="1064"/>
                  </a:cubicBezTo>
                  <a:cubicBezTo>
                    <a:pt x="1" y="1064"/>
                    <a:pt x="510" y="927"/>
                    <a:pt x="1100" y="927"/>
                  </a:cubicBezTo>
                  <a:cubicBezTo>
                    <a:pt x="1550" y="927"/>
                    <a:pt x="2047" y="1007"/>
                    <a:pt x="2400" y="1287"/>
                  </a:cubicBezTo>
                  <a:cubicBezTo>
                    <a:pt x="2932" y="1708"/>
                    <a:pt x="3239" y="1889"/>
                    <a:pt x="3473" y="1889"/>
                  </a:cubicBezTo>
                  <a:cubicBezTo>
                    <a:pt x="3592" y="1889"/>
                    <a:pt x="3693" y="1842"/>
                    <a:pt x="3795" y="1755"/>
                  </a:cubicBezTo>
                  <a:cubicBezTo>
                    <a:pt x="4085" y="1499"/>
                    <a:pt x="3772" y="160"/>
                    <a:pt x="2534" y="26"/>
                  </a:cubicBezTo>
                  <a:cubicBezTo>
                    <a:pt x="2386" y="8"/>
                    <a:pt x="2247" y="1"/>
                    <a:pt x="21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5034581" y="4650291"/>
              <a:ext cx="415136" cy="275863"/>
            </a:xfrm>
            <a:custGeom>
              <a:avLst/>
              <a:gdLst/>
              <a:ahLst/>
              <a:cxnLst/>
              <a:rect l="l" t="t" r="r" b="b"/>
              <a:pathLst>
                <a:path w="4176" h="2775" extrusionOk="0">
                  <a:moveTo>
                    <a:pt x="1354" y="1"/>
                  </a:moveTo>
                  <a:cubicBezTo>
                    <a:pt x="1171" y="1"/>
                    <a:pt x="980" y="15"/>
                    <a:pt x="781" y="45"/>
                  </a:cubicBezTo>
                  <a:cubicBezTo>
                    <a:pt x="1562" y="101"/>
                    <a:pt x="3069" y="279"/>
                    <a:pt x="3292" y="1384"/>
                  </a:cubicBezTo>
                  <a:cubicBezTo>
                    <a:pt x="2835" y="910"/>
                    <a:pt x="2167" y="340"/>
                    <a:pt x="1121" y="340"/>
                  </a:cubicBezTo>
                  <a:cubicBezTo>
                    <a:pt x="788" y="340"/>
                    <a:pt x="416" y="398"/>
                    <a:pt x="0" y="536"/>
                  </a:cubicBezTo>
                  <a:cubicBezTo>
                    <a:pt x="156" y="489"/>
                    <a:pt x="460" y="413"/>
                    <a:pt x="826" y="413"/>
                  </a:cubicBezTo>
                  <a:cubicBezTo>
                    <a:pt x="1325" y="413"/>
                    <a:pt x="1940" y="553"/>
                    <a:pt x="2455" y="1094"/>
                  </a:cubicBezTo>
                  <a:cubicBezTo>
                    <a:pt x="2879" y="1518"/>
                    <a:pt x="2902" y="2243"/>
                    <a:pt x="3102" y="2567"/>
                  </a:cubicBezTo>
                  <a:cubicBezTo>
                    <a:pt x="3179" y="2692"/>
                    <a:pt x="3336" y="2775"/>
                    <a:pt x="3503" y="2775"/>
                  </a:cubicBezTo>
                  <a:cubicBezTo>
                    <a:pt x="3753" y="2775"/>
                    <a:pt x="4024" y="2592"/>
                    <a:pt x="4085" y="2098"/>
                  </a:cubicBezTo>
                  <a:cubicBezTo>
                    <a:pt x="4176" y="1339"/>
                    <a:pt x="3146" y="1"/>
                    <a:pt x="135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5024541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112" y="1"/>
                  </a:moveTo>
                  <a:cubicBezTo>
                    <a:pt x="34" y="23"/>
                    <a:pt x="1" y="34"/>
                    <a:pt x="1" y="3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5175445" y="4602176"/>
              <a:ext cx="449731" cy="371893"/>
            </a:xfrm>
            <a:custGeom>
              <a:avLst/>
              <a:gdLst/>
              <a:ahLst/>
              <a:cxnLst/>
              <a:rect l="l" t="t" r="r" b="b"/>
              <a:pathLst>
                <a:path w="4524" h="3741" extrusionOk="0">
                  <a:moveTo>
                    <a:pt x="886" y="0"/>
                  </a:moveTo>
                  <a:cubicBezTo>
                    <a:pt x="781" y="0"/>
                    <a:pt x="676" y="5"/>
                    <a:pt x="570" y="15"/>
                  </a:cubicBezTo>
                  <a:cubicBezTo>
                    <a:pt x="1786" y="71"/>
                    <a:pt x="2880" y="752"/>
                    <a:pt x="3471" y="1823"/>
                  </a:cubicBezTo>
                  <a:cubicBezTo>
                    <a:pt x="3081" y="1390"/>
                    <a:pt x="2195" y="303"/>
                    <a:pt x="180" y="303"/>
                  </a:cubicBezTo>
                  <a:cubicBezTo>
                    <a:pt x="121" y="303"/>
                    <a:pt x="61" y="304"/>
                    <a:pt x="0" y="306"/>
                  </a:cubicBezTo>
                  <a:cubicBezTo>
                    <a:pt x="436" y="306"/>
                    <a:pt x="2221" y="417"/>
                    <a:pt x="2779" y="1868"/>
                  </a:cubicBezTo>
                  <a:cubicBezTo>
                    <a:pt x="3069" y="2727"/>
                    <a:pt x="3036" y="3419"/>
                    <a:pt x="3438" y="3687"/>
                  </a:cubicBezTo>
                  <a:cubicBezTo>
                    <a:pt x="3495" y="3723"/>
                    <a:pt x="3558" y="3741"/>
                    <a:pt x="3624" y="3741"/>
                  </a:cubicBezTo>
                  <a:cubicBezTo>
                    <a:pt x="4024" y="3741"/>
                    <a:pt x="4523" y="3112"/>
                    <a:pt x="4341" y="2270"/>
                  </a:cubicBezTo>
                  <a:cubicBezTo>
                    <a:pt x="4131" y="1333"/>
                    <a:pt x="2611" y="0"/>
                    <a:pt x="8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5165405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878110" y="4373831"/>
              <a:ext cx="160945" cy="324275"/>
            </a:xfrm>
            <a:custGeom>
              <a:avLst/>
              <a:gdLst/>
              <a:ahLst/>
              <a:cxnLst/>
              <a:rect l="l" t="t" r="r" b="b"/>
              <a:pathLst>
                <a:path w="1619" h="3262" extrusionOk="0">
                  <a:moveTo>
                    <a:pt x="103" y="1"/>
                  </a:moveTo>
                  <a:cubicBezTo>
                    <a:pt x="68" y="1"/>
                    <a:pt x="34" y="1"/>
                    <a:pt x="1" y="2"/>
                  </a:cubicBezTo>
                  <a:cubicBezTo>
                    <a:pt x="146" y="728"/>
                    <a:pt x="927" y="2045"/>
                    <a:pt x="235" y="3027"/>
                  </a:cubicBezTo>
                  <a:cubicBezTo>
                    <a:pt x="648" y="2636"/>
                    <a:pt x="1251" y="1286"/>
                    <a:pt x="648" y="728"/>
                  </a:cubicBezTo>
                  <a:lnTo>
                    <a:pt x="648" y="728"/>
                  </a:lnTo>
                  <a:cubicBezTo>
                    <a:pt x="1027" y="862"/>
                    <a:pt x="1619" y="1632"/>
                    <a:pt x="369" y="3261"/>
                  </a:cubicBezTo>
                  <a:cubicBezTo>
                    <a:pt x="369" y="3261"/>
                    <a:pt x="1530" y="2502"/>
                    <a:pt x="1518" y="1330"/>
                  </a:cubicBezTo>
                  <a:cubicBezTo>
                    <a:pt x="1518" y="210"/>
                    <a:pt x="727" y="1"/>
                    <a:pt x="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1"/>
            <p:cNvSpPr/>
            <p:nvPr/>
          </p:nvSpPr>
          <p:spPr>
            <a:xfrm>
              <a:off x="4982391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291" y="0"/>
                  </a:moveTo>
                  <a:cubicBezTo>
                    <a:pt x="268" y="11"/>
                    <a:pt x="257" y="22"/>
                    <a:pt x="235" y="33"/>
                  </a:cubicBezTo>
                  <a:cubicBezTo>
                    <a:pt x="1" y="257"/>
                    <a:pt x="45" y="502"/>
                    <a:pt x="514" y="1228"/>
                  </a:cubicBezTo>
                  <a:cubicBezTo>
                    <a:pt x="972" y="1942"/>
                    <a:pt x="481" y="3225"/>
                    <a:pt x="481" y="3225"/>
                  </a:cubicBezTo>
                  <a:cubicBezTo>
                    <a:pt x="1094" y="2589"/>
                    <a:pt x="972" y="1317"/>
                    <a:pt x="815" y="815"/>
                  </a:cubicBezTo>
                  <a:lnTo>
                    <a:pt x="815" y="815"/>
                  </a:lnTo>
                  <a:cubicBezTo>
                    <a:pt x="1518" y="1228"/>
                    <a:pt x="1228" y="2198"/>
                    <a:pt x="994" y="2768"/>
                  </a:cubicBezTo>
                  <a:cubicBezTo>
                    <a:pt x="1161" y="2656"/>
                    <a:pt x="1574" y="2176"/>
                    <a:pt x="1563" y="1216"/>
                  </a:cubicBezTo>
                  <a:cubicBezTo>
                    <a:pt x="1563" y="647"/>
                    <a:pt x="1184" y="145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1"/>
            <p:cNvSpPr/>
            <p:nvPr/>
          </p:nvSpPr>
          <p:spPr>
            <a:xfrm>
              <a:off x="5128822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68" y="0"/>
                  </a:moveTo>
                  <a:lnTo>
                    <a:pt x="68" y="0"/>
                  </a:lnTo>
                  <a:cubicBezTo>
                    <a:pt x="45" y="56"/>
                    <a:pt x="23" y="101"/>
                    <a:pt x="1" y="145"/>
                  </a:cubicBezTo>
                  <a:cubicBezTo>
                    <a:pt x="1" y="145"/>
                    <a:pt x="34" y="101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1"/>
            <p:cNvSpPr/>
            <p:nvPr/>
          </p:nvSpPr>
          <p:spPr>
            <a:xfrm>
              <a:off x="5157651" y="4266469"/>
              <a:ext cx="36782" cy="156471"/>
            </a:xfrm>
            <a:custGeom>
              <a:avLst/>
              <a:gdLst/>
              <a:ahLst/>
              <a:cxnLst/>
              <a:rect l="l" t="t" r="r" b="b"/>
              <a:pathLst>
                <a:path w="370" h="1574" extrusionOk="0">
                  <a:moveTo>
                    <a:pt x="1" y="0"/>
                  </a:moveTo>
                  <a:cubicBezTo>
                    <a:pt x="235" y="502"/>
                    <a:pt x="235" y="1161"/>
                    <a:pt x="224" y="1573"/>
                  </a:cubicBezTo>
                  <a:cubicBezTo>
                    <a:pt x="369" y="1060"/>
                    <a:pt x="358" y="513"/>
                    <a:pt x="2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1"/>
            <p:cNvSpPr/>
            <p:nvPr/>
          </p:nvSpPr>
          <p:spPr>
            <a:xfrm>
              <a:off x="5098899" y="4266469"/>
              <a:ext cx="75552" cy="210849"/>
            </a:xfrm>
            <a:custGeom>
              <a:avLst/>
              <a:gdLst/>
              <a:ahLst/>
              <a:cxnLst/>
              <a:rect l="l" t="t" r="r" b="b"/>
              <a:pathLst>
                <a:path w="760" h="2121" extrusionOk="0">
                  <a:moveTo>
                    <a:pt x="0" y="0"/>
                  </a:moveTo>
                  <a:cubicBezTo>
                    <a:pt x="34" y="33"/>
                    <a:pt x="56" y="67"/>
                    <a:pt x="90" y="100"/>
                  </a:cubicBezTo>
                  <a:cubicBezTo>
                    <a:pt x="748" y="870"/>
                    <a:pt x="514" y="1774"/>
                    <a:pt x="369" y="2120"/>
                  </a:cubicBezTo>
                  <a:cubicBezTo>
                    <a:pt x="759" y="1205"/>
                    <a:pt x="625" y="524"/>
                    <a:pt x="34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1"/>
            <p:cNvSpPr/>
            <p:nvPr/>
          </p:nvSpPr>
          <p:spPr>
            <a:xfrm>
              <a:off x="5196520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0" y="0"/>
                  </a:moveTo>
                  <a:cubicBezTo>
                    <a:pt x="79" y="357"/>
                    <a:pt x="101" y="714"/>
                    <a:pt x="67" y="1082"/>
                  </a:cubicBezTo>
                  <a:cubicBezTo>
                    <a:pt x="123" y="725"/>
                    <a:pt x="123" y="357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1"/>
            <p:cNvSpPr/>
            <p:nvPr/>
          </p:nvSpPr>
          <p:spPr>
            <a:xfrm>
              <a:off x="5228729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22" y="212"/>
                    <a:pt x="34" y="413"/>
                    <a:pt x="34" y="625"/>
                  </a:cubicBezTo>
                  <a:cubicBezTo>
                    <a:pt x="78" y="424"/>
                    <a:pt x="89" y="212"/>
                    <a:pt x="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1"/>
            <p:cNvSpPr/>
            <p:nvPr/>
          </p:nvSpPr>
          <p:spPr>
            <a:xfrm>
              <a:off x="5202087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45"/>
                    <a:pt x="0" y="79"/>
                    <a:pt x="0" y="79"/>
                  </a:cubicBezTo>
                  <a:lnTo>
                    <a:pt x="0" y="79"/>
                  </a:lnTo>
                  <a:cubicBezTo>
                    <a:pt x="11" y="45"/>
                    <a:pt x="11" y="23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1"/>
            <p:cNvSpPr/>
            <p:nvPr/>
          </p:nvSpPr>
          <p:spPr>
            <a:xfrm>
              <a:off x="5334103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246" y="0"/>
                  </a:moveTo>
                  <a:cubicBezTo>
                    <a:pt x="168" y="112"/>
                    <a:pt x="89" y="234"/>
                    <a:pt x="0" y="346"/>
                  </a:cubicBezTo>
                  <a:cubicBezTo>
                    <a:pt x="145" y="246"/>
                    <a:pt x="279" y="134"/>
                    <a:pt x="4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1"/>
            <p:cNvSpPr/>
            <p:nvPr/>
          </p:nvSpPr>
          <p:spPr>
            <a:xfrm>
              <a:off x="5319689" y="4266469"/>
              <a:ext cx="11134" cy="11134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78" y="0"/>
                  </a:moveTo>
                  <a:cubicBezTo>
                    <a:pt x="56" y="45"/>
                    <a:pt x="34" y="78"/>
                    <a:pt x="0" y="112"/>
                  </a:cubicBezTo>
                  <a:cubicBezTo>
                    <a:pt x="45" y="78"/>
                    <a:pt x="78" y="45"/>
                    <a:pt x="1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1"/>
            <p:cNvSpPr/>
            <p:nvPr/>
          </p:nvSpPr>
          <p:spPr>
            <a:xfrm>
              <a:off x="5378440" y="4266469"/>
              <a:ext cx="20081" cy="12227"/>
            </a:xfrm>
            <a:custGeom>
              <a:avLst/>
              <a:gdLst/>
              <a:ahLst/>
              <a:cxnLst/>
              <a:rect l="l" t="t" r="r" b="b"/>
              <a:pathLst>
                <a:path w="202" h="123" extrusionOk="0">
                  <a:moveTo>
                    <a:pt x="179" y="0"/>
                  </a:moveTo>
                  <a:cubicBezTo>
                    <a:pt x="112" y="56"/>
                    <a:pt x="45" y="89"/>
                    <a:pt x="1" y="123"/>
                  </a:cubicBezTo>
                  <a:cubicBezTo>
                    <a:pt x="68" y="78"/>
                    <a:pt x="134" y="45"/>
                    <a:pt x="20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1"/>
            <p:cNvSpPr/>
            <p:nvPr/>
          </p:nvSpPr>
          <p:spPr>
            <a:xfrm>
              <a:off x="5365119" y="4278597"/>
              <a:ext cx="13420" cy="7853"/>
            </a:xfrm>
            <a:custGeom>
              <a:avLst/>
              <a:gdLst/>
              <a:ahLst/>
              <a:cxnLst/>
              <a:rect l="l" t="t" r="r" b="b"/>
              <a:pathLst>
                <a:path w="135" h="79" extrusionOk="0">
                  <a:moveTo>
                    <a:pt x="135" y="1"/>
                  </a:moveTo>
                  <a:cubicBezTo>
                    <a:pt x="116" y="10"/>
                    <a:pt x="96" y="22"/>
                    <a:pt x="77" y="34"/>
                  </a:cubicBezTo>
                  <a:lnTo>
                    <a:pt x="77" y="34"/>
                  </a:lnTo>
                  <a:cubicBezTo>
                    <a:pt x="94" y="24"/>
                    <a:pt x="114" y="13"/>
                    <a:pt x="135" y="1"/>
                  </a:cubicBezTo>
                  <a:close/>
                  <a:moveTo>
                    <a:pt x="77" y="34"/>
                  </a:moveTo>
                  <a:cubicBezTo>
                    <a:pt x="31" y="61"/>
                    <a:pt x="1" y="79"/>
                    <a:pt x="1" y="79"/>
                  </a:cubicBezTo>
                  <a:cubicBezTo>
                    <a:pt x="26" y="66"/>
                    <a:pt x="52" y="50"/>
                    <a:pt x="77" y="3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1"/>
            <p:cNvSpPr/>
            <p:nvPr/>
          </p:nvSpPr>
          <p:spPr>
            <a:xfrm>
              <a:off x="5273066" y="4275316"/>
              <a:ext cx="307376" cy="245244"/>
            </a:xfrm>
            <a:custGeom>
              <a:avLst/>
              <a:gdLst/>
              <a:ahLst/>
              <a:cxnLst/>
              <a:rect l="l" t="t" r="r" b="b"/>
              <a:pathLst>
                <a:path w="3092" h="2467" extrusionOk="0">
                  <a:moveTo>
                    <a:pt x="2455" y="0"/>
                  </a:moveTo>
                  <a:cubicBezTo>
                    <a:pt x="1416" y="0"/>
                    <a:pt x="576" y="402"/>
                    <a:pt x="201" y="614"/>
                  </a:cubicBezTo>
                  <a:cubicBezTo>
                    <a:pt x="168" y="714"/>
                    <a:pt x="134" y="815"/>
                    <a:pt x="101" y="904"/>
                  </a:cubicBezTo>
                  <a:cubicBezTo>
                    <a:pt x="56" y="1005"/>
                    <a:pt x="34" y="1060"/>
                    <a:pt x="0" y="1127"/>
                  </a:cubicBezTo>
                  <a:cubicBezTo>
                    <a:pt x="394" y="948"/>
                    <a:pt x="1023" y="755"/>
                    <a:pt x="1602" y="755"/>
                  </a:cubicBezTo>
                  <a:cubicBezTo>
                    <a:pt x="1778" y="755"/>
                    <a:pt x="1950" y="773"/>
                    <a:pt x="2110" y="815"/>
                  </a:cubicBezTo>
                  <a:cubicBezTo>
                    <a:pt x="1998" y="1440"/>
                    <a:pt x="1686" y="2020"/>
                    <a:pt x="1217" y="2455"/>
                  </a:cubicBezTo>
                  <a:cubicBezTo>
                    <a:pt x="1407" y="2455"/>
                    <a:pt x="1607" y="2455"/>
                    <a:pt x="1797" y="2467"/>
                  </a:cubicBezTo>
                  <a:cubicBezTo>
                    <a:pt x="2098" y="2199"/>
                    <a:pt x="2355" y="1897"/>
                    <a:pt x="2556" y="1551"/>
                  </a:cubicBezTo>
                  <a:lnTo>
                    <a:pt x="2556" y="1551"/>
                  </a:lnTo>
                  <a:cubicBezTo>
                    <a:pt x="2489" y="1563"/>
                    <a:pt x="2411" y="1585"/>
                    <a:pt x="2344" y="1618"/>
                  </a:cubicBezTo>
                  <a:cubicBezTo>
                    <a:pt x="2221" y="1496"/>
                    <a:pt x="2545" y="1328"/>
                    <a:pt x="2545" y="1328"/>
                  </a:cubicBezTo>
                  <a:cubicBezTo>
                    <a:pt x="2612" y="1284"/>
                    <a:pt x="2679" y="1239"/>
                    <a:pt x="2746" y="1205"/>
                  </a:cubicBezTo>
                  <a:cubicBezTo>
                    <a:pt x="2913" y="860"/>
                    <a:pt x="3036" y="491"/>
                    <a:pt x="3092" y="112"/>
                  </a:cubicBezTo>
                  <a:lnTo>
                    <a:pt x="3092" y="112"/>
                  </a:lnTo>
                  <a:lnTo>
                    <a:pt x="3058" y="123"/>
                  </a:lnTo>
                  <a:lnTo>
                    <a:pt x="3092" y="101"/>
                  </a:lnTo>
                  <a:lnTo>
                    <a:pt x="3092" y="101"/>
                  </a:lnTo>
                  <a:cubicBezTo>
                    <a:pt x="3025" y="145"/>
                    <a:pt x="2946" y="168"/>
                    <a:pt x="2857" y="190"/>
                  </a:cubicBezTo>
                  <a:cubicBezTo>
                    <a:pt x="2746" y="290"/>
                    <a:pt x="2679" y="335"/>
                    <a:pt x="2679" y="335"/>
                  </a:cubicBezTo>
                  <a:cubicBezTo>
                    <a:pt x="2679" y="335"/>
                    <a:pt x="2746" y="279"/>
                    <a:pt x="2846" y="168"/>
                  </a:cubicBezTo>
                  <a:cubicBezTo>
                    <a:pt x="2880" y="134"/>
                    <a:pt x="2924" y="90"/>
                    <a:pt x="2969" y="34"/>
                  </a:cubicBezTo>
                  <a:cubicBezTo>
                    <a:pt x="2793" y="11"/>
                    <a:pt x="2621" y="0"/>
                    <a:pt x="2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1"/>
            <p:cNvSpPr/>
            <p:nvPr/>
          </p:nvSpPr>
          <p:spPr>
            <a:xfrm>
              <a:off x="5346231" y="4518871"/>
              <a:ext cx="105573" cy="35788"/>
            </a:xfrm>
            <a:custGeom>
              <a:avLst/>
              <a:gdLst/>
              <a:ahLst/>
              <a:cxnLst/>
              <a:rect l="l" t="t" r="r" b="b"/>
              <a:pathLst>
                <a:path w="1062" h="360" extrusionOk="0">
                  <a:moveTo>
                    <a:pt x="673" y="0"/>
                  </a:moveTo>
                  <a:cubicBezTo>
                    <a:pt x="609" y="0"/>
                    <a:pt x="544" y="2"/>
                    <a:pt x="481" y="5"/>
                  </a:cubicBezTo>
                  <a:cubicBezTo>
                    <a:pt x="336" y="139"/>
                    <a:pt x="168" y="251"/>
                    <a:pt x="1" y="351"/>
                  </a:cubicBezTo>
                  <a:cubicBezTo>
                    <a:pt x="57" y="357"/>
                    <a:pt x="113" y="360"/>
                    <a:pt x="168" y="360"/>
                  </a:cubicBezTo>
                  <a:cubicBezTo>
                    <a:pt x="335" y="360"/>
                    <a:pt x="500" y="335"/>
                    <a:pt x="659" y="284"/>
                  </a:cubicBezTo>
                  <a:cubicBezTo>
                    <a:pt x="816" y="217"/>
                    <a:pt x="950" y="117"/>
                    <a:pt x="1061" y="5"/>
                  </a:cubicBezTo>
                  <a:cubicBezTo>
                    <a:pt x="935" y="5"/>
                    <a:pt x="803" y="0"/>
                    <a:pt x="6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1"/>
            <p:cNvSpPr/>
            <p:nvPr/>
          </p:nvSpPr>
          <p:spPr>
            <a:xfrm>
              <a:off x="5247517" y="4336354"/>
              <a:ext cx="45629" cy="66605"/>
            </a:xfrm>
            <a:custGeom>
              <a:avLst/>
              <a:gdLst/>
              <a:ahLst/>
              <a:cxnLst/>
              <a:rect l="l" t="t" r="r" b="b"/>
              <a:pathLst>
                <a:path w="459" h="670" extrusionOk="0">
                  <a:moveTo>
                    <a:pt x="458" y="0"/>
                  </a:moveTo>
                  <a:cubicBezTo>
                    <a:pt x="324" y="67"/>
                    <a:pt x="257" y="123"/>
                    <a:pt x="257" y="123"/>
                  </a:cubicBezTo>
                  <a:cubicBezTo>
                    <a:pt x="257" y="123"/>
                    <a:pt x="135" y="413"/>
                    <a:pt x="1" y="670"/>
                  </a:cubicBezTo>
                  <a:cubicBezTo>
                    <a:pt x="79" y="614"/>
                    <a:pt x="168" y="558"/>
                    <a:pt x="257" y="513"/>
                  </a:cubicBezTo>
                  <a:cubicBezTo>
                    <a:pt x="291" y="435"/>
                    <a:pt x="324" y="368"/>
                    <a:pt x="358" y="290"/>
                  </a:cubicBezTo>
                  <a:cubicBezTo>
                    <a:pt x="391" y="212"/>
                    <a:pt x="425" y="100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1"/>
            <p:cNvSpPr/>
            <p:nvPr/>
          </p:nvSpPr>
          <p:spPr>
            <a:xfrm>
              <a:off x="5152183" y="4420355"/>
              <a:ext cx="235204" cy="143449"/>
            </a:xfrm>
            <a:custGeom>
              <a:avLst/>
              <a:gdLst/>
              <a:ahLst/>
              <a:cxnLst/>
              <a:rect l="l" t="t" r="r" b="b"/>
              <a:pathLst>
                <a:path w="2366" h="1443" extrusionOk="0">
                  <a:moveTo>
                    <a:pt x="2251" y="1"/>
                  </a:moveTo>
                  <a:cubicBezTo>
                    <a:pt x="1754" y="1"/>
                    <a:pt x="1263" y="135"/>
                    <a:pt x="848" y="394"/>
                  </a:cubicBezTo>
                  <a:cubicBezTo>
                    <a:pt x="670" y="662"/>
                    <a:pt x="480" y="929"/>
                    <a:pt x="257" y="1175"/>
                  </a:cubicBezTo>
                  <a:cubicBezTo>
                    <a:pt x="179" y="1264"/>
                    <a:pt x="89" y="1353"/>
                    <a:pt x="0" y="1443"/>
                  </a:cubicBezTo>
                  <a:cubicBezTo>
                    <a:pt x="167" y="1387"/>
                    <a:pt x="335" y="1331"/>
                    <a:pt x="502" y="1275"/>
                  </a:cubicBezTo>
                  <a:cubicBezTo>
                    <a:pt x="603" y="1242"/>
                    <a:pt x="714" y="1220"/>
                    <a:pt x="826" y="1197"/>
                  </a:cubicBezTo>
                  <a:lnTo>
                    <a:pt x="982" y="1153"/>
                  </a:lnTo>
                  <a:lnTo>
                    <a:pt x="1027" y="1153"/>
                  </a:lnTo>
                  <a:lnTo>
                    <a:pt x="1071" y="1141"/>
                  </a:lnTo>
                  <a:lnTo>
                    <a:pt x="1149" y="1130"/>
                  </a:lnTo>
                  <a:cubicBezTo>
                    <a:pt x="1261" y="1108"/>
                    <a:pt x="1362" y="1086"/>
                    <a:pt x="1473" y="1074"/>
                  </a:cubicBezTo>
                  <a:lnTo>
                    <a:pt x="1640" y="1052"/>
                  </a:lnTo>
                  <a:cubicBezTo>
                    <a:pt x="1964" y="773"/>
                    <a:pt x="2221" y="416"/>
                    <a:pt x="2366" y="3"/>
                  </a:cubicBezTo>
                  <a:cubicBezTo>
                    <a:pt x="2328" y="2"/>
                    <a:pt x="2289" y="1"/>
                    <a:pt x="22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1"/>
            <p:cNvSpPr/>
            <p:nvPr/>
          </p:nvSpPr>
          <p:spPr>
            <a:xfrm>
              <a:off x="5122161" y="4524935"/>
              <a:ext cx="193154" cy="66605"/>
            </a:xfrm>
            <a:custGeom>
              <a:avLst/>
              <a:gdLst/>
              <a:ahLst/>
              <a:cxnLst/>
              <a:rect l="l" t="t" r="r" b="b"/>
              <a:pathLst>
                <a:path w="1943" h="670" extrusionOk="0">
                  <a:moveTo>
                    <a:pt x="1942" y="0"/>
                  </a:moveTo>
                  <a:lnTo>
                    <a:pt x="1775" y="11"/>
                  </a:lnTo>
                  <a:cubicBezTo>
                    <a:pt x="1664" y="34"/>
                    <a:pt x="1563" y="56"/>
                    <a:pt x="1451" y="78"/>
                  </a:cubicBezTo>
                  <a:lnTo>
                    <a:pt x="1373" y="89"/>
                  </a:lnTo>
                  <a:lnTo>
                    <a:pt x="1329" y="101"/>
                  </a:lnTo>
                  <a:lnTo>
                    <a:pt x="1284" y="101"/>
                  </a:lnTo>
                  <a:lnTo>
                    <a:pt x="1128" y="145"/>
                  </a:lnTo>
                  <a:cubicBezTo>
                    <a:pt x="1016" y="168"/>
                    <a:pt x="905" y="190"/>
                    <a:pt x="804" y="223"/>
                  </a:cubicBezTo>
                  <a:cubicBezTo>
                    <a:pt x="637" y="279"/>
                    <a:pt x="469" y="335"/>
                    <a:pt x="302" y="391"/>
                  </a:cubicBezTo>
                  <a:cubicBezTo>
                    <a:pt x="202" y="491"/>
                    <a:pt x="101" y="580"/>
                    <a:pt x="1" y="670"/>
                  </a:cubicBezTo>
                  <a:cubicBezTo>
                    <a:pt x="90" y="670"/>
                    <a:pt x="168" y="659"/>
                    <a:pt x="246" y="625"/>
                  </a:cubicBezTo>
                  <a:cubicBezTo>
                    <a:pt x="1061" y="525"/>
                    <a:pt x="1585" y="279"/>
                    <a:pt x="19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1"/>
            <p:cNvSpPr/>
            <p:nvPr/>
          </p:nvSpPr>
          <p:spPr>
            <a:xfrm>
              <a:off x="5115501" y="4459423"/>
              <a:ext cx="121081" cy="118795"/>
            </a:xfrm>
            <a:custGeom>
              <a:avLst/>
              <a:gdLst/>
              <a:ahLst/>
              <a:cxnLst/>
              <a:rect l="l" t="t" r="r" b="b"/>
              <a:pathLst>
                <a:path w="1218" h="1195" extrusionOk="0">
                  <a:moveTo>
                    <a:pt x="1217" y="1"/>
                  </a:moveTo>
                  <a:lnTo>
                    <a:pt x="1217" y="1"/>
                  </a:lnTo>
                  <a:cubicBezTo>
                    <a:pt x="1072" y="79"/>
                    <a:pt x="938" y="179"/>
                    <a:pt x="815" y="302"/>
                  </a:cubicBezTo>
                  <a:lnTo>
                    <a:pt x="1" y="1195"/>
                  </a:lnTo>
                  <a:cubicBezTo>
                    <a:pt x="124" y="1150"/>
                    <a:pt x="246" y="1094"/>
                    <a:pt x="369" y="1061"/>
                  </a:cubicBezTo>
                  <a:cubicBezTo>
                    <a:pt x="458" y="960"/>
                    <a:pt x="548" y="871"/>
                    <a:pt x="626" y="782"/>
                  </a:cubicBezTo>
                  <a:cubicBezTo>
                    <a:pt x="849" y="536"/>
                    <a:pt x="1039" y="269"/>
                    <a:pt x="12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1"/>
            <p:cNvSpPr/>
            <p:nvPr/>
          </p:nvSpPr>
          <p:spPr>
            <a:xfrm>
              <a:off x="5107747" y="4563705"/>
              <a:ext cx="44536" cy="27835"/>
            </a:xfrm>
            <a:custGeom>
              <a:avLst/>
              <a:gdLst/>
              <a:ahLst/>
              <a:cxnLst/>
              <a:rect l="l" t="t" r="r" b="b"/>
              <a:pathLst>
                <a:path w="448" h="280" extrusionOk="0">
                  <a:moveTo>
                    <a:pt x="447" y="1"/>
                  </a:moveTo>
                  <a:lnTo>
                    <a:pt x="447" y="1"/>
                  </a:lnTo>
                  <a:cubicBezTo>
                    <a:pt x="324" y="45"/>
                    <a:pt x="202" y="101"/>
                    <a:pt x="79" y="146"/>
                  </a:cubicBezTo>
                  <a:lnTo>
                    <a:pt x="1" y="235"/>
                  </a:lnTo>
                  <a:cubicBezTo>
                    <a:pt x="34" y="269"/>
                    <a:pt x="90" y="280"/>
                    <a:pt x="146" y="280"/>
                  </a:cubicBezTo>
                  <a:cubicBezTo>
                    <a:pt x="246" y="190"/>
                    <a:pt x="347" y="10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1"/>
            <p:cNvSpPr/>
            <p:nvPr/>
          </p:nvSpPr>
          <p:spPr>
            <a:xfrm>
              <a:off x="3222933" y="4909850"/>
              <a:ext cx="26741" cy="30022"/>
            </a:xfrm>
            <a:custGeom>
              <a:avLst/>
              <a:gdLst/>
              <a:ahLst/>
              <a:cxnLst/>
              <a:rect l="l" t="t" r="r" b="b"/>
              <a:pathLst>
                <a:path w="269" h="302" extrusionOk="0">
                  <a:moveTo>
                    <a:pt x="269" y="0"/>
                  </a:moveTo>
                  <a:lnTo>
                    <a:pt x="269" y="0"/>
                  </a:lnTo>
                  <a:cubicBezTo>
                    <a:pt x="268" y="1"/>
                    <a:pt x="179" y="68"/>
                    <a:pt x="45" y="213"/>
                  </a:cubicBezTo>
                  <a:cubicBezTo>
                    <a:pt x="23" y="246"/>
                    <a:pt x="12" y="268"/>
                    <a:pt x="1" y="302"/>
                  </a:cubicBezTo>
                  <a:lnTo>
                    <a:pt x="56" y="235"/>
                  </a:lnTo>
                  <a:cubicBezTo>
                    <a:pt x="190" y="90"/>
                    <a:pt x="268" y="1"/>
                    <a:pt x="2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1"/>
            <p:cNvSpPr/>
            <p:nvPr/>
          </p:nvSpPr>
          <p:spPr>
            <a:xfrm>
              <a:off x="3807563" y="4266469"/>
              <a:ext cx="243057" cy="335111"/>
            </a:xfrm>
            <a:custGeom>
              <a:avLst/>
              <a:gdLst/>
              <a:ahLst/>
              <a:cxnLst/>
              <a:rect l="l" t="t" r="r" b="b"/>
              <a:pathLst>
                <a:path w="2445" h="3371" extrusionOk="0">
                  <a:moveTo>
                    <a:pt x="1" y="0"/>
                  </a:moveTo>
                  <a:cubicBezTo>
                    <a:pt x="45" y="234"/>
                    <a:pt x="101" y="469"/>
                    <a:pt x="179" y="703"/>
                  </a:cubicBezTo>
                  <a:cubicBezTo>
                    <a:pt x="313" y="781"/>
                    <a:pt x="380" y="826"/>
                    <a:pt x="380" y="826"/>
                  </a:cubicBezTo>
                  <a:cubicBezTo>
                    <a:pt x="380" y="826"/>
                    <a:pt x="503" y="1116"/>
                    <a:pt x="637" y="1384"/>
                  </a:cubicBezTo>
                  <a:cubicBezTo>
                    <a:pt x="559" y="1317"/>
                    <a:pt x="469" y="1261"/>
                    <a:pt x="380" y="1216"/>
                  </a:cubicBezTo>
                  <a:lnTo>
                    <a:pt x="380" y="1239"/>
                  </a:lnTo>
                  <a:cubicBezTo>
                    <a:pt x="425" y="1328"/>
                    <a:pt x="458" y="1395"/>
                    <a:pt x="492" y="1473"/>
                  </a:cubicBezTo>
                  <a:lnTo>
                    <a:pt x="525" y="1529"/>
                  </a:lnTo>
                  <a:lnTo>
                    <a:pt x="536" y="1562"/>
                  </a:lnTo>
                  <a:lnTo>
                    <a:pt x="548" y="1596"/>
                  </a:lnTo>
                  <a:lnTo>
                    <a:pt x="615" y="1707"/>
                  </a:lnTo>
                  <a:cubicBezTo>
                    <a:pt x="659" y="1774"/>
                    <a:pt x="693" y="1852"/>
                    <a:pt x="737" y="1919"/>
                  </a:cubicBezTo>
                  <a:lnTo>
                    <a:pt x="748" y="1942"/>
                  </a:lnTo>
                  <a:cubicBezTo>
                    <a:pt x="894" y="2020"/>
                    <a:pt x="1027" y="2120"/>
                    <a:pt x="1139" y="2243"/>
                  </a:cubicBezTo>
                  <a:lnTo>
                    <a:pt x="1965" y="3136"/>
                  </a:lnTo>
                  <a:cubicBezTo>
                    <a:pt x="2076" y="3192"/>
                    <a:pt x="2188" y="3236"/>
                    <a:pt x="2288" y="3292"/>
                  </a:cubicBezTo>
                  <a:cubicBezTo>
                    <a:pt x="2344" y="3314"/>
                    <a:pt x="2389" y="3337"/>
                    <a:pt x="2445" y="3370"/>
                  </a:cubicBezTo>
                  <a:cubicBezTo>
                    <a:pt x="2355" y="3292"/>
                    <a:pt x="2277" y="3225"/>
                    <a:pt x="2188" y="3158"/>
                  </a:cubicBezTo>
                  <a:cubicBezTo>
                    <a:pt x="1976" y="2957"/>
                    <a:pt x="1764" y="2745"/>
                    <a:pt x="1574" y="2511"/>
                  </a:cubicBezTo>
                  <a:cubicBezTo>
                    <a:pt x="1373" y="2277"/>
                    <a:pt x="1195" y="2020"/>
                    <a:pt x="1039" y="1752"/>
                  </a:cubicBezTo>
                  <a:cubicBezTo>
                    <a:pt x="1005" y="1674"/>
                    <a:pt x="960" y="1607"/>
                    <a:pt x="927" y="1540"/>
                  </a:cubicBezTo>
                  <a:lnTo>
                    <a:pt x="871" y="1428"/>
                  </a:lnTo>
                  <a:lnTo>
                    <a:pt x="860" y="1406"/>
                  </a:lnTo>
                  <a:cubicBezTo>
                    <a:pt x="860" y="1406"/>
                    <a:pt x="849" y="1384"/>
                    <a:pt x="849" y="1373"/>
                  </a:cubicBezTo>
                  <a:lnTo>
                    <a:pt x="815" y="1317"/>
                  </a:lnTo>
                  <a:cubicBezTo>
                    <a:pt x="782" y="1239"/>
                    <a:pt x="748" y="1172"/>
                    <a:pt x="715" y="1094"/>
                  </a:cubicBezTo>
                  <a:lnTo>
                    <a:pt x="637" y="859"/>
                  </a:lnTo>
                  <a:cubicBezTo>
                    <a:pt x="525" y="580"/>
                    <a:pt x="447" y="290"/>
                    <a:pt x="3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1"/>
            <p:cNvSpPr/>
            <p:nvPr/>
          </p:nvSpPr>
          <p:spPr>
            <a:xfrm>
              <a:off x="3996144" y="4578119"/>
              <a:ext cx="135496" cy="104381"/>
            </a:xfrm>
            <a:custGeom>
              <a:avLst/>
              <a:gdLst/>
              <a:ahLst/>
              <a:cxnLst/>
              <a:rect l="l" t="t" r="r" b="b"/>
              <a:pathLst>
                <a:path w="1363" h="1050" extrusionOk="0">
                  <a:moveTo>
                    <a:pt x="68" y="1"/>
                  </a:moveTo>
                  <a:lnTo>
                    <a:pt x="146" y="90"/>
                  </a:lnTo>
                  <a:cubicBezTo>
                    <a:pt x="101" y="124"/>
                    <a:pt x="57" y="135"/>
                    <a:pt x="1" y="135"/>
                  </a:cubicBezTo>
                  <a:cubicBezTo>
                    <a:pt x="258" y="358"/>
                    <a:pt x="525" y="559"/>
                    <a:pt x="815" y="737"/>
                  </a:cubicBezTo>
                  <a:cubicBezTo>
                    <a:pt x="1005" y="849"/>
                    <a:pt x="1184" y="961"/>
                    <a:pt x="1362" y="1050"/>
                  </a:cubicBezTo>
                  <a:lnTo>
                    <a:pt x="1362" y="804"/>
                  </a:lnTo>
                  <a:cubicBezTo>
                    <a:pt x="1217" y="715"/>
                    <a:pt x="1083" y="637"/>
                    <a:pt x="949" y="536"/>
                  </a:cubicBezTo>
                  <a:cubicBezTo>
                    <a:pt x="815" y="447"/>
                    <a:pt x="670" y="336"/>
                    <a:pt x="548" y="235"/>
                  </a:cubicBezTo>
                  <a:cubicBezTo>
                    <a:pt x="492" y="202"/>
                    <a:pt x="447" y="179"/>
                    <a:pt x="391" y="157"/>
                  </a:cubicBezTo>
                  <a:cubicBezTo>
                    <a:pt x="291" y="101"/>
                    <a:pt x="179" y="57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1"/>
            <p:cNvSpPr/>
            <p:nvPr/>
          </p:nvSpPr>
          <p:spPr>
            <a:xfrm>
              <a:off x="3975069" y="4823165"/>
              <a:ext cx="392868" cy="198820"/>
            </a:xfrm>
            <a:custGeom>
              <a:avLst/>
              <a:gdLst/>
              <a:ahLst/>
              <a:cxnLst/>
              <a:rect l="l" t="t" r="r" b="b"/>
              <a:pathLst>
                <a:path w="3952" h="2000" extrusionOk="0">
                  <a:moveTo>
                    <a:pt x="1735" y="0"/>
                  </a:moveTo>
                  <a:cubicBezTo>
                    <a:pt x="1656" y="0"/>
                    <a:pt x="1577" y="4"/>
                    <a:pt x="1496" y="13"/>
                  </a:cubicBezTo>
                  <a:cubicBezTo>
                    <a:pt x="90" y="158"/>
                    <a:pt x="1" y="1230"/>
                    <a:pt x="101" y="2000"/>
                  </a:cubicBezTo>
                  <a:cubicBezTo>
                    <a:pt x="739" y="1795"/>
                    <a:pt x="1747" y="1105"/>
                    <a:pt x="2754" y="1105"/>
                  </a:cubicBezTo>
                  <a:cubicBezTo>
                    <a:pt x="3068" y="1105"/>
                    <a:pt x="3381" y="1172"/>
                    <a:pt x="3683" y="1341"/>
                  </a:cubicBezTo>
                  <a:cubicBezTo>
                    <a:pt x="3351" y="1058"/>
                    <a:pt x="2551" y="730"/>
                    <a:pt x="1860" y="730"/>
                  </a:cubicBezTo>
                  <a:cubicBezTo>
                    <a:pt x="1462" y="730"/>
                    <a:pt x="1099" y="839"/>
                    <a:pt x="882" y="1129"/>
                  </a:cubicBezTo>
                  <a:cubicBezTo>
                    <a:pt x="949" y="848"/>
                    <a:pt x="1280" y="452"/>
                    <a:pt x="1988" y="452"/>
                  </a:cubicBezTo>
                  <a:cubicBezTo>
                    <a:pt x="2462" y="452"/>
                    <a:pt x="3105" y="630"/>
                    <a:pt x="3951" y="1140"/>
                  </a:cubicBezTo>
                  <a:cubicBezTo>
                    <a:pt x="3951" y="1140"/>
                    <a:pt x="3019" y="0"/>
                    <a:pt x="173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1"/>
            <p:cNvSpPr/>
            <p:nvPr/>
          </p:nvSpPr>
          <p:spPr>
            <a:xfrm>
              <a:off x="3815317" y="4707650"/>
              <a:ext cx="405096" cy="187885"/>
            </a:xfrm>
            <a:custGeom>
              <a:avLst/>
              <a:gdLst/>
              <a:ahLst/>
              <a:cxnLst/>
              <a:rect l="l" t="t" r="r" b="b"/>
              <a:pathLst>
                <a:path w="4075" h="1890" extrusionOk="0">
                  <a:moveTo>
                    <a:pt x="1959" y="1"/>
                  </a:moveTo>
                  <a:cubicBezTo>
                    <a:pt x="1828" y="1"/>
                    <a:pt x="1689" y="8"/>
                    <a:pt x="1541" y="26"/>
                  </a:cubicBezTo>
                  <a:cubicBezTo>
                    <a:pt x="302" y="160"/>
                    <a:pt x="1" y="1499"/>
                    <a:pt x="291" y="1755"/>
                  </a:cubicBezTo>
                  <a:cubicBezTo>
                    <a:pt x="385" y="1842"/>
                    <a:pt x="482" y="1889"/>
                    <a:pt x="600" y="1889"/>
                  </a:cubicBezTo>
                  <a:cubicBezTo>
                    <a:pt x="831" y="1889"/>
                    <a:pt x="1143" y="1708"/>
                    <a:pt x="1675" y="1287"/>
                  </a:cubicBezTo>
                  <a:cubicBezTo>
                    <a:pt x="2027" y="1007"/>
                    <a:pt x="2524" y="927"/>
                    <a:pt x="2974" y="927"/>
                  </a:cubicBezTo>
                  <a:cubicBezTo>
                    <a:pt x="3564" y="927"/>
                    <a:pt x="4074" y="1064"/>
                    <a:pt x="4074" y="1064"/>
                  </a:cubicBezTo>
                  <a:cubicBezTo>
                    <a:pt x="3704" y="772"/>
                    <a:pt x="3202" y="671"/>
                    <a:pt x="2707" y="671"/>
                  </a:cubicBezTo>
                  <a:cubicBezTo>
                    <a:pt x="2085" y="671"/>
                    <a:pt x="1474" y="831"/>
                    <a:pt x="1150" y="974"/>
                  </a:cubicBezTo>
                  <a:cubicBezTo>
                    <a:pt x="1380" y="471"/>
                    <a:pt x="1852" y="321"/>
                    <a:pt x="2346" y="321"/>
                  </a:cubicBezTo>
                  <a:cubicBezTo>
                    <a:pt x="2740" y="321"/>
                    <a:pt x="3148" y="417"/>
                    <a:pt x="3460" y="506"/>
                  </a:cubicBezTo>
                  <a:cubicBezTo>
                    <a:pt x="3334" y="350"/>
                    <a:pt x="2836" y="1"/>
                    <a:pt x="19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1"/>
            <p:cNvSpPr/>
            <p:nvPr/>
          </p:nvSpPr>
          <p:spPr>
            <a:xfrm>
              <a:off x="3668688" y="4650291"/>
              <a:ext cx="415236" cy="276161"/>
            </a:xfrm>
            <a:custGeom>
              <a:avLst/>
              <a:gdLst/>
              <a:ahLst/>
              <a:cxnLst/>
              <a:rect l="l" t="t" r="r" b="b"/>
              <a:pathLst>
                <a:path w="4177" h="2778" extrusionOk="0">
                  <a:moveTo>
                    <a:pt x="2822" y="1"/>
                  </a:moveTo>
                  <a:cubicBezTo>
                    <a:pt x="1030" y="1"/>
                    <a:pt x="1" y="1339"/>
                    <a:pt x="92" y="2098"/>
                  </a:cubicBezTo>
                  <a:cubicBezTo>
                    <a:pt x="152" y="2596"/>
                    <a:pt x="421" y="2778"/>
                    <a:pt x="669" y="2778"/>
                  </a:cubicBezTo>
                  <a:cubicBezTo>
                    <a:pt x="838" y="2778"/>
                    <a:pt x="997" y="2693"/>
                    <a:pt x="1074" y="2567"/>
                  </a:cubicBezTo>
                  <a:cubicBezTo>
                    <a:pt x="1275" y="2243"/>
                    <a:pt x="1308" y="1507"/>
                    <a:pt x="1721" y="1094"/>
                  </a:cubicBezTo>
                  <a:cubicBezTo>
                    <a:pt x="2236" y="553"/>
                    <a:pt x="2852" y="413"/>
                    <a:pt x="3351" y="413"/>
                  </a:cubicBezTo>
                  <a:cubicBezTo>
                    <a:pt x="3717" y="413"/>
                    <a:pt x="4021" y="489"/>
                    <a:pt x="4176" y="536"/>
                  </a:cubicBezTo>
                  <a:cubicBezTo>
                    <a:pt x="3761" y="398"/>
                    <a:pt x="3389" y="340"/>
                    <a:pt x="3055" y="340"/>
                  </a:cubicBezTo>
                  <a:cubicBezTo>
                    <a:pt x="2010" y="340"/>
                    <a:pt x="1341" y="910"/>
                    <a:pt x="884" y="1384"/>
                  </a:cubicBezTo>
                  <a:cubicBezTo>
                    <a:pt x="1108" y="279"/>
                    <a:pt x="2614" y="101"/>
                    <a:pt x="3395" y="45"/>
                  </a:cubicBezTo>
                  <a:cubicBezTo>
                    <a:pt x="3197" y="15"/>
                    <a:pt x="3005" y="1"/>
                    <a:pt x="282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1"/>
            <p:cNvSpPr/>
            <p:nvPr/>
          </p:nvSpPr>
          <p:spPr>
            <a:xfrm>
              <a:off x="4083824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0" y="1"/>
                  </a:moveTo>
                  <a:cubicBezTo>
                    <a:pt x="67" y="23"/>
                    <a:pt x="112" y="34"/>
                    <a:pt x="1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1"/>
            <p:cNvSpPr/>
            <p:nvPr/>
          </p:nvSpPr>
          <p:spPr>
            <a:xfrm>
              <a:off x="3944053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1"/>
            <p:cNvSpPr/>
            <p:nvPr/>
          </p:nvSpPr>
          <p:spPr>
            <a:xfrm>
              <a:off x="3493527" y="4603071"/>
              <a:ext cx="450626" cy="371396"/>
            </a:xfrm>
            <a:custGeom>
              <a:avLst/>
              <a:gdLst/>
              <a:ahLst/>
              <a:cxnLst/>
              <a:rect l="l" t="t" r="r" b="b"/>
              <a:pathLst>
                <a:path w="4533" h="3736" extrusionOk="0">
                  <a:moveTo>
                    <a:pt x="3618" y="1"/>
                  </a:moveTo>
                  <a:cubicBezTo>
                    <a:pt x="1901" y="1"/>
                    <a:pt x="401" y="1328"/>
                    <a:pt x="191" y="2261"/>
                  </a:cubicBezTo>
                  <a:cubicBezTo>
                    <a:pt x="1" y="3108"/>
                    <a:pt x="493" y="3736"/>
                    <a:pt x="891" y="3736"/>
                  </a:cubicBezTo>
                  <a:cubicBezTo>
                    <a:pt x="959" y="3736"/>
                    <a:pt x="1025" y="3717"/>
                    <a:pt x="1084" y="3678"/>
                  </a:cubicBezTo>
                  <a:cubicBezTo>
                    <a:pt x="1486" y="3410"/>
                    <a:pt x="1452" y="2718"/>
                    <a:pt x="1754" y="1870"/>
                  </a:cubicBezTo>
                  <a:cubicBezTo>
                    <a:pt x="2300" y="408"/>
                    <a:pt x="4086" y="297"/>
                    <a:pt x="4532" y="297"/>
                  </a:cubicBezTo>
                  <a:cubicBezTo>
                    <a:pt x="4471" y="295"/>
                    <a:pt x="4411" y="294"/>
                    <a:pt x="4352" y="294"/>
                  </a:cubicBezTo>
                  <a:cubicBezTo>
                    <a:pt x="2327" y="294"/>
                    <a:pt x="1452" y="1381"/>
                    <a:pt x="1051" y="1814"/>
                  </a:cubicBezTo>
                  <a:cubicBezTo>
                    <a:pt x="1642" y="754"/>
                    <a:pt x="2736" y="73"/>
                    <a:pt x="3952" y="18"/>
                  </a:cubicBezTo>
                  <a:cubicBezTo>
                    <a:pt x="3840" y="6"/>
                    <a:pt x="3728" y="1"/>
                    <a:pt x="36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1"/>
            <p:cNvSpPr/>
            <p:nvPr/>
          </p:nvSpPr>
          <p:spPr>
            <a:xfrm>
              <a:off x="4080444" y="4373831"/>
              <a:ext cx="159851" cy="324275"/>
            </a:xfrm>
            <a:custGeom>
              <a:avLst/>
              <a:gdLst/>
              <a:ahLst/>
              <a:cxnLst/>
              <a:rect l="l" t="t" r="r" b="b"/>
              <a:pathLst>
                <a:path w="1608" h="3262" extrusionOk="0">
                  <a:moveTo>
                    <a:pt x="1504" y="1"/>
                  </a:moveTo>
                  <a:cubicBezTo>
                    <a:pt x="871" y="1"/>
                    <a:pt x="90" y="210"/>
                    <a:pt x="79" y="1330"/>
                  </a:cubicBezTo>
                  <a:cubicBezTo>
                    <a:pt x="79" y="2513"/>
                    <a:pt x="1240" y="3261"/>
                    <a:pt x="1240" y="3261"/>
                  </a:cubicBezTo>
                  <a:cubicBezTo>
                    <a:pt x="1" y="1632"/>
                    <a:pt x="581" y="862"/>
                    <a:pt x="961" y="728"/>
                  </a:cubicBezTo>
                  <a:lnTo>
                    <a:pt x="961" y="728"/>
                  </a:lnTo>
                  <a:cubicBezTo>
                    <a:pt x="347" y="1286"/>
                    <a:pt x="961" y="2636"/>
                    <a:pt x="1374" y="3027"/>
                  </a:cubicBezTo>
                  <a:cubicBezTo>
                    <a:pt x="682" y="2045"/>
                    <a:pt x="1463" y="728"/>
                    <a:pt x="1608" y="2"/>
                  </a:cubicBezTo>
                  <a:cubicBezTo>
                    <a:pt x="1574" y="1"/>
                    <a:pt x="1539" y="1"/>
                    <a:pt x="15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1"/>
            <p:cNvSpPr/>
            <p:nvPr/>
          </p:nvSpPr>
          <p:spPr>
            <a:xfrm>
              <a:off x="3980636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938" y="0"/>
                  </a:moveTo>
                  <a:cubicBezTo>
                    <a:pt x="380" y="145"/>
                    <a:pt x="1" y="647"/>
                    <a:pt x="12" y="1216"/>
                  </a:cubicBezTo>
                  <a:cubicBezTo>
                    <a:pt x="1" y="2176"/>
                    <a:pt x="414" y="2656"/>
                    <a:pt x="581" y="2768"/>
                  </a:cubicBezTo>
                  <a:cubicBezTo>
                    <a:pt x="347" y="2198"/>
                    <a:pt x="45" y="1228"/>
                    <a:pt x="759" y="815"/>
                  </a:cubicBezTo>
                  <a:lnTo>
                    <a:pt x="759" y="815"/>
                  </a:lnTo>
                  <a:cubicBezTo>
                    <a:pt x="592" y="1317"/>
                    <a:pt x="480" y="2589"/>
                    <a:pt x="1094" y="3225"/>
                  </a:cubicBezTo>
                  <a:cubicBezTo>
                    <a:pt x="1094" y="3225"/>
                    <a:pt x="603" y="1942"/>
                    <a:pt x="1061" y="1228"/>
                  </a:cubicBezTo>
                  <a:cubicBezTo>
                    <a:pt x="1518" y="502"/>
                    <a:pt x="1574" y="246"/>
                    <a:pt x="1329" y="33"/>
                  </a:cubicBezTo>
                  <a:cubicBezTo>
                    <a:pt x="1317" y="22"/>
                    <a:pt x="1295" y="11"/>
                    <a:pt x="128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1"/>
            <p:cNvSpPr/>
            <p:nvPr/>
          </p:nvSpPr>
          <p:spPr>
            <a:xfrm>
              <a:off x="3944053" y="4266469"/>
              <a:ext cx="76645" cy="210849"/>
            </a:xfrm>
            <a:custGeom>
              <a:avLst/>
              <a:gdLst/>
              <a:ahLst/>
              <a:cxnLst/>
              <a:rect l="l" t="t" r="r" b="b"/>
              <a:pathLst>
                <a:path w="771" h="2121" extrusionOk="0">
                  <a:moveTo>
                    <a:pt x="413" y="0"/>
                  </a:moveTo>
                  <a:cubicBezTo>
                    <a:pt x="134" y="524"/>
                    <a:pt x="0" y="1205"/>
                    <a:pt x="391" y="2120"/>
                  </a:cubicBezTo>
                  <a:cubicBezTo>
                    <a:pt x="257" y="1774"/>
                    <a:pt x="12" y="870"/>
                    <a:pt x="670" y="100"/>
                  </a:cubicBezTo>
                  <a:cubicBezTo>
                    <a:pt x="703" y="67"/>
                    <a:pt x="737" y="33"/>
                    <a:pt x="7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1"/>
            <p:cNvSpPr/>
            <p:nvPr/>
          </p:nvSpPr>
          <p:spPr>
            <a:xfrm>
              <a:off x="3982823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1" y="0"/>
                  </a:moveTo>
                  <a:cubicBezTo>
                    <a:pt x="23" y="56"/>
                    <a:pt x="46" y="101"/>
                    <a:pt x="68" y="145"/>
                  </a:cubicBezTo>
                  <a:cubicBezTo>
                    <a:pt x="46" y="101"/>
                    <a:pt x="23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1"/>
            <p:cNvSpPr/>
            <p:nvPr/>
          </p:nvSpPr>
          <p:spPr>
            <a:xfrm>
              <a:off x="3924072" y="4266469"/>
              <a:ext cx="36682" cy="156471"/>
            </a:xfrm>
            <a:custGeom>
              <a:avLst/>
              <a:gdLst/>
              <a:ahLst/>
              <a:cxnLst/>
              <a:rect l="l" t="t" r="r" b="b"/>
              <a:pathLst>
                <a:path w="369" h="1574" extrusionOk="0">
                  <a:moveTo>
                    <a:pt x="168" y="0"/>
                  </a:moveTo>
                  <a:cubicBezTo>
                    <a:pt x="12" y="513"/>
                    <a:pt x="0" y="1060"/>
                    <a:pt x="146" y="1573"/>
                  </a:cubicBezTo>
                  <a:cubicBezTo>
                    <a:pt x="134" y="1161"/>
                    <a:pt x="134" y="502"/>
                    <a:pt x="3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1"/>
            <p:cNvSpPr/>
            <p:nvPr/>
          </p:nvSpPr>
          <p:spPr>
            <a:xfrm>
              <a:off x="3915224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0" y="1"/>
                  </a:moveTo>
                  <a:cubicBezTo>
                    <a:pt x="0" y="23"/>
                    <a:pt x="0" y="45"/>
                    <a:pt x="11" y="79"/>
                  </a:cubicBezTo>
                  <a:lnTo>
                    <a:pt x="11" y="79"/>
                  </a:lnTo>
                  <a:cubicBezTo>
                    <a:pt x="11" y="79"/>
                    <a:pt x="0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1"/>
            <p:cNvSpPr/>
            <p:nvPr/>
          </p:nvSpPr>
          <p:spPr>
            <a:xfrm>
              <a:off x="3880829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0" y="212"/>
                    <a:pt x="11" y="424"/>
                    <a:pt x="56" y="625"/>
                  </a:cubicBezTo>
                  <a:cubicBezTo>
                    <a:pt x="45" y="413"/>
                    <a:pt x="67" y="201"/>
                    <a:pt x="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1"/>
            <p:cNvSpPr/>
            <p:nvPr/>
          </p:nvSpPr>
          <p:spPr>
            <a:xfrm>
              <a:off x="3909657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45" y="0"/>
                  </a:moveTo>
                  <a:cubicBezTo>
                    <a:pt x="0" y="357"/>
                    <a:pt x="0" y="725"/>
                    <a:pt x="56" y="1082"/>
                  </a:cubicBezTo>
                  <a:cubicBezTo>
                    <a:pt x="23" y="714"/>
                    <a:pt x="45" y="357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1"/>
            <p:cNvSpPr/>
            <p:nvPr/>
          </p:nvSpPr>
          <p:spPr>
            <a:xfrm>
              <a:off x="3743245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0" y="0"/>
                  </a:moveTo>
                  <a:cubicBezTo>
                    <a:pt x="123" y="134"/>
                    <a:pt x="268" y="246"/>
                    <a:pt x="413" y="346"/>
                  </a:cubicBezTo>
                  <a:cubicBezTo>
                    <a:pt x="324" y="223"/>
                    <a:pt x="246" y="112"/>
                    <a:pt x="1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1"/>
            <p:cNvSpPr/>
            <p:nvPr/>
          </p:nvSpPr>
          <p:spPr>
            <a:xfrm>
              <a:off x="3788775" y="4266469"/>
              <a:ext cx="10040" cy="11134"/>
            </a:xfrm>
            <a:custGeom>
              <a:avLst/>
              <a:gdLst/>
              <a:ahLst/>
              <a:cxnLst/>
              <a:rect l="l" t="t" r="r" b="b"/>
              <a:pathLst>
                <a:path w="101" h="112" extrusionOk="0">
                  <a:moveTo>
                    <a:pt x="0" y="0"/>
                  </a:moveTo>
                  <a:cubicBezTo>
                    <a:pt x="22" y="45"/>
                    <a:pt x="56" y="78"/>
                    <a:pt x="100" y="112"/>
                  </a:cubicBezTo>
                  <a:cubicBezTo>
                    <a:pt x="67" y="78"/>
                    <a:pt x="45" y="45"/>
                    <a:pt x="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1"/>
            <p:cNvSpPr/>
            <p:nvPr/>
          </p:nvSpPr>
          <p:spPr>
            <a:xfrm>
              <a:off x="3739965" y="4278597"/>
              <a:ext cx="13321" cy="7853"/>
            </a:xfrm>
            <a:custGeom>
              <a:avLst/>
              <a:gdLst/>
              <a:ahLst/>
              <a:cxnLst/>
              <a:rect l="l" t="t" r="r" b="b"/>
              <a:pathLst>
                <a:path w="134" h="79" extrusionOk="0">
                  <a:moveTo>
                    <a:pt x="0" y="1"/>
                  </a:moveTo>
                  <a:cubicBezTo>
                    <a:pt x="21" y="13"/>
                    <a:pt x="40" y="24"/>
                    <a:pt x="57" y="34"/>
                  </a:cubicBezTo>
                  <a:lnTo>
                    <a:pt x="57" y="34"/>
                  </a:lnTo>
                  <a:cubicBezTo>
                    <a:pt x="38" y="22"/>
                    <a:pt x="19" y="10"/>
                    <a:pt x="0" y="1"/>
                  </a:cubicBezTo>
                  <a:close/>
                  <a:moveTo>
                    <a:pt x="57" y="34"/>
                  </a:moveTo>
                  <a:lnTo>
                    <a:pt x="57" y="34"/>
                  </a:lnTo>
                  <a:cubicBezTo>
                    <a:pt x="83" y="50"/>
                    <a:pt x="108" y="66"/>
                    <a:pt x="134" y="79"/>
                  </a:cubicBezTo>
                  <a:cubicBezTo>
                    <a:pt x="134" y="79"/>
                    <a:pt x="104" y="61"/>
                    <a:pt x="57" y="3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1"/>
            <p:cNvSpPr/>
            <p:nvPr/>
          </p:nvSpPr>
          <p:spPr>
            <a:xfrm>
              <a:off x="3719983" y="4266469"/>
              <a:ext cx="19981" cy="12227"/>
            </a:xfrm>
            <a:custGeom>
              <a:avLst/>
              <a:gdLst/>
              <a:ahLst/>
              <a:cxnLst/>
              <a:rect l="l" t="t" r="r" b="b"/>
              <a:pathLst>
                <a:path w="201" h="123" extrusionOk="0">
                  <a:moveTo>
                    <a:pt x="0" y="0"/>
                  </a:moveTo>
                  <a:cubicBezTo>
                    <a:pt x="41" y="27"/>
                    <a:pt x="83" y="51"/>
                    <a:pt x="124" y="75"/>
                  </a:cubicBezTo>
                  <a:lnTo>
                    <a:pt x="124" y="75"/>
                  </a:lnTo>
                  <a:cubicBezTo>
                    <a:pt x="92" y="54"/>
                    <a:pt x="59" y="30"/>
                    <a:pt x="22" y="0"/>
                  </a:cubicBezTo>
                  <a:close/>
                  <a:moveTo>
                    <a:pt x="124" y="75"/>
                  </a:moveTo>
                  <a:lnTo>
                    <a:pt x="124" y="75"/>
                  </a:lnTo>
                  <a:cubicBezTo>
                    <a:pt x="150" y="92"/>
                    <a:pt x="176" y="108"/>
                    <a:pt x="201" y="123"/>
                  </a:cubicBezTo>
                  <a:cubicBezTo>
                    <a:pt x="175" y="106"/>
                    <a:pt x="150" y="90"/>
                    <a:pt x="124" y="7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1"/>
            <p:cNvSpPr/>
            <p:nvPr/>
          </p:nvSpPr>
          <p:spPr>
            <a:xfrm>
              <a:off x="3537963" y="4275316"/>
              <a:ext cx="307475" cy="245244"/>
            </a:xfrm>
            <a:custGeom>
              <a:avLst/>
              <a:gdLst/>
              <a:ahLst/>
              <a:cxnLst/>
              <a:rect l="l" t="t" r="r" b="b"/>
              <a:pathLst>
                <a:path w="3093" h="2467" extrusionOk="0">
                  <a:moveTo>
                    <a:pt x="638" y="0"/>
                  </a:moveTo>
                  <a:cubicBezTo>
                    <a:pt x="471" y="0"/>
                    <a:pt x="300" y="11"/>
                    <a:pt x="124" y="34"/>
                  </a:cubicBezTo>
                  <a:cubicBezTo>
                    <a:pt x="168" y="78"/>
                    <a:pt x="213" y="134"/>
                    <a:pt x="246" y="168"/>
                  </a:cubicBezTo>
                  <a:cubicBezTo>
                    <a:pt x="347" y="279"/>
                    <a:pt x="414" y="335"/>
                    <a:pt x="414" y="335"/>
                  </a:cubicBezTo>
                  <a:cubicBezTo>
                    <a:pt x="414" y="335"/>
                    <a:pt x="347" y="279"/>
                    <a:pt x="235" y="179"/>
                  </a:cubicBezTo>
                  <a:cubicBezTo>
                    <a:pt x="171" y="160"/>
                    <a:pt x="106" y="142"/>
                    <a:pt x="42" y="111"/>
                  </a:cubicBezTo>
                  <a:lnTo>
                    <a:pt x="42" y="111"/>
                  </a:lnTo>
                  <a:lnTo>
                    <a:pt x="46" y="112"/>
                  </a:lnTo>
                  <a:lnTo>
                    <a:pt x="1" y="90"/>
                  </a:lnTo>
                  <a:lnTo>
                    <a:pt x="1" y="90"/>
                  </a:lnTo>
                  <a:cubicBezTo>
                    <a:pt x="15" y="97"/>
                    <a:pt x="28" y="104"/>
                    <a:pt x="42" y="111"/>
                  </a:cubicBezTo>
                  <a:lnTo>
                    <a:pt x="42" y="111"/>
                  </a:lnTo>
                  <a:lnTo>
                    <a:pt x="1" y="101"/>
                  </a:lnTo>
                  <a:lnTo>
                    <a:pt x="1" y="101"/>
                  </a:lnTo>
                  <a:cubicBezTo>
                    <a:pt x="57" y="480"/>
                    <a:pt x="180" y="848"/>
                    <a:pt x="347" y="1194"/>
                  </a:cubicBezTo>
                  <a:cubicBezTo>
                    <a:pt x="414" y="1228"/>
                    <a:pt x="481" y="1272"/>
                    <a:pt x="548" y="1317"/>
                  </a:cubicBezTo>
                  <a:cubicBezTo>
                    <a:pt x="548" y="1317"/>
                    <a:pt x="871" y="1496"/>
                    <a:pt x="749" y="1618"/>
                  </a:cubicBezTo>
                  <a:cubicBezTo>
                    <a:pt x="682" y="1585"/>
                    <a:pt x="604" y="1563"/>
                    <a:pt x="537" y="1551"/>
                  </a:cubicBezTo>
                  <a:lnTo>
                    <a:pt x="537" y="1551"/>
                  </a:lnTo>
                  <a:cubicBezTo>
                    <a:pt x="738" y="1897"/>
                    <a:pt x="994" y="2199"/>
                    <a:pt x="1295" y="2467"/>
                  </a:cubicBezTo>
                  <a:cubicBezTo>
                    <a:pt x="1430" y="2459"/>
                    <a:pt x="1569" y="2451"/>
                    <a:pt x="1707" y="2451"/>
                  </a:cubicBezTo>
                  <a:cubicBezTo>
                    <a:pt x="1764" y="2451"/>
                    <a:pt x="1820" y="2452"/>
                    <a:pt x="1876" y="2455"/>
                  </a:cubicBezTo>
                  <a:cubicBezTo>
                    <a:pt x="1407" y="2020"/>
                    <a:pt x="1095" y="1440"/>
                    <a:pt x="983" y="815"/>
                  </a:cubicBezTo>
                  <a:cubicBezTo>
                    <a:pt x="1146" y="772"/>
                    <a:pt x="1322" y="754"/>
                    <a:pt x="1503" y="754"/>
                  </a:cubicBezTo>
                  <a:cubicBezTo>
                    <a:pt x="2078" y="754"/>
                    <a:pt x="2702" y="941"/>
                    <a:pt x="3092" y="1127"/>
                  </a:cubicBezTo>
                  <a:lnTo>
                    <a:pt x="2992" y="904"/>
                  </a:lnTo>
                  <a:cubicBezTo>
                    <a:pt x="2958" y="815"/>
                    <a:pt x="2925" y="714"/>
                    <a:pt x="2891" y="614"/>
                  </a:cubicBezTo>
                  <a:cubicBezTo>
                    <a:pt x="2516" y="402"/>
                    <a:pt x="1677" y="0"/>
                    <a:pt x="63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1"/>
            <p:cNvSpPr/>
            <p:nvPr/>
          </p:nvSpPr>
          <p:spPr>
            <a:xfrm>
              <a:off x="3666699" y="4518871"/>
              <a:ext cx="105474" cy="36881"/>
            </a:xfrm>
            <a:custGeom>
              <a:avLst/>
              <a:gdLst/>
              <a:ahLst/>
              <a:cxnLst/>
              <a:rect l="l" t="t" r="r" b="b"/>
              <a:pathLst>
                <a:path w="1061" h="371" extrusionOk="0">
                  <a:moveTo>
                    <a:pt x="412" y="1"/>
                  </a:moveTo>
                  <a:cubicBezTo>
                    <a:pt x="274" y="1"/>
                    <a:pt x="135" y="9"/>
                    <a:pt x="0" y="17"/>
                  </a:cubicBezTo>
                  <a:cubicBezTo>
                    <a:pt x="112" y="128"/>
                    <a:pt x="246" y="217"/>
                    <a:pt x="391" y="296"/>
                  </a:cubicBezTo>
                  <a:cubicBezTo>
                    <a:pt x="558" y="346"/>
                    <a:pt x="726" y="371"/>
                    <a:pt x="893" y="371"/>
                  </a:cubicBezTo>
                  <a:cubicBezTo>
                    <a:pt x="949" y="371"/>
                    <a:pt x="1005" y="368"/>
                    <a:pt x="1061" y="362"/>
                  </a:cubicBezTo>
                  <a:cubicBezTo>
                    <a:pt x="893" y="262"/>
                    <a:pt x="726" y="139"/>
                    <a:pt x="581" y="5"/>
                  </a:cubicBezTo>
                  <a:cubicBezTo>
                    <a:pt x="525" y="2"/>
                    <a:pt x="469" y="1"/>
                    <a:pt x="4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1"/>
            <p:cNvSpPr/>
            <p:nvPr/>
          </p:nvSpPr>
          <p:spPr>
            <a:xfrm>
              <a:off x="3825358" y="4336354"/>
              <a:ext cx="45530" cy="67698"/>
            </a:xfrm>
            <a:custGeom>
              <a:avLst/>
              <a:gdLst/>
              <a:ahLst/>
              <a:cxnLst/>
              <a:rect l="l" t="t" r="r" b="b"/>
              <a:pathLst>
                <a:path w="458" h="681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00"/>
                    <a:pt x="67" y="201"/>
                    <a:pt x="101" y="290"/>
                  </a:cubicBezTo>
                  <a:lnTo>
                    <a:pt x="201" y="513"/>
                  </a:lnTo>
                  <a:cubicBezTo>
                    <a:pt x="290" y="558"/>
                    <a:pt x="380" y="614"/>
                    <a:pt x="458" y="681"/>
                  </a:cubicBezTo>
                  <a:cubicBezTo>
                    <a:pt x="324" y="413"/>
                    <a:pt x="201" y="123"/>
                    <a:pt x="201" y="123"/>
                  </a:cubicBezTo>
                  <a:cubicBezTo>
                    <a:pt x="201" y="123"/>
                    <a:pt x="134" y="7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1"/>
            <p:cNvSpPr/>
            <p:nvPr/>
          </p:nvSpPr>
          <p:spPr>
            <a:xfrm>
              <a:off x="3732111" y="4420355"/>
              <a:ext cx="234210" cy="143449"/>
            </a:xfrm>
            <a:custGeom>
              <a:avLst/>
              <a:gdLst/>
              <a:ahLst/>
              <a:cxnLst/>
              <a:rect l="l" t="t" r="r" b="b"/>
              <a:pathLst>
                <a:path w="2356" h="1443" extrusionOk="0">
                  <a:moveTo>
                    <a:pt x="114" y="1"/>
                  </a:moveTo>
                  <a:cubicBezTo>
                    <a:pt x="76" y="1"/>
                    <a:pt x="38" y="2"/>
                    <a:pt x="1" y="3"/>
                  </a:cubicBezTo>
                  <a:cubicBezTo>
                    <a:pt x="146" y="416"/>
                    <a:pt x="391" y="773"/>
                    <a:pt x="726" y="1052"/>
                  </a:cubicBezTo>
                  <a:lnTo>
                    <a:pt x="882" y="1074"/>
                  </a:lnTo>
                  <a:cubicBezTo>
                    <a:pt x="994" y="1086"/>
                    <a:pt x="1106" y="1108"/>
                    <a:pt x="1206" y="1130"/>
                  </a:cubicBezTo>
                  <a:lnTo>
                    <a:pt x="1284" y="1141"/>
                  </a:lnTo>
                  <a:lnTo>
                    <a:pt x="1340" y="1153"/>
                  </a:lnTo>
                  <a:lnTo>
                    <a:pt x="1374" y="1153"/>
                  </a:lnTo>
                  <a:lnTo>
                    <a:pt x="1541" y="1197"/>
                  </a:lnTo>
                  <a:cubicBezTo>
                    <a:pt x="1653" y="1220"/>
                    <a:pt x="1753" y="1242"/>
                    <a:pt x="1865" y="1275"/>
                  </a:cubicBezTo>
                  <a:cubicBezTo>
                    <a:pt x="2032" y="1331"/>
                    <a:pt x="2199" y="1387"/>
                    <a:pt x="2356" y="1443"/>
                  </a:cubicBezTo>
                  <a:cubicBezTo>
                    <a:pt x="2266" y="1353"/>
                    <a:pt x="2177" y="1264"/>
                    <a:pt x="2099" y="1175"/>
                  </a:cubicBezTo>
                  <a:cubicBezTo>
                    <a:pt x="1887" y="929"/>
                    <a:pt x="1686" y="662"/>
                    <a:pt x="1519" y="394"/>
                  </a:cubicBezTo>
                  <a:cubicBezTo>
                    <a:pt x="1094" y="135"/>
                    <a:pt x="602" y="1"/>
                    <a:pt x="1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1"/>
            <p:cNvSpPr/>
            <p:nvPr/>
          </p:nvSpPr>
          <p:spPr>
            <a:xfrm>
              <a:off x="3803189" y="4524935"/>
              <a:ext cx="193054" cy="66605"/>
            </a:xfrm>
            <a:custGeom>
              <a:avLst/>
              <a:gdLst/>
              <a:ahLst/>
              <a:cxnLst/>
              <a:rect l="l" t="t" r="r" b="b"/>
              <a:pathLst>
                <a:path w="1942" h="670" extrusionOk="0">
                  <a:moveTo>
                    <a:pt x="0" y="0"/>
                  </a:moveTo>
                  <a:lnTo>
                    <a:pt x="0" y="0"/>
                  </a:lnTo>
                  <a:cubicBezTo>
                    <a:pt x="357" y="279"/>
                    <a:pt x="882" y="525"/>
                    <a:pt x="1696" y="625"/>
                  </a:cubicBezTo>
                  <a:cubicBezTo>
                    <a:pt x="1774" y="659"/>
                    <a:pt x="1853" y="670"/>
                    <a:pt x="1942" y="670"/>
                  </a:cubicBezTo>
                  <a:cubicBezTo>
                    <a:pt x="1841" y="580"/>
                    <a:pt x="1741" y="491"/>
                    <a:pt x="1641" y="391"/>
                  </a:cubicBezTo>
                  <a:cubicBezTo>
                    <a:pt x="1473" y="335"/>
                    <a:pt x="1306" y="279"/>
                    <a:pt x="1138" y="223"/>
                  </a:cubicBezTo>
                  <a:cubicBezTo>
                    <a:pt x="1038" y="190"/>
                    <a:pt x="926" y="168"/>
                    <a:pt x="815" y="145"/>
                  </a:cubicBezTo>
                  <a:lnTo>
                    <a:pt x="659" y="101"/>
                  </a:lnTo>
                  <a:lnTo>
                    <a:pt x="614" y="101"/>
                  </a:lnTo>
                  <a:lnTo>
                    <a:pt x="569" y="89"/>
                  </a:lnTo>
                  <a:lnTo>
                    <a:pt x="491" y="78"/>
                  </a:lnTo>
                  <a:cubicBezTo>
                    <a:pt x="380" y="56"/>
                    <a:pt x="279" y="34"/>
                    <a:pt x="167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3881922" y="4459423"/>
              <a:ext cx="120982" cy="118795"/>
            </a:xfrm>
            <a:custGeom>
              <a:avLst/>
              <a:gdLst/>
              <a:ahLst/>
              <a:cxnLst/>
              <a:rect l="l" t="t" r="r" b="b"/>
              <a:pathLst>
                <a:path w="1217" h="1195" extrusionOk="0">
                  <a:moveTo>
                    <a:pt x="0" y="1"/>
                  </a:moveTo>
                  <a:cubicBezTo>
                    <a:pt x="179" y="269"/>
                    <a:pt x="369" y="536"/>
                    <a:pt x="592" y="782"/>
                  </a:cubicBezTo>
                  <a:cubicBezTo>
                    <a:pt x="670" y="871"/>
                    <a:pt x="759" y="960"/>
                    <a:pt x="849" y="1050"/>
                  </a:cubicBezTo>
                  <a:cubicBezTo>
                    <a:pt x="971" y="1094"/>
                    <a:pt x="1094" y="1150"/>
                    <a:pt x="1217" y="1195"/>
                  </a:cubicBezTo>
                  <a:lnTo>
                    <a:pt x="402" y="302"/>
                  </a:lnTo>
                  <a:cubicBezTo>
                    <a:pt x="279" y="179"/>
                    <a:pt x="146" y="79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3966222" y="4563705"/>
              <a:ext cx="44436" cy="27835"/>
            </a:xfrm>
            <a:custGeom>
              <a:avLst/>
              <a:gdLst/>
              <a:ahLst/>
              <a:cxnLst/>
              <a:rect l="l" t="t" r="r" b="b"/>
              <a:pathLst>
                <a:path w="447" h="280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01"/>
                    <a:pt x="201" y="190"/>
                    <a:pt x="302" y="280"/>
                  </a:cubicBezTo>
                  <a:cubicBezTo>
                    <a:pt x="358" y="280"/>
                    <a:pt x="402" y="269"/>
                    <a:pt x="447" y="235"/>
                  </a:cubicBezTo>
                  <a:lnTo>
                    <a:pt x="369" y="146"/>
                  </a:lnTo>
                  <a:cubicBezTo>
                    <a:pt x="246" y="101"/>
                    <a:pt x="123" y="45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1"/>
            <p:cNvSpPr/>
            <p:nvPr/>
          </p:nvSpPr>
          <p:spPr>
            <a:xfrm>
              <a:off x="4559699" y="4653372"/>
              <a:ext cx="180926" cy="305388"/>
            </a:xfrm>
            <a:custGeom>
              <a:avLst/>
              <a:gdLst/>
              <a:ahLst/>
              <a:cxnLst/>
              <a:rect l="l" t="t" r="r" b="b"/>
              <a:pathLst>
                <a:path w="1820" h="3072" extrusionOk="0">
                  <a:moveTo>
                    <a:pt x="491" y="1"/>
                  </a:moveTo>
                  <a:cubicBezTo>
                    <a:pt x="321" y="1"/>
                    <a:pt x="152" y="30"/>
                    <a:pt x="1" y="70"/>
                  </a:cubicBezTo>
                  <a:cubicBezTo>
                    <a:pt x="269" y="717"/>
                    <a:pt x="1206" y="1810"/>
                    <a:pt x="793" y="2871"/>
                  </a:cubicBezTo>
                  <a:cubicBezTo>
                    <a:pt x="1072" y="2424"/>
                    <a:pt x="1351" y="1040"/>
                    <a:pt x="704" y="628"/>
                  </a:cubicBezTo>
                  <a:lnTo>
                    <a:pt x="704" y="628"/>
                  </a:lnTo>
                  <a:cubicBezTo>
                    <a:pt x="1061" y="683"/>
                    <a:pt x="1719" y="1286"/>
                    <a:pt x="961" y="3071"/>
                  </a:cubicBezTo>
                  <a:cubicBezTo>
                    <a:pt x="961" y="3071"/>
                    <a:pt x="1820" y="2134"/>
                    <a:pt x="1586" y="1018"/>
                  </a:cubicBezTo>
                  <a:cubicBezTo>
                    <a:pt x="1415" y="213"/>
                    <a:pt x="948" y="1"/>
                    <a:pt x="49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1"/>
            <p:cNvSpPr/>
            <p:nvPr/>
          </p:nvSpPr>
          <p:spPr>
            <a:xfrm>
              <a:off x="4635152" y="4526525"/>
              <a:ext cx="172079" cy="305785"/>
            </a:xfrm>
            <a:custGeom>
              <a:avLst/>
              <a:gdLst/>
              <a:ahLst/>
              <a:cxnLst/>
              <a:rect l="l" t="t" r="r" b="b"/>
              <a:pathLst>
                <a:path w="1731" h="3076" extrusionOk="0">
                  <a:moveTo>
                    <a:pt x="460" y="0"/>
                  </a:moveTo>
                  <a:cubicBezTo>
                    <a:pt x="319" y="0"/>
                    <a:pt x="206" y="39"/>
                    <a:pt x="157" y="107"/>
                  </a:cubicBezTo>
                  <a:cubicBezTo>
                    <a:pt x="1" y="364"/>
                    <a:pt x="90" y="587"/>
                    <a:pt x="626" y="1178"/>
                  </a:cubicBezTo>
                  <a:cubicBezTo>
                    <a:pt x="1161" y="1770"/>
                    <a:pt x="983" y="3075"/>
                    <a:pt x="983" y="3075"/>
                  </a:cubicBezTo>
                  <a:cubicBezTo>
                    <a:pt x="1407" y="2350"/>
                    <a:pt x="1050" y="1178"/>
                    <a:pt x="815" y="732"/>
                  </a:cubicBezTo>
                  <a:lnTo>
                    <a:pt x="815" y="732"/>
                  </a:lnTo>
                  <a:cubicBezTo>
                    <a:pt x="1507" y="989"/>
                    <a:pt x="1440" y="1959"/>
                    <a:pt x="1340" y="2540"/>
                  </a:cubicBezTo>
                  <a:cubicBezTo>
                    <a:pt x="1463" y="2406"/>
                    <a:pt x="1730" y="1870"/>
                    <a:pt x="1541" y="977"/>
                  </a:cubicBezTo>
                  <a:cubicBezTo>
                    <a:pt x="1395" y="267"/>
                    <a:pt x="829" y="0"/>
                    <a:pt x="4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1"/>
            <p:cNvSpPr/>
            <p:nvPr/>
          </p:nvSpPr>
          <p:spPr>
            <a:xfrm>
              <a:off x="4801564" y="4709042"/>
              <a:ext cx="2286" cy="13420"/>
            </a:xfrm>
            <a:custGeom>
              <a:avLst/>
              <a:gdLst/>
              <a:ahLst/>
              <a:cxnLst/>
              <a:rect l="l" t="t" r="r" b="b"/>
              <a:pathLst>
                <a:path w="23" h="135" extrusionOk="0">
                  <a:moveTo>
                    <a:pt x="23" y="1"/>
                  </a:moveTo>
                  <a:lnTo>
                    <a:pt x="23" y="1"/>
                  </a:lnTo>
                  <a:cubicBezTo>
                    <a:pt x="12" y="45"/>
                    <a:pt x="1" y="90"/>
                    <a:pt x="1" y="135"/>
                  </a:cubicBezTo>
                  <a:cubicBezTo>
                    <a:pt x="12" y="90"/>
                    <a:pt x="12" y="45"/>
                    <a:pt x="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1"/>
            <p:cNvSpPr/>
            <p:nvPr/>
          </p:nvSpPr>
          <p:spPr>
            <a:xfrm>
              <a:off x="4594095" y="4401368"/>
              <a:ext cx="243753" cy="307773"/>
            </a:xfrm>
            <a:custGeom>
              <a:avLst/>
              <a:gdLst/>
              <a:ahLst/>
              <a:cxnLst/>
              <a:rect l="l" t="t" r="r" b="b"/>
              <a:pathLst>
                <a:path w="2452" h="3096" extrusionOk="0">
                  <a:moveTo>
                    <a:pt x="752" y="0"/>
                  </a:moveTo>
                  <a:cubicBezTo>
                    <a:pt x="703" y="0"/>
                    <a:pt x="657" y="5"/>
                    <a:pt x="615" y="16"/>
                  </a:cubicBezTo>
                  <a:cubicBezTo>
                    <a:pt x="1" y="161"/>
                    <a:pt x="90" y="719"/>
                    <a:pt x="347" y="841"/>
                  </a:cubicBezTo>
                  <a:cubicBezTo>
                    <a:pt x="603" y="964"/>
                    <a:pt x="1139" y="942"/>
                    <a:pt x="1485" y="1232"/>
                  </a:cubicBezTo>
                  <a:cubicBezTo>
                    <a:pt x="2210" y="1835"/>
                    <a:pt x="2166" y="2750"/>
                    <a:pt x="2110" y="3096"/>
                  </a:cubicBezTo>
                  <a:cubicBezTo>
                    <a:pt x="2355" y="1723"/>
                    <a:pt x="1697" y="1020"/>
                    <a:pt x="1195" y="596"/>
                  </a:cubicBezTo>
                  <a:lnTo>
                    <a:pt x="1195" y="596"/>
                  </a:lnTo>
                  <a:cubicBezTo>
                    <a:pt x="2032" y="685"/>
                    <a:pt x="2289" y="1868"/>
                    <a:pt x="2400" y="2482"/>
                  </a:cubicBezTo>
                  <a:cubicBezTo>
                    <a:pt x="2452" y="875"/>
                    <a:pt x="1387" y="0"/>
                    <a:pt x="75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1"/>
            <p:cNvSpPr/>
            <p:nvPr/>
          </p:nvSpPr>
          <p:spPr>
            <a:xfrm>
              <a:off x="4545782" y="4267562"/>
              <a:ext cx="313539" cy="329544"/>
            </a:xfrm>
            <a:custGeom>
              <a:avLst/>
              <a:gdLst/>
              <a:ahLst/>
              <a:cxnLst/>
              <a:rect l="l" t="t" r="r" b="b"/>
              <a:pathLst>
                <a:path w="3154" h="3315" extrusionOk="0">
                  <a:moveTo>
                    <a:pt x="1031" y="1"/>
                  </a:moveTo>
                  <a:cubicBezTo>
                    <a:pt x="379" y="1"/>
                    <a:pt x="1" y="558"/>
                    <a:pt x="208" y="837"/>
                  </a:cubicBezTo>
                  <a:cubicBezTo>
                    <a:pt x="431" y="1138"/>
                    <a:pt x="956" y="1060"/>
                    <a:pt x="1603" y="1228"/>
                  </a:cubicBezTo>
                  <a:cubicBezTo>
                    <a:pt x="2719" y="1551"/>
                    <a:pt x="2953" y="2969"/>
                    <a:pt x="2998" y="3315"/>
                  </a:cubicBezTo>
                  <a:cubicBezTo>
                    <a:pt x="2853" y="1596"/>
                    <a:pt x="1949" y="960"/>
                    <a:pt x="1592" y="670"/>
                  </a:cubicBezTo>
                  <a:lnTo>
                    <a:pt x="1592" y="670"/>
                  </a:lnTo>
                  <a:cubicBezTo>
                    <a:pt x="2440" y="1083"/>
                    <a:pt x="3020" y="1897"/>
                    <a:pt x="3154" y="2835"/>
                  </a:cubicBezTo>
                  <a:cubicBezTo>
                    <a:pt x="3132" y="1350"/>
                    <a:pt x="1926" y="112"/>
                    <a:pt x="1190" y="11"/>
                  </a:cubicBezTo>
                  <a:cubicBezTo>
                    <a:pt x="1135" y="4"/>
                    <a:pt x="1082" y="1"/>
                    <a:pt x="103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1"/>
            <p:cNvSpPr/>
            <p:nvPr/>
          </p:nvSpPr>
          <p:spPr>
            <a:xfrm>
              <a:off x="4843714" y="4597007"/>
              <a:ext cx="99" cy="7853"/>
            </a:xfrm>
            <a:custGeom>
              <a:avLst/>
              <a:gdLst/>
              <a:ahLst/>
              <a:cxnLst/>
              <a:rect l="l" t="t" r="r" b="b"/>
              <a:pathLst>
                <a:path w="1" h="79" extrusionOk="0">
                  <a:moveTo>
                    <a:pt x="1" y="1"/>
                  </a:moveTo>
                  <a:lnTo>
                    <a:pt x="1" y="79"/>
                  </a:lnTo>
                  <a:cubicBezTo>
                    <a:pt x="1" y="79"/>
                    <a:pt x="1" y="56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1"/>
            <p:cNvSpPr/>
            <p:nvPr/>
          </p:nvSpPr>
          <p:spPr>
            <a:xfrm>
              <a:off x="4383346" y="4652478"/>
              <a:ext cx="176453" cy="304095"/>
            </a:xfrm>
            <a:custGeom>
              <a:avLst/>
              <a:gdLst/>
              <a:ahLst/>
              <a:cxnLst/>
              <a:rect l="l" t="t" r="r" b="b"/>
              <a:pathLst>
                <a:path w="1775" h="3059" extrusionOk="0">
                  <a:moveTo>
                    <a:pt x="1261" y="1"/>
                  </a:moveTo>
                  <a:cubicBezTo>
                    <a:pt x="814" y="1"/>
                    <a:pt x="364" y="214"/>
                    <a:pt x="213" y="1005"/>
                  </a:cubicBezTo>
                  <a:cubicBezTo>
                    <a:pt x="1" y="2110"/>
                    <a:pt x="871" y="3058"/>
                    <a:pt x="871" y="3058"/>
                  </a:cubicBezTo>
                  <a:cubicBezTo>
                    <a:pt x="79" y="1273"/>
                    <a:pt x="726" y="670"/>
                    <a:pt x="1083" y="625"/>
                  </a:cubicBezTo>
                  <a:lnTo>
                    <a:pt x="1083" y="625"/>
                  </a:lnTo>
                  <a:cubicBezTo>
                    <a:pt x="458" y="1027"/>
                    <a:pt x="748" y="2411"/>
                    <a:pt x="1038" y="2868"/>
                  </a:cubicBezTo>
                  <a:cubicBezTo>
                    <a:pt x="603" y="1797"/>
                    <a:pt x="1529" y="726"/>
                    <a:pt x="1775" y="79"/>
                  </a:cubicBezTo>
                  <a:cubicBezTo>
                    <a:pt x="1616" y="34"/>
                    <a:pt x="1439" y="1"/>
                    <a:pt x="126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1"/>
            <p:cNvSpPr/>
            <p:nvPr/>
          </p:nvSpPr>
          <p:spPr>
            <a:xfrm>
              <a:off x="4313461" y="4524040"/>
              <a:ext cx="170985" cy="303797"/>
            </a:xfrm>
            <a:custGeom>
              <a:avLst/>
              <a:gdLst/>
              <a:ahLst/>
              <a:cxnLst/>
              <a:rect l="l" t="t" r="r" b="b"/>
              <a:pathLst>
                <a:path w="1720" h="3056" extrusionOk="0">
                  <a:moveTo>
                    <a:pt x="1237" y="1"/>
                  </a:moveTo>
                  <a:cubicBezTo>
                    <a:pt x="872" y="1"/>
                    <a:pt x="315" y="260"/>
                    <a:pt x="179" y="958"/>
                  </a:cubicBezTo>
                  <a:cubicBezTo>
                    <a:pt x="0" y="1839"/>
                    <a:pt x="268" y="2386"/>
                    <a:pt x="402" y="2520"/>
                  </a:cubicBezTo>
                  <a:cubicBezTo>
                    <a:pt x="302" y="1940"/>
                    <a:pt x="213" y="969"/>
                    <a:pt x="904" y="723"/>
                  </a:cubicBezTo>
                  <a:lnTo>
                    <a:pt x="904" y="723"/>
                  </a:lnTo>
                  <a:cubicBezTo>
                    <a:pt x="670" y="1170"/>
                    <a:pt x="346" y="2330"/>
                    <a:pt x="759" y="3056"/>
                  </a:cubicBezTo>
                  <a:cubicBezTo>
                    <a:pt x="759" y="3056"/>
                    <a:pt x="759" y="3056"/>
                    <a:pt x="759" y="3056"/>
                  </a:cubicBezTo>
                  <a:cubicBezTo>
                    <a:pt x="769" y="3056"/>
                    <a:pt x="572" y="1759"/>
                    <a:pt x="1094" y="1181"/>
                  </a:cubicBezTo>
                  <a:cubicBezTo>
                    <a:pt x="1630" y="589"/>
                    <a:pt x="1719" y="366"/>
                    <a:pt x="1540" y="110"/>
                  </a:cubicBezTo>
                  <a:cubicBezTo>
                    <a:pt x="1493" y="40"/>
                    <a:pt x="1380" y="1"/>
                    <a:pt x="123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1"/>
            <p:cNvSpPr/>
            <p:nvPr/>
          </p:nvSpPr>
          <p:spPr>
            <a:xfrm>
              <a:off x="4279661" y="4399976"/>
              <a:ext cx="242461" cy="304692"/>
            </a:xfrm>
            <a:custGeom>
              <a:avLst/>
              <a:gdLst/>
              <a:ahLst/>
              <a:cxnLst/>
              <a:rect l="l" t="t" r="r" b="b"/>
              <a:pathLst>
                <a:path w="2439" h="3065" extrusionOk="0">
                  <a:moveTo>
                    <a:pt x="1672" y="0"/>
                  </a:moveTo>
                  <a:cubicBezTo>
                    <a:pt x="1030" y="0"/>
                    <a:pt x="1" y="855"/>
                    <a:pt x="73" y="2451"/>
                  </a:cubicBezTo>
                  <a:cubicBezTo>
                    <a:pt x="173" y="1837"/>
                    <a:pt x="419" y="666"/>
                    <a:pt x="1256" y="576"/>
                  </a:cubicBezTo>
                  <a:lnTo>
                    <a:pt x="1256" y="576"/>
                  </a:lnTo>
                  <a:cubicBezTo>
                    <a:pt x="753" y="1000"/>
                    <a:pt x="106" y="1692"/>
                    <a:pt x="374" y="3065"/>
                  </a:cubicBezTo>
                  <a:cubicBezTo>
                    <a:pt x="318" y="2719"/>
                    <a:pt x="262" y="1815"/>
                    <a:pt x="977" y="1224"/>
                  </a:cubicBezTo>
                  <a:cubicBezTo>
                    <a:pt x="1311" y="934"/>
                    <a:pt x="1858" y="967"/>
                    <a:pt x="2104" y="844"/>
                  </a:cubicBezTo>
                  <a:cubicBezTo>
                    <a:pt x="2360" y="710"/>
                    <a:pt x="2438" y="175"/>
                    <a:pt x="1825" y="18"/>
                  </a:cubicBezTo>
                  <a:cubicBezTo>
                    <a:pt x="1777" y="6"/>
                    <a:pt x="1726" y="0"/>
                    <a:pt x="16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1"/>
            <p:cNvSpPr/>
            <p:nvPr/>
          </p:nvSpPr>
          <p:spPr>
            <a:xfrm>
              <a:off x="4275784" y="4592533"/>
              <a:ext cx="99" cy="7853"/>
            </a:xfrm>
            <a:custGeom>
              <a:avLst/>
              <a:gdLst/>
              <a:ahLst/>
              <a:cxnLst/>
              <a:rect l="l" t="t" r="r" b="b"/>
              <a:pathLst>
                <a:path w="1" h="79" extrusionOk="0">
                  <a:moveTo>
                    <a:pt x="0" y="1"/>
                  </a:moveTo>
                  <a:lnTo>
                    <a:pt x="0" y="79"/>
                  </a:lnTo>
                  <a:cubicBezTo>
                    <a:pt x="0" y="46"/>
                    <a:pt x="0" y="23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1"/>
            <p:cNvSpPr/>
            <p:nvPr/>
          </p:nvSpPr>
          <p:spPr>
            <a:xfrm>
              <a:off x="4259084" y="4266469"/>
              <a:ext cx="312943" cy="326164"/>
            </a:xfrm>
            <a:custGeom>
              <a:avLst/>
              <a:gdLst/>
              <a:ahLst/>
              <a:cxnLst/>
              <a:rect l="l" t="t" r="r" b="b"/>
              <a:pathLst>
                <a:path w="3148" h="3281" extrusionOk="0">
                  <a:moveTo>
                    <a:pt x="1920" y="0"/>
                  </a:moveTo>
                  <a:cubicBezTo>
                    <a:pt x="1184" y="100"/>
                    <a:pt x="1" y="1306"/>
                    <a:pt x="1" y="2790"/>
                  </a:cubicBezTo>
                  <a:cubicBezTo>
                    <a:pt x="68" y="2422"/>
                    <a:pt x="246" y="1272"/>
                    <a:pt x="1530" y="647"/>
                  </a:cubicBezTo>
                  <a:lnTo>
                    <a:pt x="1530" y="647"/>
                  </a:lnTo>
                  <a:cubicBezTo>
                    <a:pt x="1172" y="926"/>
                    <a:pt x="280" y="1562"/>
                    <a:pt x="168" y="3281"/>
                  </a:cubicBezTo>
                  <a:cubicBezTo>
                    <a:pt x="202" y="2924"/>
                    <a:pt x="402" y="1518"/>
                    <a:pt x="1518" y="1216"/>
                  </a:cubicBezTo>
                  <a:cubicBezTo>
                    <a:pt x="2166" y="1049"/>
                    <a:pt x="2690" y="1138"/>
                    <a:pt x="2913" y="848"/>
                  </a:cubicBezTo>
                  <a:cubicBezTo>
                    <a:pt x="3148" y="547"/>
                    <a:pt x="2735" y="11"/>
                    <a:pt x="20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1"/>
            <p:cNvSpPr/>
            <p:nvPr/>
          </p:nvSpPr>
          <p:spPr>
            <a:xfrm>
              <a:off x="3450383" y="4266469"/>
              <a:ext cx="87680" cy="19981"/>
            </a:xfrm>
            <a:custGeom>
              <a:avLst/>
              <a:gdLst/>
              <a:ahLst/>
              <a:cxnLst/>
              <a:rect l="l" t="t" r="r" b="b"/>
              <a:pathLst>
                <a:path w="882" h="201" extrusionOk="0">
                  <a:moveTo>
                    <a:pt x="0" y="0"/>
                  </a:moveTo>
                  <a:cubicBezTo>
                    <a:pt x="279" y="56"/>
                    <a:pt x="514" y="100"/>
                    <a:pt x="659" y="145"/>
                  </a:cubicBezTo>
                  <a:cubicBezTo>
                    <a:pt x="770" y="167"/>
                    <a:pt x="837" y="190"/>
                    <a:pt x="882" y="201"/>
                  </a:cubicBezTo>
                  <a:cubicBezTo>
                    <a:pt x="837" y="179"/>
                    <a:pt x="770" y="156"/>
                    <a:pt x="670" y="123"/>
                  </a:cubicBezTo>
                  <a:lnTo>
                    <a:pt x="469" y="56"/>
                  </a:lnTo>
                  <a:cubicBezTo>
                    <a:pt x="402" y="33"/>
                    <a:pt x="335" y="22"/>
                    <a:pt x="2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1"/>
            <p:cNvSpPr/>
            <p:nvPr/>
          </p:nvSpPr>
          <p:spPr>
            <a:xfrm>
              <a:off x="2671605" y="4266469"/>
              <a:ext cx="556994" cy="803730"/>
            </a:xfrm>
            <a:custGeom>
              <a:avLst/>
              <a:gdLst/>
              <a:ahLst/>
              <a:cxnLst/>
              <a:rect l="l" t="t" r="r" b="b"/>
              <a:pathLst>
                <a:path w="5603" h="8085" extrusionOk="0">
                  <a:moveTo>
                    <a:pt x="3438" y="0"/>
                  </a:moveTo>
                  <a:lnTo>
                    <a:pt x="3371" y="22"/>
                  </a:lnTo>
                  <a:cubicBezTo>
                    <a:pt x="3058" y="134"/>
                    <a:pt x="2757" y="279"/>
                    <a:pt x="2467" y="446"/>
                  </a:cubicBezTo>
                  <a:cubicBezTo>
                    <a:pt x="2400" y="491"/>
                    <a:pt x="2322" y="536"/>
                    <a:pt x="2255" y="580"/>
                  </a:cubicBezTo>
                  <a:lnTo>
                    <a:pt x="2143" y="658"/>
                  </a:lnTo>
                  <a:lnTo>
                    <a:pt x="2121" y="670"/>
                  </a:lnTo>
                  <a:lnTo>
                    <a:pt x="2087" y="692"/>
                  </a:lnTo>
                  <a:lnTo>
                    <a:pt x="2031" y="725"/>
                  </a:lnTo>
                  <a:cubicBezTo>
                    <a:pt x="1964" y="781"/>
                    <a:pt x="1898" y="826"/>
                    <a:pt x="1831" y="882"/>
                  </a:cubicBezTo>
                  <a:lnTo>
                    <a:pt x="1619" y="1049"/>
                  </a:lnTo>
                  <a:cubicBezTo>
                    <a:pt x="1049" y="1518"/>
                    <a:pt x="603" y="2109"/>
                    <a:pt x="302" y="2790"/>
                  </a:cubicBezTo>
                  <a:cubicBezTo>
                    <a:pt x="157" y="3147"/>
                    <a:pt x="67" y="3526"/>
                    <a:pt x="34" y="3906"/>
                  </a:cubicBezTo>
                  <a:cubicBezTo>
                    <a:pt x="0" y="4296"/>
                    <a:pt x="34" y="4676"/>
                    <a:pt x="123" y="5055"/>
                  </a:cubicBezTo>
                  <a:cubicBezTo>
                    <a:pt x="212" y="5435"/>
                    <a:pt x="346" y="5792"/>
                    <a:pt x="536" y="6127"/>
                  </a:cubicBezTo>
                  <a:cubicBezTo>
                    <a:pt x="726" y="6461"/>
                    <a:pt x="949" y="6763"/>
                    <a:pt x="1217" y="7042"/>
                  </a:cubicBezTo>
                  <a:cubicBezTo>
                    <a:pt x="1351" y="7176"/>
                    <a:pt x="1485" y="7309"/>
                    <a:pt x="1630" y="7421"/>
                  </a:cubicBezTo>
                  <a:lnTo>
                    <a:pt x="1741" y="7510"/>
                  </a:lnTo>
                  <a:lnTo>
                    <a:pt x="1853" y="7600"/>
                  </a:lnTo>
                  <a:cubicBezTo>
                    <a:pt x="1931" y="7655"/>
                    <a:pt x="2020" y="7700"/>
                    <a:pt x="2098" y="7745"/>
                  </a:cubicBezTo>
                  <a:cubicBezTo>
                    <a:pt x="2266" y="7845"/>
                    <a:pt x="2433" y="7912"/>
                    <a:pt x="2612" y="7979"/>
                  </a:cubicBezTo>
                  <a:cubicBezTo>
                    <a:pt x="2790" y="8035"/>
                    <a:pt x="2980" y="8068"/>
                    <a:pt x="3170" y="8079"/>
                  </a:cubicBezTo>
                  <a:cubicBezTo>
                    <a:pt x="3222" y="8083"/>
                    <a:pt x="3274" y="8084"/>
                    <a:pt x="3326" y="8084"/>
                  </a:cubicBezTo>
                  <a:cubicBezTo>
                    <a:pt x="3641" y="8084"/>
                    <a:pt x="3954" y="8025"/>
                    <a:pt x="4241" y="7901"/>
                  </a:cubicBezTo>
                  <a:cubicBezTo>
                    <a:pt x="4431" y="7823"/>
                    <a:pt x="4609" y="7722"/>
                    <a:pt x="4777" y="7600"/>
                  </a:cubicBezTo>
                  <a:cubicBezTo>
                    <a:pt x="4855" y="7510"/>
                    <a:pt x="4922" y="7432"/>
                    <a:pt x="4978" y="7354"/>
                  </a:cubicBezTo>
                  <a:cubicBezTo>
                    <a:pt x="5111" y="7198"/>
                    <a:pt x="5234" y="7064"/>
                    <a:pt x="5335" y="6952"/>
                  </a:cubicBezTo>
                  <a:cubicBezTo>
                    <a:pt x="5379" y="6662"/>
                    <a:pt x="5435" y="6383"/>
                    <a:pt x="5524" y="6115"/>
                  </a:cubicBezTo>
                  <a:cubicBezTo>
                    <a:pt x="5547" y="6037"/>
                    <a:pt x="5569" y="5959"/>
                    <a:pt x="5602" y="5881"/>
                  </a:cubicBezTo>
                  <a:cubicBezTo>
                    <a:pt x="5569" y="5781"/>
                    <a:pt x="5524" y="5691"/>
                    <a:pt x="5480" y="5591"/>
                  </a:cubicBezTo>
                  <a:cubicBezTo>
                    <a:pt x="5346" y="5345"/>
                    <a:pt x="5134" y="5133"/>
                    <a:pt x="4888" y="4999"/>
                  </a:cubicBezTo>
                  <a:cubicBezTo>
                    <a:pt x="4728" y="4903"/>
                    <a:pt x="4545" y="4853"/>
                    <a:pt x="4359" y="4853"/>
                  </a:cubicBezTo>
                  <a:cubicBezTo>
                    <a:pt x="4286" y="4853"/>
                    <a:pt x="4213" y="4861"/>
                    <a:pt x="4141" y="4877"/>
                  </a:cubicBezTo>
                  <a:cubicBezTo>
                    <a:pt x="4029" y="4910"/>
                    <a:pt x="3917" y="4955"/>
                    <a:pt x="3817" y="5011"/>
                  </a:cubicBezTo>
                  <a:cubicBezTo>
                    <a:pt x="3728" y="5066"/>
                    <a:pt x="3650" y="5145"/>
                    <a:pt x="3571" y="5223"/>
                  </a:cubicBezTo>
                  <a:cubicBezTo>
                    <a:pt x="3460" y="5379"/>
                    <a:pt x="3393" y="5557"/>
                    <a:pt x="3404" y="5747"/>
                  </a:cubicBezTo>
                  <a:cubicBezTo>
                    <a:pt x="3404" y="5903"/>
                    <a:pt x="3449" y="6048"/>
                    <a:pt x="3527" y="6171"/>
                  </a:cubicBezTo>
                  <a:cubicBezTo>
                    <a:pt x="3594" y="6260"/>
                    <a:pt x="3683" y="6327"/>
                    <a:pt x="3783" y="6372"/>
                  </a:cubicBezTo>
                  <a:cubicBezTo>
                    <a:pt x="3817" y="6394"/>
                    <a:pt x="3862" y="6406"/>
                    <a:pt x="3906" y="6417"/>
                  </a:cubicBezTo>
                  <a:cubicBezTo>
                    <a:pt x="3828" y="6394"/>
                    <a:pt x="3761" y="6350"/>
                    <a:pt x="3694" y="6294"/>
                  </a:cubicBezTo>
                  <a:cubicBezTo>
                    <a:pt x="3672" y="6272"/>
                    <a:pt x="3650" y="6249"/>
                    <a:pt x="3638" y="6227"/>
                  </a:cubicBezTo>
                  <a:cubicBezTo>
                    <a:pt x="3616" y="6193"/>
                    <a:pt x="3594" y="6171"/>
                    <a:pt x="3571" y="6138"/>
                  </a:cubicBezTo>
                  <a:cubicBezTo>
                    <a:pt x="3516" y="6026"/>
                    <a:pt x="3482" y="5881"/>
                    <a:pt x="3482" y="5747"/>
                  </a:cubicBezTo>
                  <a:cubicBezTo>
                    <a:pt x="3493" y="5580"/>
                    <a:pt x="3560" y="5423"/>
                    <a:pt x="3672" y="5301"/>
                  </a:cubicBezTo>
                  <a:cubicBezTo>
                    <a:pt x="3806" y="5156"/>
                    <a:pt x="3984" y="5066"/>
                    <a:pt x="4174" y="5044"/>
                  </a:cubicBezTo>
                  <a:cubicBezTo>
                    <a:pt x="4218" y="5036"/>
                    <a:pt x="4263" y="5031"/>
                    <a:pt x="4307" y="5031"/>
                  </a:cubicBezTo>
                  <a:cubicBezTo>
                    <a:pt x="4673" y="5031"/>
                    <a:pt x="5058" y="5306"/>
                    <a:pt x="5257" y="5714"/>
                  </a:cubicBezTo>
                  <a:cubicBezTo>
                    <a:pt x="5312" y="5825"/>
                    <a:pt x="5357" y="5948"/>
                    <a:pt x="5379" y="6071"/>
                  </a:cubicBezTo>
                  <a:cubicBezTo>
                    <a:pt x="5402" y="6193"/>
                    <a:pt x="5402" y="6316"/>
                    <a:pt x="5368" y="6439"/>
                  </a:cubicBezTo>
                  <a:cubicBezTo>
                    <a:pt x="5268" y="6696"/>
                    <a:pt x="5100" y="6919"/>
                    <a:pt x="4888" y="7097"/>
                  </a:cubicBezTo>
                  <a:cubicBezTo>
                    <a:pt x="4462" y="7482"/>
                    <a:pt x="3900" y="7692"/>
                    <a:pt x="3329" y="7692"/>
                  </a:cubicBezTo>
                  <a:cubicBezTo>
                    <a:pt x="3287" y="7692"/>
                    <a:pt x="3245" y="7691"/>
                    <a:pt x="3203" y="7689"/>
                  </a:cubicBezTo>
                  <a:cubicBezTo>
                    <a:pt x="3047" y="7678"/>
                    <a:pt x="2891" y="7644"/>
                    <a:pt x="2734" y="7588"/>
                  </a:cubicBezTo>
                  <a:cubicBezTo>
                    <a:pt x="2589" y="7544"/>
                    <a:pt x="2433" y="7477"/>
                    <a:pt x="2299" y="7399"/>
                  </a:cubicBezTo>
                  <a:cubicBezTo>
                    <a:pt x="2232" y="7354"/>
                    <a:pt x="2154" y="7309"/>
                    <a:pt x="2087" y="7254"/>
                  </a:cubicBezTo>
                  <a:lnTo>
                    <a:pt x="1998" y="7187"/>
                  </a:lnTo>
                  <a:lnTo>
                    <a:pt x="1886" y="7097"/>
                  </a:lnTo>
                  <a:cubicBezTo>
                    <a:pt x="1496" y="6763"/>
                    <a:pt x="1161" y="6361"/>
                    <a:pt x="915" y="5915"/>
                  </a:cubicBezTo>
                  <a:cubicBezTo>
                    <a:pt x="748" y="5602"/>
                    <a:pt x="625" y="5278"/>
                    <a:pt x="536" y="4944"/>
                  </a:cubicBezTo>
                  <a:cubicBezTo>
                    <a:pt x="369" y="4274"/>
                    <a:pt x="424" y="3571"/>
                    <a:pt x="681" y="2935"/>
                  </a:cubicBezTo>
                  <a:cubicBezTo>
                    <a:pt x="949" y="2310"/>
                    <a:pt x="1351" y="1763"/>
                    <a:pt x="1864" y="1317"/>
                  </a:cubicBezTo>
                  <a:lnTo>
                    <a:pt x="2054" y="1161"/>
                  </a:lnTo>
                  <a:cubicBezTo>
                    <a:pt x="2110" y="1105"/>
                    <a:pt x="2188" y="1060"/>
                    <a:pt x="2255" y="1004"/>
                  </a:cubicBezTo>
                  <a:lnTo>
                    <a:pt x="2299" y="971"/>
                  </a:lnTo>
                  <a:lnTo>
                    <a:pt x="2322" y="949"/>
                  </a:lnTo>
                  <a:lnTo>
                    <a:pt x="2344" y="937"/>
                  </a:lnTo>
                  <a:lnTo>
                    <a:pt x="2444" y="870"/>
                  </a:lnTo>
                  <a:cubicBezTo>
                    <a:pt x="2511" y="815"/>
                    <a:pt x="2578" y="770"/>
                    <a:pt x="2645" y="737"/>
                  </a:cubicBezTo>
                  <a:cubicBezTo>
                    <a:pt x="2913" y="569"/>
                    <a:pt x="3192" y="424"/>
                    <a:pt x="3482" y="312"/>
                  </a:cubicBezTo>
                  <a:cubicBezTo>
                    <a:pt x="3761" y="201"/>
                    <a:pt x="4040" y="112"/>
                    <a:pt x="4330" y="45"/>
                  </a:cubicBezTo>
                  <a:cubicBezTo>
                    <a:pt x="4408" y="22"/>
                    <a:pt x="4475" y="11"/>
                    <a:pt x="455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1"/>
            <p:cNvSpPr/>
            <p:nvPr/>
          </p:nvSpPr>
          <p:spPr>
            <a:xfrm>
              <a:off x="3145294" y="4956473"/>
              <a:ext cx="56664" cy="65511"/>
            </a:xfrm>
            <a:custGeom>
              <a:avLst/>
              <a:gdLst/>
              <a:ahLst/>
              <a:cxnLst/>
              <a:rect l="l" t="t" r="r" b="b"/>
              <a:pathLst>
                <a:path w="570" h="659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8" y="112"/>
                    <a:pt x="335" y="246"/>
                    <a:pt x="213" y="402"/>
                  </a:cubicBezTo>
                  <a:cubicBezTo>
                    <a:pt x="146" y="480"/>
                    <a:pt x="67" y="569"/>
                    <a:pt x="1" y="659"/>
                  </a:cubicBezTo>
                  <a:cubicBezTo>
                    <a:pt x="123" y="580"/>
                    <a:pt x="224" y="491"/>
                    <a:pt x="324" y="402"/>
                  </a:cubicBezTo>
                  <a:cubicBezTo>
                    <a:pt x="346" y="391"/>
                    <a:pt x="358" y="368"/>
                    <a:pt x="369" y="357"/>
                  </a:cubicBezTo>
                  <a:lnTo>
                    <a:pt x="547" y="123"/>
                  </a:lnTo>
                  <a:cubicBezTo>
                    <a:pt x="547" y="78"/>
                    <a:pt x="558" y="45"/>
                    <a:pt x="5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1"/>
            <p:cNvSpPr/>
            <p:nvPr/>
          </p:nvSpPr>
          <p:spPr>
            <a:xfrm>
              <a:off x="3201858" y="4851099"/>
              <a:ext cx="34495" cy="106568"/>
            </a:xfrm>
            <a:custGeom>
              <a:avLst/>
              <a:gdLst/>
              <a:ahLst/>
              <a:cxnLst/>
              <a:rect l="l" t="t" r="r" b="b"/>
              <a:pathLst>
                <a:path w="347" h="1072" extrusionOk="0">
                  <a:moveTo>
                    <a:pt x="257" y="0"/>
                  </a:moveTo>
                  <a:cubicBezTo>
                    <a:pt x="235" y="78"/>
                    <a:pt x="202" y="156"/>
                    <a:pt x="179" y="234"/>
                  </a:cubicBezTo>
                  <a:cubicBezTo>
                    <a:pt x="101" y="502"/>
                    <a:pt x="34" y="792"/>
                    <a:pt x="1" y="1071"/>
                  </a:cubicBezTo>
                  <a:cubicBezTo>
                    <a:pt x="90" y="971"/>
                    <a:pt x="179" y="882"/>
                    <a:pt x="246" y="815"/>
                  </a:cubicBezTo>
                  <a:lnTo>
                    <a:pt x="257" y="804"/>
                  </a:lnTo>
                  <a:cubicBezTo>
                    <a:pt x="280" y="748"/>
                    <a:pt x="291" y="692"/>
                    <a:pt x="313" y="647"/>
                  </a:cubicBezTo>
                  <a:cubicBezTo>
                    <a:pt x="347" y="424"/>
                    <a:pt x="335" y="201"/>
                    <a:pt x="2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1"/>
            <p:cNvSpPr/>
            <p:nvPr/>
          </p:nvSpPr>
          <p:spPr>
            <a:xfrm>
              <a:off x="3199671" y="4939773"/>
              <a:ext cx="23361" cy="33402"/>
            </a:xfrm>
            <a:custGeom>
              <a:avLst/>
              <a:gdLst/>
              <a:ahLst/>
              <a:cxnLst/>
              <a:rect l="l" t="t" r="r" b="b"/>
              <a:pathLst>
                <a:path w="235" h="336" extrusionOk="0">
                  <a:moveTo>
                    <a:pt x="235" y="1"/>
                  </a:moveTo>
                  <a:cubicBezTo>
                    <a:pt x="168" y="79"/>
                    <a:pt x="90" y="179"/>
                    <a:pt x="0" y="291"/>
                  </a:cubicBezTo>
                  <a:cubicBezTo>
                    <a:pt x="0" y="302"/>
                    <a:pt x="0" y="324"/>
                    <a:pt x="0" y="336"/>
                  </a:cubicBezTo>
                  <a:cubicBezTo>
                    <a:pt x="34" y="291"/>
                    <a:pt x="67" y="246"/>
                    <a:pt x="112" y="202"/>
                  </a:cubicBezTo>
                  <a:cubicBezTo>
                    <a:pt x="157" y="135"/>
                    <a:pt x="190" y="68"/>
                    <a:pt x="23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1"/>
            <p:cNvSpPr/>
            <p:nvPr/>
          </p:nvSpPr>
          <p:spPr>
            <a:xfrm>
              <a:off x="3200765" y="4930925"/>
              <a:ext cx="26741" cy="36682"/>
            </a:xfrm>
            <a:custGeom>
              <a:avLst/>
              <a:gdLst/>
              <a:ahLst/>
              <a:cxnLst/>
              <a:rect l="l" t="t" r="r" b="b"/>
              <a:pathLst>
                <a:path w="269" h="369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90" y="67"/>
                    <a:pt x="112" y="157"/>
                    <a:pt x="12" y="257"/>
                  </a:cubicBezTo>
                  <a:cubicBezTo>
                    <a:pt x="12" y="291"/>
                    <a:pt x="0" y="335"/>
                    <a:pt x="0" y="369"/>
                  </a:cubicBezTo>
                  <a:cubicBezTo>
                    <a:pt x="79" y="268"/>
                    <a:pt x="157" y="168"/>
                    <a:pt x="224" y="90"/>
                  </a:cubicBezTo>
                  <a:cubicBezTo>
                    <a:pt x="235" y="56"/>
                    <a:pt x="246" y="34"/>
                    <a:pt x="2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1"/>
            <p:cNvSpPr/>
            <p:nvPr/>
          </p:nvSpPr>
          <p:spPr>
            <a:xfrm>
              <a:off x="3537963" y="4285257"/>
              <a:ext cx="3479" cy="2386"/>
            </a:xfrm>
            <a:custGeom>
              <a:avLst/>
              <a:gdLst/>
              <a:ahLst/>
              <a:cxnLst/>
              <a:rect l="l" t="t" r="r" b="b"/>
              <a:pathLst>
                <a:path w="35" h="24" extrusionOk="0">
                  <a:moveTo>
                    <a:pt x="1" y="1"/>
                  </a:moveTo>
                  <a:lnTo>
                    <a:pt x="1" y="1"/>
                  </a:lnTo>
                  <a:lnTo>
                    <a:pt x="34" y="23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3011886" y="4815411"/>
              <a:ext cx="116906" cy="90065"/>
            </a:xfrm>
            <a:custGeom>
              <a:avLst/>
              <a:gdLst/>
              <a:ahLst/>
              <a:cxnLst/>
              <a:rect l="l" t="t" r="r" b="b"/>
              <a:pathLst>
                <a:path w="1176" h="906" extrusionOk="0">
                  <a:moveTo>
                    <a:pt x="483" y="895"/>
                  </a:moveTo>
                  <a:lnTo>
                    <a:pt x="483" y="895"/>
                  </a:lnTo>
                  <a:cubicBezTo>
                    <a:pt x="498" y="898"/>
                    <a:pt x="513" y="900"/>
                    <a:pt x="528" y="902"/>
                  </a:cubicBezTo>
                  <a:lnTo>
                    <a:pt x="528" y="902"/>
                  </a:lnTo>
                  <a:lnTo>
                    <a:pt x="483" y="895"/>
                  </a:lnTo>
                  <a:close/>
                  <a:moveTo>
                    <a:pt x="585" y="0"/>
                  </a:moveTo>
                  <a:cubicBezTo>
                    <a:pt x="220" y="0"/>
                    <a:pt x="0" y="404"/>
                    <a:pt x="204" y="705"/>
                  </a:cubicBezTo>
                  <a:cubicBezTo>
                    <a:pt x="249" y="761"/>
                    <a:pt x="305" y="805"/>
                    <a:pt x="360" y="839"/>
                  </a:cubicBezTo>
                  <a:cubicBezTo>
                    <a:pt x="416" y="861"/>
                    <a:pt x="483" y="884"/>
                    <a:pt x="550" y="895"/>
                  </a:cubicBezTo>
                  <a:lnTo>
                    <a:pt x="611" y="905"/>
                  </a:lnTo>
                  <a:lnTo>
                    <a:pt x="611" y="905"/>
                  </a:lnTo>
                  <a:cubicBezTo>
                    <a:pt x="723" y="899"/>
                    <a:pt x="829" y="853"/>
                    <a:pt x="918" y="772"/>
                  </a:cubicBezTo>
                  <a:cubicBezTo>
                    <a:pt x="1175" y="493"/>
                    <a:pt x="1008" y="35"/>
                    <a:pt x="628" y="2"/>
                  </a:cubicBezTo>
                  <a:cubicBezTo>
                    <a:pt x="614" y="1"/>
                    <a:pt x="599" y="0"/>
                    <a:pt x="585" y="0"/>
                  </a:cubicBezTo>
                  <a:close/>
                  <a:moveTo>
                    <a:pt x="528" y="902"/>
                  </a:moveTo>
                  <a:lnTo>
                    <a:pt x="550" y="906"/>
                  </a:lnTo>
                  <a:lnTo>
                    <a:pt x="617" y="906"/>
                  </a:lnTo>
                  <a:lnTo>
                    <a:pt x="611" y="905"/>
                  </a:lnTo>
                  <a:lnTo>
                    <a:pt x="611" y="905"/>
                  </a:lnTo>
                  <a:cubicBezTo>
                    <a:pt x="602" y="905"/>
                    <a:pt x="594" y="906"/>
                    <a:pt x="585" y="906"/>
                  </a:cubicBezTo>
                  <a:cubicBezTo>
                    <a:pt x="566" y="906"/>
                    <a:pt x="547" y="904"/>
                    <a:pt x="528" y="90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3032165" y="4885395"/>
              <a:ext cx="39963" cy="20081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0" y="1"/>
                  </a:moveTo>
                  <a:cubicBezTo>
                    <a:pt x="9" y="12"/>
                    <a:pt x="18" y="22"/>
                    <a:pt x="28" y="32"/>
                  </a:cubicBezTo>
                  <a:lnTo>
                    <a:pt x="28" y="32"/>
                  </a:lnTo>
                  <a:cubicBezTo>
                    <a:pt x="18" y="21"/>
                    <a:pt x="9" y="10"/>
                    <a:pt x="0" y="1"/>
                  </a:cubicBezTo>
                  <a:close/>
                  <a:moveTo>
                    <a:pt x="28" y="32"/>
                  </a:moveTo>
                  <a:lnTo>
                    <a:pt x="28" y="32"/>
                  </a:lnTo>
                  <a:cubicBezTo>
                    <a:pt x="41" y="49"/>
                    <a:pt x="54" y="66"/>
                    <a:pt x="67" y="79"/>
                  </a:cubicBezTo>
                  <a:cubicBezTo>
                    <a:pt x="123" y="135"/>
                    <a:pt x="201" y="168"/>
                    <a:pt x="279" y="191"/>
                  </a:cubicBezTo>
                  <a:lnTo>
                    <a:pt x="335" y="202"/>
                  </a:lnTo>
                  <a:lnTo>
                    <a:pt x="402" y="202"/>
                  </a:lnTo>
                  <a:lnTo>
                    <a:pt x="346" y="191"/>
                  </a:lnTo>
                  <a:cubicBezTo>
                    <a:pt x="279" y="180"/>
                    <a:pt x="212" y="157"/>
                    <a:pt x="156" y="135"/>
                  </a:cubicBezTo>
                  <a:cubicBezTo>
                    <a:pt x="112" y="108"/>
                    <a:pt x="67" y="74"/>
                    <a:pt x="28" y="3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3116465" y="4267165"/>
              <a:ext cx="260752" cy="260057"/>
            </a:xfrm>
            <a:custGeom>
              <a:avLst/>
              <a:gdLst/>
              <a:ahLst/>
              <a:cxnLst/>
              <a:rect l="l" t="t" r="r" b="b"/>
              <a:pathLst>
                <a:path w="2623" h="2616" extrusionOk="0">
                  <a:moveTo>
                    <a:pt x="2498" y="1"/>
                  </a:moveTo>
                  <a:cubicBezTo>
                    <a:pt x="2159" y="1"/>
                    <a:pt x="1213" y="67"/>
                    <a:pt x="670" y="763"/>
                  </a:cubicBezTo>
                  <a:cubicBezTo>
                    <a:pt x="0" y="1633"/>
                    <a:pt x="547" y="2258"/>
                    <a:pt x="1027" y="2615"/>
                  </a:cubicBezTo>
                  <a:cubicBezTo>
                    <a:pt x="1340" y="2002"/>
                    <a:pt x="1507" y="584"/>
                    <a:pt x="2589" y="261"/>
                  </a:cubicBezTo>
                  <a:lnTo>
                    <a:pt x="2589" y="261"/>
                  </a:lnTo>
                  <a:cubicBezTo>
                    <a:pt x="2054" y="305"/>
                    <a:pt x="837" y="953"/>
                    <a:pt x="971" y="1712"/>
                  </a:cubicBezTo>
                  <a:cubicBezTo>
                    <a:pt x="770" y="1399"/>
                    <a:pt x="770" y="495"/>
                    <a:pt x="2623" y="4"/>
                  </a:cubicBezTo>
                  <a:cubicBezTo>
                    <a:pt x="2623" y="4"/>
                    <a:pt x="2577" y="1"/>
                    <a:pt x="24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978484" y="4283070"/>
              <a:ext cx="250116" cy="247531"/>
            </a:xfrm>
            <a:custGeom>
              <a:avLst/>
              <a:gdLst/>
              <a:ahLst/>
              <a:cxnLst/>
              <a:rect l="l" t="t" r="r" b="b"/>
              <a:pathLst>
                <a:path w="2516" h="2490" extrusionOk="0">
                  <a:moveTo>
                    <a:pt x="2515" y="0"/>
                  </a:moveTo>
                  <a:lnTo>
                    <a:pt x="2515" y="0"/>
                  </a:lnTo>
                  <a:cubicBezTo>
                    <a:pt x="1701" y="123"/>
                    <a:pt x="1065" y="1116"/>
                    <a:pt x="897" y="1585"/>
                  </a:cubicBezTo>
                  <a:cubicBezTo>
                    <a:pt x="618" y="871"/>
                    <a:pt x="1388" y="335"/>
                    <a:pt x="1879" y="56"/>
                  </a:cubicBezTo>
                  <a:cubicBezTo>
                    <a:pt x="1867" y="55"/>
                    <a:pt x="1853" y="54"/>
                    <a:pt x="1836" y="54"/>
                  </a:cubicBezTo>
                  <a:cubicBezTo>
                    <a:pt x="1619" y="54"/>
                    <a:pt x="1072" y="206"/>
                    <a:pt x="574" y="860"/>
                  </a:cubicBezTo>
                  <a:cubicBezTo>
                    <a:pt x="1" y="1620"/>
                    <a:pt x="559" y="2489"/>
                    <a:pt x="864" y="2489"/>
                  </a:cubicBezTo>
                  <a:cubicBezTo>
                    <a:pt x="868" y="2489"/>
                    <a:pt x="871" y="2489"/>
                    <a:pt x="875" y="2489"/>
                  </a:cubicBezTo>
                  <a:cubicBezTo>
                    <a:pt x="1165" y="2467"/>
                    <a:pt x="1277" y="2255"/>
                    <a:pt x="1355" y="1462"/>
                  </a:cubicBezTo>
                  <a:cubicBezTo>
                    <a:pt x="1422" y="670"/>
                    <a:pt x="2515" y="0"/>
                    <a:pt x="25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892395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1975" y="0"/>
                  </a:moveTo>
                  <a:cubicBezTo>
                    <a:pt x="792" y="648"/>
                    <a:pt x="714" y="1596"/>
                    <a:pt x="737" y="2266"/>
                  </a:cubicBezTo>
                  <a:cubicBezTo>
                    <a:pt x="246" y="1540"/>
                    <a:pt x="949" y="603"/>
                    <a:pt x="1328" y="134"/>
                  </a:cubicBezTo>
                  <a:lnTo>
                    <a:pt x="1328" y="134"/>
                  </a:lnTo>
                  <a:cubicBezTo>
                    <a:pt x="0" y="1161"/>
                    <a:pt x="179" y="2690"/>
                    <a:pt x="703" y="3080"/>
                  </a:cubicBezTo>
                  <a:cubicBezTo>
                    <a:pt x="859" y="3197"/>
                    <a:pt x="1000" y="3243"/>
                    <a:pt x="1118" y="3243"/>
                  </a:cubicBezTo>
                  <a:cubicBezTo>
                    <a:pt x="1396" y="3243"/>
                    <a:pt x="1550" y="2986"/>
                    <a:pt x="1496" y="2790"/>
                  </a:cubicBezTo>
                  <a:cubicBezTo>
                    <a:pt x="1417" y="2511"/>
                    <a:pt x="1027" y="2087"/>
                    <a:pt x="1027" y="1641"/>
                  </a:cubicBezTo>
                  <a:cubicBezTo>
                    <a:pt x="982" y="692"/>
                    <a:pt x="1685" y="168"/>
                    <a:pt x="197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3089823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" y="78"/>
                  </a:moveTo>
                  <a:cubicBezTo>
                    <a:pt x="34" y="45"/>
                    <a:pt x="79" y="23"/>
                    <a:pt x="123" y="0"/>
                  </a:cubicBezTo>
                  <a:cubicBezTo>
                    <a:pt x="79" y="23"/>
                    <a:pt x="34" y="45"/>
                    <a:pt x="1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813563" y="4337447"/>
              <a:ext cx="176552" cy="400622"/>
            </a:xfrm>
            <a:custGeom>
              <a:avLst/>
              <a:gdLst/>
              <a:ahLst/>
              <a:cxnLst/>
              <a:rect l="l" t="t" r="r" b="b"/>
              <a:pathLst>
                <a:path w="1776" h="4030" extrusionOk="0">
                  <a:moveTo>
                    <a:pt x="1697" y="0"/>
                  </a:moveTo>
                  <a:cubicBezTo>
                    <a:pt x="470" y="1183"/>
                    <a:pt x="615" y="2321"/>
                    <a:pt x="637" y="2790"/>
                  </a:cubicBezTo>
                  <a:cubicBezTo>
                    <a:pt x="369" y="1886"/>
                    <a:pt x="570" y="915"/>
                    <a:pt x="1195" y="201"/>
                  </a:cubicBezTo>
                  <a:lnTo>
                    <a:pt x="1195" y="201"/>
                  </a:lnTo>
                  <a:cubicBezTo>
                    <a:pt x="101" y="1138"/>
                    <a:pt x="1" y="2857"/>
                    <a:pt x="425" y="3515"/>
                  </a:cubicBezTo>
                  <a:cubicBezTo>
                    <a:pt x="668" y="3877"/>
                    <a:pt x="1019" y="4030"/>
                    <a:pt x="1294" y="4030"/>
                  </a:cubicBezTo>
                  <a:cubicBezTo>
                    <a:pt x="1510" y="4030"/>
                    <a:pt x="1679" y="3935"/>
                    <a:pt x="1708" y="3772"/>
                  </a:cubicBezTo>
                  <a:cubicBezTo>
                    <a:pt x="1775" y="3415"/>
                    <a:pt x="1362" y="3058"/>
                    <a:pt x="1050" y="2433"/>
                  </a:cubicBezTo>
                  <a:cubicBezTo>
                    <a:pt x="492" y="1261"/>
                    <a:pt x="1563" y="134"/>
                    <a:pt x="169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983355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2751431" y="4629216"/>
              <a:ext cx="368413" cy="373682"/>
            </a:xfrm>
            <a:custGeom>
              <a:avLst/>
              <a:gdLst/>
              <a:ahLst/>
              <a:cxnLst/>
              <a:rect l="l" t="t" r="r" b="b"/>
              <a:pathLst>
                <a:path w="3706" h="3759" extrusionOk="0">
                  <a:moveTo>
                    <a:pt x="414" y="0"/>
                  </a:moveTo>
                  <a:cubicBezTo>
                    <a:pt x="1" y="670"/>
                    <a:pt x="146" y="2745"/>
                    <a:pt x="1574" y="3493"/>
                  </a:cubicBezTo>
                  <a:cubicBezTo>
                    <a:pt x="1941" y="3686"/>
                    <a:pt x="2261" y="3758"/>
                    <a:pt x="2533" y="3758"/>
                  </a:cubicBezTo>
                  <a:cubicBezTo>
                    <a:pt x="3313" y="3758"/>
                    <a:pt x="3706" y="3170"/>
                    <a:pt x="3706" y="3169"/>
                  </a:cubicBezTo>
                  <a:lnTo>
                    <a:pt x="3706" y="3169"/>
                  </a:lnTo>
                  <a:cubicBezTo>
                    <a:pt x="3542" y="3246"/>
                    <a:pt x="3367" y="3283"/>
                    <a:pt x="3194" y="3283"/>
                  </a:cubicBezTo>
                  <a:cubicBezTo>
                    <a:pt x="2885" y="3283"/>
                    <a:pt x="2580" y="3164"/>
                    <a:pt x="2344" y="2935"/>
                  </a:cubicBezTo>
                  <a:cubicBezTo>
                    <a:pt x="1954" y="2522"/>
                    <a:pt x="2010" y="1853"/>
                    <a:pt x="2300" y="1462"/>
                  </a:cubicBezTo>
                  <a:lnTo>
                    <a:pt x="2300" y="1462"/>
                  </a:lnTo>
                  <a:cubicBezTo>
                    <a:pt x="1507" y="1607"/>
                    <a:pt x="1429" y="2645"/>
                    <a:pt x="1764" y="3036"/>
                  </a:cubicBezTo>
                  <a:cubicBezTo>
                    <a:pt x="659" y="2466"/>
                    <a:pt x="336" y="1027"/>
                    <a:pt x="4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3534683" y="4267562"/>
              <a:ext cx="15607" cy="11134"/>
            </a:xfrm>
            <a:custGeom>
              <a:avLst/>
              <a:gdLst/>
              <a:ahLst/>
              <a:cxnLst/>
              <a:rect l="l" t="t" r="r" b="b"/>
              <a:pathLst>
                <a:path w="157" h="112" extrusionOk="0">
                  <a:moveTo>
                    <a:pt x="1" y="0"/>
                  </a:moveTo>
                  <a:cubicBezTo>
                    <a:pt x="45" y="34"/>
                    <a:pt x="79" y="78"/>
                    <a:pt x="123" y="112"/>
                  </a:cubicBezTo>
                  <a:lnTo>
                    <a:pt x="157" y="112"/>
                  </a:lnTo>
                  <a:cubicBezTo>
                    <a:pt x="123" y="78"/>
                    <a:pt x="90" y="45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3546910" y="4277503"/>
              <a:ext cx="32209" cy="31215"/>
            </a:xfrm>
            <a:custGeom>
              <a:avLst/>
              <a:gdLst/>
              <a:ahLst/>
              <a:cxnLst/>
              <a:rect l="l" t="t" r="r" b="b"/>
              <a:pathLst>
                <a:path w="324" h="314" extrusionOk="0">
                  <a:moveTo>
                    <a:pt x="0" y="1"/>
                  </a:moveTo>
                  <a:cubicBezTo>
                    <a:pt x="45" y="45"/>
                    <a:pt x="101" y="101"/>
                    <a:pt x="134" y="135"/>
                  </a:cubicBezTo>
                  <a:cubicBezTo>
                    <a:pt x="257" y="268"/>
                    <a:pt x="324" y="313"/>
                    <a:pt x="324" y="313"/>
                  </a:cubicBezTo>
                  <a:cubicBezTo>
                    <a:pt x="324" y="313"/>
                    <a:pt x="268" y="257"/>
                    <a:pt x="156" y="135"/>
                  </a:cubicBezTo>
                  <a:cubicBezTo>
                    <a:pt x="123" y="101"/>
                    <a:pt x="78" y="56"/>
                    <a:pt x="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3279497" y="4375521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2120" y="0"/>
                  </a:moveTo>
                  <a:cubicBezTo>
                    <a:pt x="1549" y="0"/>
                    <a:pt x="796" y="271"/>
                    <a:pt x="1" y="1313"/>
                  </a:cubicBezTo>
                  <a:cubicBezTo>
                    <a:pt x="760" y="1793"/>
                    <a:pt x="1373" y="1983"/>
                    <a:pt x="1831" y="2005"/>
                  </a:cubicBezTo>
                  <a:cubicBezTo>
                    <a:pt x="1987" y="1938"/>
                    <a:pt x="2132" y="1860"/>
                    <a:pt x="2289" y="1804"/>
                  </a:cubicBezTo>
                  <a:cubicBezTo>
                    <a:pt x="2344" y="1782"/>
                    <a:pt x="2389" y="1771"/>
                    <a:pt x="2445" y="1749"/>
                  </a:cubicBezTo>
                  <a:cubicBezTo>
                    <a:pt x="2043" y="1682"/>
                    <a:pt x="1463" y="1503"/>
                    <a:pt x="1251" y="1079"/>
                  </a:cubicBezTo>
                  <a:cubicBezTo>
                    <a:pt x="1623" y="764"/>
                    <a:pt x="2339" y="522"/>
                    <a:pt x="2881" y="522"/>
                  </a:cubicBezTo>
                  <a:cubicBezTo>
                    <a:pt x="2972" y="522"/>
                    <a:pt x="3058" y="529"/>
                    <a:pt x="3137" y="543"/>
                  </a:cubicBezTo>
                  <a:cubicBezTo>
                    <a:pt x="3070" y="432"/>
                    <a:pt x="3003" y="320"/>
                    <a:pt x="2947" y="197"/>
                  </a:cubicBezTo>
                  <a:cubicBezTo>
                    <a:pt x="2766" y="107"/>
                    <a:pt x="2479" y="0"/>
                    <a:pt x="21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1"/>
            <p:cNvSpPr/>
            <p:nvPr/>
          </p:nvSpPr>
          <p:spPr>
            <a:xfrm>
              <a:off x="3461418" y="4549290"/>
              <a:ext cx="101100" cy="27835"/>
            </a:xfrm>
            <a:custGeom>
              <a:avLst/>
              <a:gdLst/>
              <a:ahLst/>
              <a:cxnLst/>
              <a:rect l="l" t="t" r="r" b="b"/>
              <a:pathLst>
                <a:path w="1017" h="280" extrusionOk="0">
                  <a:moveTo>
                    <a:pt x="615" y="1"/>
                  </a:moveTo>
                  <a:cubicBezTo>
                    <a:pt x="559" y="23"/>
                    <a:pt x="514" y="34"/>
                    <a:pt x="459" y="56"/>
                  </a:cubicBezTo>
                  <a:cubicBezTo>
                    <a:pt x="302" y="123"/>
                    <a:pt x="157" y="202"/>
                    <a:pt x="1" y="268"/>
                  </a:cubicBezTo>
                  <a:cubicBezTo>
                    <a:pt x="60" y="276"/>
                    <a:pt x="121" y="280"/>
                    <a:pt x="182" y="280"/>
                  </a:cubicBezTo>
                  <a:cubicBezTo>
                    <a:pt x="305" y="280"/>
                    <a:pt x="429" y="265"/>
                    <a:pt x="548" y="235"/>
                  </a:cubicBezTo>
                  <a:cubicBezTo>
                    <a:pt x="938" y="157"/>
                    <a:pt x="1016" y="56"/>
                    <a:pt x="1016" y="56"/>
                  </a:cubicBezTo>
                  <a:cubicBezTo>
                    <a:pt x="883" y="45"/>
                    <a:pt x="749" y="34"/>
                    <a:pt x="61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1"/>
            <p:cNvSpPr/>
            <p:nvPr/>
          </p:nvSpPr>
          <p:spPr>
            <a:xfrm>
              <a:off x="3572359" y="4395105"/>
              <a:ext cx="52290" cy="41156"/>
            </a:xfrm>
            <a:custGeom>
              <a:avLst/>
              <a:gdLst/>
              <a:ahLst/>
              <a:cxnLst/>
              <a:rect l="l" t="t" r="r" b="b"/>
              <a:pathLst>
                <a:path w="526" h="414" extrusionOk="0">
                  <a:moveTo>
                    <a:pt x="1" y="0"/>
                  </a:moveTo>
                  <a:cubicBezTo>
                    <a:pt x="57" y="123"/>
                    <a:pt x="124" y="235"/>
                    <a:pt x="191" y="346"/>
                  </a:cubicBezTo>
                  <a:cubicBezTo>
                    <a:pt x="258" y="358"/>
                    <a:pt x="336" y="380"/>
                    <a:pt x="403" y="413"/>
                  </a:cubicBezTo>
                  <a:cubicBezTo>
                    <a:pt x="525" y="291"/>
                    <a:pt x="202" y="123"/>
                    <a:pt x="202" y="123"/>
                  </a:cubicBezTo>
                  <a:cubicBezTo>
                    <a:pt x="135" y="79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3480306" y="4266469"/>
              <a:ext cx="65611" cy="18888"/>
            </a:xfrm>
            <a:custGeom>
              <a:avLst/>
              <a:gdLst/>
              <a:ahLst/>
              <a:cxnLst/>
              <a:rect l="l" t="t" r="r" b="b"/>
              <a:pathLst>
                <a:path w="660" h="190" extrusionOk="0">
                  <a:moveTo>
                    <a:pt x="1" y="0"/>
                  </a:moveTo>
                  <a:lnTo>
                    <a:pt x="168" y="56"/>
                  </a:lnTo>
                  <a:cubicBezTo>
                    <a:pt x="302" y="89"/>
                    <a:pt x="436" y="134"/>
                    <a:pt x="581" y="190"/>
                  </a:cubicBezTo>
                  <a:cubicBezTo>
                    <a:pt x="581" y="179"/>
                    <a:pt x="581" y="156"/>
                    <a:pt x="570" y="145"/>
                  </a:cubicBezTo>
                  <a:lnTo>
                    <a:pt x="659" y="134"/>
                  </a:lnTo>
                  <a:cubicBezTo>
                    <a:pt x="614" y="89"/>
                    <a:pt x="570" y="45"/>
                    <a:pt x="52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3537963" y="4279690"/>
              <a:ext cx="23461" cy="13420"/>
            </a:xfrm>
            <a:custGeom>
              <a:avLst/>
              <a:gdLst/>
              <a:ahLst/>
              <a:cxnLst/>
              <a:rect l="l" t="t" r="r" b="b"/>
              <a:pathLst>
                <a:path w="236" h="135" extrusionOk="0">
                  <a:moveTo>
                    <a:pt x="79" y="1"/>
                  </a:moveTo>
                  <a:lnTo>
                    <a:pt x="1" y="12"/>
                  </a:lnTo>
                  <a:cubicBezTo>
                    <a:pt x="1" y="23"/>
                    <a:pt x="1" y="34"/>
                    <a:pt x="1" y="57"/>
                  </a:cubicBezTo>
                  <a:cubicBezTo>
                    <a:pt x="79" y="90"/>
                    <a:pt x="157" y="124"/>
                    <a:pt x="235" y="135"/>
                  </a:cubicBezTo>
                  <a:cubicBezTo>
                    <a:pt x="191" y="101"/>
                    <a:pt x="135" y="46"/>
                    <a:pt x="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3477025" y="4266469"/>
              <a:ext cx="20081" cy="5567"/>
            </a:xfrm>
            <a:custGeom>
              <a:avLst/>
              <a:gdLst/>
              <a:ahLst/>
              <a:cxnLst/>
              <a:rect l="l" t="t" r="r" b="b"/>
              <a:pathLst>
                <a:path w="202" h="56" extrusionOk="0">
                  <a:moveTo>
                    <a:pt x="0" y="0"/>
                  </a:moveTo>
                  <a:cubicBezTo>
                    <a:pt x="55" y="16"/>
                    <a:pt x="105" y="26"/>
                    <a:pt x="149" y="38"/>
                  </a:cubicBezTo>
                  <a:lnTo>
                    <a:pt x="149" y="38"/>
                  </a:lnTo>
                  <a:lnTo>
                    <a:pt x="34" y="0"/>
                  </a:lnTo>
                  <a:close/>
                  <a:moveTo>
                    <a:pt x="149" y="38"/>
                  </a:moveTo>
                  <a:lnTo>
                    <a:pt x="201" y="56"/>
                  </a:lnTo>
                  <a:cubicBezTo>
                    <a:pt x="185" y="49"/>
                    <a:pt x="167" y="44"/>
                    <a:pt x="149" y="3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3532496" y="4266469"/>
              <a:ext cx="14514" cy="13321"/>
            </a:xfrm>
            <a:custGeom>
              <a:avLst/>
              <a:gdLst/>
              <a:ahLst/>
              <a:cxnLst/>
              <a:rect l="l" t="t" r="r" b="b"/>
              <a:pathLst>
                <a:path w="146" h="134" extrusionOk="0">
                  <a:moveTo>
                    <a:pt x="0" y="0"/>
                  </a:moveTo>
                  <a:cubicBezTo>
                    <a:pt x="45" y="45"/>
                    <a:pt x="89" y="89"/>
                    <a:pt x="134" y="134"/>
                  </a:cubicBezTo>
                  <a:lnTo>
                    <a:pt x="145" y="123"/>
                  </a:lnTo>
                  <a:cubicBezTo>
                    <a:pt x="101" y="89"/>
                    <a:pt x="67" y="45"/>
                    <a:pt x="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3545817" y="4278597"/>
              <a:ext cx="15607" cy="14514"/>
            </a:xfrm>
            <a:custGeom>
              <a:avLst/>
              <a:gdLst/>
              <a:ahLst/>
              <a:cxnLst/>
              <a:rect l="l" t="t" r="r" b="b"/>
              <a:pathLst>
                <a:path w="157" h="146" extrusionOk="0">
                  <a:moveTo>
                    <a:pt x="0" y="1"/>
                  </a:moveTo>
                  <a:cubicBezTo>
                    <a:pt x="56" y="57"/>
                    <a:pt x="112" y="112"/>
                    <a:pt x="156" y="146"/>
                  </a:cubicBezTo>
                  <a:cubicBezTo>
                    <a:pt x="101" y="101"/>
                    <a:pt x="56" y="57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5889905" y="4266469"/>
              <a:ext cx="562462" cy="804724"/>
            </a:xfrm>
            <a:custGeom>
              <a:avLst/>
              <a:gdLst/>
              <a:ahLst/>
              <a:cxnLst/>
              <a:rect l="l" t="t" r="r" b="b"/>
              <a:pathLst>
                <a:path w="5658" h="8095" extrusionOk="0">
                  <a:moveTo>
                    <a:pt x="1752" y="6402"/>
                  </a:moveTo>
                  <a:cubicBezTo>
                    <a:pt x="1734" y="6407"/>
                    <a:pt x="1716" y="6412"/>
                    <a:pt x="1696" y="6417"/>
                  </a:cubicBezTo>
                  <a:cubicBezTo>
                    <a:pt x="1715" y="6413"/>
                    <a:pt x="1734" y="6408"/>
                    <a:pt x="1752" y="6402"/>
                  </a:cubicBezTo>
                  <a:close/>
                  <a:moveTo>
                    <a:pt x="1049" y="0"/>
                  </a:moveTo>
                  <a:cubicBezTo>
                    <a:pt x="1127" y="11"/>
                    <a:pt x="1194" y="33"/>
                    <a:pt x="1272" y="45"/>
                  </a:cubicBezTo>
                  <a:cubicBezTo>
                    <a:pt x="1562" y="112"/>
                    <a:pt x="1841" y="212"/>
                    <a:pt x="2120" y="312"/>
                  </a:cubicBezTo>
                  <a:cubicBezTo>
                    <a:pt x="2411" y="435"/>
                    <a:pt x="2690" y="569"/>
                    <a:pt x="2957" y="737"/>
                  </a:cubicBezTo>
                  <a:cubicBezTo>
                    <a:pt x="3024" y="781"/>
                    <a:pt x="3091" y="826"/>
                    <a:pt x="3158" y="870"/>
                  </a:cubicBezTo>
                  <a:lnTo>
                    <a:pt x="3259" y="937"/>
                  </a:lnTo>
                  <a:lnTo>
                    <a:pt x="3281" y="960"/>
                  </a:lnTo>
                  <a:lnTo>
                    <a:pt x="3303" y="971"/>
                  </a:lnTo>
                  <a:lnTo>
                    <a:pt x="3348" y="1016"/>
                  </a:lnTo>
                  <a:cubicBezTo>
                    <a:pt x="3415" y="1060"/>
                    <a:pt x="3493" y="1116"/>
                    <a:pt x="3549" y="1161"/>
                  </a:cubicBezTo>
                  <a:lnTo>
                    <a:pt x="3739" y="1317"/>
                  </a:lnTo>
                  <a:cubicBezTo>
                    <a:pt x="4252" y="1763"/>
                    <a:pt x="4654" y="2310"/>
                    <a:pt x="4921" y="2935"/>
                  </a:cubicBezTo>
                  <a:cubicBezTo>
                    <a:pt x="5178" y="3571"/>
                    <a:pt x="5223" y="4285"/>
                    <a:pt x="5067" y="4944"/>
                  </a:cubicBezTo>
                  <a:cubicBezTo>
                    <a:pt x="4977" y="5290"/>
                    <a:pt x="4854" y="5613"/>
                    <a:pt x="4687" y="5915"/>
                  </a:cubicBezTo>
                  <a:cubicBezTo>
                    <a:pt x="4442" y="6361"/>
                    <a:pt x="4107" y="6763"/>
                    <a:pt x="3716" y="7097"/>
                  </a:cubicBezTo>
                  <a:lnTo>
                    <a:pt x="3605" y="7187"/>
                  </a:lnTo>
                  <a:lnTo>
                    <a:pt x="3515" y="7254"/>
                  </a:lnTo>
                  <a:cubicBezTo>
                    <a:pt x="3448" y="7309"/>
                    <a:pt x="3370" y="7343"/>
                    <a:pt x="3303" y="7399"/>
                  </a:cubicBezTo>
                  <a:cubicBezTo>
                    <a:pt x="3169" y="7477"/>
                    <a:pt x="3024" y="7544"/>
                    <a:pt x="2868" y="7600"/>
                  </a:cubicBezTo>
                  <a:cubicBezTo>
                    <a:pt x="2723" y="7644"/>
                    <a:pt x="2567" y="7678"/>
                    <a:pt x="2411" y="7700"/>
                  </a:cubicBezTo>
                  <a:cubicBezTo>
                    <a:pt x="2368" y="7702"/>
                    <a:pt x="2325" y="7703"/>
                    <a:pt x="2282" y="7703"/>
                  </a:cubicBezTo>
                  <a:cubicBezTo>
                    <a:pt x="1704" y="7703"/>
                    <a:pt x="1152" y="7493"/>
                    <a:pt x="725" y="7109"/>
                  </a:cubicBezTo>
                  <a:cubicBezTo>
                    <a:pt x="502" y="6930"/>
                    <a:pt x="335" y="6696"/>
                    <a:pt x="234" y="6439"/>
                  </a:cubicBezTo>
                  <a:cubicBezTo>
                    <a:pt x="212" y="6327"/>
                    <a:pt x="201" y="6193"/>
                    <a:pt x="223" y="6082"/>
                  </a:cubicBezTo>
                  <a:cubicBezTo>
                    <a:pt x="246" y="5948"/>
                    <a:pt x="290" y="5825"/>
                    <a:pt x="346" y="5714"/>
                  </a:cubicBezTo>
                  <a:cubicBezTo>
                    <a:pt x="545" y="5315"/>
                    <a:pt x="932" y="5032"/>
                    <a:pt x="1307" y="5032"/>
                  </a:cubicBezTo>
                  <a:cubicBezTo>
                    <a:pt x="1351" y="5032"/>
                    <a:pt x="1396" y="5036"/>
                    <a:pt x="1440" y="5044"/>
                  </a:cubicBezTo>
                  <a:cubicBezTo>
                    <a:pt x="1629" y="5078"/>
                    <a:pt x="1808" y="5167"/>
                    <a:pt x="1931" y="5312"/>
                  </a:cubicBezTo>
                  <a:cubicBezTo>
                    <a:pt x="2042" y="5435"/>
                    <a:pt x="2109" y="5591"/>
                    <a:pt x="2120" y="5758"/>
                  </a:cubicBezTo>
                  <a:cubicBezTo>
                    <a:pt x="2132" y="5892"/>
                    <a:pt x="2098" y="6026"/>
                    <a:pt x="2031" y="6149"/>
                  </a:cubicBezTo>
                  <a:cubicBezTo>
                    <a:pt x="2009" y="6171"/>
                    <a:pt x="1998" y="6205"/>
                    <a:pt x="1975" y="6227"/>
                  </a:cubicBezTo>
                  <a:cubicBezTo>
                    <a:pt x="1920" y="6311"/>
                    <a:pt x="1841" y="6371"/>
                    <a:pt x="1752" y="6402"/>
                  </a:cubicBezTo>
                  <a:lnTo>
                    <a:pt x="1752" y="6402"/>
                  </a:lnTo>
                  <a:cubicBezTo>
                    <a:pt x="1773" y="6396"/>
                    <a:pt x="1794" y="6389"/>
                    <a:pt x="1819" y="6383"/>
                  </a:cubicBezTo>
                  <a:cubicBezTo>
                    <a:pt x="1920" y="6339"/>
                    <a:pt x="2009" y="6260"/>
                    <a:pt x="2065" y="6182"/>
                  </a:cubicBezTo>
                  <a:cubicBezTo>
                    <a:pt x="2154" y="6048"/>
                    <a:pt x="2199" y="5903"/>
                    <a:pt x="2199" y="5758"/>
                  </a:cubicBezTo>
                  <a:cubicBezTo>
                    <a:pt x="2210" y="5569"/>
                    <a:pt x="2143" y="5379"/>
                    <a:pt x="2020" y="5234"/>
                  </a:cubicBezTo>
                  <a:cubicBezTo>
                    <a:pt x="1953" y="5145"/>
                    <a:pt x="1875" y="5078"/>
                    <a:pt x="1786" y="5022"/>
                  </a:cubicBezTo>
                  <a:cubicBezTo>
                    <a:pt x="1685" y="4955"/>
                    <a:pt x="1574" y="4910"/>
                    <a:pt x="1462" y="4888"/>
                  </a:cubicBezTo>
                  <a:cubicBezTo>
                    <a:pt x="1388" y="4872"/>
                    <a:pt x="1314" y="4864"/>
                    <a:pt x="1239" y="4864"/>
                  </a:cubicBezTo>
                  <a:cubicBezTo>
                    <a:pt x="1054" y="4864"/>
                    <a:pt x="870" y="4912"/>
                    <a:pt x="703" y="4999"/>
                  </a:cubicBezTo>
                  <a:cubicBezTo>
                    <a:pt x="458" y="5145"/>
                    <a:pt x="257" y="5357"/>
                    <a:pt x="123" y="5602"/>
                  </a:cubicBezTo>
                  <a:cubicBezTo>
                    <a:pt x="78" y="5691"/>
                    <a:pt x="34" y="5781"/>
                    <a:pt x="0" y="5881"/>
                  </a:cubicBezTo>
                  <a:cubicBezTo>
                    <a:pt x="22" y="5959"/>
                    <a:pt x="56" y="6037"/>
                    <a:pt x="78" y="6115"/>
                  </a:cubicBezTo>
                  <a:cubicBezTo>
                    <a:pt x="156" y="6383"/>
                    <a:pt x="223" y="6662"/>
                    <a:pt x="257" y="6930"/>
                  </a:cubicBezTo>
                  <a:cubicBezTo>
                    <a:pt x="368" y="7053"/>
                    <a:pt x="491" y="7187"/>
                    <a:pt x="636" y="7354"/>
                  </a:cubicBezTo>
                  <a:cubicBezTo>
                    <a:pt x="703" y="7432"/>
                    <a:pt x="770" y="7533"/>
                    <a:pt x="859" y="7633"/>
                  </a:cubicBezTo>
                  <a:cubicBezTo>
                    <a:pt x="1016" y="7745"/>
                    <a:pt x="1183" y="7834"/>
                    <a:pt x="1362" y="7912"/>
                  </a:cubicBezTo>
                  <a:cubicBezTo>
                    <a:pt x="1654" y="8029"/>
                    <a:pt x="1972" y="8095"/>
                    <a:pt x="2293" y="8095"/>
                  </a:cubicBezTo>
                  <a:cubicBezTo>
                    <a:pt x="2339" y="8095"/>
                    <a:pt x="2386" y="8093"/>
                    <a:pt x="2433" y="8091"/>
                  </a:cubicBezTo>
                  <a:cubicBezTo>
                    <a:pt x="2623" y="8068"/>
                    <a:pt x="2801" y="8035"/>
                    <a:pt x="2991" y="7979"/>
                  </a:cubicBezTo>
                  <a:cubicBezTo>
                    <a:pt x="3169" y="7923"/>
                    <a:pt x="3337" y="7845"/>
                    <a:pt x="3504" y="7756"/>
                  </a:cubicBezTo>
                  <a:cubicBezTo>
                    <a:pt x="3582" y="7700"/>
                    <a:pt x="3672" y="7655"/>
                    <a:pt x="3750" y="7600"/>
                  </a:cubicBezTo>
                  <a:lnTo>
                    <a:pt x="3861" y="7521"/>
                  </a:lnTo>
                  <a:lnTo>
                    <a:pt x="3973" y="7432"/>
                  </a:lnTo>
                  <a:cubicBezTo>
                    <a:pt x="4118" y="7309"/>
                    <a:pt x="4252" y="7187"/>
                    <a:pt x="4386" y="7053"/>
                  </a:cubicBezTo>
                  <a:cubicBezTo>
                    <a:pt x="4642" y="6774"/>
                    <a:pt x="4877" y="6461"/>
                    <a:pt x="5067" y="6138"/>
                  </a:cubicBezTo>
                  <a:cubicBezTo>
                    <a:pt x="5245" y="5803"/>
                    <a:pt x="5390" y="5435"/>
                    <a:pt x="5479" y="5066"/>
                  </a:cubicBezTo>
                  <a:cubicBezTo>
                    <a:pt x="5658" y="4308"/>
                    <a:pt x="5602" y="3515"/>
                    <a:pt x="5301" y="2790"/>
                  </a:cubicBezTo>
                  <a:cubicBezTo>
                    <a:pt x="5000" y="2109"/>
                    <a:pt x="4553" y="1518"/>
                    <a:pt x="3984" y="1049"/>
                  </a:cubicBezTo>
                  <a:lnTo>
                    <a:pt x="3772" y="882"/>
                  </a:lnTo>
                  <a:cubicBezTo>
                    <a:pt x="3705" y="826"/>
                    <a:pt x="3627" y="781"/>
                    <a:pt x="3571" y="725"/>
                  </a:cubicBezTo>
                  <a:lnTo>
                    <a:pt x="3515" y="692"/>
                  </a:lnTo>
                  <a:lnTo>
                    <a:pt x="3482" y="670"/>
                  </a:lnTo>
                  <a:lnTo>
                    <a:pt x="3460" y="647"/>
                  </a:lnTo>
                  <a:lnTo>
                    <a:pt x="3348" y="580"/>
                  </a:lnTo>
                  <a:cubicBezTo>
                    <a:pt x="3281" y="536"/>
                    <a:pt x="3203" y="480"/>
                    <a:pt x="3136" y="446"/>
                  </a:cubicBezTo>
                  <a:cubicBezTo>
                    <a:pt x="2846" y="279"/>
                    <a:pt x="2544" y="134"/>
                    <a:pt x="2232" y="22"/>
                  </a:cubicBezTo>
                  <a:lnTo>
                    <a:pt x="216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5580342" y="4266469"/>
              <a:ext cx="86686" cy="18888"/>
            </a:xfrm>
            <a:custGeom>
              <a:avLst/>
              <a:gdLst/>
              <a:ahLst/>
              <a:cxnLst/>
              <a:rect l="l" t="t" r="r" b="b"/>
              <a:pathLst>
                <a:path w="872" h="190" extrusionOk="0">
                  <a:moveTo>
                    <a:pt x="603" y="0"/>
                  </a:moveTo>
                  <a:cubicBezTo>
                    <a:pt x="536" y="11"/>
                    <a:pt x="469" y="33"/>
                    <a:pt x="414" y="45"/>
                  </a:cubicBezTo>
                  <a:lnTo>
                    <a:pt x="213" y="123"/>
                  </a:lnTo>
                  <a:cubicBezTo>
                    <a:pt x="112" y="156"/>
                    <a:pt x="45" y="179"/>
                    <a:pt x="1" y="190"/>
                  </a:cubicBezTo>
                  <a:cubicBezTo>
                    <a:pt x="45" y="179"/>
                    <a:pt x="112" y="167"/>
                    <a:pt x="213" y="134"/>
                  </a:cubicBezTo>
                  <a:cubicBezTo>
                    <a:pt x="369" y="100"/>
                    <a:pt x="592" y="45"/>
                    <a:pt x="8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5577061" y="4286351"/>
              <a:ext cx="3380" cy="1292"/>
            </a:xfrm>
            <a:custGeom>
              <a:avLst/>
              <a:gdLst/>
              <a:ahLst/>
              <a:cxnLst/>
              <a:rect l="l" t="t" r="r" b="b"/>
              <a:pathLst>
                <a:path w="34" h="13" extrusionOk="0">
                  <a:moveTo>
                    <a:pt x="34" y="1"/>
                  </a:moveTo>
                  <a:lnTo>
                    <a:pt x="34" y="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1"/>
            <p:cNvSpPr/>
            <p:nvPr/>
          </p:nvSpPr>
          <p:spPr>
            <a:xfrm>
              <a:off x="5741187" y="4267165"/>
              <a:ext cx="260852" cy="258963"/>
            </a:xfrm>
            <a:custGeom>
              <a:avLst/>
              <a:gdLst/>
              <a:ahLst/>
              <a:cxnLst/>
              <a:rect l="l" t="t" r="r" b="b"/>
              <a:pathLst>
                <a:path w="2624" h="2605" extrusionOk="0">
                  <a:moveTo>
                    <a:pt x="126" y="1"/>
                  </a:moveTo>
                  <a:cubicBezTo>
                    <a:pt x="47" y="1"/>
                    <a:pt x="1" y="4"/>
                    <a:pt x="1" y="4"/>
                  </a:cubicBezTo>
                  <a:cubicBezTo>
                    <a:pt x="1853" y="495"/>
                    <a:pt x="1853" y="1399"/>
                    <a:pt x="1652" y="1712"/>
                  </a:cubicBezTo>
                  <a:cubicBezTo>
                    <a:pt x="1786" y="953"/>
                    <a:pt x="570" y="317"/>
                    <a:pt x="34" y="261"/>
                  </a:cubicBezTo>
                  <a:lnTo>
                    <a:pt x="34" y="261"/>
                  </a:lnTo>
                  <a:cubicBezTo>
                    <a:pt x="1117" y="584"/>
                    <a:pt x="1295" y="2002"/>
                    <a:pt x="1597" y="2604"/>
                  </a:cubicBezTo>
                  <a:cubicBezTo>
                    <a:pt x="2076" y="2258"/>
                    <a:pt x="2623" y="1633"/>
                    <a:pt x="1954" y="763"/>
                  </a:cubicBezTo>
                  <a:cubicBezTo>
                    <a:pt x="1411" y="67"/>
                    <a:pt x="465" y="1"/>
                    <a:pt x="12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5889905" y="4283070"/>
              <a:ext cx="250016" cy="247531"/>
            </a:xfrm>
            <a:custGeom>
              <a:avLst/>
              <a:gdLst/>
              <a:ahLst/>
              <a:cxnLst/>
              <a:rect l="l" t="t" r="r" b="b"/>
              <a:pathLst>
                <a:path w="2515" h="2490" extrusionOk="0">
                  <a:moveTo>
                    <a:pt x="0" y="0"/>
                  </a:moveTo>
                  <a:cubicBezTo>
                    <a:pt x="0" y="0"/>
                    <a:pt x="1094" y="670"/>
                    <a:pt x="1172" y="1462"/>
                  </a:cubicBezTo>
                  <a:cubicBezTo>
                    <a:pt x="1250" y="2255"/>
                    <a:pt x="1350" y="2467"/>
                    <a:pt x="1652" y="2489"/>
                  </a:cubicBezTo>
                  <a:cubicBezTo>
                    <a:pt x="1655" y="2489"/>
                    <a:pt x="1659" y="2489"/>
                    <a:pt x="1663" y="2489"/>
                  </a:cubicBezTo>
                  <a:cubicBezTo>
                    <a:pt x="1967" y="2489"/>
                    <a:pt x="2515" y="1620"/>
                    <a:pt x="1942" y="860"/>
                  </a:cubicBezTo>
                  <a:cubicBezTo>
                    <a:pt x="1427" y="184"/>
                    <a:pt x="871" y="44"/>
                    <a:pt x="660" y="44"/>
                  </a:cubicBezTo>
                  <a:cubicBezTo>
                    <a:pt x="652" y="44"/>
                    <a:pt x="644" y="45"/>
                    <a:pt x="636" y="45"/>
                  </a:cubicBezTo>
                  <a:cubicBezTo>
                    <a:pt x="1138" y="335"/>
                    <a:pt x="1908" y="871"/>
                    <a:pt x="1618" y="1585"/>
                  </a:cubicBezTo>
                  <a:cubicBezTo>
                    <a:pt x="1451" y="1127"/>
                    <a:pt x="815" y="123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6028582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168"/>
                    <a:pt x="1004" y="692"/>
                    <a:pt x="960" y="1641"/>
                  </a:cubicBezTo>
                  <a:cubicBezTo>
                    <a:pt x="960" y="2087"/>
                    <a:pt x="558" y="2500"/>
                    <a:pt x="491" y="2790"/>
                  </a:cubicBezTo>
                  <a:cubicBezTo>
                    <a:pt x="436" y="2986"/>
                    <a:pt x="591" y="3243"/>
                    <a:pt x="869" y="3243"/>
                  </a:cubicBezTo>
                  <a:cubicBezTo>
                    <a:pt x="987" y="3243"/>
                    <a:pt x="1127" y="3197"/>
                    <a:pt x="1283" y="3080"/>
                  </a:cubicBezTo>
                  <a:cubicBezTo>
                    <a:pt x="1808" y="2690"/>
                    <a:pt x="1975" y="1161"/>
                    <a:pt x="658" y="134"/>
                  </a:cubicBezTo>
                  <a:lnTo>
                    <a:pt x="658" y="134"/>
                  </a:lnTo>
                  <a:cubicBezTo>
                    <a:pt x="1038" y="603"/>
                    <a:pt x="1741" y="1540"/>
                    <a:pt x="1250" y="2266"/>
                  </a:cubicBezTo>
                  <a:cubicBezTo>
                    <a:pt x="1272" y="1596"/>
                    <a:pt x="1194" y="64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1"/>
            <p:cNvSpPr/>
            <p:nvPr/>
          </p:nvSpPr>
          <p:spPr>
            <a:xfrm>
              <a:off x="6016354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23" y="78"/>
                  </a:moveTo>
                  <a:cubicBezTo>
                    <a:pt x="90" y="45"/>
                    <a:pt x="45" y="23"/>
                    <a:pt x="0" y="0"/>
                  </a:cubicBezTo>
                  <a:cubicBezTo>
                    <a:pt x="45" y="23"/>
                    <a:pt x="90" y="45"/>
                    <a:pt x="123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1"/>
            <p:cNvSpPr/>
            <p:nvPr/>
          </p:nvSpPr>
          <p:spPr>
            <a:xfrm>
              <a:off x="6133956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1"/>
            <p:cNvSpPr/>
            <p:nvPr/>
          </p:nvSpPr>
          <p:spPr>
            <a:xfrm>
              <a:off x="6128389" y="4337447"/>
              <a:ext cx="176453" cy="400622"/>
            </a:xfrm>
            <a:custGeom>
              <a:avLst/>
              <a:gdLst/>
              <a:ahLst/>
              <a:cxnLst/>
              <a:rect l="l" t="t" r="r" b="b"/>
              <a:pathLst>
                <a:path w="1775" h="4030" extrusionOk="0">
                  <a:moveTo>
                    <a:pt x="67" y="0"/>
                  </a:moveTo>
                  <a:cubicBezTo>
                    <a:pt x="79" y="12"/>
                    <a:pt x="91" y="24"/>
                    <a:pt x="103" y="35"/>
                  </a:cubicBezTo>
                  <a:lnTo>
                    <a:pt x="103" y="35"/>
                  </a:lnTo>
                  <a:cubicBezTo>
                    <a:pt x="88" y="20"/>
                    <a:pt x="76" y="8"/>
                    <a:pt x="67" y="0"/>
                  </a:cubicBezTo>
                  <a:close/>
                  <a:moveTo>
                    <a:pt x="103" y="35"/>
                  </a:moveTo>
                  <a:cubicBezTo>
                    <a:pt x="336" y="271"/>
                    <a:pt x="1250" y="1332"/>
                    <a:pt x="726" y="2433"/>
                  </a:cubicBezTo>
                  <a:cubicBezTo>
                    <a:pt x="402" y="3058"/>
                    <a:pt x="0" y="3404"/>
                    <a:pt x="67" y="3772"/>
                  </a:cubicBezTo>
                  <a:cubicBezTo>
                    <a:pt x="97" y="3935"/>
                    <a:pt x="263" y="4030"/>
                    <a:pt x="477" y="4030"/>
                  </a:cubicBezTo>
                  <a:cubicBezTo>
                    <a:pt x="749" y="4030"/>
                    <a:pt x="1096" y="3877"/>
                    <a:pt x="1340" y="3515"/>
                  </a:cubicBezTo>
                  <a:cubicBezTo>
                    <a:pt x="1775" y="2857"/>
                    <a:pt x="1674" y="1138"/>
                    <a:pt x="570" y="212"/>
                  </a:cubicBezTo>
                  <a:lnTo>
                    <a:pt x="570" y="212"/>
                  </a:lnTo>
                  <a:cubicBezTo>
                    <a:pt x="1194" y="915"/>
                    <a:pt x="1395" y="1897"/>
                    <a:pt x="1128" y="2790"/>
                  </a:cubicBezTo>
                  <a:cubicBezTo>
                    <a:pt x="1150" y="2326"/>
                    <a:pt x="1292" y="1205"/>
                    <a:pt x="103" y="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5568114" y="4266469"/>
              <a:ext cx="15707" cy="12227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101" y="0"/>
                  </a:moveTo>
                  <a:cubicBezTo>
                    <a:pt x="68" y="45"/>
                    <a:pt x="34" y="89"/>
                    <a:pt x="1" y="123"/>
                  </a:cubicBezTo>
                  <a:lnTo>
                    <a:pt x="45" y="123"/>
                  </a:lnTo>
                  <a:cubicBezTo>
                    <a:pt x="79" y="89"/>
                    <a:pt x="112" y="45"/>
                    <a:pt x="1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5539286" y="4278597"/>
              <a:ext cx="32308" cy="30121"/>
            </a:xfrm>
            <a:custGeom>
              <a:avLst/>
              <a:gdLst/>
              <a:ahLst/>
              <a:cxnLst/>
              <a:rect l="l" t="t" r="r" b="b"/>
              <a:pathLst>
                <a:path w="325" h="303" extrusionOk="0">
                  <a:moveTo>
                    <a:pt x="280" y="1"/>
                  </a:moveTo>
                  <a:cubicBezTo>
                    <a:pt x="235" y="57"/>
                    <a:pt x="202" y="101"/>
                    <a:pt x="157" y="146"/>
                  </a:cubicBezTo>
                  <a:cubicBezTo>
                    <a:pt x="68" y="246"/>
                    <a:pt x="1" y="302"/>
                    <a:pt x="1" y="302"/>
                  </a:cubicBezTo>
                  <a:cubicBezTo>
                    <a:pt x="1" y="302"/>
                    <a:pt x="68" y="246"/>
                    <a:pt x="179" y="146"/>
                  </a:cubicBezTo>
                  <a:cubicBezTo>
                    <a:pt x="235" y="101"/>
                    <a:pt x="280" y="45"/>
                    <a:pt x="3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5527058" y="4376615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1017" y="0"/>
                  </a:moveTo>
                  <a:cubicBezTo>
                    <a:pt x="658" y="0"/>
                    <a:pt x="371" y="107"/>
                    <a:pt x="191" y="198"/>
                  </a:cubicBezTo>
                  <a:cubicBezTo>
                    <a:pt x="135" y="320"/>
                    <a:pt x="68" y="432"/>
                    <a:pt x="1" y="544"/>
                  </a:cubicBezTo>
                  <a:cubicBezTo>
                    <a:pt x="80" y="529"/>
                    <a:pt x="166" y="522"/>
                    <a:pt x="257" y="522"/>
                  </a:cubicBezTo>
                  <a:cubicBezTo>
                    <a:pt x="799" y="522"/>
                    <a:pt x="1514" y="763"/>
                    <a:pt x="1887" y="1068"/>
                  </a:cubicBezTo>
                  <a:cubicBezTo>
                    <a:pt x="1675" y="1492"/>
                    <a:pt x="1095" y="1671"/>
                    <a:pt x="693" y="1738"/>
                  </a:cubicBezTo>
                  <a:cubicBezTo>
                    <a:pt x="749" y="1760"/>
                    <a:pt x="804" y="1771"/>
                    <a:pt x="849" y="1793"/>
                  </a:cubicBezTo>
                  <a:cubicBezTo>
                    <a:pt x="1005" y="1860"/>
                    <a:pt x="1150" y="1927"/>
                    <a:pt x="1307" y="2005"/>
                  </a:cubicBezTo>
                  <a:cubicBezTo>
                    <a:pt x="1764" y="1972"/>
                    <a:pt x="2378" y="1782"/>
                    <a:pt x="3137" y="1314"/>
                  </a:cubicBezTo>
                  <a:cubicBezTo>
                    <a:pt x="2342" y="272"/>
                    <a:pt x="1589" y="0"/>
                    <a:pt x="10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5493855" y="4395105"/>
              <a:ext cx="53284" cy="41156"/>
            </a:xfrm>
            <a:custGeom>
              <a:avLst/>
              <a:gdLst/>
              <a:ahLst/>
              <a:cxnLst/>
              <a:rect l="l" t="t" r="r" b="b"/>
              <a:pathLst>
                <a:path w="536" h="414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69" y="34"/>
                    <a:pt x="402" y="79"/>
                    <a:pt x="335" y="123"/>
                  </a:cubicBezTo>
                  <a:cubicBezTo>
                    <a:pt x="335" y="123"/>
                    <a:pt x="0" y="291"/>
                    <a:pt x="134" y="413"/>
                  </a:cubicBezTo>
                  <a:cubicBezTo>
                    <a:pt x="201" y="380"/>
                    <a:pt x="268" y="358"/>
                    <a:pt x="346" y="346"/>
                  </a:cubicBezTo>
                  <a:cubicBezTo>
                    <a:pt x="413" y="235"/>
                    <a:pt x="480" y="123"/>
                    <a:pt x="5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5573681" y="4266469"/>
              <a:ext cx="64418" cy="18888"/>
            </a:xfrm>
            <a:custGeom>
              <a:avLst/>
              <a:gdLst/>
              <a:ahLst/>
              <a:cxnLst/>
              <a:rect l="l" t="t" r="r" b="b"/>
              <a:pathLst>
                <a:path w="648" h="190" extrusionOk="0">
                  <a:moveTo>
                    <a:pt x="123" y="0"/>
                  </a:moveTo>
                  <a:cubicBezTo>
                    <a:pt x="79" y="45"/>
                    <a:pt x="34" y="89"/>
                    <a:pt x="1" y="123"/>
                  </a:cubicBezTo>
                  <a:lnTo>
                    <a:pt x="79" y="145"/>
                  </a:lnTo>
                  <a:lnTo>
                    <a:pt x="68" y="190"/>
                  </a:lnTo>
                  <a:cubicBezTo>
                    <a:pt x="202" y="134"/>
                    <a:pt x="347" y="89"/>
                    <a:pt x="492" y="45"/>
                  </a:cubicBezTo>
                  <a:lnTo>
                    <a:pt x="648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5557080" y="4279690"/>
              <a:ext cx="24455" cy="13420"/>
            </a:xfrm>
            <a:custGeom>
              <a:avLst/>
              <a:gdLst/>
              <a:ahLst/>
              <a:cxnLst/>
              <a:rect l="l" t="t" r="r" b="b"/>
              <a:pathLst>
                <a:path w="246" h="135" extrusionOk="0">
                  <a:moveTo>
                    <a:pt x="156" y="1"/>
                  </a:moveTo>
                  <a:cubicBezTo>
                    <a:pt x="101" y="46"/>
                    <a:pt x="45" y="101"/>
                    <a:pt x="0" y="135"/>
                  </a:cubicBezTo>
                  <a:cubicBezTo>
                    <a:pt x="90" y="124"/>
                    <a:pt x="168" y="90"/>
                    <a:pt x="235" y="57"/>
                  </a:cubicBezTo>
                  <a:lnTo>
                    <a:pt x="246" y="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5621398" y="4266469"/>
              <a:ext cx="20081" cy="5567"/>
            </a:xfrm>
            <a:custGeom>
              <a:avLst/>
              <a:gdLst/>
              <a:ahLst/>
              <a:cxnLst/>
              <a:rect l="l" t="t" r="r" b="b"/>
              <a:pathLst>
                <a:path w="202" h="56" extrusionOk="0">
                  <a:moveTo>
                    <a:pt x="168" y="0"/>
                  </a:moveTo>
                  <a:lnTo>
                    <a:pt x="52" y="38"/>
                  </a:lnTo>
                  <a:lnTo>
                    <a:pt x="52" y="38"/>
                  </a:lnTo>
                  <a:cubicBezTo>
                    <a:pt x="96" y="26"/>
                    <a:pt x="146" y="16"/>
                    <a:pt x="201" y="0"/>
                  </a:cubicBezTo>
                  <a:close/>
                  <a:moveTo>
                    <a:pt x="52" y="38"/>
                  </a:moveTo>
                  <a:lnTo>
                    <a:pt x="52" y="38"/>
                  </a:lnTo>
                  <a:cubicBezTo>
                    <a:pt x="34" y="44"/>
                    <a:pt x="17" y="49"/>
                    <a:pt x="1" y="56"/>
                  </a:cubicBezTo>
                  <a:lnTo>
                    <a:pt x="52" y="38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5572588" y="4266469"/>
              <a:ext cx="12327" cy="12227"/>
            </a:xfrm>
            <a:custGeom>
              <a:avLst/>
              <a:gdLst/>
              <a:ahLst/>
              <a:cxnLst/>
              <a:rect l="l" t="t" r="r" b="b"/>
              <a:pathLst>
                <a:path w="124" h="123" extrusionOk="0">
                  <a:moveTo>
                    <a:pt x="101" y="0"/>
                  </a:moveTo>
                  <a:cubicBezTo>
                    <a:pt x="67" y="45"/>
                    <a:pt x="34" y="89"/>
                    <a:pt x="0" y="123"/>
                  </a:cubicBezTo>
                  <a:cubicBezTo>
                    <a:pt x="34" y="89"/>
                    <a:pt x="79" y="45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5559267" y="4279690"/>
              <a:ext cx="13420" cy="1342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34" y="1"/>
                  </a:moveTo>
                  <a:cubicBezTo>
                    <a:pt x="107" y="23"/>
                    <a:pt x="83" y="47"/>
                    <a:pt x="61" y="70"/>
                  </a:cubicBezTo>
                  <a:lnTo>
                    <a:pt x="61" y="70"/>
                  </a:lnTo>
                  <a:cubicBezTo>
                    <a:pt x="86" y="47"/>
                    <a:pt x="112" y="24"/>
                    <a:pt x="134" y="1"/>
                  </a:cubicBezTo>
                  <a:close/>
                  <a:moveTo>
                    <a:pt x="61" y="70"/>
                  </a:moveTo>
                  <a:cubicBezTo>
                    <a:pt x="38" y="92"/>
                    <a:pt x="17" y="113"/>
                    <a:pt x="1" y="135"/>
                  </a:cubicBezTo>
                  <a:cubicBezTo>
                    <a:pt x="18" y="118"/>
                    <a:pt x="38" y="94"/>
                    <a:pt x="61" y="7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11268" y="4266469"/>
              <a:ext cx="527072" cy="588507"/>
            </a:xfrm>
            <a:custGeom>
              <a:avLst/>
              <a:gdLst/>
              <a:ahLst/>
              <a:cxnLst/>
              <a:rect l="l" t="t" r="r" b="b"/>
              <a:pathLst>
                <a:path w="5302" h="5920" extrusionOk="0">
                  <a:moveTo>
                    <a:pt x="3940" y="0"/>
                  </a:moveTo>
                  <a:cubicBezTo>
                    <a:pt x="4152" y="234"/>
                    <a:pt x="4331" y="491"/>
                    <a:pt x="4476" y="770"/>
                  </a:cubicBezTo>
                  <a:cubicBezTo>
                    <a:pt x="4632" y="1060"/>
                    <a:pt x="4732" y="1373"/>
                    <a:pt x="4788" y="1696"/>
                  </a:cubicBezTo>
                  <a:cubicBezTo>
                    <a:pt x="4844" y="2020"/>
                    <a:pt x="4844" y="2355"/>
                    <a:pt x="4799" y="2678"/>
                  </a:cubicBezTo>
                  <a:cubicBezTo>
                    <a:pt x="4755" y="3002"/>
                    <a:pt x="4665" y="3326"/>
                    <a:pt x="4531" y="3627"/>
                  </a:cubicBezTo>
                  <a:cubicBezTo>
                    <a:pt x="4397" y="3928"/>
                    <a:pt x="4230" y="4218"/>
                    <a:pt x="4029" y="4486"/>
                  </a:cubicBezTo>
                  <a:cubicBezTo>
                    <a:pt x="3929" y="4609"/>
                    <a:pt x="3817" y="4732"/>
                    <a:pt x="3706" y="4854"/>
                  </a:cubicBezTo>
                  <a:lnTo>
                    <a:pt x="3616" y="4944"/>
                  </a:lnTo>
                  <a:lnTo>
                    <a:pt x="3527" y="5011"/>
                  </a:lnTo>
                  <a:cubicBezTo>
                    <a:pt x="3471" y="5066"/>
                    <a:pt x="3404" y="5111"/>
                    <a:pt x="3337" y="5167"/>
                  </a:cubicBezTo>
                  <a:cubicBezTo>
                    <a:pt x="3215" y="5256"/>
                    <a:pt x="3081" y="5334"/>
                    <a:pt x="2947" y="5401"/>
                  </a:cubicBezTo>
                  <a:cubicBezTo>
                    <a:pt x="2802" y="5457"/>
                    <a:pt x="2657" y="5513"/>
                    <a:pt x="2512" y="5535"/>
                  </a:cubicBezTo>
                  <a:cubicBezTo>
                    <a:pt x="2398" y="5552"/>
                    <a:pt x="2284" y="5561"/>
                    <a:pt x="2171" y="5561"/>
                  </a:cubicBezTo>
                  <a:cubicBezTo>
                    <a:pt x="1697" y="5561"/>
                    <a:pt x="1236" y="5411"/>
                    <a:pt x="849" y="5122"/>
                  </a:cubicBezTo>
                  <a:cubicBezTo>
                    <a:pt x="626" y="4977"/>
                    <a:pt x="447" y="4776"/>
                    <a:pt x="324" y="4531"/>
                  </a:cubicBezTo>
                  <a:cubicBezTo>
                    <a:pt x="291" y="4419"/>
                    <a:pt x="280" y="4308"/>
                    <a:pt x="291" y="4185"/>
                  </a:cubicBezTo>
                  <a:cubicBezTo>
                    <a:pt x="302" y="4062"/>
                    <a:pt x="324" y="3950"/>
                    <a:pt x="369" y="3828"/>
                  </a:cubicBezTo>
                  <a:cubicBezTo>
                    <a:pt x="539" y="3403"/>
                    <a:pt x="911" y="3089"/>
                    <a:pt x="1294" y="3089"/>
                  </a:cubicBezTo>
                  <a:cubicBezTo>
                    <a:pt x="1313" y="3089"/>
                    <a:pt x="1332" y="3090"/>
                    <a:pt x="1351" y="3091"/>
                  </a:cubicBezTo>
                  <a:cubicBezTo>
                    <a:pt x="1529" y="3102"/>
                    <a:pt x="1708" y="3180"/>
                    <a:pt x="1853" y="3303"/>
                  </a:cubicBezTo>
                  <a:cubicBezTo>
                    <a:pt x="2065" y="3504"/>
                    <a:pt x="2132" y="3817"/>
                    <a:pt x="2009" y="4096"/>
                  </a:cubicBezTo>
                  <a:cubicBezTo>
                    <a:pt x="1998" y="4118"/>
                    <a:pt x="1987" y="4151"/>
                    <a:pt x="1965" y="4174"/>
                  </a:cubicBezTo>
                  <a:cubicBezTo>
                    <a:pt x="1954" y="4207"/>
                    <a:pt x="1931" y="4229"/>
                    <a:pt x="1909" y="4252"/>
                  </a:cubicBezTo>
                  <a:cubicBezTo>
                    <a:pt x="1864" y="4308"/>
                    <a:pt x="1797" y="4352"/>
                    <a:pt x="1719" y="4375"/>
                  </a:cubicBezTo>
                  <a:cubicBezTo>
                    <a:pt x="1764" y="4363"/>
                    <a:pt x="1808" y="4352"/>
                    <a:pt x="1842" y="4330"/>
                  </a:cubicBezTo>
                  <a:cubicBezTo>
                    <a:pt x="1931" y="4285"/>
                    <a:pt x="2009" y="4207"/>
                    <a:pt x="2065" y="4118"/>
                  </a:cubicBezTo>
                  <a:cubicBezTo>
                    <a:pt x="2132" y="3984"/>
                    <a:pt x="2166" y="3839"/>
                    <a:pt x="2143" y="3694"/>
                  </a:cubicBezTo>
                  <a:cubicBezTo>
                    <a:pt x="2132" y="3515"/>
                    <a:pt x="2054" y="3348"/>
                    <a:pt x="1931" y="3214"/>
                  </a:cubicBezTo>
                  <a:cubicBezTo>
                    <a:pt x="1864" y="3136"/>
                    <a:pt x="1775" y="3069"/>
                    <a:pt x="1686" y="3024"/>
                  </a:cubicBezTo>
                  <a:cubicBezTo>
                    <a:pt x="1541" y="2957"/>
                    <a:pt x="1386" y="2923"/>
                    <a:pt x="1233" y="2923"/>
                  </a:cubicBezTo>
                  <a:cubicBezTo>
                    <a:pt x="1030" y="2923"/>
                    <a:pt x="830" y="2982"/>
                    <a:pt x="659" y="3102"/>
                  </a:cubicBezTo>
                  <a:cubicBezTo>
                    <a:pt x="436" y="3270"/>
                    <a:pt x="257" y="3482"/>
                    <a:pt x="146" y="3738"/>
                  </a:cubicBezTo>
                  <a:cubicBezTo>
                    <a:pt x="34" y="3984"/>
                    <a:pt x="1" y="4263"/>
                    <a:pt x="45" y="4531"/>
                  </a:cubicBezTo>
                  <a:cubicBezTo>
                    <a:pt x="68" y="4553"/>
                    <a:pt x="90" y="4575"/>
                    <a:pt x="112" y="4598"/>
                  </a:cubicBezTo>
                  <a:cubicBezTo>
                    <a:pt x="235" y="4732"/>
                    <a:pt x="347" y="4877"/>
                    <a:pt x="447" y="5022"/>
                  </a:cubicBezTo>
                  <a:cubicBezTo>
                    <a:pt x="480" y="5100"/>
                    <a:pt x="536" y="5178"/>
                    <a:pt x="570" y="5267"/>
                  </a:cubicBezTo>
                  <a:lnTo>
                    <a:pt x="581" y="5290"/>
                  </a:lnTo>
                  <a:cubicBezTo>
                    <a:pt x="614" y="5312"/>
                    <a:pt x="637" y="5334"/>
                    <a:pt x="670" y="5357"/>
                  </a:cubicBezTo>
                  <a:cubicBezTo>
                    <a:pt x="927" y="5569"/>
                    <a:pt x="1228" y="5714"/>
                    <a:pt x="1541" y="5814"/>
                  </a:cubicBezTo>
                  <a:cubicBezTo>
                    <a:pt x="1766" y="5882"/>
                    <a:pt x="2002" y="5919"/>
                    <a:pt x="2235" y="5919"/>
                  </a:cubicBezTo>
                  <a:cubicBezTo>
                    <a:pt x="2347" y="5919"/>
                    <a:pt x="2458" y="5910"/>
                    <a:pt x="2567" y="5892"/>
                  </a:cubicBezTo>
                  <a:cubicBezTo>
                    <a:pt x="2746" y="5859"/>
                    <a:pt x="2924" y="5803"/>
                    <a:pt x="3092" y="5736"/>
                  </a:cubicBezTo>
                  <a:cubicBezTo>
                    <a:pt x="3259" y="5669"/>
                    <a:pt x="3415" y="5580"/>
                    <a:pt x="3560" y="5479"/>
                  </a:cubicBezTo>
                  <a:cubicBezTo>
                    <a:pt x="3639" y="5423"/>
                    <a:pt x="3706" y="5368"/>
                    <a:pt x="3784" y="5301"/>
                  </a:cubicBezTo>
                  <a:lnTo>
                    <a:pt x="3884" y="5211"/>
                  </a:lnTo>
                  <a:lnTo>
                    <a:pt x="3973" y="5122"/>
                  </a:lnTo>
                  <a:cubicBezTo>
                    <a:pt x="4107" y="4999"/>
                    <a:pt x="4230" y="4866"/>
                    <a:pt x="4331" y="4720"/>
                  </a:cubicBezTo>
                  <a:cubicBezTo>
                    <a:pt x="4554" y="4430"/>
                    <a:pt x="4743" y="4118"/>
                    <a:pt x="4888" y="3794"/>
                  </a:cubicBezTo>
                  <a:cubicBezTo>
                    <a:pt x="5045" y="3448"/>
                    <a:pt x="5145" y="3102"/>
                    <a:pt x="5201" y="2734"/>
                  </a:cubicBezTo>
                  <a:cubicBezTo>
                    <a:pt x="5301" y="1998"/>
                    <a:pt x="5167" y="1250"/>
                    <a:pt x="4822" y="580"/>
                  </a:cubicBezTo>
                  <a:cubicBezTo>
                    <a:pt x="4710" y="379"/>
                    <a:pt x="4587" y="179"/>
                    <a:pt x="44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07696" y="4616392"/>
              <a:ext cx="116707" cy="87878"/>
            </a:xfrm>
            <a:custGeom>
              <a:avLst/>
              <a:gdLst/>
              <a:ahLst/>
              <a:cxnLst/>
              <a:rect l="l" t="t" r="r" b="b"/>
              <a:pathLst>
                <a:path w="1174" h="884" extrusionOk="0">
                  <a:moveTo>
                    <a:pt x="608" y="1"/>
                  </a:moveTo>
                  <a:cubicBezTo>
                    <a:pt x="514" y="1"/>
                    <a:pt x="415" y="33"/>
                    <a:pt x="325" y="107"/>
                  </a:cubicBezTo>
                  <a:cubicBezTo>
                    <a:pt x="0" y="382"/>
                    <a:pt x="222" y="883"/>
                    <a:pt x="601" y="883"/>
                  </a:cubicBezTo>
                  <a:cubicBezTo>
                    <a:pt x="651" y="883"/>
                    <a:pt x="705" y="874"/>
                    <a:pt x="760" y="855"/>
                  </a:cubicBezTo>
                  <a:lnTo>
                    <a:pt x="760" y="855"/>
                  </a:lnTo>
                  <a:lnTo>
                    <a:pt x="693" y="866"/>
                  </a:lnTo>
                  <a:cubicBezTo>
                    <a:pt x="749" y="855"/>
                    <a:pt x="805" y="832"/>
                    <a:pt x="861" y="799"/>
                  </a:cubicBezTo>
                  <a:cubicBezTo>
                    <a:pt x="917" y="754"/>
                    <a:pt x="961" y="709"/>
                    <a:pt x="995" y="654"/>
                  </a:cubicBezTo>
                  <a:cubicBezTo>
                    <a:pt x="1173" y="330"/>
                    <a:pt x="911" y="1"/>
                    <a:pt x="6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91194" y="4266469"/>
              <a:ext cx="96527" cy="78832"/>
            </a:xfrm>
            <a:custGeom>
              <a:avLst/>
              <a:gdLst/>
              <a:ahLst/>
              <a:cxnLst/>
              <a:rect l="l" t="t" r="r" b="b"/>
              <a:pathLst>
                <a:path w="971" h="793" extrusionOk="0">
                  <a:moveTo>
                    <a:pt x="0" y="0"/>
                  </a:moveTo>
                  <a:cubicBezTo>
                    <a:pt x="130" y="617"/>
                    <a:pt x="249" y="793"/>
                    <a:pt x="500" y="793"/>
                  </a:cubicBezTo>
                  <a:cubicBezTo>
                    <a:pt x="508" y="793"/>
                    <a:pt x="516" y="793"/>
                    <a:pt x="525" y="792"/>
                  </a:cubicBezTo>
                  <a:cubicBezTo>
                    <a:pt x="714" y="792"/>
                    <a:pt x="960" y="435"/>
                    <a:pt x="9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1"/>
            <p:cNvSpPr/>
            <p:nvPr/>
          </p:nvSpPr>
          <p:spPr>
            <a:xfrm>
              <a:off x="168038" y="4266469"/>
              <a:ext cx="119590" cy="165418"/>
            </a:xfrm>
            <a:custGeom>
              <a:avLst/>
              <a:gdLst/>
              <a:ahLst/>
              <a:cxnLst/>
              <a:rect l="l" t="t" r="r" b="b"/>
              <a:pathLst>
                <a:path w="1203" h="1664" extrusionOk="0">
                  <a:moveTo>
                    <a:pt x="377" y="0"/>
                  </a:moveTo>
                  <a:cubicBezTo>
                    <a:pt x="377" y="33"/>
                    <a:pt x="388" y="78"/>
                    <a:pt x="388" y="123"/>
                  </a:cubicBezTo>
                  <a:cubicBezTo>
                    <a:pt x="410" y="558"/>
                    <a:pt x="75" y="982"/>
                    <a:pt x="31" y="1261"/>
                  </a:cubicBezTo>
                  <a:cubicBezTo>
                    <a:pt x="1" y="1447"/>
                    <a:pt x="150" y="1664"/>
                    <a:pt x="392" y="1664"/>
                  </a:cubicBezTo>
                  <a:cubicBezTo>
                    <a:pt x="513" y="1664"/>
                    <a:pt x="656" y="1610"/>
                    <a:pt x="812" y="1473"/>
                  </a:cubicBezTo>
                  <a:cubicBezTo>
                    <a:pt x="1080" y="1228"/>
                    <a:pt x="1202" y="625"/>
                    <a:pt x="990" y="0"/>
                  </a:cubicBezTo>
                  <a:lnTo>
                    <a:pt x="789" y="0"/>
                  </a:lnTo>
                  <a:cubicBezTo>
                    <a:pt x="845" y="234"/>
                    <a:pt x="823" y="480"/>
                    <a:pt x="700" y="692"/>
                  </a:cubicBezTo>
                  <a:cubicBezTo>
                    <a:pt x="689" y="458"/>
                    <a:pt x="656" y="223"/>
                    <a:pt x="5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1"/>
            <p:cNvSpPr/>
            <p:nvPr/>
          </p:nvSpPr>
          <p:spPr>
            <a:xfrm>
              <a:off x="227584" y="4266469"/>
              <a:ext cx="152097" cy="266419"/>
            </a:xfrm>
            <a:custGeom>
              <a:avLst/>
              <a:gdLst/>
              <a:ahLst/>
              <a:cxnLst/>
              <a:rect l="l" t="t" r="r" b="b"/>
              <a:pathLst>
                <a:path w="1530" h="2680" extrusionOk="0">
                  <a:moveTo>
                    <a:pt x="592" y="0"/>
                  </a:moveTo>
                  <a:cubicBezTo>
                    <a:pt x="737" y="357"/>
                    <a:pt x="737" y="759"/>
                    <a:pt x="614" y="1127"/>
                  </a:cubicBezTo>
                  <a:cubicBezTo>
                    <a:pt x="369" y="1752"/>
                    <a:pt x="1" y="2131"/>
                    <a:pt x="101" y="2466"/>
                  </a:cubicBezTo>
                  <a:cubicBezTo>
                    <a:pt x="141" y="2604"/>
                    <a:pt x="282" y="2680"/>
                    <a:pt x="459" y="2680"/>
                  </a:cubicBezTo>
                  <a:cubicBezTo>
                    <a:pt x="727" y="2680"/>
                    <a:pt x="1080" y="2506"/>
                    <a:pt x="1295" y="2109"/>
                  </a:cubicBezTo>
                  <a:cubicBezTo>
                    <a:pt x="1530" y="1663"/>
                    <a:pt x="1496" y="770"/>
                    <a:pt x="1106" y="0"/>
                  </a:cubicBezTo>
                  <a:lnTo>
                    <a:pt x="916" y="0"/>
                  </a:lnTo>
                  <a:cubicBezTo>
                    <a:pt x="1083" y="458"/>
                    <a:pt x="1128" y="960"/>
                    <a:pt x="1027" y="1440"/>
                  </a:cubicBezTo>
                  <a:cubicBezTo>
                    <a:pt x="1039" y="937"/>
                    <a:pt x="938" y="446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1"/>
            <p:cNvSpPr/>
            <p:nvPr/>
          </p:nvSpPr>
          <p:spPr>
            <a:xfrm>
              <a:off x="128870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2846" y="1"/>
                  </a:moveTo>
                  <a:cubicBezTo>
                    <a:pt x="3014" y="971"/>
                    <a:pt x="2835" y="2366"/>
                    <a:pt x="1842" y="3014"/>
                  </a:cubicBezTo>
                  <a:cubicBezTo>
                    <a:pt x="2121" y="2612"/>
                    <a:pt x="1953" y="1630"/>
                    <a:pt x="1183" y="1563"/>
                  </a:cubicBezTo>
                  <a:lnTo>
                    <a:pt x="1183" y="1563"/>
                  </a:lnTo>
                  <a:cubicBezTo>
                    <a:pt x="1496" y="1909"/>
                    <a:pt x="1607" y="2545"/>
                    <a:pt x="1273" y="2969"/>
                  </a:cubicBezTo>
                  <a:cubicBezTo>
                    <a:pt x="1050" y="3232"/>
                    <a:pt x="725" y="3375"/>
                    <a:pt x="395" y="3375"/>
                  </a:cubicBezTo>
                  <a:cubicBezTo>
                    <a:pt x="262" y="3375"/>
                    <a:pt x="129" y="3352"/>
                    <a:pt x="1" y="3304"/>
                  </a:cubicBezTo>
                  <a:lnTo>
                    <a:pt x="1" y="3304"/>
                  </a:lnTo>
                  <a:cubicBezTo>
                    <a:pt x="1" y="3304"/>
                    <a:pt x="374" y="3769"/>
                    <a:pt x="1038" y="3769"/>
                  </a:cubicBezTo>
                  <a:cubicBezTo>
                    <a:pt x="1327" y="3769"/>
                    <a:pt x="1672" y="3681"/>
                    <a:pt x="2065" y="3426"/>
                  </a:cubicBezTo>
                  <a:cubicBezTo>
                    <a:pt x="3348" y="2578"/>
                    <a:pt x="3304" y="603"/>
                    <a:pt x="28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519353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324" y="446"/>
                    <a:pt x="536" y="949"/>
                    <a:pt x="648" y="1484"/>
                  </a:cubicBezTo>
                  <a:cubicBezTo>
                    <a:pt x="1306" y="1194"/>
                    <a:pt x="1563" y="603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082908" y="4909850"/>
              <a:ext cx="26741" cy="30022"/>
            </a:xfrm>
            <a:custGeom>
              <a:avLst/>
              <a:gdLst/>
              <a:ahLst/>
              <a:cxnLst/>
              <a:rect l="l" t="t" r="r" b="b"/>
              <a:pathLst>
                <a:path w="269" h="302" extrusionOk="0">
                  <a:moveTo>
                    <a:pt x="269" y="0"/>
                  </a:moveTo>
                  <a:lnTo>
                    <a:pt x="269" y="0"/>
                  </a:lnTo>
                  <a:cubicBezTo>
                    <a:pt x="268" y="1"/>
                    <a:pt x="179" y="68"/>
                    <a:pt x="45" y="213"/>
                  </a:cubicBezTo>
                  <a:cubicBezTo>
                    <a:pt x="23" y="246"/>
                    <a:pt x="12" y="268"/>
                    <a:pt x="1" y="302"/>
                  </a:cubicBezTo>
                  <a:lnTo>
                    <a:pt x="56" y="235"/>
                  </a:lnTo>
                  <a:cubicBezTo>
                    <a:pt x="190" y="90"/>
                    <a:pt x="268" y="1"/>
                    <a:pt x="2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667538" y="4266469"/>
              <a:ext cx="243057" cy="335111"/>
            </a:xfrm>
            <a:custGeom>
              <a:avLst/>
              <a:gdLst/>
              <a:ahLst/>
              <a:cxnLst/>
              <a:rect l="l" t="t" r="r" b="b"/>
              <a:pathLst>
                <a:path w="2445" h="3371" extrusionOk="0">
                  <a:moveTo>
                    <a:pt x="1" y="0"/>
                  </a:moveTo>
                  <a:cubicBezTo>
                    <a:pt x="45" y="234"/>
                    <a:pt x="101" y="469"/>
                    <a:pt x="179" y="703"/>
                  </a:cubicBezTo>
                  <a:cubicBezTo>
                    <a:pt x="313" y="781"/>
                    <a:pt x="380" y="826"/>
                    <a:pt x="380" y="826"/>
                  </a:cubicBezTo>
                  <a:cubicBezTo>
                    <a:pt x="380" y="826"/>
                    <a:pt x="503" y="1116"/>
                    <a:pt x="637" y="1384"/>
                  </a:cubicBezTo>
                  <a:cubicBezTo>
                    <a:pt x="559" y="1317"/>
                    <a:pt x="469" y="1261"/>
                    <a:pt x="380" y="1216"/>
                  </a:cubicBezTo>
                  <a:lnTo>
                    <a:pt x="380" y="1239"/>
                  </a:lnTo>
                  <a:cubicBezTo>
                    <a:pt x="425" y="1328"/>
                    <a:pt x="458" y="1395"/>
                    <a:pt x="492" y="1473"/>
                  </a:cubicBezTo>
                  <a:lnTo>
                    <a:pt x="525" y="1529"/>
                  </a:lnTo>
                  <a:lnTo>
                    <a:pt x="536" y="1562"/>
                  </a:lnTo>
                  <a:lnTo>
                    <a:pt x="548" y="1596"/>
                  </a:lnTo>
                  <a:lnTo>
                    <a:pt x="615" y="1707"/>
                  </a:lnTo>
                  <a:cubicBezTo>
                    <a:pt x="659" y="1774"/>
                    <a:pt x="693" y="1852"/>
                    <a:pt x="737" y="1919"/>
                  </a:cubicBezTo>
                  <a:lnTo>
                    <a:pt x="748" y="1942"/>
                  </a:lnTo>
                  <a:cubicBezTo>
                    <a:pt x="894" y="2020"/>
                    <a:pt x="1027" y="2120"/>
                    <a:pt x="1139" y="2243"/>
                  </a:cubicBezTo>
                  <a:lnTo>
                    <a:pt x="1965" y="3136"/>
                  </a:lnTo>
                  <a:cubicBezTo>
                    <a:pt x="2076" y="3192"/>
                    <a:pt x="2188" y="3236"/>
                    <a:pt x="2288" y="3292"/>
                  </a:cubicBezTo>
                  <a:cubicBezTo>
                    <a:pt x="2344" y="3314"/>
                    <a:pt x="2389" y="3337"/>
                    <a:pt x="2445" y="3370"/>
                  </a:cubicBezTo>
                  <a:cubicBezTo>
                    <a:pt x="2355" y="3292"/>
                    <a:pt x="2277" y="3225"/>
                    <a:pt x="2188" y="3158"/>
                  </a:cubicBezTo>
                  <a:cubicBezTo>
                    <a:pt x="1976" y="2957"/>
                    <a:pt x="1764" y="2745"/>
                    <a:pt x="1574" y="2511"/>
                  </a:cubicBezTo>
                  <a:cubicBezTo>
                    <a:pt x="1373" y="2277"/>
                    <a:pt x="1195" y="2020"/>
                    <a:pt x="1039" y="1752"/>
                  </a:cubicBezTo>
                  <a:cubicBezTo>
                    <a:pt x="1005" y="1674"/>
                    <a:pt x="960" y="1607"/>
                    <a:pt x="927" y="1540"/>
                  </a:cubicBezTo>
                  <a:lnTo>
                    <a:pt x="871" y="1428"/>
                  </a:lnTo>
                  <a:lnTo>
                    <a:pt x="860" y="1406"/>
                  </a:lnTo>
                  <a:cubicBezTo>
                    <a:pt x="860" y="1406"/>
                    <a:pt x="849" y="1384"/>
                    <a:pt x="849" y="1373"/>
                  </a:cubicBezTo>
                  <a:lnTo>
                    <a:pt x="815" y="1317"/>
                  </a:lnTo>
                  <a:cubicBezTo>
                    <a:pt x="782" y="1239"/>
                    <a:pt x="748" y="1172"/>
                    <a:pt x="715" y="1094"/>
                  </a:cubicBezTo>
                  <a:lnTo>
                    <a:pt x="637" y="859"/>
                  </a:lnTo>
                  <a:cubicBezTo>
                    <a:pt x="525" y="580"/>
                    <a:pt x="447" y="290"/>
                    <a:pt x="3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856119" y="4578119"/>
              <a:ext cx="135496" cy="104381"/>
            </a:xfrm>
            <a:custGeom>
              <a:avLst/>
              <a:gdLst/>
              <a:ahLst/>
              <a:cxnLst/>
              <a:rect l="l" t="t" r="r" b="b"/>
              <a:pathLst>
                <a:path w="1363" h="1050" extrusionOk="0">
                  <a:moveTo>
                    <a:pt x="68" y="1"/>
                  </a:moveTo>
                  <a:lnTo>
                    <a:pt x="146" y="90"/>
                  </a:lnTo>
                  <a:cubicBezTo>
                    <a:pt x="101" y="124"/>
                    <a:pt x="57" y="135"/>
                    <a:pt x="1" y="135"/>
                  </a:cubicBezTo>
                  <a:cubicBezTo>
                    <a:pt x="258" y="358"/>
                    <a:pt x="525" y="559"/>
                    <a:pt x="815" y="737"/>
                  </a:cubicBezTo>
                  <a:cubicBezTo>
                    <a:pt x="1005" y="849"/>
                    <a:pt x="1184" y="961"/>
                    <a:pt x="1362" y="1050"/>
                  </a:cubicBezTo>
                  <a:lnTo>
                    <a:pt x="1362" y="804"/>
                  </a:lnTo>
                  <a:cubicBezTo>
                    <a:pt x="1217" y="715"/>
                    <a:pt x="1083" y="637"/>
                    <a:pt x="949" y="536"/>
                  </a:cubicBezTo>
                  <a:cubicBezTo>
                    <a:pt x="815" y="447"/>
                    <a:pt x="670" y="336"/>
                    <a:pt x="548" y="235"/>
                  </a:cubicBezTo>
                  <a:cubicBezTo>
                    <a:pt x="492" y="202"/>
                    <a:pt x="447" y="179"/>
                    <a:pt x="391" y="157"/>
                  </a:cubicBezTo>
                  <a:cubicBezTo>
                    <a:pt x="291" y="101"/>
                    <a:pt x="179" y="57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835044" y="4823165"/>
              <a:ext cx="392868" cy="198820"/>
            </a:xfrm>
            <a:custGeom>
              <a:avLst/>
              <a:gdLst/>
              <a:ahLst/>
              <a:cxnLst/>
              <a:rect l="l" t="t" r="r" b="b"/>
              <a:pathLst>
                <a:path w="3952" h="2000" extrusionOk="0">
                  <a:moveTo>
                    <a:pt x="1735" y="0"/>
                  </a:moveTo>
                  <a:cubicBezTo>
                    <a:pt x="1656" y="0"/>
                    <a:pt x="1577" y="4"/>
                    <a:pt x="1496" y="13"/>
                  </a:cubicBezTo>
                  <a:cubicBezTo>
                    <a:pt x="90" y="158"/>
                    <a:pt x="1" y="1230"/>
                    <a:pt x="101" y="2000"/>
                  </a:cubicBezTo>
                  <a:cubicBezTo>
                    <a:pt x="739" y="1795"/>
                    <a:pt x="1747" y="1105"/>
                    <a:pt x="2754" y="1105"/>
                  </a:cubicBezTo>
                  <a:cubicBezTo>
                    <a:pt x="3068" y="1105"/>
                    <a:pt x="3381" y="1172"/>
                    <a:pt x="3683" y="1341"/>
                  </a:cubicBezTo>
                  <a:cubicBezTo>
                    <a:pt x="3351" y="1058"/>
                    <a:pt x="2551" y="730"/>
                    <a:pt x="1860" y="730"/>
                  </a:cubicBezTo>
                  <a:cubicBezTo>
                    <a:pt x="1462" y="730"/>
                    <a:pt x="1099" y="839"/>
                    <a:pt x="882" y="1129"/>
                  </a:cubicBezTo>
                  <a:cubicBezTo>
                    <a:pt x="949" y="848"/>
                    <a:pt x="1280" y="452"/>
                    <a:pt x="1988" y="452"/>
                  </a:cubicBezTo>
                  <a:cubicBezTo>
                    <a:pt x="2462" y="452"/>
                    <a:pt x="3105" y="630"/>
                    <a:pt x="3951" y="1140"/>
                  </a:cubicBezTo>
                  <a:cubicBezTo>
                    <a:pt x="3951" y="1140"/>
                    <a:pt x="3019" y="0"/>
                    <a:pt x="173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675292" y="4707650"/>
              <a:ext cx="405096" cy="187885"/>
            </a:xfrm>
            <a:custGeom>
              <a:avLst/>
              <a:gdLst/>
              <a:ahLst/>
              <a:cxnLst/>
              <a:rect l="l" t="t" r="r" b="b"/>
              <a:pathLst>
                <a:path w="4075" h="1890" extrusionOk="0">
                  <a:moveTo>
                    <a:pt x="1959" y="1"/>
                  </a:moveTo>
                  <a:cubicBezTo>
                    <a:pt x="1828" y="1"/>
                    <a:pt x="1689" y="8"/>
                    <a:pt x="1541" y="26"/>
                  </a:cubicBezTo>
                  <a:cubicBezTo>
                    <a:pt x="302" y="160"/>
                    <a:pt x="1" y="1499"/>
                    <a:pt x="291" y="1755"/>
                  </a:cubicBezTo>
                  <a:cubicBezTo>
                    <a:pt x="385" y="1842"/>
                    <a:pt x="482" y="1889"/>
                    <a:pt x="600" y="1889"/>
                  </a:cubicBezTo>
                  <a:cubicBezTo>
                    <a:pt x="831" y="1889"/>
                    <a:pt x="1143" y="1708"/>
                    <a:pt x="1675" y="1287"/>
                  </a:cubicBezTo>
                  <a:cubicBezTo>
                    <a:pt x="2027" y="1007"/>
                    <a:pt x="2524" y="927"/>
                    <a:pt x="2974" y="927"/>
                  </a:cubicBezTo>
                  <a:cubicBezTo>
                    <a:pt x="3564" y="927"/>
                    <a:pt x="4074" y="1064"/>
                    <a:pt x="4074" y="1064"/>
                  </a:cubicBezTo>
                  <a:cubicBezTo>
                    <a:pt x="3704" y="772"/>
                    <a:pt x="3202" y="671"/>
                    <a:pt x="2707" y="671"/>
                  </a:cubicBezTo>
                  <a:cubicBezTo>
                    <a:pt x="2085" y="671"/>
                    <a:pt x="1474" y="831"/>
                    <a:pt x="1150" y="974"/>
                  </a:cubicBezTo>
                  <a:cubicBezTo>
                    <a:pt x="1380" y="471"/>
                    <a:pt x="1852" y="321"/>
                    <a:pt x="2346" y="321"/>
                  </a:cubicBezTo>
                  <a:cubicBezTo>
                    <a:pt x="2740" y="321"/>
                    <a:pt x="3148" y="417"/>
                    <a:pt x="3460" y="506"/>
                  </a:cubicBezTo>
                  <a:cubicBezTo>
                    <a:pt x="3334" y="350"/>
                    <a:pt x="2836" y="1"/>
                    <a:pt x="19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528663" y="4650291"/>
              <a:ext cx="415236" cy="276161"/>
            </a:xfrm>
            <a:custGeom>
              <a:avLst/>
              <a:gdLst/>
              <a:ahLst/>
              <a:cxnLst/>
              <a:rect l="l" t="t" r="r" b="b"/>
              <a:pathLst>
                <a:path w="4177" h="2778" extrusionOk="0">
                  <a:moveTo>
                    <a:pt x="2822" y="1"/>
                  </a:moveTo>
                  <a:cubicBezTo>
                    <a:pt x="1030" y="1"/>
                    <a:pt x="1" y="1339"/>
                    <a:pt x="92" y="2098"/>
                  </a:cubicBezTo>
                  <a:cubicBezTo>
                    <a:pt x="152" y="2596"/>
                    <a:pt x="421" y="2778"/>
                    <a:pt x="669" y="2778"/>
                  </a:cubicBezTo>
                  <a:cubicBezTo>
                    <a:pt x="838" y="2778"/>
                    <a:pt x="997" y="2693"/>
                    <a:pt x="1074" y="2567"/>
                  </a:cubicBezTo>
                  <a:cubicBezTo>
                    <a:pt x="1275" y="2243"/>
                    <a:pt x="1308" y="1507"/>
                    <a:pt x="1721" y="1094"/>
                  </a:cubicBezTo>
                  <a:cubicBezTo>
                    <a:pt x="2236" y="553"/>
                    <a:pt x="2852" y="413"/>
                    <a:pt x="3351" y="413"/>
                  </a:cubicBezTo>
                  <a:cubicBezTo>
                    <a:pt x="3717" y="413"/>
                    <a:pt x="4021" y="489"/>
                    <a:pt x="4176" y="536"/>
                  </a:cubicBezTo>
                  <a:cubicBezTo>
                    <a:pt x="3761" y="398"/>
                    <a:pt x="3389" y="340"/>
                    <a:pt x="3055" y="340"/>
                  </a:cubicBezTo>
                  <a:cubicBezTo>
                    <a:pt x="2010" y="340"/>
                    <a:pt x="1341" y="910"/>
                    <a:pt x="884" y="1384"/>
                  </a:cubicBezTo>
                  <a:cubicBezTo>
                    <a:pt x="1108" y="279"/>
                    <a:pt x="2614" y="101"/>
                    <a:pt x="3395" y="45"/>
                  </a:cubicBezTo>
                  <a:cubicBezTo>
                    <a:pt x="3197" y="15"/>
                    <a:pt x="3005" y="1"/>
                    <a:pt x="282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943799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0" y="1"/>
                  </a:moveTo>
                  <a:cubicBezTo>
                    <a:pt x="67" y="23"/>
                    <a:pt x="112" y="34"/>
                    <a:pt x="1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1"/>
            <p:cNvSpPr/>
            <p:nvPr/>
          </p:nvSpPr>
          <p:spPr>
            <a:xfrm>
              <a:off x="1804028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353502" y="4603071"/>
              <a:ext cx="450626" cy="371396"/>
            </a:xfrm>
            <a:custGeom>
              <a:avLst/>
              <a:gdLst/>
              <a:ahLst/>
              <a:cxnLst/>
              <a:rect l="l" t="t" r="r" b="b"/>
              <a:pathLst>
                <a:path w="4533" h="3736" extrusionOk="0">
                  <a:moveTo>
                    <a:pt x="3618" y="1"/>
                  </a:moveTo>
                  <a:cubicBezTo>
                    <a:pt x="1901" y="1"/>
                    <a:pt x="401" y="1328"/>
                    <a:pt x="191" y="2261"/>
                  </a:cubicBezTo>
                  <a:cubicBezTo>
                    <a:pt x="1" y="3108"/>
                    <a:pt x="493" y="3736"/>
                    <a:pt x="891" y="3736"/>
                  </a:cubicBezTo>
                  <a:cubicBezTo>
                    <a:pt x="959" y="3736"/>
                    <a:pt x="1025" y="3717"/>
                    <a:pt x="1084" y="3678"/>
                  </a:cubicBezTo>
                  <a:cubicBezTo>
                    <a:pt x="1486" y="3410"/>
                    <a:pt x="1452" y="2718"/>
                    <a:pt x="1754" y="1870"/>
                  </a:cubicBezTo>
                  <a:cubicBezTo>
                    <a:pt x="2300" y="408"/>
                    <a:pt x="4086" y="297"/>
                    <a:pt x="4532" y="297"/>
                  </a:cubicBezTo>
                  <a:cubicBezTo>
                    <a:pt x="4471" y="295"/>
                    <a:pt x="4411" y="294"/>
                    <a:pt x="4352" y="294"/>
                  </a:cubicBezTo>
                  <a:cubicBezTo>
                    <a:pt x="2327" y="294"/>
                    <a:pt x="1452" y="1381"/>
                    <a:pt x="1051" y="1814"/>
                  </a:cubicBezTo>
                  <a:cubicBezTo>
                    <a:pt x="1642" y="754"/>
                    <a:pt x="2736" y="73"/>
                    <a:pt x="3952" y="18"/>
                  </a:cubicBezTo>
                  <a:cubicBezTo>
                    <a:pt x="3840" y="6"/>
                    <a:pt x="3728" y="1"/>
                    <a:pt x="36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940419" y="4373831"/>
              <a:ext cx="159851" cy="324275"/>
            </a:xfrm>
            <a:custGeom>
              <a:avLst/>
              <a:gdLst/>
              <a:ahLst/>
              <a:cxnLst/>
              <a:rect l="l" t="t" r="r" b="b"/>
              <a:pathLst>
                <a:path w="1608" h="3262" extrusionOk="0">
                  <a:moveTo>
                    <a:pt x="1504" y="1"/>
                  </a:moveTo>
                  <a:cubicBezTo>
                    <a:pt x="871" y="1"/>
                    <a:pt x="90" y="210"/>
                    <a:pt x="79" y="1330"/>
                  </a:cubicBezTo>
                  <a:cubicBezTo>
                    <a:pt x="79" y="2513"/>
                    <a:pt x="1240" y="3261"/>
                    <a:pt x="1240" y="3261"/>
                  </a:cubicBezTo>
                  <a:cubicBezTo>
                    <a:pt x="1" y="1632"/>
                    <a:pt x="581" y="862"/>
                    <a:pt x="961" y="728"/>
                  </a:cubicBezTo>
                  <a:lnTo>
                    <a:pt x="961" y="728"/>
                  </a:lnTo>
                  <a:cubicBezTo>
                    <a:pt x="347" y="1286"/>
                    <a:pt x="961" y="2636"/>
                    <a:pt x="1374" y="3027"/>
                  </a:cubicBezTo>
                  <a:cubicBezTo>
                    <a:pt x="682" y="2045"/>
                    <a:pt x="1463" y="728"/>
                    <a:pt x="1608" y="2"/>
                  </a:cubicBezTo>
                  <a:cubicBezTo>
                    <a:pt x="1574" y="1"/>
                    <a:pt x="1539" y="1"/>
                    <a:pt x="15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1"/>
            <p:cNvSpPr/>
            <p:nvPr/>
          </p:nvSpPr>
          <p:spPr>
            <a:xfrm>
              <a:off x="1840611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938" y="0"/>
                  </a:moveTo>
                  <a:cubicBezTo>
                    <a:pt x="380" y="145"/>
                    <a:pt x="1" y="647"/>
                    <a:pt x="12" y="1216"/>
                  </a:cubicBezTo>
                  <a:cubicBezTo>
                    <a:pt x="1" y="2176"/>
                    <a:pt x="414" y="2656"/>
                    <a:pt x="581" y="2768"/>
                  </a:cubicBezTo>
                  <a:cubicBezTo>
                    <a:pt x="347" y="2198"/>
                    <a:pt x="45" y="1228"/>
                    <a:pt x="759" y="815"/>
                  </a:cubicBezTo>
                  <a:lnTo>
                    <a:pt x="759" y="815"/>
                  </a:lnTo>
                  <a:cubicBezTo>
                    <a:pt x="592" y="1317"/>
                    <a:pt x="480" y="2589"/>
                    <a:pt x="1094" y="3225"/>
                  </a:cubicBezTo>
                  <a:cubicBezTo>
                    <a:pt x="1094" y="3225"/>
                    <a:pt x="603" y="1942"/>
                    <a:pt x="1061" y="1228"/>
                  </a:cubicBezTo>
                  <a:cubicBezTo>
                    <a:pt x="1518" y="502"/>
                    <a:pt x="1574" y="246"/>
                    <a:pt x="1329" y="33"/>
                  </a:cubicBezTo>
                  <a:cubicBezTo>
                    <a:pt x="1317" y="22"/>
                    <a:pt x="1295" y="11"/>
                    <a:pt x="128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1"/>
            <p:cNvSpPr/>
            <p:nvPr/>
          </p:nvSpPr>
          <p:spPr>
            <a:xfrm>
              <a:off x="1804028" y="4266469"/>
              <a:ext cx="76645" cy="210849"/>
            </a:xfrm>
            <a:custGeom>
              <a:avLst/>
              <a:gdLst/>
              <a:ahLst/>
              <a:cxnLst/>
              <a:rect l="l" t="t" r="r" b="b"/>
              <a:pathLst>
                <a:path w="771" h="2121" extrusionOk="0">
                  <a:moveTo>
                    <a:pt x="413" y="0"/>
                  </a:moveTo>
                  <a:cubicBezTo>
                    <a:pt x="134" y="524"/>
                    <a:pt x="0" y="1205"/>
                    <a:pt x="391" y="2120"/>
                  </a:cubicBezTo>
                  <a:cubicBezTo>
                    <a:pt x="257" y="1774"/>
                    <a:pt x="12" y="870"/>
                    <a:pt x="670" y="100"/>
                  </a:cubicBezTo>
                  <a:cubicBezTo>
                    <a:pt x="703" y="67"/>
                    <a:pt x="737" y="33"/>
                    <a:pt x="7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1"/>
            <p:cNvSpPr/>
            <p:nvPr/>
          </p:nvSpPr>
          <p:spPr>
            <a:xfrm>
              <a:off x="1842798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1" y="0"/>
                  </a:moveTo>
                  <a:cubicBezTo>
                    <a:pt x="23" y="56"/>
                    <a:pt x="46" y="101"/>
                    <a:pt x="68" y="145"/>
                  </a:cubicBezTo>
                  <a:cubicBezTo>
                    <a:pt x="46" y="101"/>
                    <a:pt x="23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784047" y="4266469"/>
              <a:ext cx="36682" cy="156471"/>
            </a:xfrm>
            <a:custGeom>
              <a:avLst/>
              <a:gdLst/>
              <a:ahLst/>
              <a:cxnLst/>
              <a:rect l="l" t="t" r="r" b="b"/>
              <a:pathLst>
                <a:path w="369" h="1574" extrusionOk="0">
                  <a:moveTo>
                    <a:pt x="168" y="0"/>
                  </a:moveTo>
                  <a:cubicBezTo>
                    <a:pt x="12" y="513"/>
                    <a:pt x="0" y="1060"/>
                    <a:pt x="146" y="1573"/>
                  </a:cubicBezTo>
                  <a:cubicBezTo>
                    <a:pt x="134" y="1161"/>
                    <a:pt x="134" y="502"/>
                    <a:pt x="36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775199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0" y="1"/>
                  </a:moveTo>
                  <a:cubicBezTo>
                    <a:pt x="0" y="23"/>
                    <a:pt x="0" y="45"/>
                    <a:pt x="11" y="79"/>
                  </a:cubicBezTo>
                  <a:lnTo>
                    <a:pt x="11" y="79"/>
                  </a:lnTo>
                  <a:cubicBezTo>
                    <a:pt x="11" y="79"/>
                    <a:pt x="0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740804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0" y="212"/>
                    <a:pt x="11" y="424"/>
                    <a:pt x="56" y="625"/>
                  </a:cubicBezTo>
                  <a:cubicBezTo>
                    <a:pt x="45" y="413"/>
                    <a:pt x="67" y="201"/>
                    <a:pt x="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769632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45" y="0"/>
                  </a:moveTo>
                  <a:cubicBezTo>
                    <a:pt x="0" y="357"/>
                    <a:pt x="0" y="725"/>
                    <a:pt x="56" y="1082"/>
                  </a:cubicBezTo>
                  <a:cubicBezTo>
                    <a:pt x="23" y="714"/>
                    <a:pt x="45" y="357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603220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0" y="0"/>
                  </a:moveTo>
                  <a:cubicBezTo>
                    <a:pt x="123" y="134"/>
                    <a:pt x="268" y="246"/>
                    <a:pt x="413" y="346"/>
                  </a:cubicBezTo>
                  <a:cubicBezTo>
                    <a:pt x="324" y="223"/>
                    <a:pt x="246" y="112"/>
                    <a:pt x="1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397938" y="4275316"/>
              <a:ext cx="307475" cy="245244"/>
            </a:xfrm>
            <a:custGeom>
              <a:avLst/>
              <a:gdLst/>
              <a:ahLst/>
              <a:cxnLst/>
              <a:rect l="l" t="t" r="r" b="b"/>
              <a:pathLst>
                <a:path w="3093" h="2467" extrusionOk="0">
                  <a:moveTo>
                    <a:pt x="638" y="0"/>
                  </a:moveTo>
                  <a:cubicBezTo>
                    <a:pt x="471" y="0"/>
                    <a:pt x="300" y="11"/>
                    <a:pt x="124" y="34"/>
                  </a:cubicBezTo>
                  <a:cubicBezTo>
                    <a:pt x="168" y="78"/>
                    <a:pt x="213" y="134"/>
                    <a:pt x="246" y="168"/>
                  </a:cubicBezTo>
                  <a:cubicBezTo>
                    <a:pt x="347" y="279"/>
                    <a:pt x="414" y="335"/>
                    <a:pt x="414" y="335"/>
                  </a:cubicBezTo>
                  <a:cubicBezTo>
                    <a:pt x="414" y="335"/>
                    <a:pt x="347" y="279"/>
                    <a:pt x="235" y="179"/>
                  </a:cubicBezTo>
                  <a:cubicBezTo>
                    <a:pt x="171" y="160"/>
                    <a:pt x="106" y="142"/>
                    <a:pt x="42" y="111"/>
                  </a:cubicBezTo>
                  <a:lnTo>
                    <a:pt x="42" y="111"/>
                  </a:lnTo>
                  <a:lnTo>
                    <a:pt x="46" y="112"/>
                  </a:lnTo>
                  <a:lnTo>
                    <a:pt x="1" y="90"/>
                  </a:lnTo>
                  <a:lnTo>
                    <a:pt x="1" y="90"/>
                  </a:lnTo>
                  <a:cubicBezTo>
                    <a:pt x="15" y="97"/>
                    <a:pt x="28" y="104"/>
                    <a:pt x="42" y="111"/>
                  </a:cubicBezTo>
                  <a:lnTo>
                    <a:pt x="42" y="111"/>
                  </a:lnTo>
                  <a:lnTo>
                    <a:pt x="1" y="101"/>
                  </a:lnTo>
                  <a:lnTo>
                    <a:pt x="1" y="101"/>
                  </a:lnTo>
                  <a:cubicBezTo>
                    <a:pt x="57" y="480"/>
                    <a:pt x="180" y="848"/>
                    <a:pt x="347" y="1194"/>
                  </a:cubicBezTo>
                  <a:cubicBezTo>
                    <a:pt x="414" y="1228"/>
                    <a:pt x="481" y="1272"/>
                    <a:pt x="548" y="1317"/>
                  </a:cubicBezTo>
                  <a:cubicBezTo>
                    <a:pt x="548" y="1317"/>
                    <a:pt x="871" y="1496"/>
                    <a:pt x="749" y="1618"/>
                  </a:cubicBezTo>
                  <a:cubicBezTo>
                    <a:pt x="682" y="1585"/>
                    <a:pt x="604" y="1563"/>
                    <a:pt x="537" y="1551"/>
                  </a:cubicBezTo>
                  <a:lnTo>
                    <a:pt x="537" y="1551"/>
                  </a:lnTo>
                  <a:cubicBezTo>
                    <a:pt x="738" y="1897"/>
                    <a:pt x="994" y="2199"/>
                    <a:pt x="1295" y="2467"/>
                  </a:cubicBezTo>
                  <a:cubicBezTo>
                    <a:pt x="1430" y="2459"/>
                    <a:pt x="1569" y="2451"/>
                    <a:pt x="1707" y="2451"/>
                  </a:cubicBezTo>
                  <a:cubicBezTo>
                    <a:pt x="1764" y="2451"/>
                    <a:pt x="1820" y="2452"/>
                    <a:pt x="1876" y="2455"/>
                  </a:cubicBezTo>
                  <a:cubicBezTo>
                    <a:pt x="1407" y="2020"/>
                    <a:pt x="1095" y="1440"/>
                    <a:pt x="983" y="815"/>
                  </a:cubicBezTo>
                  <a:cubicBezTo>
                    <a:pt x="1146" y="772"/>
                    <a:pt x="1322" y="754"/>
                    <a:pt x="1503" y="754"/>
                  </a:cubicBezTo>
                  <a:cubicBezTo>
                    <a:pt x="2078" y="754"/>
                    <a:pt x="2702" y="941"/>
                    <a:pt x="3092" y="1127"/>
                  </a:cubicBezTo>
                  <a:lnTo>
                    <a:pt x="2992" y="904"/>
                  </a:lnTo>
                  <a:cubicBezTo>
                    <a:pt x="2958" y="815"/>
                    <a:pt x="2925" y="714"/>
                    <a:pt x="2891" y="614"/>
                  </a:cubicBezTo>
                  <a:cubicBezTo>
                    <a:pt x="2516" y="402"/>
                    <a:pt x="1677" y="0"/>
                    <a:pt x="63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526674" y="4518871"/>
              <a:ext cx="105474" cy="36881"/>
            </a:xfrm>
            <a:custGeom>
              <a:avLst/>
              <a:gdLst/>
              <a:ahLst/>
              <a:cxnLst/>
              <a:rect l="l" t="t" r="r" b="b"/>
              <a:pathLst>
                <a:path w="1061" h="371" extrusionOk="0">
                  <a:moveTo>
                    <a:pt x="412" y="1"/>
                  </a:moveTo>
                  <a:cubicBezTo>
                    <a:pt x="274" y="1"/>
                    <a:pt x="135" y="9"/>
                    <a:pt x="0" y="17"/>
                  </a:cubicBezTo>
                  <a:cubicBezTo>
                    <a:pt x="112" y="128"/>
                    <a:pt x="246" y="217"/>
                    <a:pt x="391" y="296"/>
                  </a:cubicBezTo>
                  <a:cubicBezTo>
                    <a:pt x="558" y="346"/>
                    <a:pt x="726" y="371"/>
                    <a:pt x="893" y="371"/>
                  </a:cubicBezTo>
                  <a:cubicBezTo>
                    <a:pt x="949" y="371"/>
                    <a:pt x="1005" y="368"/>
                    <a:pt x="1061" y="362"/>
                  </a:cubicBezTo>
                  <a:cubicBezTo>
                    <a:pt x="893" y="262"/>
                    <a:pt x="726" y="139"/>
                    <a:pt x="581" y="5"/>
                  </a:cubicBezTo>
                  <a:cubicBezTo>
                    <a:pt x="525" y="2"/>
                    <a:pt x="469" y="1"/>
                    <a:pt x="4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685333" y="4336354"/>
              <a:ext cx="45530" cy="67698"/>
            </a:xfrm>
            <a:custGeom>
              <a:avLst/>
              <a:gdLst/>
              <a:ahLst/>
              <a:cxnLst/>
              <a:rect l="l" t="t" r="r" b="b"/>
              <a:pathLst>
                <a:path w="458" h="681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00"/>
                    <a:pt x="67" y="201"/>
                    <a:pt x="101" y="290"/>
                  </a:cubicBezTo>
                  <a:lnTo>
                    <a:pt x="201" y="513"/>
                  </a:lnTo>
                  <a:cubicBezTo>
                    <a:pt x="290" y="558"/>
                    <a:pt x="380" y="614"/>
                    <a:pt x="458" y="681"/>
                  </a:cubicBezTo>
                  <a:cubicBezTo>
                    <a:pt x="324" y="413"/>
                    <a:pt x="201" y="123"/>
                    <a:pt x="201" y="123"/>
                  </a:cubicBezTo>
                  <a:cubicBezTo>
                    <a:pt x="201" y="123"/>
                    <a:pt x="134" y="7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1"/>
            <p:cNvSpPr/>
            <p:nvPr/>
          </p:nvSpPr>
          <p:spPr>
            <a:xfrm>
              <a:off x="1592086" y="4420355"/>
              <a:ext cx="234210" cy="143449"/>
            </a:xfrm>
            <a:custGeom>
              <a:avLst/>
              <a:gdLst/>
              <a:ahLst/>
              <a:cxnLst/>
              <a:rect l="l" t="t" r="r" b="b"/>
              <a:pathLst>
                <a:path w="2356" h="1443" extrusionOk="0">
                  <a:moveTo>
                    <a:pt x="114" y="1"/>
                  </a:moveTo>
                  <a:cubicBezTo>
                    <a:pt x="76" y="1"/>
                    <a:pt x="38" y="2"/>
                    <a:pt x="1" y="3"/>
                  </a:cubicBezTo>
                  <a:cubicBezTo>
                    <a:pt x="146" y="416"/>
                    <a:pt x="391" y="773"/>
                    <a:pt x="726" y="1052"/>
                  </a:cubicBezTo>
                  <a:lnTo>
                    <a:pt x="882" y="1074"/>
                  </a:lnTo>
                  <a:cubicBezTo>
                    <a:pt x="994" y="1086"/>
                    <a:pt x="1106" y="1108"/>
                    <a:pt x="1206" y="1130"/>
                  </a:cubicBezTo>
                  <a:lnTo>
                    <a:pt x="1284" y="1141"/>
                  </a:lnTo>
                  <a:lnTo>
                    <a:pt x="1340" y="1153"/>
                  </a:lnTo>
                  <a:lnTo>
                    <a:pt x="1374" y="1153"/>
                  </a:lnTo>
                  <a:lnTo>
                    <a:pt x="1541" y="1197"/>
                  </a:lnTo>
                  <a:cubicBezTo>
                    <a:pt x="1653" y="1220"/>
                    <a:pt x="1753" y="1242"/>
                    <a:pt x="1865" y="1275"/>
                  </a:cubicBezTo>
                  <a:cubicBezTo>
                    <a:pt x="2032" y="1331"/>
                    <a:pt x="2199" y="1387"/>
                    <a:pt x="2356" y="1443"/>
                  </a:cubicBezTo>
                  <a:cubicBezTo>
                    <a:pt x="2266" y="1353"/>
                    <a:pt x="2177" y="1264"/>
                    <a:pt x="2099" y="1175"/>
                  </a:cubicBezTo>
                  <a:cubicBezTo>
                    <a:pt x="1887" y="929"/>
                    <a:pt x="1686" y="662"/>
                    <a:pt x="1519" y="394"/>
                  </a:cubicBezTo>
                  <a:cubicBezTo>
                    <a:pt x="1094" y="135"/>
                    <a:pt x="602" y="1"/>
                    <a:pt x="1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663164" y="4524935"/>
              <a:ext cx="193054" cy="66605"/>
            </a:xfrm>
            <a:custGeom>
              <a:avLst/>
              <a:gdLst/>
              <a:ahLst/>
              <a:cxnLst/>
              <a:rect l="l" t="t" r="r" b="b"/>
              <a:pathLst>
                <a:path w="1942" h="670" extrusionOk="0">
                  <a:moveTo>
                    <a:pt x="0" y="0"/>
                  </a:moveTo>
                  <a:lnTo>
                    <a:pt x="0" y="0"/>
                  </a:lnTo>
                  <a:cubicBezTo>
                    <a:pt x="357" y="279"/>
                    <a:pt x="882" y="525"/>
                    <a:pt x="1696" y="625"/>
                  </a:cubicBezTo>
                  <a:cubicBezTo>
                    <a:pt x="1774" y="659"/>
                    <a:pt x="1853" y="670"/>
                    <a:pt x="1942" y="670"/>
                  </a:cubicBezTo>
                  <a:cubicBezTo>
                    <a:pt x="1841" y="580"/>
                    <a:pt x="1741" y="491"/>
                    <a:pt x="1641" y="391"/>
                  </a:cubicBezTo>
                  <a:cubicBezTo>
                    <a:pt x="1473" y="335"/>
                    <a:pt x="1306" y="279"/>
                    <a:pt x="1138" y="223"/>
                  </a:cubicBezTo>
                  <a:cubicBezTo>
                    <a:pt x="1038" y="190"/>
                    <a:pt x="926" y="168"/>
                    <a:pt x="815" y="145"/>
                  </a:cubicBezTo>
                  <a:lnTo>
                    <a:pt x="659" y="101"/>
                  </a:lnTo>
                  <a:lnTo>
                    <a:pt x="614" y="101"/>
                  </a:lnTo>
                  <a:lnTo>
                    <a:pt x="569" y="89"/>
                  </a:lnTo>
                  <a:lnTo>
                    <a:pt x="491" y="78"/>
                  </a:lnTo>
                  <a:cubicBezTo>
                    <a:pt x="380" y="56"/>
                    <a:pt x="279" y="34"/>
                    <a:pt x="167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741897" y="4459423"/>
              <a:ext cx="120982" cy="118795"/>
            </a:xfrm>
            <a:custGeom>
              <a:avLst/>
              <a:gdLst/>
              <a:ahLst/>
              <a:cxnLst/>
              <a:rect l="l" t="t" r="r" b="b"/>
              <a:pathLst>
                <a:path w="1217" h="1195" extrusionOk="0">
                  <a:moveTo>
                    <a:pt x="0" y="1"/>
                  </a:moveTo>
                  <a:cubicBezTo>
                    <a:pt x="179" y="269"/>
                    <a:pt x="369" y="536"/>
                    <a:pt x="592" y="782"/>
                  </a:cubicBezTo>
                  <a:cubicBezTo>
                    <a:pt x="670" y="871"/>
                    <a:pt x="759" y="960"/>
                    <a:pt x="849" y="1050"/>
                  </a:cubicBezTo>
                  <a:cubicBezTo>
                    <a:pt x="971" y="1094"/>
                    <a:pt x="1094" y="1150"/>
                    <a:pt x="1217" y="1195"/>
                  </a:cubicBezTo>
                  <a:lnTo>
                    <a:pt x="402" y="302"/>
                  </a:lnTo>
                  <a:cubicBezTo>
                    <a:pt x="279" y="179"/>
                    <a:pt x="146" y="79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1"/>
            <p:cNvSpPr/>
            <p:nvPr/>
          </p:nvSpPr>
          <p:spPr>
            <a:xfrm>
              <a:off x="1826197" y="4563705"/>
              <a:ext cx="44436" cy="27835"/>
            </a:xfrm>
            <a:custGeom>
              <a:avLst/>
              <a:gdLst/>
              <a:ahLst/>
              <a:cxnLst/>
              <a:rect l="l" t="t" r="r" b="b"/>
              <a:pathLst>
                <a:path w="447" h="280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01"/>
                    <a:pt x="201" y="190"/>
                    <a:pt x="302" y="280"/>
                  </a:cubicBezTo>
                  <a:cubicBezTo>
                    <a:pt x="358" y="280"/>
                    <a:pt x="402" y="269"/>
                    <a:pt x="447" y="235"/>
                  </a:cubicBezTo>
                  <a:lnTo>
                    <a:pt x="369" y="146"/>
                  </a:lnTo>
                  <a:cubicBezTo>
                    <a:pt x="246" y="101"/>
                    <a:pt x="123" y="45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1"/>
            <p:cNvSpPr/>
            <p:nvPr/>
          </p:nvSpPr>
          <p:spPr>
            <a:xfrm>
              <a:off x="531580" y="4266469"/>
              <a:ext cx="556994" cy="803730"/>
            </a:xfrm>
            <a:custGeom>
              <a:avLst/>
              <a:gdLst/>
              <a:ahLst/>
              <a:cxnLst/>
              <a:rect l="l" t="t" r="r" b="b"/>
              <a:pathLst>
                <a:path w="5603" h="8085" extrusionOk="0">
                  <a:moveTo>
                    <a:pt x="3438" y="0"/>
                  </a:moveTo>
                  <a:lnTo>
                    <a:pt x="3371" y="22"/>
                  </a:lnTo>
                  <a:cubicBezTo>
                    <a:pt x="3058" y="134"/>
                    <a:pt x="2757" y="279"/>
                    <a:pt x="2467" y="446"/>
                  </a:cubicBezTo>
                  <a:cubicBezTo>
                    <a:pt x="2400" y="491"/>
                    <a:pt x="2322" y="536"/>
                    <a:pt x="2255" y="580"/>
                  </a:cubicBezTo>
                  <a:lnTo>
                    <a:pt x="2143" y="658"/>
                  </a:lnTo>
                  <a:lnTo>
                    <a:pt x="2121" y="670"/>
                  </a:lnTo>
                  <a:lnTo>
                    <a:pt x="2087" y="692"/>
                  </a:lnTo>
                  <a:lnTo>
                    <a:pt x="2031" y="725"/>
                  </a:lnTo>
                  <a:cubicBezTo>
                    <a:pt x="1964" y="781"/>
                    <a:pt x="1898" y="826"/>
                    <a:pt x="1831" y="882"/>
                  </a:cubicBezTo>
                  <a:lnTo>
                    <a:pt x="1619" y="1049"/>
                  </a:lnTo>
                  <a:cubicBezTo>
                    <a:pt x="1049" y="1518"/>
                    <a:pt x="603" y="2109"/>
                    <a:pt x="302" y="2790"/>
                  </a:cubicBezTo>
                  <a:cubicBezTo>
                    <a:pt x="157" y="3147"/>
                    <a:pt x="67" y="3526"/>
                    <a:pt x="34" y="3906"/>
                  </a:cubicBezTo>
                  <a:cubicBezTo>
                    <a:pt x="0" y="4296"/>
                    <a:pt x="34" y="4676"/>
                    <a:pt x="123" y="5055"/>
                  </a:cubicBezTo>
                  <a:cubicBezTo>
                    <a:pt x="212" y="5435"/>
                    <a:pt x="346" y="5792"/>
                    <a:pt x="536" y="6127"/>
                  </a:cubicBezTo>
                  <a:cubicBezTo>
                    <a:pt x="726" y="6461"/>
                    <a:pt x="949" y="6763"/>
                    <a:pt x="1217" y="7042"/>
                  </a:cubicBezTo>
                  <a:cubicBezTo>
                    <a:pt x="1351" y="7176"/>
                    <a:pt x="1485" y="7309"/>
                    <a:pt x="1630" y="7421"/>
                  </a:cubicBezTo>
                  <a:lnTo>
                    <a:pt x="1741" y="7510"/>
                  </a:lnTo>
                  <a:lnTo>
                    <a:pt x="1853" y="7600"/>
                  </a:lnTo>
                  <a:cubicBezTo>
                    <a:pt x="1931" y="7655"/>
                    <a:pt x="2020" y="7700"/>
                    <a:pt x="2098" y="7745"/>
                  </a:cubicBezTo>
                  <a:cubicBezTo>
                    <a:pt x="2266" y="7845"/>
                    <a:pt x="2433" y="7912"/>
                    <a:pt x="2612" y="7979"/>
                  </a:cubicBezTo>
                  <a:cubicBezTo>
                    <a:pt x="2790" y="8035"/>
                    <a:pt x="2980" y="8068"/>
                    <a:pt x="3170" y="8079"/>
                  </a:cubicBezTo>
                  <a:cubicBezTo>
                    <a:pt x="3222" y="8083"/>
                    <a:pt x="3274" y="8084"/>
                    <a:pt x="3326" y="8084"/>
                  </a:cubicBezTo>
                  <a:cubicBezTo>
                    <a:pt x="3641" y="8084"/>
                    <a:pt x="3954" y="8025"/>
                    <a:pt x="4241" y="7901"/>
                  </a:cubicBezTo>
                  <a:cubicBezTo>
                    <a:pt x="4431" y="7823"/>
                    <a:pt x="4609" y="7722"/>
                    <a:pt x="4777" y="7600"/>
                  </a:cubicBezTo>
                  <a:cubicBezTo>
                    <a:pt x="4855" y="7510"/>
                    <a:pt x="4922" y="7432"/>
                    <a:pt x="4978" y="7354"/>
                  </a:cubicBezTo>
                  <a:cubicBezTo>
                    <a:pt x="5111" y="7198"/>
                    <a:pt x="5234" y="7064"/>
                    <a:pt x="5335" y="6952"/>
                  </a:cubicBezTo>
                  <a:cubicBezTo>
                    <a:pt x="5379" y="6662"/>
                    <a:pt x="5435" y="6383"/>
                    <a:pt x="5524" y="6115"/>
                  </a:cubicBezTo>
                  <a:cubicBezTo>
                    <a:pt x="5547" y="6037"/>
                    <a:pt x="5569" y="5959"/>
                    <a:pt x="5602" y="5881"/>
                  </a:cubicBezTo>
                  <a:cubicBezTo>
                    <a:pt x="5569" y="5781"/>
                    <a:pt x="5524" y="5691"/>
                    <a:pt x="5480" y="5591"/>
                  </a:cubicBezTo>
                  <a:cubicBezTo>
                    <a:pt x="5346" y="5345"/>
                    <a:pt x="5134" y="5133"/>
                    <a:pt x="4888" y="4999"/>
                  </a:cubicBezTo>
                  <a:cubicBezTo>
                    <a:pt x="4728" y="4903"/>
                    <a:pt x="4545" y="4853"/>
                    <a:pt x="4359" y="4853"/>
                  </a:cubicBezTo>
                  <a:cubicBezTo>
                    <a:pt x="4286" y="4853"/>
                    <a:pt x="4213" y="4861"/>
                    <a:pt x="4141" y="4877"/>
                  </a:cubicBezTo>
                  <a:cubicBezTo>
                    <a:pt x="4029" y="4910"/>
                    <a:pt x="3917" y="4955"/>
                    <a:pt x="3817" y="5011"/>
                  </a:cubicBezTo>
                  <a:cubicBezTo>
                    <a:pt x="3728" y="5066"/>
                    <a:pt x="3650" y="5145"/>
                    <a:pt x="3571" y="5223"/>
                  </a:cubicBezTo>
                  <a:cubicBezTo>
                    <a:pt x="3460" y="5379"/>
                    <a:pt x="3393" y="5557"/>
                    <a:pt x="3404" y="5747"/>
                  </a:cubicBezTo>
                  <a:cubicBezTo>
                    <a:pt x="3404" y="5903"/>
                    <a:pt x="3449" y="6048"/>
                    <a:pt x="3527" y="6171"/>
                  </a:cubicBezTo>
                  <a:cubicBezTo>
                    <a:pt x="3594" y="6260"/>
                    <a:pt x="3683" y="6327"/>
                    <a:pt x="3783" y="6372"/>
                  </a:cubicBezTo>
                  <a:cubicBezTo>
                    <a:pt x="3817" y="6394"/>
                    <a:pt x="3862" y="6406"/>
                    <a:pt x="3906" y="6417"/>
                  </a:cubicBezTo>
                  <a:cubicBezTo>
                    <a:pt x="3828" y="6394"/>
                    <a:pt x="3761" y="6350"/>
                    <a:pt x="3694" y="6294"/>
                  </a:cubicBezTo>
                  <a:cubicBezTo>
                    <a:pt x="3672" y="6272"/>
                    <a:pt x="3650" y="6249"/>
                    <a:pt x="3638" y="6227"/>
                  </a:cubicBezTo>
                  <a:cubicBezTo>
                    <a:pt x="3616" y="6193"/>
                    <a:pt x="3594" y="6171"/>
                    <a:pt x="3571" y="6138"/>
                  </a:cubicBezTo>
                  <a:cubicBezTo>
                    <a:pt x="3516" y="6026"/>
                    <a:pt x="3482" y="5881"/>
                    <a:pt x="3482" y="5747"/>
                  </a:cubicBezTo>
                  <a:cubicBezTo>
                    <a:pt x="3493" y="5580"/>
                    <a:pt x="3560" y="5423"/>
                    <a:pt x="3672" y="5301"/>
                  </a:cubicBezTo>
                  <a:cubicBezTo>
                    <a:pt x="3806" y="5156"/>
                    <a:pt x="3984" y="5066"/>
                    <a:pt x="4174" y="5044"/>
                  </a:cubicBezTo>
                  <a:cubicBezTo>
                    <a:pt x="4218" y="5036"/>
                    <a:pt x="4263" y="5031"/>
                    <a:pt x="4307" y="5031"/>
                  </a:cubicBezTo>
                  <a:cubicBezTo>
                    <a:pt x="4673" y="5031"/>
                    <a:pt x="5058" y="5306"/>
                    <a:pt x="5257" y="5714"/>
                  </a:cubicBezTo>
                  <a:cubicBezTo>
                    <a:pt x="5312" y="5825"/>
                    <a:pt x="5357" y="5948"/>
                    <a:pt x="5379" y="6071"/>
                  </a:cubicBezTo>
                  <a:cubicBezTo>
                    <a:pt x="5402" y="6193"/>
                    <a:pt x="5402" y="6316"/>
                    <a:pt x="5368" y="6439"/>
                  </a:cubicBezTo>
                  <a:cubicBezTo>
                    <a:pt x="5268" y="6696"/>
                    <a:pt x="5100" y="6919"/>
                    <a:pt x="4888" y="7097"/>
                  </a:cubicBezTo>
                  <a:cubicBezTo>
                    <a:pt x="4462" y="7482"/>
                    <a:pt x="3900" y="7692"/>
                    <a:pt x="3329" y="7692"/>
                  </a:cubicBezTo>
                  <a:cubicBezTo>
                    <a:pt x="3287" y="7692"/>
                    <a:pt x="3245" y="7691"/>
                    <a:pt x="3203" y="7689"/>
                  </a:cubicBezTo>
                  <a:cubicBezTo>
                    <a:pt x="3047" y="7678"/>
                    <a:pt x="2891" y="7644"/>
                    <a:pt x="2734" y="7588"/>
                  </a:cubicBezTo>
                  <a:cubicBezTo>
                    <a:pt x="2589" y="7544"/>
                    <a:pt x="2433" y="7477"/>
                    <a:pt x="2299" y="7399"/>
                  </a:cubicBezTo>
                  <a:cubicBezTo>
                    <a:pt x="2232" y="7354"/>
                    <a:pt x="2154" y="7309"/>
                    <a:pt x="2087" y="7254"/>
                  </a:cubicBezTo>
                  <a:lnTo>
                    <a:pt x="1998" y="7187"/>
                  </a:lnTo>
                  <a:lnTo>
                    <a:pt x="1886" y="7097"/>
                  </a:lnTo>
                  <a:cubicBezTo>
                    <a:pt x="1496" y="6763"/>
                    <a:pt x="1161" y="6361"/>
                    <a:pt x="915" y="5915"/>
                  </a:cubicBezTo>
                  <a:cubicBezTo>
                    <a:pt x="748" y="5602"/>
                    <a:pt x="625" y="5278"/>
                    <a:pt x="536" y="4944"/>
                  </a:cubicBezTo>
                  <a:cubicBezTo>
                    <a:pt x="369" y="4274"/>
                    <a:pt x="424" y="3571"/>
                    <a:pt x="681" y="2935"/>
                  </a:cubicBezTo>
                  <a:cubicBezTo>
                    <a:pt x="949" y="2310"/>
                    <a:pt x="1351" y="1763"/>
                    <a:pt x="1864" y="1317"/>
                  </a:cubicBezTo>
                  <a:lnTo>
                    <a:pt x="2054" y="1161"/>
                  </a:lnTo>
                  <a:cubicBezTo>
                    <a:pt x="2110" y="1105"/>
                    <a:pt x="2188" y="1060"/>
                    <a:pt x="2255" y="1004"/>
                  </a:cubicBezTo>
                  <a:lnTo>
                    <a:pt x="2299" y="971"/>
                  </a:lnTo>
                  <a:lnTo>
                    <a:pt x="2322" y="949"/>
                  </a:lnTo>
                  <a:lnTo>
                    <a:pt x="2344" y="937"/>
                  </a:lnTo>
                  <a:lnTo>
                    <a:pt x="2444" y="870"/>
                  </a:lnTo>
                  <a:cubicBezTo>
                    <a:pt x="2511" y="815"/>
                    <a:pt x="2578" y="770"/>
                    <a:pt x="2645" y="737"/>
                  </a:cubicBezTo>
                  <a:cubicBezTo>
                    <a:pt x="2913" y="569"/>
                    <a:pt x="3192" y="424"/>
                    <a:pt x="3482" y="312"/>
                  </a:cubicBezTo>
                  <a:cubicBezTo>
                    <a:pt x="3761" y="201"/>
                    <a:pt x="4040" y="112"/>
                    <a:pt x="4330" y="45"/>
                  </a:cubicBezTo>
                  <a:cubicBezTo>
                    <a:pt x="4408" y="22"/>
                    <a:pt x="4475" y="11"/>
                    <a:pt x="455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1"/>
            <p:cNvSpPr/>
            <p:nvPr/>
          </p:nvSpPr>
          <p:spPr>
            <a:xfrm>
              <a:off x="1005269" y="4956473"/>
              <a:ext cx="56664" cy="65511"/>
            </a:xfrm>
            <a:custGeom>
              <a:avLst/>
              <a:gdLst/>
              <a:ahLst/>
              <a:cxnLst/>
              <a:rect l="l" t="t" r="r" b="b"/>
              <a:pathLst>
                <a:path w="570" h="659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8" y="112"/>
                    <a:pt x="335" y="246"/>
                    <a:pt x="213" y="402"/>
                  </a:cubicBezTo>
                  <a:cubicBezTo>
                    <a:pt x="146" y="480"/>
                    <a:pt x="67" y="569"/>
                    <a:pt x="1" y="659"/>
                  </a:cubicBezTo>
                  <a:cubicBezTo>
                    <a:pt x="123" y="580"/>
                    <a:pt x="224" y="491"/>
                    <a:pt x="324" y="402"/>
                  </a:cubicBezTo>
                  <a:cubicBezTo>
                    <a:pt x="346" y="391"/>
                    <a:pt x="358" y="368"/>
                    <a:pt x="369" y="357"/>
                  </a:cubicBezTo>
                  <a:lnTo>
                    <a:pt x="547" y="123"/>
                  </a:lnTo>
                  <a:cubicBezTo>
                    <a:pt x="547" y="78"/>
                    <a:pt x="558" y="45"/>
                    <a:pt x="5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1"/>
            <p:cNvSpPr/>
            <p:nvPr/>
          </p:nvSpPr>
          <p:spPr>
            <a:xfrm>
              <a:off x="1061833" y="4851099"/>
              <a:ext cx="34495" cy="106568"/>
            </a:xfrm>
            <a:custGeom>
              <a:avLst/>
              <a:gdLst/>
              <a:ahLst/>
              <a:cxnLst/>
              <a:rect l="l" t="t" r="r" b="b"/>
              <a:pathLst>
                <a:path w="347" h="1072" extrusionOk="0">
                  <a:moveTo>
                    <a:pt x="257" y="0"/>
                  </a:moveTo>
                  <a:cubicBezTo>
                    <a:pt x="235" y="78"/>
                    <a:pt x="202" y="156"/>
                    <a:pt x="179" y="234"/>
                  </a:cubicBezTo>
                  <a:cubicBezTo>
                    <a:pt x="101" y="502"/>
                    <a:pt x="34" y="792"/>
                    <a:pt x="1" y="1071"/>
                  </a:cubicBezTo>
                  <a:cubicBezTo>
                    <a:pt x="90" y="971"/>
                    <a:pt x="179" y="882"/>
                    <a:pt x="246" y="815"/>
                  </a:cubicBezTo>
                  <a:lnTo>
                    <a:pt x="257" y="804"/>
                  </a:lnTo>
                  <a:cubicBezTo>
                    <a:pt x="280" y="748"/>
                    <a:pt x="291" y="692"/>
                    <a:pt x="313" y="647"/>
                  </a:cubicBezTo>
                  <a:cubicBezTo>
                    <a:pt x="347" y="424"/>
                    <a:pt x="335" y="201"/>
                    <a:pt x="2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1"/>
            <p:cNvSpPr/>
            <p:nvPr/>
          </p:nvSpPr>
          <p:spPr>
            <a:xfrm>
              <a:off x="1059646" y="4939773"/>
              <a:ext cx="23361" cy="33402"/>
            </a:xfrm>
            <a:custGeom>
              <a:avLst/>
              <a:gdLst/>
              <a:ahLst/>
              <a:cxnLst/>
              <a:rect l="l" t="t" r="r" b="b"/>
              <a:pathLst>
                <a:path w="235" h="336" extrusionOk="0">
                  <a:moveTo>
                    <a:pt x="235" y="1"/>
                  </a:moveTo>
                  <a:cubicBezTo>
                    <a:pt x="168" y="79"/>
                    <a:pt x="90" y="179"/>
                    <a:pt x="0" y="291"/>
                  </a:cubicBezTo>
                  <a:cubicBezTo>
                    <a:pt x="0" y="302"/>
                    <a:pt x="0" y="324"/>
                    <a:pt x="0" y="336"/>
                  </a:cubicBezTo>
                  <a:cubicBezTo>
                    <a:pt x="34" y="291"/>
                    <a:pt x="67" y="246"/>
                    <a:pt x="112" y="202"/>
                  </a:cubicBezTo>
                  <a:cubicBezTo>
                    <a:pt x="157" y="135"/>
                    <a:pt x="190" y="68"/>
                    <a:pt x="23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1"/>
            <p:cNvSpPr/>
            <p:nvPr/>
          </p:nvSpPr>
          <p:spPr>
            <a:xfrm>
              <a:off x="1060740" y="4930925"/>
              <a:ext cx="26741" cy="36682"/>
            </a:xfrm>
            <a:custGeom>
              <a:avLst/>
              <a:gdLst/>
              <a:ahLst/>
              <a:cxnLst/>
              <a:rect l="l" t="t" r="r" b="b"/>
              <a:pathLst>
                <a:path w="269" h="369" extrusionOk="0">
                  <a:moveTo>
                    <a:pt x="268" y="1"/>
                  </a:moveTo>
                  <a:lnTo>
                    <a:pt x="268" y="1"/>
                  </a:lnTo>
                  <a:cubicBezTo>
                    <a:pt x="190" y="67"/>
                    <a:pt x="112" y="157"/>
                    <a:pt x="12" y="257"/>
                  </a:cubicBezTo>
                  <a:cubicBezTo>
                    <a:pt x="12" y="291"/>
                    <a:pt x="0" y="335"/>
                    <a:pt x="0" y="369"/>
                  </a:cubicBezTo>
                  <a:cubicBezTo>
                    <a:pt x="79" y="268"/>
                    <a:pt x="157" y="168"/>
                    <a:pt x="224" y="90"/>
                  </a:cubicBezTo>
                  <a:cubicBezTo>
                    <a:pt x="235" y="56"/>
                    <a:pt x="246" y="34"/>
                    <a:pt x="2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1"/>
            <p:cNvSpPr/>
            <p:nvPr/>
          </p:nvSpPr>
          <p:spPr>
            <a:xfrm>
              <a:off x="871861" y="4815411"/>
              <a:ext cx="116906" cy="90065"/>
            </a:xfrm>
            <a:custGeom>
              <a:avLst/>
              <a:gdLst/>
              <a:ahLst/>
              <a:cxnLst/>
              <a:rect l="l" t="t" r="r" b="b"/>
              <a:pathLst>
                <a:path w="1176" h="906" extrusionOk="0">
                  <a:moveTo>
                    <a:pt x="483" y="895"/>
                  </a:moveTo>
                  <a:lnTo>
                    <a:pt x="483" y="895"/>
                  </a:lnTo>
                  <a:cubicBezTo>
                    <a:pt x="498" y="898"/>
                    <a:pt x="513" y="900"/>
                    <a:pt x="528" y="902"/>
                  </a:cubicBezTo>
                  <a:lnTo>
                    <a:pt x="528" y="902"/>
                  </a:lnTo>
                  <a:lnTo>
                    <a:pt x="483" y="895"/>
                  </a:lnTo>
                  <a:close/>
                  <a:moveTo>
                    <a:pt x="585" y="0"/>
                  </a:moveTo>
                  <a:cubicBezTo>
                    <a:pt x="220" y="0"/>
                    <a:pt x="0" y="404"/>
                    <a:pt x="204" y="705"/>
                  </a:cubicBezTo>
                  <a:cubicBezTo>
                    <a:pt x="249" y="761"/>
                    <a:pt x="305" y="805"/>
                    <a:pt x="360" y="839"/>
                  </a:cubicBezTo>
                  <a:cubicBezTo>
                    <a:pt x="416" y="861"/>
                    <a:pt x="483" y="884"/>
                    <a:pt x="550" y="895"/>
                  </a:cubicBezTo>
                  <a:lnTo>
                    <a:pt x="611" y="905"/>
                  </a:lnTo>
                  <a:lnTo>
                    <a:pt x="611" y="905"/>
                  </a:lnTo>
                  <a:cubicBezTo>
                    <a:pt x="723" y="899"/>
                    <a:pt x="829" y="853"/>
                    <a:pt x="918" y="772"/>
                  </a:cubicBezTo>
                  <a:cubicBezTo>
                    <a:pt x="1175" y="493"/>
                    <a:pt x="1008" y="35"/>
                    <a:pt x="628" y="2"/>
                  </a:cubicBezTo>
                  <a:cubicBezTo>
                    <a:pt x="614" y="1"/>
                    <a:pt x="599" y="0"/>
                    <a:pt x="585" y="0"/>
                  </a:cubicBezTo>
                  <a:close/>
                  <a:moveTo>
                    <a:pt x="528" y="902"/>
                  </a:moveTo>
                  <a:lnTo>
                    <a:pt x="550" y="906"/>
                  </a:lnTo>
                  <a:lnTo>
                    <a:pt x="617" y="906"/>
                  </a:lnTo>
                  <a:lnTo>
                    <a:pt x="611" y="905"/>
                  </a:lnTo>
                  <a:lnTo>
                    <a:pt x="611" y="905"/>
                  </a:lnTo>
                  <a:cubicBezTo>
                    <a:pt x="602" y="905"/>
                    <a:pt x="594" y="906"/>
                    <a:pt x="585" y="906"/>
                  </a:cubicBezTo>
                  <a:cubicBezTo>
                    <a:pt x="566" y="906"/>
                    <a:pt x="547" y="904"/>
                    <a:pt x="528" y="90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1"/>
            <p:cNvSpPr/>
            <p:nvPr/>
          </p:nvSpPr>
          <p:spPr>
            <a:xfrm>
              <a:off x="892140" y="4885395"/>
              <a:ext cx="39963" cy="20081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0" y="1"/>
                  </a:moveTo>
                  <a:cubicBezTo>
                    <a:pt x="9" y="12"/>
                    <a:pt x="18" y="22"/>
                    <a:pt x="28" y="32"/>
                  </a:cubicBezTo>
                  <a:lnTo>
                    <a:pt x="28" y="32"/>
                  </a:lnTo>
                  <a:cubicBezTo>
                    <a:pt x="18" y="21"/>
                    <a:pt x="9" y="10"/>
                    <a:pt x="0" y="1"/>
                  </a:cubicBezTo>
                  <a:close/>
                  <a:moveTo>
                    <a:pt x="28" y="32"/>
                  </a:moveTo>
                  <a:lnTo>
                    <a:pt x="28" y="32"/>
                  </a:lnTo>
                  <a:cubicBezTo>
                    <a:pt x="41" y="49"/>
                    <a:pt x="54" y="66"/>
                    <a:pt x="67" y="79"/>
                  </a:cubicBezTo>
                  <a:cubicBezTo>
                    <a:pt x="123" y="135"/>
                    <a:pt x="201" y="168"/>
                    <a:pt x="279" y="191"/>
                  </a:cubicBezTo>
                  <a:lnTo>
                    <a:pt x="335" y="202"/>
                  </a:lnTo>
                  <a:lnTo>
                    <a:pt x="402" y="202"/>
                  </a:lnTo>
                  <a:lnTo>
                    <a:pt x="346" y="191"/>
                  </a:lnTo>
                  <a:cubicBezTo>
                    <a:pt x="279" y="180"/>
                    <a:pt x="212" y="157"/>
                    <a:pt x="156" y="135"/>
                  </a:cubicBezTo>
                  <a:cubicBezTo>
                    <a:pt x="112" y="108"/>
                    <a:pt x="67" y="74"/>
                    <a:pt x="28" y="32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1"/>
            <p:cNvSpPr/>
            <p:nvPr/>
          </p:nvSpPr>
          <p:spPr>
            <a:xfrm>
              <a:off x="976440" y="4267165"/>
              <a:ext cx="260752" cy="260057"/>
            </a:xfrm>
            <a:custGeom>
              <a:avLst/>
              <a:gdLst/>
              <a:ahLst/>
              <a:cxnLst/>
              <a:rect l="l" t="t" r="r" b="b"/>
              <a:pathLst>
                <a:path w="2623" h="2616" extrusionOk="0">
                  <a:moveTo>
                    <a:pt x="2498" y="1"/>
                  </a:moveTo>
                  <a:cubicBezTo>
                    <a:pt x="2159" y="1"/>
                    <a:pt x="1213" y="67"/>
                    <a:pt x="670" y="763"/>
                  </a:cubicBezTo>
                  <a:cubicBezTo>
                    <a:pt x="0" y="1633"/>
                    <a:pt x="547" y="2258"/>
                    <a:pt x="1027" y="2615"/>
                  </a:cubicBezTo>
                  <a:cubicBezTo>
                    <a:pt x="1340" y="2002"/>
                    <a:pt x="1507" y="584"/>
                    <a:pt x="2589" y="261"/>
                  </a:cubicBezTo>
                  <a:lnTo>
                    <a:pt x="2589" y="261"/>
                  </a:lnTo>
                  <a:cubicBezTo>
                    <a:pt x="2054" y="305"/>
                    <a:pt x="837" y="953"/>
                    <a:pt x="971" y="1712"/>
                  </a:cubicBezTo>
                  <a:cubicBezTo>
                    <a:pt x="770" y="1399"/>
                    <a:pt x="770" y="495"/>
                    <a:pt x="2623" y="4"/>
                  </a:cubicBezTo>
                  <a:cubicBezTo>
                    <a:pt x="2623" y="4"/>
                    <a:pt x="2577" y="1"/>
                    <a:pt x="24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1"/>
            <p:cNvSpPr/>
            <p:nvPr/>
          </p:nvSpPr>
          <p:spPr>
            <a:xfrm>
              <a:off x="838459" y="4283070"/>
              <a:ext cx="250116" cy="247531"/>
            </a:xfrm>
            <a:custGeom>
              <a:avLst/>
              <a:gdLst/>
              <a:ahLst/>
              <a:cxnLst/>
              <a:rect l="l" t="t" r="r" b="b"/>
              <a:pathLst>
                <a:path w="2516" h="2490" extrusionOk="0">
                  <a:moveTo>
                    <a:pt x="2515" y="0"/>
                  </a:moveTo>
                  <a:lnTo>
                    <a:pt x="2515" y="0"/>
                  </a:lnTo>
                  <a:cubicBezTo>
                    <a:pt x="1701" y="123"/>
                    <a:pt x="1065" y="1116"/>
                    <a:pt x="897" y="1585"/>
                  </a:cubicBezTo>
                  <a:cubicBezTo>
                    <a:pt x="618" y="871"/>
                    <a:pt x="1388" y="335"/>
                    <a:pt x="1879" y="56"/>
                  </a:cubicBezTo>
                  <a:cubicBezTo>
                    <a:pt x="1867" y="55"/>
                    <a:pt x="1853" y="54"/>
                    <a:pt x="1836" y="54"/>
                  </a:cubicBezTo>
                  <a:cubicBezTo>
                    <a:pt x="1619" y="54"/>
                    <a:pt x="1072" y="206"/>
                    <a:pt x="574" y="860"/>
                  </a:cubicBezTo>
                  <a:cubicBezTo>
                    <a:pt x="1" y="1620"/>
                    <a:pt x="559" y="2489"/>
                    <a:pt x="864" y="2489"/>
                  </a:cubicBezTo>
                  <a:cubicBezTo>
                    <a:pt x="868" y="2489"/>
                    <a:pt x="871" y="2489"/>
                    <a:pt x="875" y="2489"/>
                  </a:cubicBezTo>
                  <a:cubicBezTo>
                    <a:pt x="1165" y="2467"/>
                    <a:pt x="1277" y="2255"/>
                    <a:pt x="1355" y="1462"/>
                  </a:cubicBezTo>
                  <a:cubicBezTo>
                    <a:pt x="1422" y="670"/>
                    <a:pt x="2515" y="0"/>
                    <a:pt x="25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1"/>
            <p:cNvSpPr/>
            <p:nvPr/>
          </p:nvSpPr>
          <p:spPr>
            <a:xfrm>
              <a:off x="752370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1975" y="0"/>
                  </a:moveTo>
                  <a:cubicBezTo>
                    <a:pt x="792" y="648"/>
                    <a:pt x="714" y="1596"/>
                    <a:pt x="737" y="2266"/>
                  </a:cubicBezTo>
                  <a:cubicBezTo>
                    <a:pt x="246" y="1540"/>
                    <a:pt x="949" y="603"/>
                    <a:pt x="1328" y="134"/>
                  </a:cubicBezTo>
                  <a:lnTo>
                    <a:pt x="1328" y="134"/>
                  </a:lnTo>
                  <a:cubicBezTo>
                    <a:pt x="0" y="1161"/>
                    <a:pt x="179" y="2690"/>
                    <a:pt x="703" y="3080"/>
                  </a:cubicBezTo>
                  <a:cubicBezTo>
                    <a:pt x="859" y="3197"/>
                    <a:pt x="1000" y="3243"/>
                    <a:pt x="1118" y="3243"/>
                  </a:cubicBezTo>
                  <a:cubicBezTo>
                    <a:pt x="1396" y="3243"/>
                    <a:pt x="1550" y="2986"/>
                    <a:pt x="1496" y="2790"/>
                  </a:cubicBezTo>
                  <a:cubicBezTo>
                    <a:pt x="1417" y="2511"/>
                    <a:pt x="1027" y="2087"/>
                    <a:pt x="1027" y="1641"/>
                  </a:cubicBezTo>
                  <a:cubicBezTo>
                    <a:pt x="982" y="692"/>
                    <a:pt x="1685" y="168"/>
                    <a:pt x="197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1"/>
            <p:cNvSpPr/>
            <p:nvPr/>
          </p:nvSpPr>
          <p:spPr>
            <a:xfrm>
              <a:off x="949798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" y="78"/>
                  </a:moveTo>
                  <a:cubicBezTo>
                    <a:pt x="34" y="45"/>
                    <a:pt x="79" y="23"/>
                    <a:pt x="123" y="0"/>
                  </a:cubicBezTo>
                  <a:cubicBezTo>
                    <a:pt x="79" y="23"/>
                    <a:pt x="34" y="45"/>
                    <a:pt x="1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1"/>
            <p:cNvSpPr/>
            <p:nvPr/>
          </p:nvSpPr>
          <p:spPr>
            <a:xfrm>
              <a:off x="673538" y="4337447"/>
              <a:ext cx="176552" cy="400622"/>
            </a:xfrm>
            <a:custGeom>
              <a:avLst/>
              <a:gdLst/>
              <a:ahLst/>
              <a:cxnLst/>
              <a:rect l="l" t="t" r="r" b="b"/>
              <a:pathLst>
                <a:path w="1776" h="4030" extrusionOk="0">
                  <a:moveTo>
                    <a:pt x="1697" y="0"/>
                  </a:moveTo>
                  <a:cubicBezTo>
                    <a:pt x="470" y="1183"/>
                    <a:pt x="615" y="2321"/>
                    <a:pt x="637" y="2790"/>
                  </a:cubicBezTo>
                  <a:cubicBezTo>
                    <a:pt x="369" y="1886"/>
                    <a:pt x="570" y="915"/>
                    <a:pt x="1195" y="201"/>
                  </a:cubicBezTo>
                  <a:lnTo>
                    <a:pt x="1195" y="201"/>
                  </a:lnTo>
                  <a:cubicBezTo>
                    <a:pt x="101" y="1138"/>
                    <a:pt x="1" y="2857"/>
                    <a:pt x="425" y="3515"/>
                  </a:cubicBezTo>
                  <a:cubicBezTo>
                    <a:pt x="668" y="3877"/>
                    <a:pt x="1019" y="4030"/>
                    <a:pt x="1294" y="4030"/>
                  </a:cubicBezTo>
                  <a:cubicBezTo>
                    <a:pt x="1510" y="4030"/>
                    <a:pt x="1679" y="3935"/>
                    <a:pt x="1708" y="3772"/>
                  </a:cubicBezTo>
                  <a:cubicBezTo>
                    <a:pt x="1775" y="3415"/>
                    <a:pt x="1362" y="3058"/>
                    <a:pt x="1050" y="2433"/>
                  </a:cubicBezTo>
                  <a:cubicBezTo>
                    <a:pt x="492" y="1261"/>
                    <a:pt x="1563" y="134"/>
                    <a:pt x="169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1"/>
            <p:cNvSpPr/>
            <p:nvPr/>
          </p:nvSpPr>
          <p:spPr>
            <a:xfrm>
              <a:off x="843330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0"/>
                  </a:moveTo>
                  <a:cubicBezTo>
                    <a:pt x="0" y="0"/>
                    <a:pt x="0" y="0"/>
                    <a:pt x="0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1"/>
            <p:cNvSpPr/>
            <p:nvPr/>
          </p:nvSpPr>
          <p:spPr>
            <a:xfrm>
              <a:off x="611406" y="4629216"/>
              <a:ext cx="368413" cy="373682"/>
            </a:xfrm>
            <a:custGeom>
              <a:avLst/>
              <a:gdLst/>
              <a:ahLst/>
              <a:cxnLst/>
              <a:rect l="l" t="t" r="r" b="b"/>
              <a:pathLst>
                <a:path w="3706" h="3759" extrusionOk="0">
                  <a:moveTo>
                    <a:pt x="414" y="0"/>
                  </a:moveTo>
                  <a:cubicBezTo>
                    <a:pt x="1" y="670"/>
                    <a:pt x="146" y="2745"/>
                    <a:pt x="1574" y="3493"/>
                  </a:cubicBezTo>
                  <a:cubicBezTo>
                    <a:pt x="1941" y="3686"/>
                    <a:pt x="2261" y="3758"/>
                    <a:pt x="2533" y="3758"/>
                  </a:cubicBezTo>
                  <a:cubicBezTo>
                    <a:pt x="3313" y="3758"/>
                    <a:pt x="3706" y="3170"/>
                    <a:pt x="3706" y="3169"/>
                  </a:cubicBezTo>
                  <a:lnTo>
                    <a:pt x="3706" y="3169"/>
                  </a:lnTo>
                  <a:cubicBezTo>
                    <a:pt x="3542" y="3246"/>
                    <a:pt x="3367" y="3283"/>
                    <a:pt x="3194" y="3283"/>
                  </a:cubicBezTo>
                  <a:cubicBezTo>
                    <a:pt x="2885" y="3283"/>
                    <a:pt x="2580" y="3164"/>
                    <a:pt x="2344" y="2935"/>
                  </a:cubicBezTo>
                  <a:cubicBezTo>
                    <a:pt x="1954" y="2522"/>
                    <a:pt x="2010" y="1853"/>
                    <a:pt x="2300" y="1462"/>
                  </a:cubicBezTo>
                  <a:lnTo>
                    <a:pt x="2300" y="1462"/>
                  </a:lnTo>
                  <a:cubicBezTo>
                    <a:pt x="1507" y="1607"/>
                    <a:pt x="1429" y="2645"/>
                    <a:pt x="1764" y="3036"/>
                  </a:cubicBezTo>
                  <a:cubicBezTo>
                    <a:pt x="659" y="2466"/>
                    <a:pt x="336" y="1027"/>
                    <a:pt x="4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1"/>
            <p:cNvSpPr/>
            <p:nvPr/>
          </p:nvSpPr>
          <p:spPr>
            <a:xfrm>
              <a:off x="1406885" y="4277503"/>
              <a:ext cx="32209" cy="31215"/>
            </a:xfrm>
            <a:custGeom>
              <a:avLst/>
              <a:gdLst/>
              <a:ahLst/>
              <a:cxnLst/>
              <a:rect l="l" t="t" r="r" b="b"/>
              <a:pathLst>
                <a:path w="324" h="314" extrusionOk="0">
                  <a:moveTo>
                    <a:pt x="0" y="1"/>
                  </a:moveTo>
                  <a:cubicBezTo>
                    <a:pt x="45" y="45"/>
                    <a:pt x="101" y="101"/>
                    <a:pt x="134" y="135"/>
                  </a:cubicBezTo>
                  <a:cubicBezTo>
                    <a:pt x="257" y="268"/>
                    <a:pt x="324" y="313"/>
                    <a:pt x="324" y="313"/>
                  </a:cubicBezTo>
                  <a:cubicBezTo>
                    <a:pt x="324" y="313"/>
                    <a:pt x="268" y="257"/>
                    <a:pt x="156" y="135"/>
                  </a:cubicBezTo>
                  <a:cubicBezTo>
                    <a:pt x="123" y="101"/>
                    <a:pt x="78" y="56"/>
                    <a:pt x="3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1"/>
            <p:cNvSpPr/>
            <p:nvPr/>
          </p:nvSpPr>
          <p:spPr>
            <a:xfrm>
              <a:off x="1139472" y="4375521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2120" y="0"/>
                  </a:moveTo>
                  <a:cubicBezTo>
                    <a:pt x="1549" y="0"/>
                    <a:pt x="796" y="271"/>
                    <a:pt x="1" y="1313"/>
                  </a:cubicBezTo>
                  <a:cubicBezTo>
                    <a:pt x="760" y="1793"/>
                    <a:pt x="1373" y="1983"/>
                    <a:pt x="1831" y="2005"/>
                  </a:cubicBezTo>
                  <a:cubicBezTo>
                    <a:pt x="1987" y="1938"/>
                    <a:pt x="2132" y="1860"/>
                    <a:pt x="2289" y="1804"/>
                  </a:cubicBezTo>
                  <a:cubicBezTo>
                    <a:pt x="2344" y="1782"/>
                    <a:pt x="2389" y="1771"/>
                    <a:pt x="2445" y="1749"/>
                  </a:cubicBezTo>
                  <a:cubicBezTo>
                    <a:pt x="2043" y="1682"/>
                    <a:pt x="1463" y="1503"/>
                    <a:pt x="1251" y="1079"/>
                  </a:cubicBezTo>
                  <a:cubicBezTo>
                    <a:pt x="1623" y="764"/>
                    <a:pt x="2339" y="522"/>
                    <a:pt x="2881" y="522"/>
                  </a:cubicBezTo>
                  <a:cubicBezTo>
                    <a:pt x="2972" y="522"/>
                    <a:pt x="3058" y="529"/>
                    <a:pt x="3137" y="543"/>
                  </a:cubicBezTo>
                  <a:cubicBezTo>
                    <a:pt x="3070" y="432"/>
                    <a:pt x="3003" y="320"/>
                    <a:pt x="2947" y="197"/>
                  </a:cubicBezTo>
                  <a:cubicBezTo>
                    <a:pt x="2766" y="107"/>
                    <a:pt x="2479" y="0"/>
                    <a:pt x="21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1"/>
            <p:cNvSpPr/>
            <p:nvPr/>
          </p:nvSpPr>
          <p:spPr>
            <a:xfrm>
              <a:off x="1321393" y="4549290"/>
              <a:ext cx="101100" cy="27835"/>
            </a:xfrm>
            <a:custGeom>
              <a:avLst/>
              <a:gdLst/>
              <a:ahLst/>
              <a:cxnLst/>
              <a:rect l="l" t="t" r="r" b="b"/>
              <a:pathLst>
                <a:path w="1017" h="280" extrusionOk="0">
                  <a:moveTo>
                    <a:pt x="615" y="1"/>
                  </a:moveTo>
                  <a:cubicBezTo>
                    <a:pt x="559" y="23"/>
                    <a:pt x="514" y="34"/>
                    <a:pt x="459" y="56"/>
                  </a:cubicBezTo>
                  <a:cubicBezTo>
                    <a:pt x="302" y="123"/>
                    <a:pt x="157" y="202"/>
                    <a:pt x="1" y="268"/>
                  </a:cubicBezTo>
                  <a:cubicBezTo>
                    <a:pt x="60" y="276"/>
                    <a:pt x="121" y="280"/>
                    <a:pt x="182" y="280"/>
                  </a:cubicBezTo>
                  <a:cubicBezTo>
                    <a:pt x="305" y="280"/>
                    <a:pt x="429" y="265"/>
                    <a:pt x="548" y="235"/>
                  </a:cubicBezTo>
                  <a:cubicBezTo>
                    <a:pt x="938" y="157"/>
                    <a:pt x="1016" y="56"/>
                    <a:pt x="1016" y="56"/>
                  </a:cubicBezTo>
                  <a:cubicBezTo>
                    <a:pt x="883" y="45"/>
                    <a:pt x="749" y="34"/>
                    <a:pt x="61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1"/>
            <p:cNvSpPr/>
            <p:nvPr/>
          </p:nvSpPr>
          <p:spPr>
            <a:xfrm>
              <a:off x="1432334" y="4395105"/>
              <a:ext cx="52290" cy="41156"/>
            </a:xfrm>
            <a:custGeom>
              <a:avLst/>
              <a:gdLst/>
              <a:ahLst/>
              <a:cxnLst/>
              <a:rect l="l" t="t" r="r" b="b"/>
              <a:pathLst>
                <a:path w="526" h="414" extrusionOk="0">
                  <a:moveTo>
                    <a:pt x="1" y="0"/>
                  </a:moveTo>
                  <a:cubicBezTo>
                    <a:pt x="57" y="123"/>
                    <a:pt x="124" y="235"/>
                    <a:pt x="191" y="346"/>
                  </a:cubicBezTo>
                  <a:cubicBezTo>
                    <a:pt x="258" y="358"/>
                    <a:pt x="336" y="380"/>
                    <a:pt x="403" y="413"/>
                  </a:cubicBezTo>
                  <a:cubicBezTo>
                    <a:pt x="525" y="291"/>
                    <a:pt x="202" y="123"/>
                    <a:pt x="202" y="123"/>
                  </a:cubicBezTo>
                  <a:cubicBezTo>
                    <a:pt x="135" y="79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1"/>
            <p:cNvSpPr/>
            <p:nvPr/>
          </p:nvSpPr>
          <p:spPr>
            <a:xfrm>
              <a:off x="1397938" y="4279690"/>
              <a:ext cx="23461" cy="13420"/>
            </a:xfrm>
            <a:custGeom>
              <a:avLst/>
              <a:gdLst/>
              <a:ahLst/>
              <a:cxnLst/>
              <a:rect l="l" t="t" r="r" b="b"/>
              <a:pathLst>
                <a:path w="236" h="135" extrusionOk="0">
                  <a:moveTo>
                    <a:pt x="79" y="1"/>
                  </a:moveTo>
                  <a:lnTo>
                    <a:pt x="1" y="12"/>
                  </a:lnTo>
                  <a:cubicBezTo>
                    <a:pt x="1" y="23"/>
                    <a:pt x="1" y="34"/>
                    <a:pt x="1" y="57"/>
                  </a:cubicBezTo>
                  <a:cubicBezTo>
                    <a:pt x="79" y="90"/>
                    <a:pt x="157" y="124"/>
                    <a:pt x="235" y="135"/>
                  </a:cubicBezTo>
                  <a:cubicBezTo>
                    <a:pt x="191" y="101"/>
                    <a:pt x="135" y="46"/>
                    <a:pt x="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1"/>
            <p:cNvSpPr/>
            <p:nvPr/>
          </p:nvSpPr>
          <p:spPr>
            <a:xfrm>
              <a:off x="1405792" y="4278597"/>
              <a:ext cx="15607" cy="14514"/>
            </a:xfrm>
            <a:custGeom>
              <a:avLst/>
              <a:gdLst/>
              <a:ahLst/>
              <a:cxnLst/>
              <a:rect l="l" t="t" r="r" b="b"/>
              <a:pathLst>
                <a:path w="157" h="146" extrusionOk="0">
                  <a:moveTo>
                    <a:pt x="0" y="1"/>
                  </a:moveTo>
                  <a:cubicBezTo>
                    <a:pt x="56" y="57"/>
                    <a:pt x="112" y="112"/>
                    <a:pt x="156" y="146"/>
                  </a:cubicBezTo>
                  <a:cubicBezTo>
                    <a:pt x="101" y="101"/>
                    <a:pt x="56" y="57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1"/>
            <p:cNvSpPr/>
            <p:nvPr/>
          </p:nvSpPr>
          <p:spPr>
            <a:xfrm>
              <a:off x="8581138" y="4266469"/>
              <a:ext cx="522598" cy="589800"/>
            </a:xfrm>
            <a:custGeom>
              <a:avLst/>
              <a:gdLst/>
              <a:ahLst/>
              <a:cxnLst/>
              <a:rect l="l" t="t" r="r" b="b"/>
              <a:pathLst>
                <a:path w="5257" h="5933" extrusionOk="0">
                  <a:moveTo>
                    <a:pt x="816" y="0"/>
                  </a:moveTo>
                  <a:cubicBezTo>
                    <a:pt x="670" y="190"/>
                    <a:pt x="537" y="379"/>
                    <a:pt x="425" y="591"/>
                  </a:cubicBezTo>
                  <a:cubicBezTo>
                    <a:pt x="258" y="915"/>
                    <a:pt x="135" y="1272"/>
                    <a:pt x="68" y="1629"/>
                  </a:cubicBezTo>
                  <a:cubicBezTo>
                    <a:pt x="12" y="1998"/>
                    <a:pt x="1" y="2377"/>
                    <a:pt x="57" y="2745"/>
                  </a:cubicBezTo>
                  <a:cubicBezTo>
                    <a:pt x="101" y="3113"/>
                    <a:pt x="213" y="3471"/>
                    <a:pt x="358" y="3805"/>
                  </a:cubicBezTo>
                  <a:cubicBezTo>
                    <a:pt x="503" y="4140"/>
                    <a:pt x="693" y="4453"/>
                    <a:pt x="916" y="4732"/>
                  </a:cubicBezTo>
                  <a:cubicBezTo>
                    <a:pt x="1028" y="4877"/>
                    <a:pt x="1150" y="5011"/>
                    <a:pt x="1273" y="5133"/>
                  </a:cubicBezTo>
                  <a:lnTo>
                    <a:pt x="1362" y="5234"/>
                  </a:lnTo>
                  <a:lnTo>
                    <a:pt x="1474" y="5323"/>
                  </a:lnTo>
                  <a:cubicBezTo>
                    <a:pt x="1541" y="5379"/>
                    <a:pt x="1608" y="5435"/>
                    <a:pt x="1686" y="5490"/>
                  </a:cubicBezTo>
                  <a:cubicBezTo>
                    <a:pt x="1831" y="5591"/>
                    <a:pt x="1998" y="5680"/>
                    <a:pt x="2166" y="5747"/>
                  </a:cubicBezTo>
                  <a:cubicBezTo>
                    <a:pt x="2322" y="5825"/>
                    <a:pt x="2501" y="5870"/>
                    <a:pt x="2679" y="5903"/>
                  </a:cubicBezTo>
                  <a:cubicBezTo>
                    <a:pt x="2800" y="5923"/>
                    <a:pt x="2922" y="5933"/>
                    <a:pt x="3043" y="5933"/>
                  </a:cubicBezTo>
                  <a:cubicBezTo>
                    <a:pt x="3271" y="5933"/>
                    <a:pt x="3499" y="5898"/>
                    <a:pt x="3717" y="5825"/>
                  </a:cubicBezTo>
                  <a:cubicBezTo>
                    <a:pt x="4029" y="5725"/>
                    <a:pt x="4320" y="5580"/>
                    <a:pt x="4587" y="5379"/>
                  </a:cubicBezTo>
                  <a:cubicBezTo>
                    <a:pt x="4610" y="5357"/>
                    <a:pt x="4643" y="5323"/>
                    <a:pt x="4666" y="5301"/>
                  </a:cubicBezTo>
                  <a:lnTo>
                    <a:pt x="4677" y="5278"/>
                  </a:lnTo>
                  <a:cubicBezTo>
                    <a:pt x="4721" y="5200"/>
                    <a:pt x="4766" y="5111"/>
                    <a:pt x="4811" y="5033"/>
                  </a:cubicBezTo>
                  <a:cubicBezTo>
                    <a:pt x="4911" y="4888"/>
                    <a:pt x="5023" y="4743"/>
                    <a:pt x="5145" y="4609"/>
                  </a:cubicBezTo>
                  <a:cubicBezTo>
                    <a:pt x="5168" y="4587"/>
                    <a:pt x="5190" y="4564"/>
                    <a:pt x="5212" y="4542"/>
                  </a:cubicBezTo>
                  <a:cubicBezTo>
                    <a:pt x="5257" y="4274"/>
                    <a:pt x="5224" y="3995"/>
                    <a:pt x="5101" y="3738"/>
                  </a:cubicBezTo>
                  <a:cubicBezTo>
                    <a:pt x="5000" y="3493"/>
                    <a:pt x="4822" y="3281"/>
                    <a:pt x="4599" y="3113"/>
                  </a:cubicBezTo>
                  <a:cubicBezTo>
                    <a:pt x="4435" y="2996"/>
                    <a:pt x="4235" y="2937"/>
                    <a:pt x="4034" y="2937"/>
                  </a:cubicBezTo>
                  <a:cubicBezTo>
                    <a:pt x="3988" y="2937"/>
                    <a:pt x="3942" y="2940"/>
                    <a:pt x="3896" y="2946"/>
                  </a:cubicBezTo>
                  <a:cubicBezTo>
                    <a:pt x="3784" y="2957"/>
                    <a:pt x="3672" y="2991"/>
                    <a:pt x="3572" y="3035"/>
                  </a:cubicBezTo>
                  <a:cubicBezTo>
                    <a:pt x="3483" y="3080"/>
                    <a:pt x="3393" y="3147"/>
                    <a:pt x="3326" y="3225"/>
                  </a:cubicBezTo>
                  <a:cubicBezTo>
                    <a:pt x="3204" y="3348"/>
                    <a:pt x="3126" y="3526"/>
                    <a:pt x="3103" y="3705"/>
                  </a:cubicBezTo>
                  <a:cubicBezTo>
                    <a:pt x="3092" y="3850"/>
                    <a:pt x="3126" y="3995"/>
                    <a:pt x="3192" y="4129"/>
                  </a:cubicBezTo>
                  <a:cubicBezTo>
                    <a:pt x="3248" y="4218"/>
                    <a:pt x="3326" y="4296"/>
                    <a:pt x="3416" y="4341"/>
                  </a:cubicBezTo>
                  <a:cubicBezTo>
                    <a:pt x="3449" y="4363"/>
                    <a:pt x="3494" y="4375"/>
                    <a:pt x="3527" y="4386"/>
                  </a:cubicBezTo>
                  <a:cubicBezTo>
                    <a:pt x="3460" y="4363"/>
                    <a:pt x="3393" y="4319"/>
                    <a:pt x="3349" y="4263"/>
                  </a:cubicBezTo>
                  <a:cubicBezTo>
                    <a:pt x="3326" y="4241"/>
                    <a:pt x="3304" y="4218"/>
                    <a:pt x="3293" y="4185"/>
                  </a:cubicBezTo>
                  <a:cubicBezTo>
                    <a:pt x="3271" y="4162"/>
                    <a:pt x="3259" y="4129"/>
                    <a:pt x="3237" y="4107"/>
                  </a:cubicBezTo>
                  <a:cubicBezTo>
                    <a:pt x="3192" y="3984"/>
                    <a:pt x="3170" y="3850"/>
                    <a:pt x="3192" y="3716"/>
                  </a:cubicBezTo>
                  <a:cubicBezTo>
                    <a:pt x="3215" y="3560"/>
                    <a:pt x="3293" y="3415"/>
                    <a:pt x="3405" y="3314"/>
                  </a:cubicBezTo>
                  <a:cubicBezTo>
                    <a:pt x="3550" y="3192"/>
                    <a:pt x="3728" y="3113"/>
                    <a:pt x="3907" y="3102"/>
                  </a:cubicBezTo>
                  <a:cubicBezTo>
                    <a:pt x="3926" y="3101"/>
                    <a:pt x="3946" y="3100"/>
                    <a:pt x="3966" y="3100"/>
                  </a:cubicBezTo>
                  <a:cubicBezTo>
                    <a:pt x="4347" y="3100"/>
                    <a:pt x="4719" y="3404"/>
                    <a:pt x="4889" y="3839"/>
                  </a:cubicBezTo>
                  <a:cubicBezTo>
                    <a:pt x="4933" y="3950"/>
                    <a:pt x="4956" y="4073"/>
                    <a:pt x="4967" y="4196"/>
                  </a:cubicBezTo>
                  <a:cubicBezTo>
                    <a:pt x="4978" y="4319"/>
                    <a:pt x="4967" y="4430"/>
                    <a:pt x="4922" y="4542"/>
                  </a:cubicBezTo>
                  <a:cubicBezTo>
                    <a:pt x="4811" y="4787"/>
                    <a:pt x="4621" y="4988"/>
                    <a:pt x="4398" y="5133"/>
                  </a:cubicBezTo>
                  <a:cubicBezTo>
                    <a:pt x="4019" y="5422"/>
                    <a:pt x="3553" y="5572"/>
                    <a:pt x="3082" y="5572"/>
                  </a:cubicBezTo>
                  <a:cubicBezTo>
                    <a:pt x="2970" y="5572"/>
                    <a:pt x="2858" y="5563"/>
                    <a:pt x="2746" y="5546"/>
                  </a:cubicBezTo>
                  <a:cubicBezTo>
                    <a:pt x="2590" y="5524"/>
                    <a:pt x="2445" y="5468"/>
                    <a:pt x="2311" y="5412"/>
                  </a:cubicBezTo>
                  <a:cubicBezTo>
                    <a:pt x="2166" y="5345"/>
                    <a:pt x="2032" y="5267"/>
                    <a:pt x="1909" y="5178"/>
                  </a:cubicBezTo>
                  <a:cubicBezTo>
                    <a:pt x="1853" y="5122"/>
                    <a:pt x="1786" y="5078"/>
                    <a:pt x="1731" y="5033"/>
                  </a:cubicBezTo>
                  <a:lnTo>
                    <a:pt x="1641" y="4955"/>
                  </a:lnTo>
                  <a:lnTo>
                    <a:pt x="1552" y="4866"/>
                  </a:lnTo>
                  <a:cubicBezTo>
                    <a:pt x="1206" y="4508"/>
                    <a:pt x="927" y="4096"/>
                    <a:pt x="726" y="3638"/>
                  </a:cubicBezTo>
                  <a:cubicBezTo>
                    <a:pt x="592" y="3337"/>
                    <a:pt x="503" y="3013"/>
                    <a:pt x="458" y="2689"/>
                  </a:cubicBezTo>
                  <a:cubicBezTo>
                    <a:pt x="403" y="2366"/>
                    <a:pt x="414" y="2031"/>
                    <a:pt x="470" y="1707"/>
                  </a:cubicBezTo>
                  <a:cubicBezTo>
                    <a:pt x="525" y="1395"/>
                    <a:pt x="626" y="1082"/>
                    <a:pt x="771" y="792"/>
                  </a:cubicBezTo>
                  <a:cubicBezTo>
                    <a:pt x="916" y="502"/>
                    <a:pt x="1106" y="234"/>
                    <a:pt x="131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1"/>
            <p:cNvSpPr/>
            <p:nvPr/>
          </p:nvSpPr>
          <p:spPr>
            <a:xfrm>
              <a:off x="8892092" y="4617287"/>
              <a:ext cx="109649" cy="87878"/>
            </a:xfrm>
            <a:custGeom>
              <a:avLst/>
              <a:gdLst/>
              <a:ahLst/>
              <a:cxnLst/>
              <a:rect l="l" t="t" r="r" b="b"/>
              <a:pathLst>
                <a:path w="1103" h="884" extrusionOk="0">
                  <a:moveTo>
                    <a:pt x="399" y="857"/>
                  </a:moveTo>
                  <a:lnTo>
                    <a:pt x="399" y="857"/>
                  </a:lnTo>
                  <a:cubicBezTo>
                    <a:pt x="406" y="859"/>
                    <a:pt x="412" y="861"/>
                    <a:pt x="419" y="863"/>
                  </a:cubicBezTo>
                  <a:lnTo>
                    <a:pt x="419" y="863"/>
                  </a:lnTo>
                  <a:lnTo>
                    <a:pt x="399" y="857"/>
                  </a:lnTo>
                  <a:close/>
                  <a:moveTo>
                    <a:pt x="419" y="863"/>
                  </a:moveTo>
                  <a:lnTo>
                    <a:pt x="466" y="879"/>
                  </a:lnTo>
                  <a:lnTo>
                    <a:pt x="489" y="879"/>
                  </a:lnTo>
                  <a:cubicBezTo>
                    <a:pt x="466" y="876"/>
                    <a:pt x="442" y="870"/>
                    <a:pt x="419" y="863"/>
                  </a:cubicBezTo>
                  <a:close/>
                  <a:moveTo>
                    <a:pt x="540" y="1"/>
                  </a:moveTo>
                  <a:cubicBezTo>
                    <a:pt x="224" y="1"/>
                    <a:pt x="0" y="346"/>
                    <a:pt x="165" y="645"/>
                  </a:cubicBezTo>
                  <a:cubicBezTo>
                    <a:pt x="198" y="700"/>
                    <a:pt x="243" y="745"/>
                    <a:pt x="299" y="790"/>
                  </a:cubicBezTo>
                  <a:cubicBezTo>
                    <a:pt x="355" y="823"/>
                    <a:pt x="410" y="846"/>
                    <a:pt x="466" y="868"/>
                  </a:cubicBezTo>
                  <a:lnTo>
                    <a:pt x="533" y="879"/>
                  </a:lnTo>
                  <a:lnTo>
                    <a:pt x="489" y="879"/>
                  </a:lnTo>
                  <a:cubicBezTo>
                    <a:pt x="509" y="882"/>
                    <a:pt x="528" y="883"/>
                    <a:pt x="548" y="883"/>
                  </a:cubicBezTo>
                  <a:cubicBezTo>
                    <a:pt x="652" y="883"/>
                    <a:pt x="751" y="843"/>
                    <a:pt x="834" y="767"/>
                  </a:cubicBezTo>
                  <a:cubicBezTo>
                    <a:pt x="1102" y="533"/>
                    <a:pt x="991" y="76"/>
                    <a:pt x="622" y="9"/>
                  </a:cubicBezTo>
                  <a:cubicBezTo>
                    <a:pt x="594" y="3"/>
                    <a:pt x="567" y="1"/>
                    <a:pt x="54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1"/>
            <p:cNvSpPr/>
            <p:nvPr/>
          </p:nvSpPr>
          <p:spPr>
            <a:xfrm>
              <a:off x="9052640" y="4266469"/>
              <a:ext cx="76645" cy="61038"/>
            </a:xfrm>
            <a:custGeom>
              <a:avLst/>
              <a:gdLst/>
              <a:ahLst/>
              <a:cxnLst/>
              <a:rect l="l" t="t" r="r" b="b"/>
              <a:pathLst>
                <a:path w="771" h="614" extrusionOk="0">
                  <a:moveTo>
                    <a:pt x="1" y="0"/>
                  </a:moveTo>
                  <a:cubicBezTo>
                    <a:pt x="12" y="234"/>
                    <a:pt x="168" y="424"/>
                    <a:pt x="380" y="614"/>
                  </a:cubicBezTo>
                  <a:cubicBezTo>
                    <a:pt x="492" y="435"/>
                    <a:pt x="614" y="223"/>
                    <a:pt x="7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8927284" y="4266469"/>
              <a:ext cx="96627" cy="78832"/>
            </a:xfrm>
            <a:custGeom>
              <a:avLst/>
              <a:gdLst/>
              <a:ahLst/>
              <a:cxnLst/>
              <a:rect l="l" t="t" r="r" b="b"/>
              <a:pathLst>
                <a:path w="972" h="793" extrusionOk="0">
                  <a:moveTo>
                    <a:pt x="1" y="0"/>
                  </a:moveTo>
                  <a:cubicBezTo>
                    <a:pt x="12" y="435"/>
                    <a:pt x="257" y="792"/>
                    <a:pt x="447" y="792"/>
                  </a:cubicBezTo>
                  <a:cubicBezTo>
                    <a:pt x="715" y="792"/>
                    <a:pt x="838" y="636"/>
                    <a:pt x="9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827476" y="4266469"/>
              <a:ext cx="119491" cy="165915"/>
            </a:xfrm>
            <a:custGeom>
              <a:avLst/>
              <a:gdLst/>
              <a:ahLst/>
              <a:cxnLst/>
              <a:rect l="l" t="t" r="r" b="b"/>
              <a:pathLst>
                <a:path w="1202" h="1669" extrusionOk="0">
                  <a:moveTo>
                    <a:pt x="212" y="0"/>
                  </a:moveTo>
                  <a:cubicBezTo>
                    <a:pt x="0" y="625"/>
                    <a:pt x="123" y="1228"/>
                    <a:pt x="391" y="1473"/>
                  </a:cubicBezTo>
                  <a:cubicBezTo>
                    <a:pt x="547" y="1614"/>
                    <a:pt x="690" y="1669"/>
                    <a:pt x="810" y="1669"/>
                  </a:cubicBezTo>
                  <a:cubicBezTo>
                    <a:pt x="1052" y="1669"/>
                    <a:pt x="1202" y="1447"/>
                    <a:pt x="1172" y="1261"/>
                  </a:cubicBezTo>
                  <a:cubicBezTo>
                    <a:pt x="1127" y="982"/>
                    <a:pt x="793" y="558"/>
                    <a:pt x="826" y="123"/>
                  </a:cubicBezTo>
                  <a:cubicBezTo>
                    <a:pt x="826" y="78"/>
                    <a:pt x="837" y="45"/>
                    <a:pt x="837" y="0"/>
                  </a:cubicBezTo>
                  <a:lnTo>
                    <a:pt x="603" y="0"/>
                  </a:lnTo>
                  <a:cubicBezTo>
                    <a:pt x="547" y="223"/>
                    <a:pt x="502" y="458"/>
                    <a:pt x="491" y="703"/>
                  </a:cubicBezTo>
                  <a:cubicBezTo>
                    <a:pt x="380" y="480"/>
                    <a:pt x="346" y="234"/>
                    <a:pt x="4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1"/>
            <p:cNvSpPr/>
            <p:nvPr/>
          </p:nvSpPr>
          <p:spPr>
            <a:xfrm>
              <a:off x="8735422" y="4266469"/>
              <a:ext cx="151998" cy="266419"/>
            </a:xfrm>
            <a:custGeom>
              <a:avLst/>
              <a:gdLst/>
              <a:ahLst/>
              <a:cxnLst/>
              <a:rect l="l" t="t" r="r" b="b"/>
              <a:pathLst>
                <a:path w="1529" h="2680" extrusionOk="0">
                  <a:moveTo>
                    <a:pt x="424" y="0"/>
                  </a:moveTo>
                  <a:cubicBezTo>
                    <a:pt x="34" y="770"/>
                    <a:pt x="0" y="1663"/>
                    <a:pt x="234" y="2109"/>
                  </a:cubicBezTo>
                  <a:cubicBezTo>
                    <a:pt x="449" y="2506"/>
                    <a:pt x="802" y="2680"/>
                    <a:pt x="1071" y="2680"/>
                  </a:cubicBezTo>
                  <a:cubicBezTo>
                    <a:pt x="1248" y="2680"/>
                    <a:pt x="1389" y="2604"/>
                    <a:pt x="1428" y="2466"/>
                  </a:cubicBezTo>
                  <a:cubicBezTo>
                    <a:pt x="1529" y="2131"/>
                    <a:pt x="1161" y="1752"/>
                    <a:pt x="915" y="1127"/>
                  </a:cubicBezTo>
                  <a:cubicBezTo>
                    <a:pt x="781" y="759"/>
                    <a:pt x="792" y="357"/>
                    <a:pt x="937" y="0"/>
                  </a:cubicBezTo>
                  <a:lnTo>
                    <a:pt x="804" y="0"/>
                  </a:lnTo>
                  <a:cubicBezTo>
                    <a:pt x="591" y="446"/>
                    <a:pt x="491" y="937"/>
                    <a:pt x="502" y="1440"/>
                  </a:cubicBezTo>
                  <a:cubicBezTo>
                    <a:pt x="402" y="960"/>
                    <a:pt x="446" y="458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8653310" y="4416180"/>
              <a:ext cx="332924" cy="374776"/>
            </a:xfrm>
            <a:custGeom>
              <a:avLst/>
              <a:gdLst/>
              <a:ahLst/>
              <a:cxnLst/>
              <a:rect l="l" t="t" r="r" b="b"/>
              <a:pathLst>
                <a:path w="3349" h="3770" extrusionOk="0">
                  <a:moveTo>
                    <a:pt x="502" y="1"/>
                  </a:moveTo>
                  <a:lnTo>
                    <a:pt x="502" y="1"/>
                  </a:lnTo>
                  <a:cubicBezTo>
                    <a:pt x="45" y="603"/>
                    <a:pt x="0" y="2578"/>
                    <a:pt x="1284" y="3426"/>
                  </a:cubicBezTo>
                  <a:cubicBezTo>
                    <a:pt x="1677" y="3681"/>
                    <a:pt x="2021" y="3769"/>
                    <a:pt x="2311" y="3769"/>
                  </a:cubicBezTo>
                  <a:cubicBezTo>
                    <a:pt x="2975" y="3769"/>
                    <a:pt x="3348" y="3304"/>
                    <a:pt x="3348" y="3304"/>
                  </a:cubicBezTo>
                  <a:lnTo>
                    <a:pt x="3348" y="3304"/>
                  </a:lnTo>
                  <a:cubicBezTo>
                    <a:pt x="3220" y="3352"/>
                    <a:pt x="3086" y="3375"/>
                    <a:pt x="2954" y="3375"/>
                  </a:cubicBezTo>
                  <a:cubicBezTo>
                    <a:pt x="2624" y="3375"/>
                    <a:pt x="2299" y="3232"/>
                    <a:pt x="2076" y="2969"/>
                  </a:cubicBezTo>
                  <a:cubicBezTo>
                    <a:pt x="1741" y="2545"/>
                    <a:pt x="1853" y="1909"/>
                    <a:pt x="2165" y="1552"/>
                  </a:cubicBezTo>
                  <a:lnTo>
                    <a:pt x="2165" y="1552"/>
                  </a:lnTo>
                  <a:cubicBezTo>
                    <a:pt x="1395" y="1619"/>
                    <a:pt x="1228" y="2612"/>
                    <a:pt x="1507" y="3014"/>
                  </a:cubicBezTo>
                  <a:cubicBezTo>
                    <a:pt x="514" y="2377"/>
                    <a:pt x="335" y="971"/>
                    <a:pt x="50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8440274" y="4266469"/>
              <a:ext cx="155378" cy="147624"/>
            </a:xfrm>
            <a:custGeom>
              <a:avLst/>
              <a:gdLst/>
              <a:ahLst/>
              <a:cxnLst/>
              <a:rect l="l" t="t" r="r" b="b"/>
              <a:pathLst>
                <a:path w="1563" h="1485" extrusionOk="0">
                  <a:moveTo>
                    <a:pt x="1" y="0"/>
                  </a:moveTo>
                  <a:cubicBezTo>
                    <a:pt x="1" y="603"/>
                    <a:pt x="268" y="1194"/>
                    <a:pt x="916" y="1484"/>
                  </a:cubicBezTo>
                  <a:cubicBezTo>
                    <a:pt x="1016" y="949"/>
                    <a:pt x="1239" y="446"/>
                    <a:pt x="1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04409" y="4266469"/>
              <a:ext cx="243057" cy="333918"/>
            </a:xfrm>
            <a:custGeom>
              <a:avLst/>
              <a:gdLst/>
              <a:ahLst/>
              <a:cxnLst/>
              <a:rect l="l" t="t" r="r" b="b"/>
              <a:pathLst>
                <a:path w="2445" h="3359" extrusionOk="0">
                  <a:moveTo>
                    <a:pt x="2043" y="0"/>
                  </a:moveTo>
                  <a:cubicBezTo>
                    <a:pt x="1987" y="301"/>
                    <a:pt x="1909" y="591"/>
                    <a:pt x="1809" y="870"/>
                  </a:cubicBezTo>
                  <a:cubicBezTo>
                    <a:pt x="1786" y="937"/>
                    <a:pt x="1753" y="1016"/>
                    <a:pt x="1731" y="1094"/>
                  </a:cubicBezTo>
                  <a:cubicBezTo>
                    <a:pt x="1697" y="1172"/>
                    <a:pt x="1653" y="1239"/>
                    <a:pt x="1619" y="1317"/>
                  </a:cubicBezTo>
                  <a:lnTo>
                    <a:pt x="1597" y="1373"/>
                  </a:lnTo>
                  <a:cubicBezTo>
                    <a:pt x="1597" y="1384"/>
                    <a:pt x="1586" y="1395"/>
                    <a:pt x="1586" y="1395"/>
                  </a:cubicBezTo>
                  <a:lnTo>
                    <a:pt x="1574" y="1428"/>
                  </a:lnTo>
                  <a:lnTo>
                    <a:pt x="1519" y="1529"/>
                  </a:lnTo>
                  <a:cubicBezTo>
                    <a:pt x="1485" y="1607"/>
                    <a:pt x="1441" y="1674"/>
                    <a:pt x="1407" y="1741"/>
                  </a:cubicBezTo>
                  <a:cubicBezTo>
                    <a:pt x="1251" y="2020"/>
                    <a:pt x="1072" y="2277"/>
                    <a:pt x="871" y="2511"/>
                  </a:cubicBezTo>
                  <a:cubicBezTo>
                    <a:pt x="682" y="2745"/>
                    <a:pt x="470" y="2957"/>
                    <a:pt x="246" y="3147"/>
                  </a:cubicBezTo>
                  <a:cubicBezTo>
                    <a:pt x="168" y="3225"/>
                    <a:pt x="90" y="3292"/>
                    <a:pt x="1" y="3359"/>
                  </a:cubicBezTo>
                  <a:cubicBezTo>
                    <a:pt x="57" y="3337"/>
                    <a:pt x="101" y="3314"/>
                    <a:pt x="146" y="3292"/>
                  </a:cubicBezTo>
                  <a:cubicBezTo>
                    <a:pt x="258" y="3236"/>
                    <a:pt x="369" y="3180"/>
                    <a:pt x="481" y="3136"/>
                  </a:cubicBezTo>
                  <a:lnTo>
                    <a:pt x="1295" y="2243"/>
                  </a:lnTo>
                  <a:cubicBezTo>
                    <a:pt x="1418" y="2120"/>
                    <a:pt x="1552" y="2020"/>
                    <a:pt x="1697" y="1942"/>
                  </a:cubicBezTo>
                  <a:lnTo>
                    <a:pt x="1697" y="1919"/>
                  </a:lnTo>
                  <a:cubicBezTo>
                    <a:pt x="1742" y="1852"/>
                    <a:pt x="1786" y="1786"/>
                    <a:pt x="1831" y="1707"/>
                  </a:cubicBezTo>
                  <a:lnTo>
                    <a:pt x="1887" y="1585"/>
                  </a:lnTo>
                  <a:lnTo>
                    <a:pt x="1909" y="1562"/>
                  </a:lnTo>
                  <a:lnTo>
                    <a:pt x="1920" y="1529"/>
                  </a:lnTo>
                  <a:lnTo>
                    <a:pt x="1954" y="1473"/>
                  </a:lnTo>
                  <a:cubicBezTo>
                    <a:pt x="1987" y="1395"/>
                    <a:pt x="2021" y="1317"/>
                    <a:pt x="2054" y="1239"/>
                  </a:cubicBezTo>
                  <a:lnTo>
                    <a:pt x="2065" y="1216"/>
                  </a:lnTo>
                  <a:lnTo>
                    <a:pt x="2065" y="1216"/>
                  </a:lnTo>
                  <a:cubicBezTo>
                    <a:pt x="1976" y="1261"/>
                    <a:pt x="1887" y="1317"/>
                    <a:pt x="1809" y="1373"/>
                  </a:cubicBezTo>
                  <a:cubicBezTo>
                    <a:pt x="1943" y="1116"/>
                    <a:pt x="2054" y="826"/>
                    <a:pt x="2054" y="826"/>
                  </a:cubicBezTo>
                  <a:cubicBezTo>
                    <a:pt x="2054" y="826"/>
                    <a:pt x="2132" y="781"/>
                    <a:pt x="2266" y="703"/>
                  </a:cubicBezTo>
                  <a:cubicBezTo>
                    <a:pt x="2344" y="469"/>
                    <a:pt x="2400" y="234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7124583" y="4578119"/>
              <a:ext cx="134303" cy="104381"/>
            </a:xfrm>
            <a:custGeom>
              <a:avLst/>
              <a:gdLst/>
              <a:ahLst/>
              <a:cxnLst/>
              <a:rect l="l" t="t" r="r" b="b"/>
              <a:pathLst>
                <a:path w="1351" h="1050" extrusionOk="0">
                  <a:moveTo>
                    <a:pt x="1284" y="1"/>
                  </a:moveTo>
                  <a:lnTo>
                    <a:pt x="1284" y="1"/>
                  </a:lnTo>
                  <a:cubicBezTo>
                    <a:pt x="1172" y="57"/>
                    <a:pt x="1061" y="101"/>
                    <a:pt x="949" y="157"/>
                  </a:cubicBezTo>
                  <a:cubicBezTo>
                    <a:pt x="904" y="179"/>
                    <a:pt x="860" y="213"/>
                    <a:pt x="804" y="235"/>
                  </a:cubicBezTo>
                  <a:cubicBezTo>
                    <a:pt x="670" y="347"/>
                    <a:pt x="536" y="447"/>
                    <a:pt x="402" y="536"/>
                  </a:cubicBezTo>
                  <a:cubicBezTo>
                    <a:pt x="268" y="637"/>
                    <a:pt x="123" y="715"/>
                    <a:pt x="0" y="804"/>
                  </a:cubicBezTo>
                  <a:lnTo>
                    <a:pt x="0" y="1050"/>
                  </a:lnTo>
                  <a:cubicBezTo>
                    <a:pt x="168" y="961"/>
                    <a:pt x="346" y="860"/>
                    <a:pt x="536" y="737"/>
                  </a:cubicBezTo>
                  <a:cubicBezTo>
                    <a:pt x="815" y="559"/>
                    <a:pt x="1094" y="358"/>
                    <a:pt x="1351" y="135"/>
                  </a:cubicBezTo>
                  <a:lnTo>
                    <a:pt x="1351" y="135"/>
                  </a:lnTo>
                  <a:cubicBezTo>
                    <a:pt x="1341" y="137"/>
                    <a:pt x="1331" y="138"/>
                    <a:pt x="1322" y="138"/>
                  </a:cubicBezTo>
                  <a:cubicBezTo>
                    <a:pt x="1279" y="138"/>
                    <a:pt x="1242" y="118"/>
                    <a:pt x="1206" y="90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6887192" y="4823165"/>
              <a:ext cx="393862" cy="198820"/>
            </a:xfrm>
            <a:custGeom>
              <a:avLst/>
              <a:gdLst/>
              <a:ahLst/>
              <a:cxnLst/>
              <a:rect l="l" t="t" r="r" b="b"/>
              <a:pathLst>
                <a:path w="3962" h="2000" extrusionOk="0">
                  <a:moveTo>
                    <a:pt x="2217" y="0"/>
                  </a:moveTo>
                  <a:cubicBezTo>
                    <a:pt x="932" y="0"/>
                    <a:pt x="0" y="1140"/>
                    <a:pt x="0" y="1140"/>
                  </a:cubicBezTo>
                  <a:cubicBezTo>
                    <a:pt x="847" y="630"/>
                    <a:pt x="1490" y="452"/>
                    <a:pt x="1964" y="452"/>
                  </a:cubicBezTo>
                  <a:cubicBezTo>
                    <a:pt x="2671" y="452"/>
                    <a:pt x="3002" y="848"/>
                    <a:pt x="3069" y="1129"/>
                  </a:cubicBezTo>
                  <a:cubicBezTo>
                    <a:pt x="2853" y="839"/>
                    <a:pt x="2490" y="730"/>
                    <a:pt x="2091" y="730"/>
                  </a:cubicBezTo>
                  <a:cubicBezTo>
                    <a:pt x="1400" y="730"/>
                    <a:pt x="601" y="1058"/>
                    <a:pt x="268" y="1341"/>
                  </a:cubicBezTo>
                  <a:cubicBezTo>
                    <a:pt x="570" y="1172"/>
                    <a:pt x="884" y="1105"/>
                    <a:pt x="1197" y="1105"/>
                  </a:cubicBezTo>
                  <a:cubicBezTo>
                    <a:pt x="2204" y="1105"/>
                    <a:pt x="3212" y="1795"/>
                    <a:pt x="3850" y="2000"/>
                  </a:cubicBezTo>
                  <a:cubicBezTo>
                    <a:pt x="3962" y="1230"/>
                    <a:pt x="3861" y="158"/>
                    <a:pt x="2455" y="13"/>
                  </a:cubicBezTo>
                  <a:cubicBezTo>
                    <a:pt x="2375" y="4"/>
                    <a:pt x="2295" y="0"/>
                    <a:pt x="22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7034716" y="4707650"/>
              <a:ext cx="406090" cy="187885"/>
            </a:xfrm>
            <a:custGeom>
              <a:avLst/>
              <a:gdLst/>
              <a:ahLst/>
              <a:cxnLst/>
              <a:rect l="l" t="t" r="r" b="b"/>
              <a:pathLst>
                <a:path w="4085" h="1890" extrusionOk="0">
                  <a:moveTo>
                    <a:pt x="2116" y="1"/>
                  </a:moveTo>
                  <a:cubicBezTo>
                    <a:pt x="1241" y="1"/>
                    <a:pt x="750" y="350"/>
                    <a:pt x="614" y="506"/>
                  </a:cubicBezTo>
                  <a:cubicBezTo>
                    <a:pt x="931" y="417"/>
                    <a:pt x="1342" y="321"/>
                    <a:pt x="1738" y="321"/>
                  </a:cubicBezTo>
                  <a:cubicBezTo>
                    <a:pt x="2234" y="321"/>
                    <a:pt x="2706" y="471"/>
                    <a:pt x="2935" y="974"/>
                  </a:cubicBezTo>
                  <a:cubicBezTo>
                    <a:pt x="2607" y="832"/>
                    <a:pt x="1996" y="676"/>
                    <a:pt x="1375" y="676"/>
                  </a:cubicBezTo>
                  <a:cubicBezTo>
                    <a:pt x="877" y="676"/>
                    <a:pt x="373" y="776"/>
                    <a:pt x="1" y="1064"/>
                  </a:cubicBezTo>
                  <a:cubicBezTo>
                    <a:pt x="1" y="1064"/>
                    <a:pt x="510" y="927"/>
                    <a:pt x="1100" y="927"/>
                  </a:cubicBezTo>
                  <a:cubicBezTo>
                    <a:pt x="1550" y="927"/>
                    <a:pt x="2047" y="1007"/>
                    <a:pt x="2400" y="1287"/>
                  </a:cubicBezTo>
                  <a:cubicBezTo>
                    <a:pt x="2932" y="1708"/>
                    <a:pt x="3239" y="1889"/>
                    <a:pt x="3473" y="1889"/>
                  </a:cubicBezTo>
                  <a:cubicBezTo>
                    <a:pt x="3592" y="1889"/>
                    <a:pt x="3693" y="1842"/>
                    <a:pt x="3795" y="1755"/>
                  </a:cubicBezTo>
                  <a:cubicBezTo>
                    <a:pt x="4085" y="1499"/>
                    <a:pt x="3772" y="160"/>
                    <a:pt x="2534" y="26"/>
                  </a:cubicBezTo>
                  <a:cubicBezTo>
                    <a:pt x="2386" y="8"/>
                    <a:pt x="2247" y="1"/>
                    <a:pt x="21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7171206" y="4650291"/>
              <a:ext cx="415136" cy="275863"/>
            </a:xfrm>
            <a:custGeom>
              <a:avLst/>
              <a:gdLst/>
              <a:ahLst/>
              <a:cxnLst/>
              <a:rect l="l" t="t" r="r" b="b"/>
              <a:pathLst>
                <a:path w="4176" h="2775" extrusionOk="0">
                  <a:moveTo>
                    <a:pt x="1354" y="1"/>
                  </a:moveTo>
                  <a:cubicBezTo>
                    <a:pt x="1171" y="1"/>
                    <a:pt x="980" y="15"/>
                    <a:pt x="781" y="45"/>
                  </a:cubicBezTo>
                  <a:cubicBezTo>
                    <a:pt x="1562" y="101"/>
                    <a:pt x="3069" y="279"/>
                    <a:pt x="3292" y="1384"/>
                  </a:cubicBezTo>
                  <a:cubicBezTo>
                    <a:pt x="2835" y="910"/>
                    <a:pt x="2167" y="340"/>
                    <a:pt x="1121" y="340"/>
                  </a:cubicBezTo>
                  <a:cubicBezTo>
                    <a:pt x="788" y="340"/>
                    <a:pt x="416" y="398"/>
                    <a:pt x="0" y="536"/>
                  </a:cubicBezTo>
                  <a:cubicBezTo>
                    <a:pt x="156" y="489"/>
                    <a:pt x="460" y="413"/>
                    <a:pt x="826" y="413"/>
                  </a:cubicBezTo>
                  <a:cubicBezTo>
                    <a:pt x="1325" y="413"/>
                    <a:pt x="1940" y="553"/>
                    <a:pt x="2455" y="1094"/>
                  </a:cubicBezTo>
                  <a:cubicBezTo>
                    <a:pt x="2879" y="1518"/>
                    <a:pt x="2902" y="2243"/>
                    <a:pt x="3102" y="2567"/>
                  </a:cubicBezTo>
                  <a:cubicBezTo>
                    <a:pt x="3179" y="2692"/>
                    <a:pt x="3336" y="2775"/>
                    <a:pt x="3503" y="2775"/>
                  </a:cubicBezTo>
                  <a:cubicBezTo>
                    <a:pt x="3753" y="2775"/>
                    <a:pt x="4024" y="2592"/>
                    <a:pt x="4085" y="2098"/>
                  </a:cubicBezTo>
                  <a:cubicBezTo>
                    <a:pt x="4176" y="1339"/>
                    <a:pt x="3146" y="1"/>
                    <a:pt x="135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161166" y="4703475"/>
              <a:ext cx="11233" cy="3479"/>
            </a:xfrm>
            <a:custGeom>
              <a:avLst/>
              <a:gdLst/>
              <a:ahLst/>
              <a:cxnLst/>
              <a:rect l="l" t="t" r="r" b="b"/>
              <a:pathLst>
                <a:path w="113" h="35" extrusionOk="0">
                  <a:moveTo>
                    <a:pt x="112" y="1"/>
                  </a:moveTo>
                  <a:cubicBezTo>
                    <a:pt x="34" y="23"/>
                    <a:pt x="1" y="34"/>
                    <a:pt x="1" y="34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312070" y="4602176"/>
              <a:ext cx="449731" cy="371893"/>
            </a:xfrm>
            <a:custGeom>
              <a:avLst/>
              <a:gdLst/>
              <a:ahLst/>
              <a:cxnLst/>
              <a:rect l="l" t="t" r="r" b="b"/>
              <a:pathLst>
                <a:path w="4524" h="3741" extrusionOk="0">
                  <a:moveTo>
                    <a:pt x="886" y="0"/>
                  </a:moveTo>
                  <a:cubicBezTo>
                    <a:pt x="781" y="0"/>
                    <a:pt x="676" y="5"/>
                    <a:pt x="570" y="15"/>
                  </a:cubicBezTo>
                  <a:cubicBezTo>
                    <a:pt x="1786" y="71"/>
                    <a:pt x="2880" y="752"/>
                    <a:pt x="3471" y="1823"/>
                  </a:cubicBezTo>
                  <a:cubicBezTo>
                    <a:pt x="3081" y="1390"/>
                    <a:pt x="2195" y="303"/>
                    <a:pt x="180" y="303"/>
                  </a:cubicBezTo>
                  <a:cubicBezTo>
                    <a:pt x="121" y="303"/>
                    <a:pt x="61" y="304"/>
                    <a:pt x="0" y="306"/>
                  </a:cubicBezTo>
                  <a:cubicBezTo>
                    <a:pt x="436" y="306"/>
                    <a:pt x="2221" y="417"/>
                    <a:pt x="2779" y="1868"/>
                  </a:cubicBezTo>
                  <a:cubicBezTo>
                    <a:pt x="3069" y="2727"/>
                    <a:pt x="3036" y="3419"/>
                    <a:pt x="3438" y="3687"/>
                  </a:cubicBezTo>
                  <a:cubicBezTo>
                    <a:pt x="3495" y="3723"/>
                    <a:pt x="3558" y="3741"/>
                    <a:pt x="3624" y="3741"/>
                  </a:cubicBezTo>
                  <a:cubicBezTo>
                    <a:pt x="4024" y="3741"/>
                    <a:pt x="4523" y="3112"/>
                    <a:pt x="4341" y="2270"/>
                  </a:cubicBezTo>
                  <a:cubicBezTo>
                    <a:pt x="4131" y="1333"/>
                    <a:pt x="2611" y="0"/>
                    <a:pt x="88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7302030" y="4632496"/>
              <a:ext cx="99" cy="9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1"/>
            <p:cNvSpPr/>
            <p:nvPr/>
          </p:nvSpPr>
          <p:spPr>
            <a:xfrm>
              <a:off x="7014735" y="4373831"/>
              <a:ext cx="160945" cy="324275"/>
            </a:xfrm>
            <a:custGeom>
              <a:avLst/>
              <a:gdLst/>
              <a:ahLst/>
              <a:cxnLst/>
              <a:rect l="l" t="t" r="r" b="b"/>
              <a:pathLst>
                <a:path w="1619" h="3262" extrusionOk="0">
                  <a:moveTo>
                    <a:pt x="103" y="1"/>
                  </a:moveTo>
                  <a:cubicBezTo>
                    <a:pt x="68" y="1"/>
                    <a:pt x="34" y="1"/>
                    <a:pt x="1" y="2"/>
                  </a:cubicBezTo>
                  <a:cubicBezTo>
                    <a:pt x="146" y="728"/>
                    <a:pt x="927" y="2045"/>
                    <a:pt x="235" y="3027"/>
                  </a:cubicBezTo>
                  <a:cubicBezTo>
                    <a:pt x="648" y="2636"/>
                    <a:pt x="1251" y="1286"/>
                    <a:pt x="648" y="728"/>
                  </a:cubicBezTo>
                  <a:lnTo>
                    <a:pt x="648" y="728"/>
                  </a:lnTo>
                  <a:cubicBezTo>
                    <a:pt x="1027" y="862"/>
                    <a:pt x="1619" y="1632"/>
                    <a:pt x="369" y="3261"/>
                  </a:cubicBezTo>
                  <a:cubicBezTo>
                    <a:pt x="369" y="3261"/>
                    <a:pt x="1530" y="2502"/>
                    <a:pt x="1518" y="1330"/>
                  </a:cubicBezTo>
                  <a:cubicBezTo>
                    <a:pt x="1518" y="210"/>
                    <a:pt x="727" y="1"/>
                    <a:pt x="1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1"/>
            <p:cNvSpPr/>
            <p:nvPr/>
          </p:nvSpPr>
          <p:spPr>
            <a:xfrm>
              <a:off x="7119016" y="4266469"/>
              <a:ext cx="156571" cy="320697"/>
            </a:xfrm>
            <a:custGeom>
              <a:avLst/>
              <a:gdLst/>
              <a:ahLst/>
              <a:cxnLst/>
              <a:rect l="l" t="t" r="r" b="b"/>
              <a:pathLst>
                <a:path w="1575" h="3226" extrusionOk="0">
                  <a:moveTo>
                    <a:pt x="291" y="0"/>
                  </a:moveTo>
                  <a:cubicBezTo>
                    <a:pt x="268" y="11"/>
                    <a:pt x="257" y="22"/>
                    <a:pt x="235" y="33"/>
                  </a:cubicBezTo>
                  <a:cubicBezTo>
                    <a:pt x="1" y="257"/>
                    <a:pt x="45" y="502"/>
                    <a:pt x="514" y="1228"/>
                  </a:cubicBezTo>
                  <a:cubicBezTo>
                    <a:pt x="972" y="1942"/>
                    <a:pt x="481" y="3225"/>
                    <a:pt x="481" y="3225"/>
                  </a:cubicBezTo>
                  <a:cubicBezTo>
                    <a:pt x="1094" y="2589"/>
                    <a:pt x="972" y="1317"/>
                    <a:pt x="815" y="815"/>
                  </a:cubicBezTo>
                  <a:lnTo>
                    <a:pt x="815" y="815"/>
                  </a:lnTo>
                  <a:cubicBezTo>
                    <a:pt x="1518" y="1228"/>
                    <a:pt x="1228" y="2198"/>
                    <a:pt x="994" y="2768"/>
                  </a:cubicBezTo>
                  <a:cubicBezTo>
                    <a:pt x="1161" y="2656"/>
                    <a:pt x="1574" y="2176"/>
                    <a:pt x="1563" y="1216"/>
                  </a:cubicBezTo>
                  <a:cubicBezTo>
                    <a:pt x="1563" y="647"/>
                    <a:pt x="1184" y="145"/>
                    <a:pt x="6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1"/>
            <p:cNvSpPr/>
            <p:nvPr/>
          </p:nvSpPr>
          <p:spPr>
            <a:xfrm>
              <a:off x="7265447" y="4477218"/>
              <a:ext cx="6760" cy="14514"/>
            </a:xfrm>
            <a:custGeom>
              <a:avLst/>
              <a:gdLst/>
              <a:ahLst/>
              <a:cxnLst/>
              <a:rect l="l" t="t" r="r" b="b"/>
              <a:pathLst>
                <a:path w="68" h="146" extrusionOk="0">
                  <a:moveTo>
                    <a:pt x="68" y="0"/>
                  </a:moveTo>
                  <a:lnTo>
                    <a:pt x="68" y="0"/>
                  </a:lnTo>
                  <a:cubicBezTo>
                    <a:pt x="45" y="56"/>
                    <a:pt x="23" y="101"/>
                    <a:pt x="1" y="145"/>
                  </a:cubicBezTo>
                  <a:cubicBezTo>
                    <a:pt x="1" y="145"/>
                    <a:pt x="34" y="101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7294276" y="4266469"/>
              <a:ext cx="36782" cy="156471"/>
            </a:xfrm>
            <a:custGeom>
              <a:avLst/>
              <a:gdLst/>
              <a:ahLst/>
              <a:cxnLst/>
              <a:rect l="l" t="t" r="r" b="b"/>
              <a:pathLst>
                <a:path w="370" h="1574" extrusionOk="0">
                  <a:moveTo>
                    <a:pt x="1" y="0"/>
                  </a:moveTo>
                  <a:cubicBezTo>
                    <a:pt x="235" y="502"/>
                    <a:pt x="235" y="1161"/>
                    <a:pt x="224" y="1573"/>
                  </a:cubicBezTo>
                  <a:cubicBezTo>
                    <a:pt x="369" y="1060"/>
                    <a:pt x="358" y="513"/>
                    <a:pt x="2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7235524" y="4266469"/>
              <a:ext cx="75552" cy="210849"/>
            </a:xfrm>
            <a:custGeom>
              <a:avLst/>
              <a:gdLst/>
              <a:ahLst/>
              <a:cxnLst/>
              <a:rect l="l" t="t" r="r" b="b"/>
              <a:pathLst>
                <a:path w="760" h="2121" extrusionOk="0">
                  <a:moveTo>
                    <a:pt x="0" y="0"/>
                  </a:moveTo>
                  <a:cubicBezTo>
                    <a:pt x="34" y="33"/>
                    <a:pt x="56" y="67"/>
                    <a:pt x="90" y="100"/>
                  </a:cubicBezTo>
                  <a:cubicBezTo>
                    <a:pt x="748" y="870"/>
                    <a:pt x="514" y="1774"/>
                    <a:pt x="369" y="2120"/>
                  </a:cubicBezTo>
                  <a:cubicBezTo>
                    <a:pt x="759" y="1205"/>
                    <a:pt x="625" y="524"/>
                    <a:pt x="34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7333145" y="4266469"/>
              <a:ext cx="12327" cy="107661"/>
            </a:xfrm>
            <a:custGeom>
              <a:avLst/>
              <a:gdLst/>
              <a:ahLst/>
              <a:cxnLst/>
              <a:rect l="l" t="t" r="r" b="b"/>
              <a:pathLst>
                <a:path w="124" h="1083" extrusionOk="0">
                  <a:moveTo>
                    <a:pt x="0" y="0"/>
                  </a:moveTo>
                  <a:cubicBezTo>
                    <a:pt x="79" y="357"/>
                    <a:pt x="101" y="714"/>
                    <a:pt x="67" y="1082"/>
                  </a:cubicBezTo>
                  <a:cubicBezTo>
                    <a:pt x="123" y="725"/>
                    <a:pt x="123" y="357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7365354" y="4266469"/>
              <a:ext cx="8947" cy="62131"/>
            </a:xfrm>
            <a:custGeom>
              <a:avLst/>
              <a:gdLst/>
              <a:ahLst/>
              <a:cxnLst/>
              <a:rect l="l" t="t" r="r" b="b"/>
              <a:pathLst>
                <a:path w="90" h="625" extrusionOk="0">
                  <a:moveTo>
                    <a:pt x="0" y="0"/>
                  </a:moveTo>
                  <a:cubicBezTo>
                    <a:pt x="22" y="212"/>
                    <a:pt x="34" y="413"/>
                    <a:pt x="34" y="625"/>
                  </a:cubicBezTo>
                  <a:cubicBezTo>
                    <a:pt x="78" y="424"/>
                    <a:pt x="89" y="212"/>
                    <a:pt x="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7338712" y="4374030"/>
              <a:ext cx="1193" cy="7853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45"/>
                    <a:pt x="0" y="79"/>
                    <a:pt x="0" y="79"/>
                  </a:cubicBezTo>
                  <a:lnTo>
                    <a:pt x="0" y="79"/>
                  </a:lnTo>
                  <a:cubicBezTo>
                    <a:pt x="11" y="45"/>
                    <a:pt x="11" y="23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7470728" y="4266469"/>
              <a:ext cx="41156" cy="34396"/>
            </a:xfrm>
            <a:custGeom>
              <a:avLst/>
              <a:gdLst/>
              <a:ahLst/>
              <a:cxnLst/>
              <a:rect l="l" t="t" r="r" b="b"/>
              <a:pathLst>
                <a:path w="414" h="346" extrusionOk="0">
                  <a:moveTo>
                    <a:pt x="246" y="0"/>
                  </a:moveTo>
                  <a:cubicBezTo>
                    <a:pt x="168" y="112"/>
                    <a:pt x="89" y="234"/>
                    <a:pt x="0" y="346"/>
                  </a:cubicBezTo>
                  <a:cubicBezTo>
                    <a:pt x="145" y="246"/>
                    <a:pt x="279" y="134"/>
                    <a:pt x="4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7409691" y="4275316"/>
              <a:ext cx="307376" cy="245244"/>
            </a:xfrm>
            <a:custGeom>
              <a:avLst/>
              <a:gdLst/>
              <a:ahLst/>
              <a:cxnLst/>
              <a:rect l="l" t="t" r="r" b="b"/>
              <a:pathLst>
                <a:path w="3092" h="2467" extrusionOk="0">
                  <a:moveTo>
                    <a:pt x="2455" y="0"/>
                  </a:moveTo>
                  <a:cubicBezTo>
                    <a:pt x="1416" y="0"/>
                    <a:pt x="576" y="402"/>
                    <a:pt x="201" y="614"/>
                  </a:cubicBezTo>
                  <a:cubicBezTo>
                    <a:pt x="168" y="714"/>
                    <a:pt x="134" y="815"/>
                    <a:pt x="101" y="904"/>
                  </a:cubicBezTo>
                  <a:cubicBezTo>
                    <a:pt x="56" y="1005"/>
                    <a:pt x="34" y="1060"/>
                    <a:pt x="0" y="1127"/>
                  </a:cubicBezTo>
                  <a:cubicBezTo>
                    <a:pt x="394" y="948"/>
                    <a:pt x="1023" y="755"/>
                    <a:pt x="1602" y="755"/>
                  </a:cubicBezTo>
                  <a:cubicBezTo>
                    <a:pt x="1778" y="755"/>
                    <a:pt x="1950" y="773"/>
                    <a:pt x="2110" y="815"/>
                  </a:cubicBezTo>
                  <a:cubicBezTo>
                    <a:pt x="1998" y="1440"/>
                    <a:pt x="1686" y="2020"/>
                    <a:pt x="1217" y="2455"/>
                  </a:cubicBezTo>
                  <a:cubicBezTo>
                    <a:pt x="1407" y="2455"/>
                    <a:pt x="1607" y="2455"/>
                    <a:pt x="1797" y="2467"/>
                  </a:cubicBezTo>
                  <a:cubicBezTo>
                    <a:pt x="2098" y="2199"/>
                    <a:pt x="2355" y="1897"/>
                    <a:pt x="2556" y="1551"/>
                  </a:cubicBezTo>
                  <a:lnTo>
                    <a:pt x="2556" y="1551"/>
                  </a:lnTo>
                  <a:cubicBezTo>
                    <a:pt x="2489" y="1563"/>
                    <a:pt x="2411" y="1585"/>
                    <a:pt x="2344" y="1618"/>
                  </a:cubicBezTo>
                  <a:cubicBezTo>
                    <a:pt x="2221" y="1496"/>
                    <a:pt x="2545" y="1328"/>
                    <a:pt x="2545" y="1328"/>
                  </a:cubicBezTo>
                  <a:cubicBezTo>
                    <a:pt x="2612" y="1284"/>
                    <a:pt x="2679" y="1239"/>
                    <a:pt x="2746" y="1205"/>
                  </a:cubicBezTo>
                  <a:cubicBezTo>
                    <a:pt x="2913" y="860"/>
                    <a:pt x="3036" y="491"/>
                    <a:pt x="3092" y="112"/>
                  </a:cubicBezTo>
                  <a:lnTo>
                    <a:pt x="3092" y="112"/>
                  </a:lnTo>
                  <a:lnTo>
                    <a:pt x="3058" y="123"/>
                  </a:lnTo>
                  <a:lnTo>
                    <a:pt x="3092" y="101"/>
                  </a:lnTo>
                  <a:lnTo>
                    <a:pt x="3092" y="101"/>
                  </a:lnTo>
                  <a:cubicBezTo>
                    <a:pt x="3025" y="145"/>
                    <a:pt x="2946" y="168"/>
                    <a:pt x="2857" y="190"/>
                  </a:cubicBezTo>
                  <a:cubicBezTo>
                    <a:pt x="2746" y="290"/>
                    <a:pt x="2679" y="335"/>
                    <a:pt x="2679" y="335"/>
                  </a:cubicBezTo>
                  <a:cubicBezTo>
                    <a:pt x="2679" y="335"/>
                    <a:pt x="2746" y="279"/>
                    <a:pt x="2846" y="168"/>
                  </a:cubicBezTo>
                  <a:cubicBezTo>
                    <a:pt x="2880" y="134"/>
                    <a:pt x="2924" y="90"/>
                    <a:pt x="2969" y="34"/>
                  </a:cubicBezTo>
                  <a:cubicBezTo>
                    <a:pt x="2793" y="11"/>
                    <a:pt x="2621" y="0"/>
                    <a:pt x="2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7482856" y="4518871"/>
              <a:ext cx="105573" cy="35788"/>
            </a:xfrm>
            <a:custGeom>
              <a:avLst/>
              <a:gdLst/>
              <a:ahLst/>
              <a:cxnLst/>
              <a:rect l="l" t="t" r="r" b="b"/>
              <a:pathLst>
                <a:path w="1062" h="360" extrusionOk="0">
                  <a:moveTo>
                    <a:pt x="673" y="0"/>
                  </a:moveTo>
                  <a:cubicBezTo>
                    <a:pt x="609" y="0"/>
                    <a:pt x="544" y="2"/>
                    <a:pt x="481" y="5"/>
                  </a:cubicBezTo>
                  <a:cubicBezTo>
                    <a:pt x="336" y="139"/>
                    <a:pt x="168" y="251"/>
                    <a:pt x="1" y="351"/>
                  </a:cubicBezTo>
                  <a:cubicBezTo>
                    <a:pt x="57" y="357"/>
                    <a:pt x="113" y="360"/>
                    <a:pt x="168" y="360"/>
                  </a:cubicBezTo>
                  <a:cubicBezTo>
                    <a:pt x="335" y="360"/>
                    <a:pt x="500" y="335"/>
                    <a:pt x="659" y="284"/>
                  </a:cubicBezTo>
                  <a:cubicBezTo>
                    <a:pt x="816" y="217"/>
                    <a:pt x="950" y="117"/>
                    <a:pt x="1061" y="5"/>
                  </a:cubicBezTo>
                  <a:cubicBezTo>
                    <a:pt x="935" y="5"/>
                    <a:pt x="803" y="0"/>
                    <a:pt x="6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7384142" y="4336354"/>
              <a:ext cx="45629" cy="66605"/>
            </a:xfrm>
            <a:custGeom>
              <a:avLst/>
              <a:gdLst/>
              <a:ahLst/>
              <a:cxnLst/>
              <a:rect l="l" t="t" r="r" b="b"/>
              <a:pathLst>
                <a:path w="459" h="670" extrusionOk="0">
                  <a:moveTo>
                    <a:pt x="458" y="0"/>
                  </a:moveTo>
                  <a:cubicBezTo>
                    <a:pt x="324" y="67"/>
                    <a:pt x="257" y="123"/>
                    <a:pt x="257" y="123"/>
                  </a:cubicBezTo>
                  <a:cubicBezTo>
                    <a:pt x="257" y="123"/>
                    <a:pt x="135" y="413"/>
                    <a:pt x="1" y="670"/>
                  </a:cubicBezTo>
                  <a:cubicBezTo>
                    <a:pt x="79" y="614"/>
                    <a:pt x="168" y="558"/>
                    <a:pt x="257" y="513"/>
                  </a:cubicBezTo>
                  <a:cubicBezTo>
                    <a:pt x="291" y="435"/>
                    <a:pt x="324" y="368"/>
                    <a:pt x="358" y="290"/>
                  </a:cubicBezTo>
                  <a:cubicBezTo>
                    <a:pt x="391" y="212"/>
                    <a:pt x="425" y="100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7288808" y="4420355"/>
              <a:ext cx="235204" cy="143449"/>
            </a:xfrm>
            <a:custGeom>
              <a:avLst/>
              <a:gdLst/>
              <a:ahLst/>
              <a:cxnLst/>
              <a:rect l="l" t="t" r="r" b="b"/>
              <a:pathLst>
                <a:path w="2366" h="1443" extrusionOk="0">
                  <a:moveTo>
                    <a:pt x="2251" y="1"/>
                  </a:moveTo>
                  <a:cubicBezTo>
                    <a:pt x="1754" y="1"/>
                    <a:pt x="1263" y="135"/>
                    <a:pt x="848" y="394"/>
                  </a:cubicBezTo>
                  <a:cubicBezTo>
                    <a:pt x="670" y="662"/>
                    <a:pt x="480" y="929"/>
                    <a:pt x="257" y="1175"/>
                  </a:cubicBezTo>
                  <a:cubicBezTo>
                    <a:pt x="179" y="1264"/>
                    <a:pt x="89" y="1353"/>
                    <a:pt x="0" y="1443"/>
                  </a:cubicBezTo>
                  <a:cubicBezTo>
                    <a:pt x="167" y="1387"/>
                    <a:pt x="335" y="1331"/>
                    <a:pt x="502" y="1275"/>
                  </a:cubicBezTo>
                  <a:cubicBezTo>
                    <a:pt x="603" y="1242"/>
                    <a:pt x="714" y="1220"/>
                    <a:pt x="826" y="1197"/>
                  </a:cubicBezTo>
                  <a:lnTo>
                    <a:pt x="982" y="1153"/>
                  </a:lnTo>
                  <a:lnTo>
                    <a:pt x="1027" y="1153"/>
                  </a:lnTo>
                  <a:lnTo>
                    <a:pt x="1071" y="1141"/>
                  </a:lnTo>
                  <a:lnTo>
                    <a:pt x="1149" y="1130"/>
                  </a:lnTo>
                  <a:cubicBezTo>
                    <a:pt x="1261" y="1108"/>
                    <a:pt x="1362" y="1086"/>
                    <a:pt x="1473" y="1074"/>
                  </a:cubicBezTo>
                  <a:lnTo>
                    <a:pt x="1640" y="1052"/>
                  </a:lnTo>
                  <a:cubicBezTo>
                    <a:pt x="1964" y="773"/>
                    <a:pt x="2221" y="416"/>
                    <a:pt x="2366" y="3"/>
                  </a:cubicBezTo>
                  <a:cubicBezTo>
                    <a:pt x="2328" y="2"/>
                    <a:pt x="2289" y="1"/>
                    <a:pt x="225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7258786" y="4524935"/>
              <a:ext cx="193154" cy="66605"/>
            </a:xfrm>
            <a:custGeom>
              <a:avLst/>
              <a:gdLst/>
              <a:ahLst/>
              <a:cxnLst/>
              <a:rect l="l" t="t" r="r" b="b"/>
              <a:pathLst>
                <a:path w="1943" h="670" extrusionOk="0">
                  <a:moveTo>
                    <a:pt x="1942" y="0"/>
                  </a:moveTo>
                  <a:lnTo>
                    <a:pt x="1775" y="11"/>
                  </a:lnTo>
                  <a:cubicBezTo>
                    <a:pt x="1664" y="34"/>
                    <a:pt x="1563" y="56"/>
                    <a:pt x="1451" y="78"/>
                  </a:cubicBezTo>
                  <a:lnTo>
                    <a:pt x="1373" y="89"/>
                  </a:lnTo>
                  <a:lnTo>
                    <a:pt x="1329" y="101"/>
                  </a:lnTo>
                  <a:lnTo>
                    <a:pt x="1284" y="101"/>
                  </a:lnTo>
                  <a:lnTo>
                    <a:pt x="1128" y="145"/>
                  </a:lnTo>
                  <a:cubicBezTo>
                    <a:pt x="1016" y="168"/>
                    <a:pt x="905" y="190"/>
                    <a:pt x="804" y="223"/>
                  </a:cubicBezTo>
                  <a:cubicBezTo>
                    <a:pt x="637" y="279"/>
                    <a:pt x="469" y="335"/>
                    <a:pt x="302" y="391"/>
                  </a:cubicBezTo>
                  <a:cubicBezTo>
                    <a:pt x="202" y="491"/>
                    <a:pt x="101" y="580"/>
                    <a:pt x="1" y="670"/>
                  </a:cubicBezTo>
                  <a:cubicBezTo>
                    <a:pt x="90" y="670"/>
                    <a:pt x="168" y="659"/>
                    <a:pt x="246" y="625"/>
                  </a:cubicBezTo>
                  <a:cubicBezTo>
                    <a:pt x="1061" y="525"/>
                    <a:pt x="1585" y="279"/>
                    <a:pt x="19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7252126" y="4459423"/>
              <a:ext cx="121081" cy="118795"/>
            </a:xfrm>
            <a:custGeom>
              <a:avLst/>
              <a:gdLst/>
              <a:ahLst/>
              <a:cxnLst/>
              <a:rect l="l" t="t" r="r" b="b"/>
              <a:pathLst>
                <a:path w="1218" h="1195" extrusionOk="0">
                  <a:moveTo>
                    <a:pt x="1217" y="1"/>
                  </a:moveTo>
                  <a:lnTo>
                    <a:pt x="1217" y="1"/>
                  </a:lnTo>
                  <a:cubicBezTo>
                    <a:pt x="1072" y="79"/>
                    <a:pt x="938" y="179"/>
                    <a:pt x="815" y="302"/>
                  </a:cubicBezTo>
                  <a:lnTo>
                    <a:pt x="1" y="1195"/>
                  </a:lnTo>
                  <a:cubicBezTo>
                    <a:pt x="124" y="1150"/>
                    <a:pt x="246" y="1094"/>
                    <a:pt x="369" y="1061"/>
                  </a:cubicBezTo>
                  <a:cubicBezTo>
                    <a:pt x="458" y="960"/>
                    <a:pt x="548" y="871"/>
                    <a:pt x="626" y="782"/>
                  </a:cubicBezTo>
                  <a:cubicBezTo>
                    <a:pt x="849" y="536"/>
                    <a:pt x="1039" y="269"/>
                    <a:pt x="12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7244372" y="4563705"/>
              <a:ext cx="44536" cy="27835"/>
            </a:xfrm>
            <a:custGeom>
              <a:avLst/>
              <a:gdLst/>
              <a:ahLst/>
              <a:cxnLst/>
              <a:rect l="l" t="t" r="r" b="b"/>
              <a:pathLst>
                <a:path w="448" h="280" extrusionOk="0">
                  <a:moveTo>
                    <a:pt x="447" y="1"/>
                  </a:moveTo>
                  <a:lnTo>
                    <a:pt x="447" y="1"/>
                  </a:lnTo>
                  <a:cubicBezTo>
                    <a:pt x="324" y="45"/>
                    <a:pt x="202" y="101"/>
                    <a:pt x="79" y="146"/>
                  </a:cubicBezTo>
                  <a:lnTo>
                    <a:pt x="1" y="235"/>
                  </a:lnTo>
                  <a:cubicBezTo>
                    <a:pt x="34" y="269"/>
                    <a:pt x="90" y="280"/>
                    <a:pt x="146" y="280"/>
                  </a:cubicBezTo>
                  <a:cubicBezTo>
                    <a:pt x="246" y="190"/>
                    <a:pt x="347" y="10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8026530" y="4266469"/>
              <a:ext cx="562462" cy="804724"/>
            </a:xfrm>
            <a:custGeom>
              <a:avLst/>
              <a:gdLst/>
              <a:ahLst/>
              <a:cxnLst/>
              <a:rect l="l" t="t" r="r" b="b"/>
              <a:pathLst>
                <a:path w="5658" h="8095" extrusionOk="0">
                  <a:moveTo>
                    <a:pt x="1752" y="6402"/>
                  </a:moveTo>
                  <a:cubicBezTo>
                    <a:pt x="1734" y="6407"/>
                    <a:pt x="1716" y="6412"/>
                    <a:pt x="1696" y="6417"/>
                  </a:cubicBezTo>
                  <a:cubicBezTo>
                    <a:pt x="1715" y="6413"/>
                    <a:pt x="1734" y="6408"/>
                    <a:pt x="1752" y="6402"/>
                  </a:cubicBezTo>
                  <a:close/>
                  <a:moveTo>
                    <a:pt x="1049" y="0"/>
                  </a:moveTo>
                  <a:cubicBezTo>
                    <a:pt x="1127" y="11"/>
                    <a:pt x="1194" y="33"/>
                    <a:pt x="1272" y="45"/>
                  </a:cubicBezTo>
                  <a:cubicBezTo>
                    <a:pt x="1562" y="112"/>
                    <a:pt x="1841" y="212"/>
                    <a:pt x="2120" y="312"/>
                  </a:cubicBezTo>
                  <a:cubicBezTo>
                    <a:pt x="2411" y="435"/>
                    <a:pt x="2690" y="569"/>
                    <a:pt x="2957" y="737"/>
                  </a:cubicBezTo>
                  <a:cubicBezTo>
                    <a:pt x="3024" y="781"/>
                    <a:pt x="3091" y="826"/>
                    <a:pt x="3158" y="870"/>
                  </a:cubicBezTo>
                  <a:lnTo>
                    <a:pt x="3259" y="937"/>
                  </a:lnTo>
                  <a:lnTo>
                    <a:pt x="3281" y="960"/>
                  </a:lnTo>
                  <a:lnTo>
                    <a:pt x="3303" y="971"/>
                  </a:lnTo>
                  <a:lnTo>
                    <a:pt x="3348" y="1016"/>
                  </a:lnTo>
                  <a:cubicBezTo>
                    <a:pt x="3415" y="1060"/>
                    <a:pt x="3493" y="1116"/>
                    <a:pt x="3549" y="1161"/>
                  </a:cubicBezTo>
                  <a:lnTo>
                    <a:pt x="3739" y="1317"/>
                  </a:lnTo>
                  <a:cubicBezTo>
                    <a:pt x="4252" y="1763"/>
                    <a:pt x="4654" y="2310"/>
                    <a:pt x="4921" y="2935"/>
                  </a:cubicBezTo>
                  <a:cubicBezTo>
                    <a:pt x="5178" y="3571"/>
                    <a:pt x="5223" y="4285"/>
                    <a:pt x="5067" y="4944"/>
                  </a:cubicBezTo>
                  <a:cubicBezTo>
                    <a:pt x="4977" y="5290"/>
                    <a:pt x="4854" y="5613"/>
                    <a:pt x="4687" y="5915"/>
                  </a:cubicBezTo>
                  <a:cubicBezTo>
                    <a:pt x="4442" y="6361"/>
                    <a:pt x="4107" y="6763"/>
                    <a:pt x="3716" y="7097"/>
                  </a:cubicBezTo>
                  <a:lnTo>
                    <a:pt x="3605" y="7187"/>
                  </a:lnTo>
                  <a:lnTo>
                    <a:pt x="3515" y="7254"/>
                  </a:lnTo>
                  <a:cubicBezTo>
                    <a:pt x="3448" y="7309"/>
                    <a:pt x="3370" y="7343"/>
                    <a:pt x="3303" y="7399"/>
                  </a:cubicBezTo>
                  <a:cubicBezTo>
                    <a:pt x="3169" y="7477"/>
                    <a:pt x="3024" y="7544"/>
                    <a:pt x="2868" y="7600"/>
                  </a:cubicBezTo>
                  <a:cubicBezTo>
                    <a:pt x="2723" y="7644"/>
                    <a:pt x="2567" y="7678"/>
                    <a:pt x="2411" y="7700"/>
                  </a:cubicBezTo>
                  <a:cubicBezTo>
                    <a:pt x="2368" y="7702"/>
                    <a:pt x="2325" y="7703"/>
                    <a:pt x="2282" y="7703"/>
                  </a:cubicBezTo>
                  <a:cubicBezTo>
                    <a:pt x="1704" y="7703"/>
                    <a:pt x="1152" y="7493"/>
                    <a:pt x="725" y="7109"/>
                  </a:cubicBezTo>
                  <a:cubicBezTo>
                    <a:pt x="502" y="6930"/>
                    <a:pt x="335" y="6696"/>
                    <a:pt x="234" y="6439"/>
                  </a:cubicBezTo>
                  <a:cubicBezTo>
                    <a:pt x="212" y="6327"/>
                    <a:pt x="201" y="6193"/>
                    <a:pt x="223" y="6082"/>
                  </a:cubicBezTo>
                  <a:cubicBezTo>
                    <a:pt x="246" y="5948"/>
                    <a:pt x="290" y="5825"/>
                    <a:pt x="346" y="5714"/>
                  </a:cubicBezTo>
                  <a:cubicBezTo>
                    <a:pt x="545" y="5315"/>
                    <a:pt x="932" y="5032"/>
                    <a:pt x="1307" y="5032"/>
                  </a:cubicBezTo>
                  <a:cubicBezTo>
                    <a:pt x="1351" y="5032"/>
                    <a:pt x="1396" y="5036"/>
                    <a:pt x="1440" y="5044"/>
                  </a:cubicBezTo>
                  <a:cubicBezTo>
                    <a:pt x="1629" y="5078"/>
                    <a:pt x="1808" y="5167"/>
                    <a:pt x="1931" y="5312"/>
                  </a:cubicBezTo>
                  <a:cubicBezTo>
                    <a:pt x="2042" y="5435"/>
                    <a:pt x="2109" y="5591"/>
                    <a:pt x="2120" y="5758"/>
                  </a:cubicBezTo>
                  <a:cubicBezTo>
                    <a:pt x="2132" y="5892"/>
                    <a:pt x="2098" y="6026"/>
                    <a:pt x="2031" y="6149"/>
                  </a:cubicBezTo>
                  <a:cubicBezTo>
                    <a:pt x="2009" y="6171"/>
                    <a:pt x="1998" y="6205"/>
                    <a:pt x="1975" y="6227"/>
                  </a:cubicBezTo>
                  <a:cubicBezTo>
                    <a:pt x="1920" y="6311"/>
                    <a:pt x="1841" y="6371"/>
                    <a:pt x="1752" y="6402"/>
                  </a:cubicBezTo>
                  <a:lnTo>
                    <a:pt x="1752" y="6402"/>
                  </a:lnTo>
                  <a:cubicBezTo>
                    <a:pt x="1773" y="6396"/>
                    <a:pt x="1794" y="6389"/>
                    <a:pt x="1819" y="6383"/>
                  </a:cubicBezTo>
                  <a:cubicBezTo>
                    <a:pt x="1920" y="6339"/>
                    <a:pt x="2009" y="6260"/>
                    <a:pt x="2065" y="6182"/>
                  </a:cubicBezTo>
                  <a:cubicBezTo>
                    <a:pt x="2154" y="6048"/>
                    <a:pt x="2199" y="5903"/>
                    <a:pt x="2199" y="5758"/>
                  </a:cubicBezTo>
                  <a:cubicBezTo>
                    <a:pt x="2210" y="5569"/>
                    <a:pt x="2143" y="5379"/>
                    <a:pt x="2020" y="5234"/>
                  </a:cubicBezTo>
                  <a:cubicBezTo>
                    <a:pt x="1953" y="5145"/>
                    <a:pt x="1875" y="5078"/>
                    <a:pt x="1786" y="5022"/>
                  </a:cubicBezTo>
                  <a:cubicBezTo>
                    <a:pt x="1685" y="4955"/>
                    <a:pt x="1574" y="4910"/>
                    <a:pt x="1462" y="4888"/>
                  </a:cubicBezTo>
                  <a:cubicBezTo>
                    <a:pt x="1388" y="4872"/>
                    <a:pt x="1314" y="4864"/>
                    <a:pt x="1239" y="4864"/>
                  </a:cubicBezTo>
                  <a:cubicBezTo>
                    <a:pt x="1054" y="4864"/>
                    <a:pt x="870" y="4912"/>
                    <a:pt x="703" y="4999"/>
                  </a:cubicBezTo>
                  <a:cubicBezTo>
                    <a:pt x="458" y="5145"/>
                    <a:pt x="257" y="5357"/>
                    <a:pt x="123" y="5602"/>
                  </a:cubicBezTo>
                  <a:cubicBezTo>
                    <a:pt x="78" y="5691"/>
                    <a:pt x="34" y="5781"/>
                    <a:pt x="0" y="5881"/>
                  </a:cubicBezTo>
                  <a:cubicBezTo>
                    <a:pt x="22" y="5959"/>
                    <a:pt x="56" y="6037"/>
                    <a:pt x="78" y="6115"/>
                  </a:cubicBezTo>
                  <a:cubicBezTo>
                    <a:pt x="156" y="6383"/>
                    <a:pt x="223" y="6662"/>
                    <a:pt x="257" y="6930"/>
                  </a:cubicBezTo>
                  <a:cubicBezTo>
                    <a:pt x="368" y="7053"/>
                    <a:pt x="491" y="7187"/>
                    <a:pt x="636" y="7354"/>
                  </a:cubicBezTo>
                  <a:cubicBezTo>
                    <a:pt x="703" y="7432"/>
                    <a:pt x="770" y="7533"/>
                    <a:pt x="859" y="7633"/>
                  </a:cubicBezTo>
                  <a:cubicBezTo>
                    <a:pt x="1016" y="7745"/>
                    <a:pt x="1183" y="7834"/>
                    <a:pt x="1362" y="7912"/>
                  </a:cubicBezTo>
                  <a:cubicBezTo>
                    <a:pt x="1654" y="8029"/>
                    <a:pt x="1972" y="8095"/>
                    <a:pt x="2293" y="8095"/>
                  </a:cubicBezTo>
                  <a:cubicBezTo>
                    <a:pt x="2339" y="8095"/>
                    <a:pt x="2386" y="8093"/>
                    <a:pt x="2433" y="8091"/>
                  </a:cubicBezTo>
                  <a:cubicBezTo>
                    <a:pt x="2623" y="8068"/>
                    <a:pt x="2801" y="8035"/>
                    <a:pt x="2991" y="7979"/>
                  </a:cubicBezTo>
                  <a:cubicBezTo>
                    <a:pt x="3169" y="7923"/>
                    <a:pt x="3337" y="7845"/>
                    <a:pt x="3504" y="7756"/>
                  </a:cubicBezTo>
                  <a:cubicBezTo>
                    <a:pt x="3582" y="7700"/>
                    <a:pt x="3672" y="7655"/>
                    <a:pt x="3750" y="7600"/>
                  </a:cubicBezTo>
                  <a:lnTo>
                    <a:pt x="3861" y="7521"/>
                  </a:lnTo>
                  <a:lnTo>
                    <a:pt x="3973" y="7432"/>
                  </a:lnTo>
                  <a:cubicBezTo>
                    <a:pt x="4118" y="7309"/>
                    <a:pt x="4252" y="7187"/>
                    <a:pt x="4386" y="7053"/>
                  </a:cubicBezTo>
                  <a:cubicBezTo>
                    <a:pt x="4642" y="6774"/>
                    <a:pt x="4877" y="6461"/>
                    <a:pt x="5067" y="6138"/>
                  </a:cubicBezTo>
                  <a:cubicBezTo>
                    <a:pt x="5245" y="5803"/>
                    <a:pt x="5390" y="5435"/>
                    <a:pt x="5479" y="5066"/>
                  </a:cubicBezTo>
                  <a:cubicBezTo>
                    <a:pt x="5658" y="4308"/>
                    <a:pt x="5602" y="3515"/>
                    <a:pt x="5301" y="2790"/>
                  </a:cubicBezTo>
                  <a:cubicBezTo>
                    <a:pt x="5000" y="2109"/>
                    <a:pt x="4553" y="1518"/>
                    <a:pt x="3984" y="1049"/>
                  </a:cubicBezTo>
                  <a:lnTo>
                    <a:pt x="3772" y="882"/>
                  </a:lnTo>
                  <a:cubicBezTo>
                    <a:pt x="3705" y="826"/>
                    <a:pt x="3627" y="781"/>
                    <a:pt x="3571" y="725"/>
                  </a:cubicBezTo>
                  <a:lnTo>
                    <a:pt x="3515" y="692"/>
                  </a:lnTo>
                  <a:lnTo>
                    <a:pt x="3482" y="670"/>
                  </a:lnTo>
                  <a:lnTo>
                    <a:pt x="3460" y="647"/>
                  </a:lnTo>
                  <a:lnTo>
                    <a:pt x="3348" y="580"/>
                  </a:lnTo>
                  <a:cubicBezTo>
                    <a:pt x="3281" y="536"/>
                    <a:pt x="3203" y="480"/>
                    <a:pt x="3136" y="446"/>
                  </a:cubicBezTo>
                  <a:cubicBezTo>
                    <a:pt x="2846" y="279"/>
                    <a:pt x="2544" y="134"/>
                    <a:pt x="2232" y="22"/>
                  </a:cubicBezTo>
                  <a:lnTo>
                    <a:pt x="216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7877812" y="4267165"/>
              <a:ext cx="260852" cy="258963"/>
            </a:xfrm>
            <a:custGeom>
              <a:avLst/>
              <a:gdLst/>
              <a:ahLst/>
              <a:cxnLst/>
              <a:rect l="l" t="t" r="r" b="b"/>
              <a:pathLst>
                <a:path w="2624" h="2605" extrusionOk="0">
                  <a:moveTo>
                    <a:pt x="126" y="1"/>
                  </a:moveTo>
                  <a:cubicBezTo>
                    <a:pt x="47" y="1"/>
                    <a:pt x="1" y="4"/>
                    <a:pt x="1" y="4"/>
                  </a:cubicBezTo>
                  <a:cubicBezTo>
                    <a:pt x="1853" y="495"/>
                    <a:pt x="1853" y="1399"/>
                    <a:pt x="1652" y="1712"/>
                  </a:cubicBezTo>
                  <a:cubicBezTo>
                    <a:pt x="1786" y="953"/>
                    <a:pt x="570" y="317"/>
                    <a:pt x="34" y="261"/>
                  </a:cubicBezTo>
                  <a:lnTo>
                    <a:pt x="34" y="261"/>
                  </a:lnTo>
                  <a:cubicBezTo>
                    <a:pt x="1117" y="584"/>
                    <a:pt x="1295" y="2002"/>
                    <a:pt x="1597" y="2604"/>
                  </a:cubicBezTo>
                  <a:cubicBezTo>
                    <a:pt x="2076" y="2258"/>
                    <a:pt x="2623" y="1633"/>
                    <a:pt x="1954" y="763"/>
                  </a:cubicBezTo>
                  <a:cubicBezTo>
                    <a:pt x="1411" y="67"/>
                    <a:pt x="465" y="1"/>
                    <a:pt x="12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8026530" y="4283070"/>
              <a:ext cx="250016" cy="247531"/>
            </a:xfrm>
            <a:custGeom>
              <a:avLst/>
              <a:gdLst/>
              <a:ahLst/>
              <a:cxnLst/>
              <a:rect l="l" t="t" r="r" b="b"/>
              <a:pathLst>
                <a:path w="2515" h="2490" extrusionOk="0">
                  <a:moveTo>
                    <a:pt x="0" y="0"/>
                  </a:moveTo>
                  <a:cubicBezTo>
                    <a:pt x="0" y="0"/>
                    <a:pt x="1094" y="670"/>
                    <a:pt x="1172" y="1462"/>
                  </a:cubicBezTo>
                  <a:cubicBezTo>
                    <a:pt x="1250" y="2255"/>
                    <a:pt x="1350" y="2467"/>
                    <a:pt x="1652" y="2489"/>
                  </a:cubicBezTo>
                  <a:cubicBezTo>
                    <a:pt x="1655" y="2489"/>
                    <a:pt x="1659" y="2489"/>
                    <a:pt x="1663" y="2489"/>
                  </a:cubicBezTo>
                  <a:cubicBezTo>
                    <a:pt x="1967" y="2489"/>
                    <a:pt x="2515" y="1620"/>
                    <a:pt x="1942" y="860"/>
                  </a:cubicBezTo>
                  <a:cubicBezTo>
                    <a:pt x="1427" y="184"/>
                    <a:pt x="871" y="44"/>
                    <a:pt x="660" y="44"/>
                  </a:cubicBezTo>
                  <a:cubicBezTo>
                    <a:pt x="652" y="44"/>
                    <a:pt x="644" y="45"/>
                    <a:pt x="636" y="45"/>
                  </a:cubicBezTo>
                  <a:cubicBezTo>
                    <a:pt x="1138" y="335"/>
                    <a:pt x="1908" y="871"/>
                    <a:pt x="1618" y="1585"/>
                  </a:cubicBezTo>
                  <a:cubicBezTo>
                    <a:pt x="1451" y="1127"/>
                    <a:pt x="815" y="123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1"/>
            <p:cNvSpPr/>
            <p:nvPr/>
          </p:nvSpPr>
          <p:spPr>
            <a:xfrm>
              <a:off x="8165207" y="4304145"/>
              <a:ext cx="196434" cy="322387"/>
            </a:xfrm>
            <a:custGeom>
              <a:avLst/>
              <a:gdLst/>
              <a:ahLst/>
              <a:cxnLst/>
              <a:rect l="l" t="t" r="r" b="b"/>
              <a:pathLst>
                <a:path w="1976" h="3243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168"/>
                    <a:pt x="1004" y="692"/>
                    <a:pt x="960" y="1641"/>
                  </a:cubicBezTo>
                  <a:cubicBezTo>
                    <a:pt x="960" y="2087"/>
                    <a:pt x="558" y="2500"/>
                    <a:pt x="491" y="2790"/>
                  </a:cubicBezTo>
                  <a:cubicBezTo>
                    <a:pt x="436" y="2986"/>
                    <a:pt x="591" y="3243"/>
                    <a:pt x="869" y="3243"/>
                  </a:cubicBezTo>
                  <a:cubicBezTo>
                    <a:pt x="987" y="3243"/>
                    <a:pt x="1127" y="3197"/>
                    <a:pt x="1283" y="3080"/>
                  </a:cubicBezTo>
                  <a:cubicBezTo>
                    <a:pt x="1808" y="2690"/>
                    <a:pt x="1975" y="1161"/>
                    <a:pt x="658" y="134"/>
                  </a:cubicBezTo>
                  <a:lnTo>
                    <a:pt x="658" y="134"/>
                  </a:lnTo>
                  <a:cubicBezTo>
                    <a:pt x="1038" y="603"/>
                    <a:pt x="1741" y="1540"/>
                    <a:pt x="1250" y="2266"/>
                  </a:cubicBezTo>
                  <a:cubicBezTo>
                    <a:pt x="1272" y="1596"/>
                    <a:pt x="1194" y="648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1"/>
            <p:cNvSpPr/>
            <p:nvPr/>
          </p:nvSpPr>
          <p:spPr>
            <a:xfrm>
              <a:off x="8152979" y="4296391"/>
              <a:ext cx="12327" cy="7853"/>
            </a:xfrm>
            <a:custGeom>
              <a:avLst/>
              <a:gdLst/>
              <a:ahLst/>
              <a:cxnLst/>
              <a:rect l="l" t="t" r="r" b="b"/>
              <a:pathLst>
                <a:path w="124" h="79" extrusionOk="0">
                  <a:moveTo>
                    <a:pt x="123" y="78"/>
                  </a:moveTo>
                  <a:cubicBezTo>
                    <a:pt x="90" y="45"/>
                    <a:pt x="45" y="23"/>
                    <a:pt x="0" y="0"/>
                  </a:cubicBezTo>
                  <a:cubicBezTo>
                    <a:pt x="45" y="23"/>
                    <a:pt x="90" y="45"/>
                    <a:pt x="123" y="7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1"/>
            <p:cNvSpPr/>
            <p:nvPr/>
          </p:nvSpPr>
          <p:spPr>
            <a:xfrm>
              <a:off x="8270581" y="4336354"/>
              <a:ext cx="1193" cy="1193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lnTo>
                    <a:pt x="11" y="1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8265014" y="4337447"/>
              <a:ext cx="176453" cy="400622"/>
            </a:xfrm>
            <a:custGeom>
              <a:avLst/>
              <a:gdLst/>
              <a:ahLst/>
              <a:cxnLst/>
              <a:rect l="l" t="t" r="r" b="b"/>
              <a:pathLst>
                <a:path w="1775" h="4030" extrusionOk="0">
                  <a:moveTo>
                    <a:pt x="67" y="0"/>
                  </a:moveTo>
                  <a:cubicBezTo>
                    <a:pt x="79" y="12"/>
                    <a:pt x="91" y="24"/>
                    <a:pt x="103" y="35"/>
                  </a:cubicBezTo>
                  <a:lnTo>
                    <a:pt x="103" y="35"/>
                  </a:lnTo>
                  <a:cubicBezTo>
                    <a:pt x="88" y="20"/>
                    <a:pt x="76" y="8"/>
                    <a:pt x="67" y="0"/>
                  </a:cubicBezTo>
                  <a:close/>
                  <a:moveTo>
                    <a:pt x="103" y="35"/>
                  </a:moveTo>
                  <a:cubicBezTo>
                    <a:pt x="336" y="271"/>
                    <a:pt x="1250" y="1332"/>
                    <a:pt x="726" y="2433"/>
                  </a:cubicBezTo>
                  <a:cubicBezTo>
                    <a:pt x="402" y="3058"/>
                    <a:pt x="0" y="3404"/>
                    <a:pt x="67" y="3772"/>
                  </a:cubicBezTo>
                  <a:cubicBezTo>
                    <a:pt x="97" y="3935"/>
                    <a:pt x="263" y="4030"/>
                    <a:pt x="477" y="4030"/>
                  </a:cubicBezTo>
                  <a:cubicBezTo>
                    <a:pt x="749" y="4030"/>
                    <a:pt x="1096" y="3877"/>
                    <a:pt x="1340" y="3515"/>
                  </a:cubicBezTo>
                  <a:cubicBezTo>
                    <a:pt x="1775" y="2857"/>
                    <a:pt x="1674" y="1138"/>
                    <a:pt x="570" y="212"/>
                  </a:cubicBezTo>
                  <a:lnTo>
                    <a:pt x="570" y="212"/>
                  </a:lnTo>
                  <a:cubicBezTo>
                    <a:pt x="1194" y="915"/>
                    <a:pt x="1395" y="1897"/>
                    <a:pt x="1128" y="2790"/>
                  </a:cubicBezTo>
                  <a:cubicBezTo>
                    <a:pt x="1150" y="2326"/>
                    <a:pt x="1292" y="1205"/>
                    <a:pt x="103" y="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7675911" y="4278597"/>
              <a:ext cx="32308" cy="30121"/>
            </a:xfrm>
            <a:custGeom>
              <a:avLst/>
              <a:gdLst/>
              <a:ahLst/>
              <a:cxnLst/>
              <a:rect l="l" t="t" r="r" b="b"/>
              <a:pathLst>
                <a:path w="325" h="303" extrusionOk="0">
                  <a:moveTo>
                    <a:pt x="280" y="1"/>
                  </a:moveTo>
                  <a:cubicBezTo>
                    <a:pt x="235" y="57"/>
                    <a:pt x="202" y="101"/>
                    <a:pt x="157" y="146"/>
                  </a:cubicBezTo>
                  <a:cubicBezTo>
                    <a:pt x="68" y="246"/>
                    <a:pt x="1" y="302"/>
                    <a:pt x="1" y="302"/>
                  </a:cubicBezTo>
                  <a:cubicBezTo>
                    <a:pt x="1" y="302"/>
                    <a:pt x="68" y="246"/>
                    <a:pt x="179" y="146"/>
                  </a:cubicBezTo>
                  <a:cubicBezTo>
                    <a:pt x="235" y="101"/>
                    <a:pt x="280" y="45"/>
                    <a:pt x="3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7663683" y="4376615"/>
              <a:ext cx="311849" cy="199416"/>
            </a:xfrm>
            <a:custGeom>
              <a:avLst/>
              <a:gdLst/>
              <a:ahLst/>
              <a:cxnLst/>
              <a:rect l="l" t="t" r="r" b="b"/>
              <a:pathLst>
                <a:path w="3137" h="2006" extrusionOk="0">
                  <a:moveTo>
                    <a:pt x="1017" y="0"/>
                  </a:moveTo>
                  <a:cubicBezTo>
                    <a:pt x="658" y="0"/>
                    <a:pt x="371" y="107"/>
                    <a:pt x="191" y="198"/>
                  </a:cubicBezTo>
                  <a:cubicBezTo>
                    <a:pt x="135" y="320"/>
                    <a:pt x="68" y="432"/>
                    <a:pt x="1" y="544"/>
                  </a:cubicBezTo>
                  <a:cubicBezTo>
                    <a:pt x="80" y="529"/>
                    <a:pt x="166" y="522"/>
                    <a:pt x="257" y="522"/>
                  </a:cubicBezTo>
                  <a:cubicBezTo>
                    <a:pt x="799" y="522"/>
                    <a:pt x="1514" y="763"/>
                    <a:pt x="1887" y="1068"/>
                  </a:cubicBezTo>
                  <a:cubicBezTo>
                    <a:pt x="1675" y="1492"/>
                    <a:pt x="1095" y="1671"/>
                    <a:pt x="693" y="1738"/>
                  </a:cubicBezTo>
                  <a:cubicBezTo>
                    <a:pt x="749" y="1760"/>
                    <a:pt x="804" y="1771"/>
                    <a:pt x="849" y="1793"/>
                  </a:cubicBezTo>
                  <a:cubicBezTo>
                    <a:pt x="1005" y="1860"/>
                    <a:pt x="1150" y="1927"/>
                    <a:pt x="1307" y="2005"/>
                  </a:cubicBezTo>
                  <a:cubicBezTo>
                    <a:pt x="1764" y="1972"/>
                    <a:pt x="2378" y="1782"/>
                    <a:pt x="3137" y="1314"/>
                  </a:cubicBezTo>
                  <a:cubicBezTo>
                    <a:pt x="2342" y="272"/>
                    <a:pt x="1589" y="0"/>
                    <a:pt x="101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7630480" y="4395105"/>
              <a:ext cx="53284" cy="41156"/>
            </a:xfrm>
            <a:custGeom>
              <a:avLst/>
              <a:gdLst/>
              <a:ahLst/>
              <a:cxnLst/>
              <a:rect l="l" t="t" r="r" b="b"/>
              <a:pathLst>
                <a:path w="536" h="414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69" y="34"/>
                    <a:pt x="402" y="79"/>
                    <a:pt x="335" y="123"/>
                  </a:cubicBezTo>
                  <a:cubicBezTo>
                    <a:pt x="335" y="123"/>
                    <a:pt x="0" y="291"/>
                    <a:pt x="134" y="413"/>
                  </a:cubicBezTo>
                  <a:cubicBezTo>
                    <a:pt x="201" y="380"/>
                    <a:pt x="268" y="358"/>
                    <a:pt x="346" y="346"/>
                  </a:cubicBezTo>
                  <a:cubicBezTo>
                    <a:pt x="413" y="235"/>
                    <a:pt x="480" y="123"/>
                    <a:pt x="5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_1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3"/>
          <p:cNvSpPr txBox="1">
            <a:spLocks noGrp="1"/>
          </p:cNvSpPr>
          <p:nvPr>
            <p:ph type="title"/>
          </p:nvPr>
        </p:nvSpPr>
        <p:spPr>
          <a:xfrm>
            <a:off x="713225" y="1961850"/>
            <a:ext cx="26793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72" name="Google Shape;1972;p13"/>
          <p:cNvSpPr txBox="1">
            <a:spLocks noGrp="1"/>
          </p:cNvSpPr>
          <p:nvPr>
            <p:ph type="title" idx="2" hasCustomPrompt="1"/>
          </p:nvPr>
        </p:nvSpPr>
        <p:spPr>
          <a:xfrm>
            <a:off x="4304575" y="788388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3" name="Google Shape;1973;p13"/>
          <p:cNvSpPr txBox="1">
            <a:spLocks noGrp="1"/>
          </p:cNvSpPr>
          <p:nvPr>
            <p:ph type="subTitle" idx="1"/>
          </p:nvPr>
        </p:nvSpPr>
        <p:spPr>
          <a:xfrm>
            <a:off x="5186875" y="1035388"/>
            <a:ext cx="3072900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4" name="Google Shape;1974;p13"/>
          <p:cNvSpPr txBox="1">
            <a:spLocks noGrp="1"/>
          </p:cNvSpPr>
          <p:nvPr>
            <p:ph type="subTitle" idx="3"/>
          </p:nvPr>
        </p:nvSpPr>
        <p:spPr>
          <a:xfrm>
            <a:off x="5186879" y="658888"/>
            <a:ext cx="30729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00" b="1"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5" name="Google Shape;1975;p13"/>
          <p:cNvSpPr txBox="1">
            <a:spLocks noGrp="1"/>
          </p:cNvSpPr>
          <p:nvPr>
            <p:ph type="title" idx="4" hasCustomPrompt="1"/>
          </p:nvPr>
        </p:nvSpPr>
        <p:spPr>
          <a:xfrm>
            <a:off x="4304575" y="1796141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6" name="Google Shape;1976;p13"/>
          <p:cNvSpPr txBox="1">
            <a:spLocks noGrp="1"/>
          </p:cNvSpPr>
          <p:nvPr>
            <p:ph type="subTitle" idx="5"/>
          </p:nvPr>
        </p:nvSpPr>
        <p:spPr>
          <a:xfrm>
            <a:off x="5186875" y="2042038"/>
            <a:ext cx="3072900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7" name="Google Shape;1977;p13"/>
          <p:cNvSpPr txBox="1">
            <a:spLocks noGrp="1"/>
          </p:cNvSpPr>
          <p:nvPr>
            <p:ph type="subTitle" idx="6"/>
          </p:nvPr>
        </p:nvSpPr>
        <p:spPr>
          <a:xfrm>
            <a:off x="5186879" y="1665538"/>
            <a:ext cx="30729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00" b="1"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8" name="Google Shape;1978;p13"/>
          <p:cNvSpPr txBox="1">
            <a:spLocks noGrp="1"/>
          </p:cNvSpPr>
          <p:nvPr>
            <p:ph type="title" idx="7" hasCustomPrompt="1"/>
          </p:nvPr>
        </p:nvSpPr>
        <p:spPr>
          <a:xfrm>
            <a:off x="4304575" y="2801363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9" name="Google Shape;1979;p13"/>
          <p:cNvSpPr txBox="1">
            <a:spLocks noGrp="1"/>
          </p:cNvSpPr>
          <p:nvPr>
            <p:ph type="subTitle" idx="8"/>
          </p:nvPr>
        </p:nvSpPr>
        <p:spPr>
          <a:xfrm>
            <a:off x="5186875" y="3048688"/>
            <a:ext cx="3072900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0" name="Google Shape;1980;p13"/>
          <p:cNvSpPr txBox="1">
            <a:spLocks noGrp="1"/>
          </p:cNvSpPr>
          <p:nvPr>
            <p:ph type="subTitle" idx="9"/>
          </p:nvPr>
        </p:nvSpPr>
        <p:spPr>
          <a:xfrm>
            <a:off x="5186879" y="2672188"/>
            <a:ext cx="30729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00" b="1"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1" name="Google Shape;1981;p13"/>
          <p:cNvSpPr txBox="1">
            <a:spLocks noGrp="1"/>
          </p:cNvSpPr>
          <p:nvPr>
            <p:ph type="title" idx="13" hasCustomPrompt="1"/>
          </p:nvPr>
        </p:nvSpPr>
        <p:spPr>
          <a:xfrm>
            <a:off x="4304575" y="3821913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82" name="Google Shape;1982;p13"/>
          <p:cNvSpPr txBox="1">
            <a:spLocks noGrp="1"/>
          </p:cNvSpPr>
          <p:nvPr>
            <p:ph type="subTitle" idx="14"/>
          </p:nvPr>
        </p:nvSpPr>
        <p:spPr>
          <a:xfrm>
            <a:off x="5186875" y="4055338"/>
            <a:ext cx="3072900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3" name="Google Shape;1983;p13"/>
          <p:cNvSpPr txBox="1">
            <a:spLocks noGrp="1"/>
          </p:cNvSpPr>
          <p:nvPr>
            <p:ph type="subTitle" idx="15"/>
          </p:nvPr>
        </p:nvSpPr>
        <p:spPr>
          <a:xfrm>
            <a:off x="5186879" y="3678838"/>
            <a:ext cx="30729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00" b="1"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4" name="Google Shape;1984;p13"/>
          <p:cNvSpPr/>
          <p:nvPr/>
        </p:nvSpPr>
        <p:spPr>
          <a:xfrm>
            <a:off x="943623" y="4417142"/>
            <a:ext cx="12510" cy="35391"/>
          </a:xfrm>
          <a:custGeom>
            <a:avLst/>
            <a:gdLst/>
            <a:ahLst/>
            <a:cxnLst/>
            <a:rect l="l" t="t" r="r" b="b"/>
            <a:pathLst>
              <a:path w="158" h="447" extrusionOk="0">
                <a:moveTo>
                  <a:pt x="157" y="0"/>
                </a:moveTo>
                <a:lnTo>
                  <a:pt x="79" y="223"/>
                </a:lnTo>
                <a:cubicBezTo>
                  <a:pt x="45" y="324"/>
                  <a:pt x="12" y="402"/>
                  <a:pt x="1" y="447"/>
                </a:cubicBezTo>
                <a:cubicBezTo>
                  <a:pt x="57" y="302"/>
                  <a:pt x="112" y="145"/>
                  <a:pt x="157" y="0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3"/>
          <p:cNvSpPr/>
          <p:nvPr/>
        </p:nvSpPr>
        <p:spPr>
          <a:xfrm>
            <a:off x="5305" y="4161167"/>
            <a:ext cx="740547" cy="982324"/>
          </a:xfrm>
          <a:custGeom>
            <a:avLst/>
            <a:gdLst/>
            <a:ahLst/>
            <a:cxnLst/>
            <a:rect l="l" t="t" r="r" b="b"/>
            <a:pathLst>
              <a:path w="9353" h="12407" extrusionOk="0">
                <a:moveTo>
                  <a:pt x="3688" y="1"/>
                </a:moveTo>
                <a:cubicBezTo>
                  <a:pt x="3537" y="1"/>
                  <a:pt x="3387" y="6"/>
                  <a:pt x="3237" y="19"/>
                </a:cubicBezTo>
                <a:lnTo>
                  <a:pt x="3047" y="42"/>
                </a:lnTo>
                <a:lnTo>
                  <a:pt x="2846" y="64"/>
                </a:lnTo>
                <a:cubicBezTo>
                  <a:pt x="2712" y="86"/>
                  <a:pt x="2589" y="120"/>
                  <a:pt x="2467" y="142"/>
                </a:cubicBezTo>
                <a:cubicBezTo>
                  <a:pt x="2210" y="209"/>
                  <a:pt x="1976" y="298"/>
                  <a:pt x="1730" y="410"/>
                </a:cubicBezTo>
                <a:cubicBezTo>
                  <a:pt x="1507" y="522"/>
                  <a:pt x="1284" y="667"/>
                  <a:pt x="1083" y="834"/>
                </a:cubicBezTo>
                <a:cubicBezTo>
                  <a:pt x="704" y="1158"/>
                  <a:pt x="402" y="1559"/>
                  <a:pt x="201" y="2028"/>
                </a:cubicBezTo>
                <a:cubicBezTo>
                  <a:pt x="123" y="2207"/>
                  <a:pt x="56" y="2396"/>
                  <a:pt x="0" y="2586"/>
                </a:cubicBezTo>
                <a:cubicBezTo>
                  <a:pt x="67" y="2854"/>
                  <a:pt x="112" y="3122"/>
                  <a:pt x="123" y="3390"/>
                </a:cubicBezTo>
                <a:cubicBezTo>
                  <a:pt x="146" y="3613"/>
                  <a:pt x="134" y="3847"/>
                  <a:pt x="101" y="4070"/>
                </a:cubicBezTo>
                <a:cubicBezTo>
                  <a:pt x="79" y="4215"/>
                  <a:pt x="45" y="4349"/>
                  <a:pt x="0" y="4483"/>
                </a:cubicBezTo>
                <a:cubicBezTo>
                  <a:pt x="34" y="4572"/>
                  <a:pt x="67" y="4651"/>
                  <a:pt x="112" y="4729"/>
                </a:cubicBezTo>
                <a:cubicBezTo>
                  <a:pt x="358" y="5097"/>
                  <a:pt x="726" y="5365"/>
                  <a:pt x="1161" y="5476"/>
                </a:cubicBezTo>
                <a:cubicBezTo>
                  <a:pt x="1369" y="5546"/>
                  <a:pt x="1589" y="5580"/>
                  <a:pt x="1808" y="5580"/>
                </a:cubicBezTo>
                <a:cubicBezTo>
                  <a:pt x="1977" y="5580"/>
                  <a:pt x="2146" y="5560"/>
                  <a:pt x="2310" y="5521"/>
                </a:cubicBezTo>
                <a:cubicBezTo>
                  <a:pt x="2668" y="5432"/>
                  <a:pt x="2969" y="5209"/>
                  <a:pt x="3170" y="4918"/>
                </a:cubicBezTo>
                <a:cubicBezTo>
                  <a:pt x="3259" y="4784"/>
                  <a:pt x="3326" y="4628"/>
                  <a:pt x="3359" y="4483"/>
                </a:cubicBezTo>
                <a:cubicBezTo>
                  <a:pt x="3404" y="4338"/>
                  <a:pt x="3415" y="4182"/>
                  <a:pt x="3393" y="4037"/>
                </a:cubicBezTo>
                <a:cubicBezTo>
                  <a:pt x="3371" y="3780"/>
                  <a:pt x="3259" y="3535"/>
                  <a:pt x="3069" y="3345"/>
                </a:cubicBezTo>
                <a:cubicBezTo>
                  <a:pt x="2924" y="3200"/>
                  <a:pt x="2746" y="3099"/>
                  <a:pt x="2545" y="3055"/>
                </a:cubicBezTo>
                <a:cubicBezTo>
                  <a:pt x="2491" y="3043"/>
                  <a:pt x="2436" y="3038"/>
                  <a:pt x="2382" y="3038"/>
                </a:cubicBezTo>
                <a:cubicBezTo>
                  <a:pt x="2222" y="3038"/>
                  <a:pt x="2064" y="3086"/>
                  <a:pt x="1931" y="3177"/>
                </a:cubicBezTo>
                <a:cubicBezTo>
                  <a:pt x="2031" y="3122"/>
                  <a:pt x="2143" y="3088"/>
                  <a:pt x="2255" y="3088"/>
                </a:cubicBezTo>
                <a:cubicBezTo>
                  <a:pt x="2299" y="3088"/>
                  <a:pt x="2344" y="3088"/>
                  <a:pt x="2389" y="3099"/>
                </a:cubicBezTo>
                <a:cubicBezTo>
                  <a:pt x="2433" y="3099"/>
                  <a:pt x="2489" y="3111"/>
                  <a:pt x="2534" y="3122"/>
                </a:cubicBezTo>
                <a:cubicBezTo>
                  <a:pt x="2712" y="3177"/>
                  <a:pt x="2868" y="3289"/>
                  <a:pt x="2991" y="3423"/>
                </a:cubicBezTo>
                <a:cubicBezTo>
                  <a:pt x="3136" y="3602"/>
                  <a:pt x="3226" y="3825"/>
                  <a:pt x="3237" y="4048"/>
                </a:cubicBezTo>
                <a:cubicBezTo>
                  <a:pt x="3237" y="4316"/>
                  <a:pt x="3147" y="4572"/>
                  <a:pt x="2991" y="4784"/>
                </a:cubicBezTo>
                <a:cubicBezTo>
                  <a:pt x="2765" y="5102"/>
                  <a:pt x="2359" y="5266"/>
                  <a:pt x="1916" y="5266"/>
                </a:cubicBezTo>
                <a:cubicBezTo>
                  <a:pt x="1705" y="5266"/>
                  <a:pt x="1485" y="5228"/>
                  <a:pt x="1273" y="5153"/>
                </a:cubicBezTo>
                <a:cubicBezTo>
                  <a:pt x="1105" y="5097"/>
                  <a:pt x="949" y="5019"/>
                  <a:pt x="804" y="4918"/>
                </a:cubicBezTo>
                <a:cubicBezTo>
                  <a:pt x="670" y="4818"/>
                  <a:pt x="558" y="4684"/>
                  <a:pt x="469" y="4539"/>
                </a:cubicBezTo>
                <a:cubicBezTo>
                  <a:pt x="313" y="4238"/>
                  <a:pt x="291" y="3825"/>
                  <a:pt x="324" y="3423"/>
                </a:cubicBezTo>
                <a:cubicBezTo>
                  <a:pt x="402" y="2620"/>
                  <a:pt x="759" y="1771"/>
                  <a:pt x="1429" y="1236"/>
                </a:cubicBezTo>
                <a:cubicBezTo>
                  <a:pt x="1596" y="1102"/>
                  <a:pt x="1786" y="990"/>
                  <a:pt x="1976" y="890"/>
                </a:cubicBezTo>
                <a:cubicBezTo>
                  <a:pt x="2188" y="801"/>
                  <a:pt x="2389" y="722"/>
                  <a:pt x="2612" y="678"/>
                </a:cubicBezTo>
                <a:cubicBezTo>
                  <a:pt x="2723" y="655"/>
                  <a:pt x="2835" y="622"/>
                  <a:pt x="2935" y="611"/>
                </a:cubicBezTo>
                <a:lnTo>
                  <a:pt x="3103" y="600"/>
                </a:lnTo>
                <a:lnTo>
                  <a:pt x="3293" y="577"/>
                </a:lnTo>
                <a:cubicBezTo>
                  <a:pt x="3404" y="572"/>
                  <a:pt x="3518" y="569"/>
                  <a:pt x="3634" y="569"/>
                </a:cubicBezTo>
                <a:cubicBezTo>
                  <a:pt x="3750" y="569"/>
                  <a:pt x="3867" y="572"/>
                  <a:pt x="3984" y="577"/>
                </a:cubicBezTo>
                <a:cubicBezTo>
                  <a:pt x="4464" y="611"/>
                  <a:pt x="4922" y="689"/>
                  <a:pt x="5379" y="834"/>
                </a:cubicBezTo>
                <a:cubicBezTo>
                  <a:pt x="5837" y="968"/>
                  <a:pt x="6272" y="1169"/>
                  <a:pt x="6674" y="1425"/>
                </a:cubicBezTo>
                <a:cubicBezTo>
                  <a:pt x="7064" y="1682"/>
                  <a:pt x="7422" y="1995"/>
                  <a:pt x="7723" y="2363"/>
                </a:cubicBezTo>
                <a:cubicBezTo>
                  <a:pt x="8024" y="2720"/>
                  <a:pt x="8270" y="3133"/>
                  <a:pt x="8448" y="3568"/>
                </a:cubicBezTo>
                <a:cubicBezTo>
                  <a:pt x="8772" y="4439"/>
                  <a:pt x="8895" y="5365"/>
                  <a:pt x="8805" y="6291"/>
                </a:cubicBezTo>
                <a:cubicBezTo>
                  <a:pt x="8794" y="6403"/>
                  <a:pt x="8783" y="6514"/>
                  <a:pt x="8772" y="6626"/>
                </a:cubicBezTo>
                <a:cubicBezTo>
                  <a:pt x="8761" y="6737"/>
                  <a:pt x="8738" y="6860"/>
                  <a:pt x="8716" y="6972"/>
                </a:cubicBezTo>
                <a:lnTo>
                  <a:pt x="8705" y="7061"/>
                </a:lnTo>
                <a:cubicBezTo>
                  <a:pt x="8705" y="7072"/>
                  <a:pt x="8705" y="7083"/>
                  <a:pt x="8705" y="7094"/>
                </a:cubicBezTo>
                <a:lnTo>
                  <a:pt x="8705" y="7139"/>
                </a:lnTo>
                <a:lnTo>
                  <a:pt x="8671" y="7295"/>
                </a:lnTo>
                <a:cubicBezTo>
                  <a:pt x="8638" y="7407"/>
                  <a:pt x="8627" y="7519"/>
                  <a:pt x="8593" y="7619"/>
                </a:cubicBezTo>
                <a:cubicBezTo>
                  <a:pt x="8493" y="8032"/>
                  <a:pt x="8348" y="8445"/>
                  <a:pt x="8180" y="8835"/>
                </a:cubicBezTo>
                <a:cubicBezTo>
                  <a:pt x="8013" y="9215"/>
                  <a:pt x="7812" y="9572"/>
                  <a:pt x="7589" y="9918"/>
                </a:cubicBezTo>
                <a:cubicBezTo>
                  <a:pt x="7388" y="10241"/>
                  <a:pt x="7165" y="10554"/>
                  <a:pt x="6919" y="10844"/>
                </a:cubicBezTo>
                <a:cubicBezTo>
                  <a:pt x="6484" y="11369"/>
                  <a:pt x="6004" y="11848"/>
                  <a:pt x="5491" y="12295"/>
                </a:cubicBezTo>
                <a:cubicBezTo>
                  <a:pt x="5446" y="12328"/>
                  <a:pt x="5413" y="12373"/>
                  <a:pt x="5368" y="12406"/>
                </a:cubicBezTo>
                <a:lnTo>
                  <a:pt x="5703" y="12406"/>
                </a:lnTo>
                <a:cubicBezTo>
                  <a:pt x="6227" y="11993"/>
                  <a:pt x="6707" y="11547"/>
                  <a:pt x="7154" y="11056"/>
                </a:cubicBezTo>
                <a:cubicBezTo>
                  <a:pt x="7667" y="10487"/>
                  <a:pt x="8113" y="9851"/>
                  <a:pt x="8471" y="9170"/>
                </a:cubicBezTo>
                <a:lnTo>
                  <a:pt x="8471" y="9170"/>
                </a:lnTo>
                <a:cubicBezTo>
                  <a:pt x="8359" y="9304"/>
                  <a:pt x="8247" y="9449"/>
                  <a:pt x="8147" y="9594"/>
                </a:cubicBezTo>
                <a:cubicBezTo>
                  <a:pt x="8046" y="9750"/>
                  <a:pt x="7957" y="9884"/>
                  <a:pt x="7868" y="10029"/>
                </a:cubicBezTo>
                <a:lnTo>
                  <a:pt x="7600" y="10029"/>
                </a:lnTo>
                <a:cubicBezTo>
                  <a:pt x="7701" y="9840"/>
                  <a:pt x="7812" y="9650"/>
                  <a:pt x="7935" y="9460"/>
                </a:cubicBezTo>
                <a:cubicBezTo>
                  <a:pt x="8125" y="9148"/>
                  <a:pt x="8337" y="8858"/>
                  <a:pt x="8571" y="8579"/>
                </a:cubicBezTo>
                <a:cubicBezTo>
                  <a:pt x="8571" y="8489"/>
                  <a:pt x="8593" y="8400"/>
                  <a:pt x="8616" y="8322"/>
                </a:cubicBezTo>
                <a:cubicBezTo>
                  <a:pt x="8738" y="7452"/>
                  <a:pt x="8984" y="6894"/>
                  <a:pt x="9285" y="6514"/>
                </a:cubicBezTo>
                <a:cubicBezTo>
                  <a:pt x="9296" y="6458"/>
                  <a:pt x="9307" y="6391"/>
                  <a:pt x="9319" y="6324"/>
                </a:cubicBezTo>
                <a:cubicBezTo>
                  <a:pt x="9341" y="6112"/>
                  <a:pt x="9352" y="5900"/>
                  <a:pt x="9352" y="5677"/>
                </a:cubicBezTo>
                <a:lnTo>
                  <a:pt x="9352" y="5677"/>
                </a:lnTo>
                <a:cubicBezTo>
                  <a:pt x="9207" y="5833"/>
                  <a:pt x="9084" y="6001"/>
                  <a:pt x="8973" y="6191"/>
                </a:cubicBezTo>
                <a:cubicBezTo>
                  <a:pt x="8950" y="5945"/>
                  <a:pt x="8973" y="5711"/>
                  <a:pt x="9040" y="5476"/>
                </a:cubicBezTo>
                <a:cubicBezTo>
                  <a:pt x="9118" y="5320"/>
                  <a:pt x="9218" y="5186"/>
                  <a:pt x="9330" y="5052"/>
                </a:cubicBezTo>
                <a:cubicBezTo>
                  <a:pt x="9296" y="4528"/>
                  <a:pt x="9196" y="4014"/>
                  <a:pt x="9017" y="3512"/>
                </a:cubicBezTo>
                <a:cubicBezTo>
                  <a:pt x="8995" y="3657"/>
                  <a:pt x="8973" y="3802"/>
                  <a:pt x="8962" y="3947"/>
                </a:cubicBezTo>
                <a:cubicBezTo>
                  <a:pt x="8962" y="3947"/>
                  <a:pt x="8850" y="3858"/>
                  <a:pt x="8772" y="3445"/>
                </a:cubicBezTo>
                <a:cubicBezTo>
                  <a:pt x="8727" y="3256"/>
                  <a:pt x="8716" y="3055"/>
                  <a:pt x="8738" y="2865"/>
                </a:cubicBezTo>
                <a:cubicBezTo>
                  <a:pt x="8582" y="2553"/>
                  <a:pt x="8381" y="2262"/>
                  <a:pt x="8169" y="1995"/>
                </a:cubicBezTo>
                <a:cubicBezTo>
                  <a:pt x="7823" y="1582"/>
                  <a:pt x="7433" y="1225"/>
                  <a:pt x="6986" y="934"/>
                </a:cubicBezTo>
                <a:cubicBezTo>
                  <a:pt x="6607" y="689"/>
                  <a:pt x="6216" y="499"/>
                  <a:pt x="5792" y="354"/>
                </a:cubicBezTo>
                <a:cubicBezTo>
                  <a:pt x="5659" y="410"/>
                  <a:pt x="5513" y="435"/>
                  <a:pt x="5367" y="435"/>
                </a:cubicBezTo>
                <a:cubicBezTo>
                  <a:pt x="5281" y="435"/>
                  <a:pt x="5195" y="427"/>
                  <a:pt x="5112" y="410"/>
                </a:cubicBezTo>
                <a:cubicBezTo>
                  <a:pt x="4933" y="365"/>
                  <a:pt x="4777" y="276"/>
                  <a:pt x="4632" y="176"/>
                </a:cubicBezTo>
                <a:cubicBezTo>
                  <a:pt x="4576" y="131"/>
                  <a:pt x="4531" y="97"/>
                  <a:pt x="4487" y="53"/>
                </a:cubicBezTo>
                <a:cubicBezTo>
                  <a:pt x="4319" y="31"/>
                  <a:pt x="4163" y="19"/>
                  <a:pt x="4007" y="8"/>
                </a:cubicBezTo>
                <a:cubicBezTo>
                  <a:pt x="3900" y="4"/>
                  <a:pt x="3794" y="1"/>
                  <a:pt x="36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13"/>
          <p:cNvSpPr/>
          <p:nvPr/>
        </p:nvSpPr>
        <p:spPr>
          <a:xfrm>
            <a:off x="675928" y="4674701"/>
            <a:ext cx="677759" cy="468795"/>
          </a:xfrm>
          <a:custGeom>
            <a:avLst/>
            <a:gdLst/>
            <a:ahLst/>
            <a:cxnLst/>
            <a:rect l="l" t="t" r="r" b="b"/>
            <a:pathLst>
              <a:path w="8560" h="5921" extrusionOk="0">
                <a:moveTo>
                  <a:pt x="4428" y="1"/>
                </a:moveTo>
                <a:cubicBezTo>
                  <a:pt x="3888" y="1"/>
                  <a:pt x="3349" y="92"/>
                  <a:pt x="2846" y="263"/>
                </a:cubicBezTo>
                <a:cubicBezTo>
                  <a:pt x="2757" y="408"/>
                  <a:pt x="2701" y="486"/>
                  <a:pt x="2701" y="486"/>
                </a:cubicBezTo>
                <a:cubicBezTo>
                  <a:pt x="2701" y="486"/>
                  <a:pt x="2389" y="608"/>
                  <a:pt x="2121" y="765"/>
                </a:cubicBezTo>
                <a:cubicBezTo>
                  <a:pt x="2177" y="675"/>
                  <a:pt x="2244" y="586"/>
                  <a:pt x="2288" y="486"/>
                </a:cubicBezTo>
                <a:lnTo>
                  <a:pt x="2288" y="486"/>
                </a:lnTo>
                <a:lnTo>
                  <a:pt x="2255" y="497"/>
                </a:lnTo>
                <a:cubicBezTo>
                  <a:pt x="2177" y="530"/>
                  <a:pt x="2098" y="575"/>
                  <a:pt x="2020" y="608"/>
                </a:cubicBezTo>
                <a:lnTo>
                  <a:pt x="1953" y="642"/>
                </a:lnTo>
                <a:lnTo>
                  <a:pt x="1920" y="664"/>
                </a:lnTo>
                <a:lnTo>
                  <a:pt x="1886" y="675"/>
                </a:lnTo>
                <a:lnTo>
                  <a:pt x="1775" y="742"/>
                </a:lnTo>
                <a:cubicBezTo>
                  <a:pt x="1686" y="787"/>
                  <a:pt x="1607" y="832"/>
                  <a:pt x="1529" y="876"/>
                </a:cubicBezTo>
                <a:lnTo>
                  <a:pt x="1518" y="887"/>
                </a:lnTo>
                <a:cubicBezTo>
                  <a:pt x="1429" y="1044"/>
                  <a:pt x="1317" y="1178"/>
                  <a:pt x="1195" y="1311"/>
                </a:cubicBezTo>
                <a:lnTo>
                  <a:pt x="246" y="2182"/>
                </a:lnTo>
                <a:cubicBezTo>
                  <a:pt x="190" y="2305"/>
                  <a:pt x="134" y="2416"/>
                  <a:pt x="79" y="2528"/>
                </a:cubicBezTo>
                <a:cubicBezTo>
                  <a:pt x="56" y="2584"/>
                  <a:pt x="23" y="2639"/>
                  <a:pt x="1" y="2684"/>
                </a:cubicBezTo>
                <a:cubicBezTo>
                  <a:pt x="79" y="2606"/>
                  <a:pt x="146" y="2517"/>
                  <a:pt x="224" y="2427"/>
                </a:cubicBezTo>
                <a:cubicBezTo>
                  <a:pt x="436" y="2193"/>
                  <a:pt x="659" y="1970"/>
                  <a:pt x="904" y="1769"/>
                </a:cubicBezTo>
                <a:cubicBezTo>
                  <a:pt x="1161" y="1557"/>
                  <a:pt x="1429" y="1367"/>
                  <a:pt x="1719" y="1200"/>
                </a:cubicBezTo>
                <a:cubicBezTo>
                  <a:pt x="1797" y="1155"/>
                  <a:pt x="1875" y="1122"/>
                  <a:pt x="1942" y="1077"/>
                </a:cubicBezTo>
                <a:lnTo>
                  <a:pt x="2065" y="1021"/>
                </a:lnTo>
                <a:lnTo>
                  <a:pt x="2087" y="999"/>
                </a:lnTo>
                <a:lnTo>
                  <a:pt x="2121" y="988"/>
                </a:lnTo>
                <a:lnTo>
                  <a:pt x="2177" y="966"/>
                </a:lnTo>
                <a:cubicBezTo>
                  <a:pt x="2255" y="932"/>
                  <a:pt x="2344" y="887"/>
                  <a:pt x="2422" y="854"/>
                </a:cubicBezTo>
                <a:lnTo>
                  <a:pt x="2668" y="754"/>
                </a:lnTo>
                <a:cubicBezTo>
                  <a:pt x="3202" y="549"/>
                  <a:pt x="3766" y="443"/>
                  <a:pt x="4335" y="443"/>
                </a:cubicBezTo>
                <a:cubicBezTo>
                  <a:pt x="4478" y="443"/>
                  <a:pt x="4622" y="450"/>
                  <a:pt x="4766" y="463"/>
                </a:cubicBezTo>
                <a:cubicBezTo>
                  <a:pt x="5123" y="508"/>
                  <a:pt x="5480" y="597"/>
                  <a:pt x="5815" y="742"/>
                </a:cubicBezTo>
                <a:cubicBezTo>
                  <a:pt x="6149" y="887"/>
                  <a:pt x="6451" y="1088"/>
                  <a:pt x="6730" y="1334"/>
                </a:cubicBezTo>
                <a:cubicBezTo>
                  <a:pt x="6998" y="1579"/>
                  <a:pt x="7243" y="1858"/>
                  <a:pt x="7444" y="2171"/>
                </a:cubicBezTo>
                <a:cubicBezTo>
                  <a:pt x="7634" y="2483"/>
                  <a:pt x="7801" y="2818"/>
                  <a:pt x="7913" y="3164"/>
                </a:cubicBezTo>
                <a:cubicBezTo>
                  <a:pt x="7968" y="3331"/>
                  <a:pt x="8013" y="3510"/>
                  <a:pt x="8058" y="3688"/>
                </a:cubicBezTo>
                <a:lnTo>
                  <a:pt x="8080" y="3822"/>
                </a:lnTo>
                <a:lnTo>
                  <a:pt x="8102" y="3945"/>
                </a:lnTo>
                <a:cubicBezTo>
                  <a:pt x="8113" y="4034"/>
                  <a:pt x="8113" y="4124"/>
                  <a:pt x="8125" y="4213"/>
                </a:cubicBezTo>
                <a:cubicBezTo>
                  <a:pt x="8136" y="4380"/>
                  <a:pt x="8125" y="4548"/>
                  <a:pt x="8091" y="4726"/>
                </a:cubicBezTo>
                <a:cubicBezTo>
                  <a:pt x="8069" y="4883"/>
                  <a:pt x="8024" y="5050"/>
                  <a:pt x="7957" y="5206"/>
                </a:cubicBezTo>
                <a:cubicBezTo>
                  <a:pt x="7834" y="5474"/>
                  <a:pt x="7667" y="5719"/>
                  <a:pt x="7455" y="5920"/>
                </a:cubicBezTo>
                <a:lnTo>
                  <a:pt x="7980" y="5920"/>
                </a:lnTo>
                <a:cubicBezTo>
                  <a:pt x="8113" y="5753"/>
                  <a:pt x="8225" y="5563"/>
                  <a:pt x="8325" y="5362"/>
                </a:cubicBezTo>
                <a:cubicBezTo>
                  <a:pt x="8381" y="5228"/>
                  <a:pt x="8437" y="5072"/>
                  <a:pt x="8471" y="4927"/>
                </a:cubicBezTo>
                <a:cubicBezTo>
                  <a:pt x="8459" y="4883"/>
                  <a:pt x="8448" y="4827"/>
                  <a:pt x="8437" y="4782"/>
                </a:cubicBezTo>
                <a:lnTo>
                  <a:pt x="8437" y="4782"/>
                </a:lnTo>
                <a:cubicBezTo>
                  <a:pt x="8437" y="4782"/>
                  <a:pt x="8459" y="4804"/>
                  <a:pt x="8493" y="4860"/>
                </a:cubicBezTo>
                <a:cubicBezTo>
                  <a:pt x="8493" y="4838"/>
                  <a:pt x="8504" y="4816"/>
                  <a:pt x="8504" y="4793"/>
                </a:cubicBezTo>
                <a:cubicBezTo>
                  <a:pt x="8538" y="4592"/>
                  <a:pt x="8560" y="4392"/>
                  <a:pt x="8549" y="4191"/>
                </a:cubicBezTo>
                <a:cubicBezTo>
                  <a:pt x="8549" y="4090"/>
                  <a:pt x="8549" y="3990"/>
                  <a:pt x="8526" y="3889"/>
                </a:cubicBezTo>
                <a:lnTo>
                  <a:pt x="8515" y="3733"/>
                </a:lnTo>
                <a:lnTo>
                  <a:pt x="8482" y="3588"/>
                </a:lnTo>
                <a:cubicBezTo>
                  <a:pt x="8448" y="3432"/>
                  <a:pt x="8404" y="3264"/>
                  <a:pt x="8359" y="3097"/>
                </a:cubicBezTo>
                <a:lnTo>
                  <a:pt x="8303" y="3052"/>
                </a:lnTo>
                <a:lnTo>
                  <a:pt x="8303" y="3052"/>
                </a:lnTo>
                <a:lnTo>
                  <a:pt x="8348" y="3075"/>
                </a:lnTo>
                <a:lnTo>
                  <a:pt x="8325" y="3019"/>
                </a:lnTo>
                <a:cubicBezTo>
                  <a:pt x="8214" y="2651"/>
                  <a:pt x="8047" y="2305"/>
                  <a:pt x="7846" y="1970"/>
                </a:cubicBezTo>
                <a:cubicBezTo>
                  <a:pt x="7768" y="1959"/>
                  <a:pt x="7678" y="1936"/>
                  <a:pt x="7589" y="1936"/>
                </a:cubicBezTo>
                <a:cubicBezTo>
                  <a:pt x="7656" y="1914"/>
                  <a:pt x="7734" y="1903"/>
                  <a:pt x="7801" y="1903"/>
                </a:cubicBezTo>
                <a:cubicBezTo>
                  <a:pt x="7589" y="1568"/>
                  <a:pt x="7321" y="1267"/>
                  <a:pt x="7031" y="999"/>
                </a:cubicBezTo>
                <a:cubicBezTo>
                  <a:pt x="6417" y="441"/>
                  <a:pt x="5636" y="106"/>
                  <a:pt x="4821" y="17"/>
                </a:cubicBezTo>
                <a:cubicBezTo>
                  <a:pt x="4691" y="6"/>
                  <a:pt x="4560" y="1"/>
                  <a:pt x="4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13"/>
          <p:cNvSpPr/>
          <p:nvPr/>
        </p:nvSpPr>
        <p:spPr>
          <a:xfrm>
            <a:off x="1039109" y="5013889"/>
            <a:ext cx="146716" cy="127868"/>
          </a:xfrm>
          <a:custGeom>
            <a:avLst/>
            <a:gdLst/>
            <a:ahLst/>
            <a:cxnLst/>
            <a:rect l="l" t="t" r="r" b="b"/>
            <a:pathLst>
              <a:path w="1853" h="1615" extrusionOk="0">
                <a:moveTo>
                  <a:pt x="1826" y="896"/>
                </a:moveTo>
                <a:cubicBezTo>
                  <a:pt x="1824" y="904"/>
                  <a:pt x="1821" y="913"/>
                  <a:pt x="1819" y="922"/>
                </a:cubicBezTo>
                <a:cubicBezTo>
                  <a:pt x="1822" y="913"/>
                  <a:pt x="1824" y="905"/>
                  <a:pt x="1826" y="896"/>
                </a:cubicBezTo>
                <a:close/>
                <a:moveTo>
                  <a:pt x="1030" y="1"/>
                </a:moveTo>
                <a:cubicBezTo>
                  <a:pt x="977" y="1"/>
                  <a:pt x="923" y="6"/>
                  <a:pt x="871" y="18"/>
                </a:cubicBezTo>
                <a:cubicBezTo>
                  <a:pt x="759" y="29"/>
                  <a:pt x="647" y="74"/>
                  <a:pt x="547" y="130"/>
                </a:cubicBezTo>
                <a:cubicBezTo>
                  <a:pt x="446" y="197"/>
                  <a:pt x="357" y="275"/>
                  <a:pt x="268" y="364"/>
                </a:cubicBezTo>
                <a:cubicBezTo>
                  <a:pt x="89" y="576"/>
                  <a:pt x="0" y="844"/>
                  <a:pt x="0" y="1123"/>
                </a:cubicBezTo>
                <a:cubicBezTo>
                  <a:pt x="11" y="1290"/>
                  <a:pt x="34" y="1458"/>
                  <a:pt x="89" y="1614"/>
                </a:cubicBezTo>
                <a:lnTo>
                  <a:pt x="368" y="1614"/>
                </a:lnTo>
                <a:cubicBezTo>
                  <a:pt x="167" y="1223"/>
                  <a:pt x="179" y="766"/>
                  <a:pt x="413" y="487"/>
                </a:cubicBezTo>
                <a:cubicBezTo>
                  <a:pt x="525" y="320"/>
                  <a:pt x="703" y="197"/>
                  <a:pt x="904" y="152"/>
                </a:cubicBezTo>
                <a:cubicBezTo>
                  <a:pt x="963" y="136"/>
                  <a:pt x="1024" y="129"/>
                  <a:pt x="1085" y="129"/>
                </a:cubicBezTo>
                <a:cubicBezTo>
                  <a:pt x="1196" y="129"/>
                  <a:pt x="1309" y="154"/>
                  <a:pt x="1417" y="197"/>
                </a:cubicBezTo>
                <a:cubicBezTo>
                  <a:pt x="1540" y="264"/>
                  <a:pt x="1652" y="353"/>
                  <a:pt x="1730" y="476"/>
                </a:cubicBezTo>
                <a:cubicBezTo>
                  <a:pt x="1752" y="509"/>
                  <a:pt x="1774" y="543"/>
                  <a:pt x="1786" y="576"/>
                </a:cubicBezTo>
                <a:cubicBezTo>
                  <a:pt x="1797" y="610"/>
                  <a:pt x="1808" y="643"/>
                  <a:pt x="1819" y="677"/>
                </a:cubicBezTo>
                <a:cubicBezTo>
                  <a:pt x="1839" y="746"/>
                  <a:pt x="1841" y="824"/>
                  <a:pt x="1826" y="896"/>
                </a:cubicBezTo>
                <a:lnTo>
                  <a:pt x="1826" y="896"/>
                </a:lnTo>
                <a:cubicBezTo>
                  <a:pt x="1835" y="860"/>
                  <a:pt x="1844" y="824"/>
                  <a:pt x="1853" y="788"/>
                </a:cubicBezTo>
                <a:cubicBezTo>
                  <a:pt x="1853" y="665"/>
                  <a:pt x="1830" y="554"/>
                  <a:pt x="1786" y="453"/>
                </a:cubicBezTo>
                <a:cubicBezTo>
                  <a:pt x="1707" y="308"/>
                  <a:pt x="1596" y="186"/>
                  <a:pt x="1451" y="119"/>
                </a:cubicBezTo>
                <a:cubicBezTo>
                  <a:pt x="1327" y="45"/>
                  <a:pt x="1180" y="1"/>
                  <a:pt x="103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13"/>
          <p:cNvSpPr/>
          <p:nvPr/>
        </p:nvSpPr>
        <p:spPr>
          <a:xfrm>
            <a:off x="607044" y="4840336"/>
            <a:ext cx="88441" cy="114962"/>
          </a:xfrm>
          <a:custGeom>
            <a:avLst/>
            <a:gdLst/>
            <a:ahLst/>
            <a:cxnLst/>
            <a:rect l="l" t="t" r="r" b="b"/>
            <a:pathLst>
              <a:path w="1117" h="1452" extrusionOk="0">
                <a:moveTo>
                  <a:pt x="971" y="1"/>
                </a:moveTo>
                <a:cubicBezTo>
                  <a:pt x="737" y="280"/>
                  <a:pt x="525" y="570"/>
                  <a:pt x="335" y="882"/>
                </a:cubicBezTo>
                <a:cubicBezTo>
                  <a:pt x="212" y="1072"/>
                  <a:pt x="101" y="1262"/>
                  <a:pt x="0" y="1451"/>
                </a:cubicBezTo>
                <a:lnTo>
                  <a:pt x="268" y="1451"/>
                </a:lnTo>
                <a:cubicBezTo>
                  <a:pt x="357" y="1306"/>
                  <a:pt x="446" y="1161"/>
                  <a:pt x="547" y="1016"/>
                </a:cubicBezTo>
                <a:cubicBezTo>
                  <a:pt x="647" y="882"/>
                  <a:pt x="759" y="726"/>
                  <a:pt x="871" y="592"/>
                </a:cubicBezTo>
                <a:cubicBezTo>
                  <a:pt x="904" y="536"/>
                  <a:pt x="926" y="481"/>
                  <a:pt x="949" y="425"/>
                </a:cubicBezTo>
                <a:cubicBezTo>
                  <a:pt x="1004" y="313"/>
                  <a:pt x="1060" y="202"/>
                  <a:pt x="1116" y="79"/>
                </a:cubicBezTo>
                <a:lnTo>
                  <a:pt x="1116" y="79"/>
                </a:lnTo>
                <a:lnTo>
                  <a:pt x="1016" y="168"/>
                </a:lnTo>
                <a:cubicBezTo>
                  <a:pt x="982" y="123"/>
                  <a:pt x="971" y="56"/>
                  <a:pt x="9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13"/>
          <p:cNvSpPr/>
          <p:nvPr/>
        </p:nvSpPr>
        <p:spPr>
          <a:xfrm>
            <a:off x="1104746" y="5038592"/>
            <a:ext cx="78465" cy="77275"/>
          </a:xfrm>
          <a:custGeom>
            <a:avLst/>
            <a:gdLst/>
            <a:ahLst/>
            <a:cxnLst/>
            <a:rect l="l" t="t" r="r" b="b"/>
            <a:pathLst>
              <a:path w="991" h="976" extrusionOk="0">
                <a:moveTo>
                  <a:pt x="533" y="0"/>
                </a:moveTo>
                <a:cubicBezTo>
                  <a:pt x="266" y="0"/>
                  <a:pt x="0" y="212"/>
                  <a:pt x="42" y="543"/>
                </a:cubicBezTo>
                <a:cubicBezTo>
                  <a:pt x="71" y="826"/>
                  <a:pt x="297" y="976"/>
                  <a:pt x="524" y="976"/>
                </a:cubicBezTo>
                <a:cubicBezTo>
                  <a:pt x="725" y="976"/>
                  <a:pt x="927" y="857"/>
                  <a:pt x="990" y="610"/>
                </a:cubicBezTo>
                <a:lnTo>
                  <a:pt x="990" y="610"/>
                </a:lnTo>
                <a:cubicBezTo>
                  <a:pt x="979" y="632"/>
                  <a:pt x="979" y="655"/>
                  <a:pt x="968" y="677"/>
                </a:cubicBezTo>
                <a:cubicBezTo>
                  <a:pt x="945" y="722"/>
                  <a:pt x="934" y="744"/>
                  <a:pt x="934" y="744"/>
                </a:cubicBezTo>
                <a:cubicBezTo>
                  <a:pt x="934" y="744"/>
                  <a:pt x="945" y="722"/>
                  <a:pt x="957" y="677"/>
                </a:cubicBezTo>
                <a:cubicBezTo>
                  <a:pt x="979" y="610"/>
                  <a:pt x="990" y="543"/>
                  <a:pt x="990" y="476"/>
                </a:cubicBezTo>
                <a:cubicBezTo>
                  <a:pt x="990" y="409"/>
                  <a:pt x="979" y="331"/>
                  <a:pt x="957" y="264"/>
                </a:cubicBezTo>
                <a:cubicBezTo>
                  <a:pt x="863" y="81"/>
                  <a:pt x="698" y="0"/>
                  <a:pt x="53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13"/>
          <p:cNvSpPr/>
          <p:nvPr/>
        </p:nvSpPr>
        <p:spPr>
          <a:xfrm>
            <a:off x="1178697" y="5059495"/>
            <a:ext cx="6255" cy="38083"/>
          </a:xfrm>
          <a:custGeom>
            <a:avLst/>
            <a:gdLst/>
            <a:ahLst/>
            <a:cxnLst/>
            <a:rect l="l" t="t" r="r" b="b"/>
            <a:pathLst>
              <a:path w="79" h="481" extrusionOk="0">
                <a:moveTo>
                  <a:pt x="23" y="0"/>
                </a:moveTo>
                <a:lnTo>
                  <a:pt x="23" y="0"/>
                </a:lnTo>
                <a:cubicBezTo>
                  <a:pt x="45" y="67"/>
                  <a:pt x="56" y="145"/>
                  <a:pt x="56" y="212"/>
                </a:cubicBezTo>
                <a:cubicBezTo>
                  <a:pt x="56" y="279"/>
                  <a:pt x="45" y="346"/>
                  <a:pt x="23" y="413"/>
                </a:cubicBezTo>
                <a:cubicBezTo>
                  <a:pt x="11" y="458"/>
                  <a:pt x="0" y="480"/>
                  <a:pt x="0" y="480"/>
                </a:cubicBezTo>
                <a:cubicBezTo>
                  <a:pt x="0" y="480"/>
                  <a:pt x="11" y="458"/>
                  <a:pt x="34" y="413"/>
                </a:cubicBezTo>
                <a:cubicBezTo>
                  <a:pt x="45" y="402"/>
                  <a:pt x="45" y="368"/>
                  <a:pt x="56" y="346"/>
                </a:cubicBezTo>
                <a:cubicBezTo>
                  <a:pt x="78" y="268"/>
                  <a:pt x="78" y="179"/>
                  <a:pt x="56" y="101"/>
                </a:cubicBezTo>
                <a:cubicBezTo>
                  <a:pt x="45" y="67"/>
                  <a:pt x="34" y="34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13"/>
          <p:cNvSpPr/>
          <p:nvPr/>
        </p:nvSpPr>
        <p:spPr>
          <a:xfrm>
            <a:off x="319872" y="4828935"/>
            <a:ext cx="176803" cy="313691"/>
          </a:xfrm>
          <a:custGeom>
            <a:avLst/>
            <a:gdLst/>
            <a:ahLst/>
            <a:cxnLst/>
            <a:rect l="l" t="t" r="r" b="b"/>
            <a:pathLst>
              <a:path w="2233" h="3962" extrusionOk="0">
                <a:moveTo>
                  <a:pt x="449" y="0"/>
                </a:moveTo>
                <a:cubicBezTo>
                  <a:pt x="294" y="0"/>
                  <a:pt x="142" y="13"/>
                  <a:pt x="0" y="33"/>
                </a:cubicBezTo>
                <a:cubicBezTo>
                  <a:pt x="279" y="926"/>
                  <a:pt x="1451" y="2499"/>
                  <a:pt x="692" y="3850"/>
                </a:cubicBezTo>
                <a:cubicBezTo>
                  <a:pt x="1172" y="3292"/>
                  <a:pt x="1763" y="1495"/>
                  <a:pt x="915" y="859"/>
                </a:cubicBezTo>
                <a:lnTo>
                  <a:pt x="915" y="859"/>
                </a:lnTo>
                <a:cubicBezTo>
                  <a:pt x="1395" y="982"/>
                  <a:pt x="2221" y="1841"/>
                  <a:pt x="1005" y="3961"/>
                </a:cubicBezTo>
                <a:lnTo>
                  <a:pt x="1094" y="3961"/>
                </a:lnTo>
                <a:cubicBezTo>
                  <a:pt x="1473" y="3582"/>
                  <a:pt x="2232" y="2656"/>
                  <a:pt x="2109" y="1517"/>
                </a:cubicBezTo>
                <a:cubicBezTo>
                  <a:pt x="1972" y="286"/>
                  <a:pt x="1175" y="0"/>
                  <a:pt x="44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13"/>
          <p:cNvSpPr/>
          <p:nvPr/>
        </p:nvSpPr>
        <p:spPr>
          <a:xfrm>
            <a:off x="416150" y="4703600"/>
            <a:ext cx="179416" cy="328576"/>
          </a:xfrm>
          <a:custGeom>
            <a:avLst/>
            <a:gdLst/>
            <a:ahLst/>
            <a:cxnLst/>
            <a:rect l="l" t="t" r="r" b="b"/>
            <a:pathLst>
              <a:path w="2266" h="4150" extrusionOk="0">
                <a:moveTo>
                  <a:pt x="619" y="1"/>
                </a:moveTo>
                <a:cubicBezTo>
                  <a:pt x="466" y="1"/>
                  <a:pt x="343" y="38"/>
                  <a:pt x="280" y="110"/>
                </a:cubicBezTo>
                <a:cubicBezTo>
                  <a:pt x="1" y="422"/>
                  <a:pt x="101" y="723"/>
                  <a:pt x="782" y="1583"/>
                </a:cubicBezTo>
                <a:cubicBezTo>
                  <a:pt x="1463" y="2442"/>
                  <a:pt x="1005" y="4149"/>
                  <a:pt x="1005" y="4149"/>
                </a:cubicBezTo>
                <a:cubicBezTo>
                  <a:pt x="1708" y="3245"/>
                  <a:pt x="1384" y="1650"/>
                  <a:pt x="1105" y="1025"/>
                </a:cubicBezTo>
                <a:lnTo>
                  <a:pt x="1105" y="1025"/>
                </a:lnTo>
                <a:cubicBezTo>
                  <a:pt x="2065" y="1460"/>
                  <a:pt x="1820" y="2732"/>
                  <a:pt x="1608" y="3491"/>
                </a:cubicBezTo>
                <a:cubicBezTo>
                  <a:pt x="1797" y="3335"/>
                  <a:pt x="2266" y="2654"/>
                  <a:pt x="2121" y="1449"/>
                </a:cubicBezTo>
                <a:cubicBezTo>
                  <a:pt x="2009" y="432"/>
                  <a:pt x="1139" y="1"/>
                  <a:pt x="61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13"/>
          <p:cNvSpPr/>
          <p:nvPr/>
        </p:nvSpPr>
        <p:spPr>
          <a:xfrm>
            <a:off x="387884" y="4570347"/>
            <a:ext cx="269362" cy="344332"/>
          </a:xfrm>
          <a:custGeom>
            <a:avLst/>
            <a:gdLst/>
            <a:ahLst/>
            <a:cxnLst/>
            <a:rect l="l" t="t" r="r" b="b"/>
            <a:pathLst>
              <a:path w="3402" h="4349" extrusionOk="0">
                <a:moveTo>
                  <a:pt x="989" y="1"/>
                </a:moveTo>
                <a:cubicBezTo>
                  <a:pt x="952" y="1"/>
                  <a:pt x="917" y="3"/>
                  <a:pt x="882" y="7"/>
                </a:cubicBezTo>
                <a:cubicBezTo>
                  <a:pt x="1" y="119"/>
                  <a:pt x="45" y="844"/>
                  <a:pt x="380" y="1056"/>
                </a:cubicBezTo>
                <a:cubicBezTo>
                  <a:pt x="726" y="1268"/>
                  <a:pt x="1496" y="1302"/>
                  <a:pt x="1942" y="1737"/>
                </a:cubicBezTo>
                <a:cubicBezTo>
                  <a:pt x="2947" y="2685"/>
                  <a:pt x="2668" y="3969"/>
                  <a:pt x="2545" y="4348"/>
                </a:cubicBezTo>
                <a:cubicBezTo>
                  <a:pt x="3147" y="2529"/>
                  <a:pt x="2299" y="1491"/>
                  <a:pt x="1641" y="844"/>
                </a:cubicBezTo>
                <a:lnTo>
                  <a:pt x="1641" y="844"/>
                </a:lnTo>
                <a:cubicBezTo>
                  <a:pt x="2813" y="1089"/>
                  <a:pt x="3014" y="2685"/>
                  <a:pt x="3069" y="3522"/>
                </a:cubicBezTo>
                <a:cubicBezTo>
                  <a:pt x="3402" y="1323"/>
                  <a:pt x="1899" y="1"/>
                  <a:pt x="98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13"/>
          <p:cNvSpPr/>
          <p:nvPr/>
        </p:nvSpPr>
        <p:spPr>
          <a:xfrm>
            <a:off x="585825" y="4914603"/>
            <a:ext cx="3563" cy="9739"/>
          </a:xfrm>
          <a:custGeom>
            <a:avLst/>
            <a:gdLst/>
            <a:ahLst/>
            <a:cxnLst/>
            <a:rect l="l" t="t" r="r" b="b"/>
            <a:pathLst>
              <a:path w="45" h="123" extrusionOk="0">
                <a:moveTo>
                  <a:pt x="45" y="0"/>
                </a:moveTo>
                <a:lnTo>
                  <a:pt x="45" y="0"/>
                </a:lnTo>
                <a:cubicBezTo>
                  <a:pt x="41" y="15"/>
                  <a:pt x="38" y="28"/>
                  <a:pt x="34" y="40"/>
                </a:cubicBezTo>
                <a:lnTo>
                  <a:pt x="34" y="40"/>
                </a:lnTo>
                <a:cubicBezTo>
                  <a:pt x="38" y="27"/>
                  <a:pt x="41" y="14"/>
                  <a:pt x="45" y="0"/>
                </a:cubicBezTo>
                <a:close/>
                <a:moveTo>
                  <a:pt x="34" y="40"/>
                </a:moveTo>
                <a:lnTo>
                  <a:pt x="34" y="40"/>
                </a:lnTo>
                <a:cubicBezTo>
                  <a:pt x="26" y="67"/>
                  <a:pt x="16" y="92"/>
                  <a:pt x="0" y="123"/>
                </a:cubicBezTo>
                <a:cubicBezTo>
                  <a:pt x="0" y="123"/>
                  <a:pt x="16" y="99"/>
                  <a:pt x="34" y="4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3"/>
          <p:cNvSpPr/>
          <p:nvPr/>
        </p:nvSpPr>
        <p:spPr>
          <a:xfrm>
            <a:off x="649404" y="4802332"/>
            <a:ext cx="79" cy="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13"/>
          <p:cNvSpPr/>
          <p:nvPr/>
        </p:nvSpPr>
        <p:spPr>
          <a:xfrm>
            <a:off x="344813" y="4426881"/>
            <a:ext cx="344422" cy="375527"/>
          </a:xfrm>
          <a:custGeom>
            <a:avLst/>
            <a:gdLst/>
            <a:ahLst/>
            <a:cxnLst/>
            <a:rect l="l" t="t" r="r" b="b"/>
            <a:pathLst>
              <a:path w="4350" h="4743" extrusionOk="0">
                <a:moveTo>
                  <a:pt x="1372" y="1"/>
                </a:moveTo>
                <a:cubicBezTo>
                  <a:pt x="536" y="1"/>
                  <a:pt x="0" y="625"/>
                  <a:pt x="243" y="1004"/>
                </a:cubicBezTo>
                <a:cubicBezTo>
                  <a:pt x="522" y="1428"/>
                  <a:pt x="1270" y="1395"/>
                  <a:pt x="2185" y="1707"/>
                </a:cubicBezTo>
                <a:cubicBezTo>
                  <a:pt x="3848" y="2344"/>
                  <a:pt x="3848" y="4475"/>
                  <a:pt x="3848" y="4743"/>
                </a:cubicBezTo>
                <a:cubicBezTo>
                  <a:pt x="3948" y="2399"/>
                  <a:pt x="2709" y="1395"/>
                  <a:pt x="2230" y="960"/>
                </a:cubicBezTo>
                <a:lnTo>
                  <a:pt x="2230" y="960"/>
                </a:lnTo>
                <a:cubicBezTo>
                  <a:pt x="3993" y="1998"/>
                  <a:pt x="4104" y="3549"/>
                  <a:pt x="4149" y="4051"/>
                </a:cubicBezTo>
                <a:cubicBezTo>
                  <a:pt x="4350" y="2076"/>
                  <a:pt x="2810" y="279"/>
                  <a:pt x="1761" y="45"/>
                </a:cubicBezTo>
                <a:cubicBezTo>
                  <a:pt x="1626" y="14"/>
                  <a:pt x="1495" y="1"/>
                  <a:pt x="137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3"/>
          <p:cNvSpPr/>
          <p:nvPr/>
        </p:nvSpPr>
        <p:spPr>
          <a:xfrm>
            <a:off x="592872" y="4918958"/>
            <a:ext cx="277517" cy="129134"/>
          </a:xfrm>
          <a:custGeom>
            <a:avLst/>
            <a:gdLst/>
            <a:ahLst/>
            <a:cxnLst/>
            <a:rect l="l" t="t" r="r" b="b"/>
            <a:pathLst>
              <a:path w="3505" h="1631" extrusionOk="0">
                <a:moveTo>
                  <a:pt x="2065" y="1"/>
                </a:moveTo>
                <a:cubicBezTo>
                  <a:pt x="815" y="1"/>
                  <a:pt x="1" y="1228"/>
                  <a:pt x="1" y="1228"/>
                </a:cubicBezTo>
                <a:cubicBezTo>
                  <a:pt x="791" y="631"/>
                  <a:pt x="1393" y="433"/>
                  <a:pt x="1827" y="433"/>
                </a:cubicBezTo>
                <a:cubicBezTo>
                  <a:pt x="2349" y="433"/>
                  <a:pt x="2628" y="719"/>
                  <a:pt x="2701" y="938"/>
                </a:cubicBezTo>
                <a:cubicBezTo>
                  <a:pt x="2522" y="742"/>
                  <a:pt x="2265" y="665"/>
                  <a:pt x="1982" y="665"/>
                </a:cubicBezTo>
                <a:cubicBezTo>
                  <a:pt x="1335" y="665"/>
                  <a:pt x="552" y="1070"/>
                  <a:pt x="257" y="1373"/>
                </a:cubicBezTo>
                <a:cubicBezTo>
                  <a:pt x="569" y="1154"/>
                  <a:pt x="913" y="1075"/>
                  <a:pt x="1261" y="1075"/>
                </a:cubicBezTo>
                <a:cubicBezTo>
                  <a:pt x="2085" y="1075"/>
                  <a:pt x="2938" y="1520"/>
                  <a:pt x="3471" y="1630"/>
                </a:cubicBezTo>
                <a:cubicBezTo>
                  <a:pt x="3505" y="949"/>
                  <a:pt x="3326" y="12"/>
                  <a:pt x="206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3"/>
          <p:cNvSpPr/>
          <p:nvPr/>
        </p:nvSpPr>
        <p:spPr>
          <a:xfrm>
            <a:off x="687408" y="4827985"/>
            <a:ext cx="288127" cy="123355"/>
          </a:xfrm>
          <a:custGeom>
            <a:avLst/>
            <a:gdLst/>
            <a:ahLst/>
            <a:cxnLst/>
            <a:rect l="l" t="t" r="r" b="b"/>
            <a:pathLst>
              <a:path w="3639" h="1558" extrusionOk="0">
                <a:moveTo>
                  <a:pt x="2105" y="0"/>
                </a:moveTo>
                <a:cubicBezTo>
                  <a:pt x="1115" y="0"/>
                  <a:pt x="602" y="427"/>
                  <a:pt x="492" y="603"/>
                </a:cubicBezTo>
                <a:cubicBezTo>
                  <a:pt x="817" y="473"/>
                  <a:pt x="1258" y="324"/>
                  <a:pt x="1667" y="324"/>
                </a:cubicBezTo>
                <a:cubicBezTo>
                  <a:pt x="2030" y="324"/>
                  <a:pt x="2369" y="441"/>
                  <a:pt x="2578" y="793"/>
                </a:cubicBezTo>
                <a:cubicBezTo>
                  <a:pt x="2349" y="721"/>
                  <a:pt x="1969" y="656"/>
                  <a:pt x="1556" y="656"/>
                </a:cubicBezTo>
                <a:cubicBezTo>
                  <a:pt x="1003" y="656"/>
                  <a:pt x="390" y="773"/>
                  <a:pt x="1" y="1150"/>
                </a:cubicBezTo>
                <a:cubicBezTo>
                  <a:pt x="1" y="1150"/>
                  <a:pt x="637" y="906"/>
                  <a:pt x="1287" y="906"/>
                </a:cubicBezTo>
                <a:cubicBezTo>
                  <a:pt x="1591" y="906"/>
                  <a:pt x="1898" y="960"/>
                  <a:pt x="2143" y="1116"/>
                </a:cubicBezTo>
                <a:cubicBezTo>
                  <a:pt x="2619" y="1420"/>
                  <a:pt x="2899" y="1557"/>
                  <a:pt x="3098" y="1557"/>
                </a:cubicBezTo>
                <a:cubicBezTo>
                  <a:pt x="3222" y="1557"/>
                  <a:pt x="3315" y="1505"/>
                  <a:pt x="3404" y="1407"/>
                </a:cubicBezTo>
                <a:cubicBezTo>
                  <a:pt x="3639" y="1150"/>
                  <a:pt x="3248" y="12"/>
                  <a:pt x="2143" y="0"/>
                </a:cubicBezTo>
                <a:cubicBezTo>
                  <a:pt x="2130" y="0"/>
                  <a:pt x="2118" y="0"/>
                  <a:pt x="210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3"/>
          <p:cNvSpPr/>
          <p:nvPr/>
        </p:nvSpPr>
        <p:spPr>
          <a:xfrm>
            <a:off x="768722" y="4831548"/>
            <a:ext cx="7126" cy="3563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90" y="0"/>
                </a:moveTo>
                <a:lnTo>
                  <a:pt x="0" y="45"/>
                </a:lnTo>
                <a:cubicBezTo>
                  <a:pt x="0" y="45"/>
                  <a:pt x="34" y="34"/>
                  <a:pt x="9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3"/>
          <p:cNvSpPr/>
          <p:nvPr/>
        </p:nvSpPr>
        <p:spPr>
          <a:xfrm>
            <a:off x="775769" y="4783171"/>
            <a:ext cx="296836" cy="180044"/>
          </a:xfrm>
          <a:custGeom>
            <a:avLst/>
            <a:gdLst/>
            <a:ahLst/>
            <a:cxnLst/>
            <a:rect l="l" t="t" r="r" b="b"/>
            <a:pathLst>
              <a:path w="3749" h="2274" extrusionOk="0">
                <a:moveTo>
                  <a:pt x="1468" y="1"/>
                </a:moveTo>
                <a:cubicBezTo>
                  <a:pt x="1211" y="1"/>
                  <a:pt x="937" y="34"/>
                  <a:pt x="648" y="109"/>
                </a:cubicBezTo>
                <a:cubicBezTo>
                  <a:pt x="728" y="106"/>
                  <a:pt x="818" y="104"/>
                  <a:pt x="913" y="104"/>
                </a:cubicBezTo>
                <a:cubicBezTo>
                  <a:pt x="1637" y="104"/>
                  <a:pt x="2714" y="219"/>
                  <a:pt x="2980" y="1057"/>
                </a:cubicBezTo>
                <a:cubicBezTo>
                  <a:pt x="2573" y="720"/>
                  <a:pt x="2008" y="324"/>
                  <a:pt x="1219" y="324"/>
                </a:cubicBezTo>
                <a:cubicBezTo>
                  <a:pt x="861" y="324"/>
                  <a:pt x="457" y="406"/>
                  <a:pt x="1" y="611"/>
                </a:cubicBezTo>
                <a:cubicBezTo>
                  <a:pt x="164" y="547"/>
                  <a:pt x="525" y="418"/>
                  <a:pt x="958" y="418"/>
                </a:cubicBezTo>
                <a:cubicBezTo>
                  <a:pt x="1350" y="418"/>
                  <a:pt x="1802" y="524"/>
                  <a:pt x="2221" y="879"/>
                </a:cubicBezTo>
                <a:cubicBezTo>
                  <a:pt x="2623" y="1214"/>
                  <a:pt x="2712" y="1850"/>
                  <a:pt x="2913" y="2118"/>
                </a:cubicBezTo>
                <a:cubicBezTo>
                  <a:pt x="2986" y="2215"/>
                  <a:pt x="3113" y="2274"/>
                  <a:pt x="3246" y="2274"/>
                </a:cubicBezTo>
                <a:cubicBezTo>
                  <a:pt x="3480" y="2274"/>
                  <a:pt x="3732" y="2092"/>
                  <a:pt x="3739" y="1615"/>
                </a:cubicBezTo>
                <a:cubicBezTo>
                  <a:pt x="3748" y="975"/>
                  <a:pt x="2860" y="1"/>
                  <a:pt x="146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3"/>
          <p:cNvSpPr/>
          <p:nvPr/>
        </p:nvSpPr>
        <p:spPr>
          <a:xfrm>
            <a:off x="862388" y="4772324"/>
            <a:ext cx="6255" cy="79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78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3"/>
          <p:cNvSpPr/>
          <p:nvPr/>
        </p:nvSpPr>
        <p:spPr>
          <a:xfrm>
            <a:off x="868564" y="4742950"/>
            <a:ext cx="336821" cy="241405"/>
          </a:xfrm>
          <a:custGeom>
            <a:avLst/>
            <a:gdLst/>
            <a:ahLst/>
            <a:cxnLst/>
            <a:rect l="l" t="t" r="r" b="b"/>
            <a:pathLst>
              <a:path w="4254" h="3049" extrusionOk="0">
                <a:moveTo>
                  <a:pt x="1083" y="1"/>
                </a:moveTo>
                <a:cubicBezTo>
                  <a:pt x="887" y="1"/>
                  <a:pt x="689" y="19"/>
                  <a:pt x="491" y="59"/>
                </a:cubicBezTo>
                <a:cubicBezTo>
                  <a:pt x="546" y="56"/>
                  <a:pt x="601" y="55"/>
                  <a:pt x="656" y="55"/>
                </a:cubicBezTo>
                <a:cubicBezTo>
                  <a:pt x="1667" y="55"/>
                  <a:pt x="2621" y="539"/>
                  <a:pt x="3203" y="1376"/>
                </a:cubicBezTo>
                <a:cubicBezTo>
                  <a:pt x="2859" y="1071"/>
                  <a:pt x="2110" y="327"/>
                  <a:pt x="643" y="327"/>
                </a:cubicBezTo>
                <a:cubicBezTo>
                  <a:pt x="442" y="327"/>
                  <a:pt x="228" y="341"/>
                  <a:pt x="0" y="371"/>
                </a:cubicBezTo>
                <a:cubicBezTo>
                  <a:pt x="79" y="362"/>
                  <a:pt x="211" y="351"/>
                  <a:pt x="375" y="351"/>
                </a:cubicBezTo>
                <a:cubicBezTo>
                  <a:pt x="998" y="351"/>
                  <a:pt x="2095" y="507"/>
                  <a:pt x="2589" y="1487"/>
                </a:cubicBezTo>
                <a:cubicBezTo>
                  <a:pt x="2935" y="2213"/>
                  <a:pt x="2969" y="2826"/>
                  <a:pt x="3337" y="3016"/>
                </a:cubicBezTo>
                <a:cubicBezTo>
                  <a:pt x="3380" y="3038"/>
                  <a:pt x="3426" y="3048"/>
                  <a:pt x="3473" y="3048"/>
                </a:cubicBezTo>
                <a:cubicBezTo>
                  <a:pt x="3835" y="3048"/>
                  <a:pt x="4254" y="2428"/>
                  <a:pt x="4007" y="1677"/>
                </a:cubicBezTo>
                <a:cubicBezTo>
                  <a:pt x="3752" y="933"/>
                  <a:pt x="2476" y="1"/>
                  <a:pt x="108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3"/>
          <p:cNvSpPr/>
          <p:nvPr/>
        </p:nvSpPr>
        <p:spPr>
          <a:xfrm>
            <a:off x="930400" y="4564646"/>
            <a:ext cx="276646" cy="128264"/>
          </a:xfrm>
          <a:custGeom>
            <a:avLst/>
            <a:gdLst/>
            <a:ahLst/>
            <a:cxnLst/>
            <a:rect l="l" t="t" r="r" b="b"/>
            <a:pathLst>
              <a:path w="3494" h="1620" extrusionOk="0">
                <a:moveTo>
                  <a:pt x="2065" y="1"/>
                </a:moveTo>
                <a:cubicBezTo>
                  <a:pt x="804" y="1"/>
                  <a:pt x="0" y="1217"/>
                  <a:pt x="0" y="1217"/>
                </a:cubicBezTo>
                <a:cubicBezTo>
                  <a:pt x="791" y="619"/>
                  <a:pt x="1390" y="422"/>
                  <a:pt x="1823" y="422"/>
                </a:cubicBezTo>
                <a:cubicBezTo>
                  <a:pt x="2343" y="422"/>
                  <a:pt x="2622" y="708"/>
                  <a:pt x="2701" y="927"/>
                </a:cubicBezTo>
                <a:cubicBezTo>
                  <a:pt x="2522" y="731"/>
                  <a:pt x="2265" y="654"/>
                  <a:pt x="1982" y="654"/>
                </a:cubicBezTo>
                <a:cubicBezTo>
                  <a:pt x="1330" y="654"/>
                  <a:pt x="542" y="1062"/>
                  <a:pt x="246" y="1374"/>
                </a:cubicBezTo>
                <a:cubicBezTo>
                  <a:pt x="564" y="1149"/>
                  <a:pt x="913" y="1067"/>
                  <a:pt x="1266" y="1067"/>
                </a:cubicBezTo>
                <a:cubicBezTo>
                  <a:pt x="2088" y="1067"/>
                  <a:pt x="2932" y="1510"/>
                  <a:pt x="3471" y="1619"/>
                </a:cubicBezTo>
                <a:cubicBezTo>
                  <a:pt x="3493" y="938"/>
                  <a:pt x="3315" y="1"/>
                  <a:pt x="206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3"/>
          <p:cNvSpPr/>
          <p:nvPr/>
        </p:nvSpPr>
        <p:spPr>
          <a:xfrm>
            <a:off x="942752" y="4627433"/>
            <a:ext cx="4513" cy="7126"/>
          </a:xfrm>
          <a:custGeom>
            <a:avLst/>
            <a:gdLst/>
            <a:ahLst/>
            <a:cxnLst/>
            <a:rect l="l" t="t" r="r" b="b"/>
            <a:pathLst>
              <a:path w="57" h="90" extrusionOk="0">
                <a:moveTo>
                  <a:pt x="56" y="0"/>
                </a:moveTo>
                <a:lnTo>
                  <a:pt x="1" y="90"/>
                </a:lnTo>
                <a:cubicBezTo>
                  <a:pt x="1" y="90"/>
                  <a:pt x="23" y="56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3"/>
          <p:cNvSpPr/>
          <p:nvPr/>
        </p:nvSpPr>
        <p:spPr>
          <a:xfrm>
            <a:off x="947186" y="4477157"/>
            <a:ext cx="315760" cy="150353"/>
          </a:xfrm>
          <a:custGeom>
            <a:avLst/>
            <a:gdLst/>
            <a:ahLst/>
            <a:cxnLst/>
            <a:rect l="l" t="t" r="r" b="b"/>
            <a:pathLst>
              <a:path w="3988" h="1899" extrusionOk="0">
                <a:moveTo>
                  <a:pt x="2378" y="0"/>
                </a:moveTo>
                <a:cubicBezTo>
                  <a:pt x="1699" y="0"/>
                  <a:pt x="877" y="295"/>
                  <a:pt x="213" y="1106"/>
                </a:cubicBezTo>
                <a:cubicBezTo>
                  <a:pt x="619" y="791"/>
                  <a:pt x="1327" y="279"/>
                  <a:pt x="1993" y="279"/>
                </a:cubicBezTo>
                <a:cubicBezTo>
                  <a:pt x="2224" y="279"/>
                  <a:pt x="2450" y="340"/>
                  <a:pt x="2656" y="492"/>
                </a:cubicBezTo>
                <a:cubicBezTo>
                  <a:pt x="2561" y="487"/>
                  <a:pt x="2461" y="483"/>
                  <a:pt x="2356" y="483"/>
                </a:cubicBezTo>
                <a:cubicBezTo>
                  <a:pt x="1623" y="483"/>
                  <a:pt x="684" y="678"/>
                  <a:pt x="0" y="1898"/>
                </a:cubicBezTo>
                <a:cubicBezTo>
                  <a:pt x="161" y="1620"/>
                  <a:pt x="752" y="789"/>
                  <a:pt x="1803" y="789"/>
                </a:cubicBezTo>
                <a:cubicBezTo>
                  <a:pt x="1848" y="789"/>
                  <a:pt x="1895" y="790"/>
                  <a:pt x="1942" y="793"/>
                </a:cubicBezTo>
                <a:cubicBezTo>
                  <a:pt x="2456" y="816"/>
                  <a:pt x="2913" y="1284"/>
                  <a:pt x="3237" y="1374"/>
                </a:cubicBezTo>
                <a:cubicBezTo>
                  <a:pt x="3268" y="1382"/>
                  <a:pt x="3301" y="1387"/>
                  <a:pt x="3335" y="1387"/>
                </a:cubicBezTo>
                <a:cubicBezTo>
                  <a:pt x="3643" y="1387"/>
                  <a:pt x="3988" y="1025"/>
                  <a:pt x="3605" y="481"/>
                </a:cubicBezTo>
                <a:cubicBezTo>
                  <a:pt x="3408" y="203"/>
                  <a:pt x="2942" y="0"/>
                  <a:pt x="237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3"/>
          <p:cNvSpPr/>
          <p:nvPr/>
        </p:nvSpPr>
        <p:spPr>
          <a:xfrm>
            <a:off x="1200787" y="4585866"/>
            <a:ext cx="145845" cy="208309"/>
          </a:xfrm>
          <a:custGeom>
            <a:avLst/>
            <a:gdLst/>
            <a:ahLst/>
            <a:cxnLst/>
            <a:rect l="l" t="t" r="r" b="b"/>
            <a:pathLst>
              <a:path w="1842" h="2631" extrusionOk="0">
                <a:moveTo>
                  <a:pt x="357" y="1"/>
                </a:moveTo>
                <a:lnTo>
                  <a:pt x="357" y="1"/>
                </a:lnTo>
                <a:cubicBezTo>
                  <a:pt x="614" y="68"/>
                  <a:pt x="1094" y="492"/>
                  <a:pt x="1484" y="1518"/>
                </a:cubicBezTo>
                <a:cubicBezTo>
                  <a:pt x="1295" y="1228"/>
                  <a:pt x="748" y="771"/>
                  <a:pt x="0" y="581"/>
                </a:cubicBezTo>
                <a:lnTo>
                  <a:pt x="0" y="581"/>
                </a:lnTo>
                <a:cubicBezTo>
                  <a:pt x="447" y="771"/>
                  <a:pt x="759" y="1184"/>
                  <a:pt x="815" y="1675"/>
                </a:cubicBezTo>
                <a:cubicBezTo>
                  <a:pt x="893" y="2188"/>
                  <a:pt x="1072" y="2389"/>
                  <a:pt x="1272" y="2579"/>
                </a:cubicBezTo>
                <a:cubicBezTo>
                  <a:pt x="1311" y="2614"/>
                  <a:pt x="1359" y="2631"/>
                  <a:pt x="1411" y="2631"/>
                </a:cubicBezTo>
                <a:cubicBezTo>
                  <a:pt x="1556" y="2631"/>
                  <a:pt x="1735" y="2502"/>
                  <a:pt x="1842" y="2288"/>
                </a:cubicBezTo>
                <a:cubicBezTo>
                  <a:pt x="1786" y="2110"/>
                  <a:pt x="1752" y="1931"/>
                  <a:pt x="1752" y="1753"/>
                </a:cubicBezTo>
                <a:cubicBezTo>
                  <a:pt x="1752" y="1608"/>
                  <a:pt x="1775" y="1474"/>
                  <a:pt x="1819" y="1329"/>
                </a:cubicBezTo>
                <a:cubicBezTo>
                  <a:pt x="1618" y="748"/>
                  <a:pt x="1150" y="57"/>
                  <a:pt x="3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3"/>
          <p:cNvSpPr/>
          <p:nvPr/>
        </p:nvSpPr>
        <p:spPr>
          <a:xfrm>
            <a:off x="744811" y="4452454"/>
            <a:ext cx="219242" cy="259852"/>
          </a:xfrm>
          <a:custGeom>
            <a:avLst/>
            <a:gdLst/>
            <a:ahLst/>
            <a:cxnLst/>
            <a:rect l="l" t="t" r="r" b="b"/>
            <a:pathLst>
              <a:path w="2769" h="3282" extrusionOk="0">
                <a:moveTo>
                  <a:pt x="2512" y="1"/>
                </a:moveTo>
                <a:lnTo>
                  <a:pt x="2512" y="1"/>
                </a:lnTo>
                <a:cubicBezTo>
                  <a:pt x="2110" y="56"/>
                  <a:pt x="1708" y="179"/>
                  <a:pt x="1351" y="358"/>
                </a:cubicBezTo>
                <a:cubicBezTo>
                  <a:pt x="1307" y="436"/>
                  <a:pt x="1262" y="514"/>
                  <a:pt x="1217" y="581"/>
                </a:cubicBezTo>
                <a:cubicBezTo>
                  <a:pt x="1217" y="581"/>
                  <a:pt x="1092" y="824"/>
                  <a:pt x="973" y="824"/>
                </a:cubicBezTo>
                <a:cubicBezTo>
                  <a:pt x="949" y="824"/>
                  <a:pt x="927" y="815"/>
                  <a:pt x="905" y="793"/>
                </a:cubicBezTo>
                <a:cubicBezTo>
                  <a:pt x="938" y="726"/>
                  <a:pt x="961" y="648"/>
                  <a:pt x="972" y="570"/>
                </a:cubicBezTo>
                <a:lnTo>
                  <a:pt x="972" y="570"/>
                </a:lnTo>
                <a:cubicBezTo>
                  <a:pt x="604" y="782"/>
                  <a:pt x="280" y="1061"/>
                  <a:pt x="1" y="1373"/>
                </a:cubicBezTo>
                <a:cubicBezTo>
                  <a:pt x="12" y="1585"/>
                  <a:pt x="23" y="1797"/>
                  <a:pt x="12" y="1998"/>
                </a:cubicBezTo>
                <a:cubicBezTo>
                  <a:pt x="470" y="1496"/>
                  <a:pt x="1083" y="1161"/>
                  <a:pt x="1753" y="1050"/>
                </a:cubicBezTo>
                <a:lnTo>
                  <a:pt x="1753" y="1050"/>
                </a:lnTo>
                <a:cubicBezTo>
                  <a:pt x="1943" y="1764"/>
                  <a:pt x="1686" y="2746"/>
                  <a:pt x="1418" y="3282"/>
                </a:cubicBezTo>
                <a:lnTo>
                  <a:pt x="1653" y="3181"/>
                </a:lnTo>
                <a:cubicBezTo>
                  <a:pt x="1764" y="3136"/>
                  <a:pt x="1865" y="3103"/>
                  <a:pt x="1976" y="3070"/>
                </a:cubicBezTo>
                <a:cubicBezTo>
                  <a:pt x="2233" y="2612"/>
                  <a:pt x="2769" y="1474"/>
                  <a:pt x="2590" y="123"/>
                </a:cubicBezTo>
                <a:lnTo>
                  <a:pt x="2590" y="123"/>
                </a:lnTo>
                <a:cubicBezTo>
                  <a:pt x="2534" y="168"/>
                  <a:pt x="2490" y="213"/>
                  <a:pt x="2456" y="257"/>
                </a:cubicBezTo>
                <a:cubicBezTo>
                  <a:pt x="2322" y="369"/>
                  <a:pt x="2266" y="436"/>
                  <a:pt x="2266" y="436"/>
                </a:cubicBezTo>
                <a:cubicBezTo>
                  <a:pt x="2266" y="436"/>
                  <a:pt x="2322" y="369"/>
                  <a:pt x="2434" y="246"/>
                </a:cubicBezTo>
                <a:cubicBezTo>
                  <a:pt x="2445" y="157"/>
                  <a:pt x="2478" y="68"/>
                  <a:pt x="25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3"/>
          <p:cNvSpPr/>
          <p:nvPr/>
        </p:nvSpPr>
        <p:spPr>
          <a:xfrm>
            <a:off x="713932" y="4561163"/>
            <a:ext cx="31909" cy="89309"/>
          </a:xfrm>
          <a:custGeom>
            <a:avLst/>
            <a:gdLst/>
            <a:ahLst/>
            <a:cxnLst/>
            <a:rect l="l" t="t" r="r" b="b"/>
            <a:pathLst>
              <a:path w="403" h="1128" extrusionOk="0">
                <a:moveTo>
                  <a:pt x="380" y="0"/>
                </a:moveTo>
                <a:cubicBezTo>
                  <a:pt x="268" y="123"/>
                  <a:pt x="168" y="268"/>
                  <a:pt x="90" y="424"/>
                </a:cubicBezTo>
                <a:cubicBezTo>
                  <a:pt x="23" y="648"/>
                  <a:pt x="0" y="893"/>
                  <a:pt x="23" y="1127"/>
                </a:cubicBezTo>
                <a:cubicBezTo>
                  <a:pt x="134" y="949"/>
                  <a:pt x="257" y="770"/>
                  <a:pt x="402" y="614"/>
                </a:cubicBezTo>
                <a:cubicBezTo>
                  <a:pt x="402" y="413"/>
                  <a:pt x="402" y="212"/>
                  <a:pt x="3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3"/>
          <p:cNvSpPr/>
          <p:nvPr/>
        </p:nvSpPr>
        <p:spPr>
          <a:xfrm>
            <a:off x="843781" y="4694574"/>
            <a:ext cx="57562" cy="39825"/>
          </a:xfrm>
          <a:custGeom>
            <a:avLst/>
            <a:gdLst/>
            <a:ahLst/>
            <a:cxnLst/>
            <a:rect l="l" t="t" r="r" b="b"/>
            <a:pathLst>
              <a:path w="727" h="503" extrusionOk="0">
                <a:moveTo>
                  <a:pt x="726" y="0"/>
                </a:moveTo>
                <a:lnTo>
                  <a:pt x="726" y="0"/>
                </a:lnTo>
                <a:cubicBezTo>
                  <a:pt x="615" y="45"/>
                  <a:pt x="514" y="78"/>
                  <a:pt x="403" y="123"/>
                </a:cubicBezTo>
                <a:lnTo>
                  <a:pt x="168" y="224"/>
                </a:lnTo>
                <a:cubicBezTo>
                  <a:pt x="124" y="324"/>
                  <a:pt x="68" y="413"/>
                  <a:pt x="1" y="503"/>
                </a:cubicBezTo>
                <a:cubicBezTo>
                  <a:pt x="280" y="357"/>
                  <a:pt x="581" y="224"/>
                  <a:pt x="581" y="224"/>
                </a:cubicBezTo>
                <a:cubicBezTo>
                  <a:pt x="581" y="224"/>
                  <a:pt x="637" y="145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3"/>
          <p:cNvSpPr/>
          <p:nvPr/>
        </p:nvSpPr>
        <p:spPr>
          <a:xfrm>
            <a:off x="707757" y="4615952"/>
            <a:ext cx="123754" cy="199759"/>
          </a:xfrm>
          <a:custGeom>
            <a:avLst/>
            <a:gdLst/>
            <a:ahLst/>
            <a:cxnLst/>
            <a:rect l="l" t="t" r="r" b="b"/>
            <a:pathLst>
              <a:path w="1563" h="2523" extrusionOk="0">
                <a:moveTo>
                  <a:pt x="1529" y="0"/>
                </a:moveTo>
                <a:lnTo>
                  <a:pt x="1529" y="0"/>
                </a:lnTo>
                <a:cubicBezTo>
                  <a:pt x="1094" y="156"/>
                  <a:pt x="714" y="424"/>
                  <a:pt x="413" y="781"/>
                </a:cubicBezTo>
                <a:cubicBezTo>
                  <a:pt x="413" y="837"/>
                  <a:pt x="402" y="893"/>
                  <a:pt x="391" y="949"/>
                </a:cubicBezTo>
                <a:cubicBezTo>
                  <a:pt x="380" y="1071"/>
                  <a:pt x="357" y="1183"/>
                  <a:pt x="335" y="1295"/>
                </a:cubicBezTo>
                <a:lnTo>
                  <a:pt x="313" y="1384"/>
                </a:lnTo>
                <a:lnTo>
                  <a:pt x="313" y="1429"/>
                </a:lnTo>
                <a:lnTo>
                  <a:pt x="302" y="1473"/>
                </a:lnTo>
                <a:lnTo>
                  <a:pt x="257" y="1652"/>
                </a:lnTo>
                <a:cubicBezTo>
                  <a:pt x="235" y="1763"/>
                  <a:pt x="201" y="1875"/>
                  <a:pt x="168" y="1987"/>
                </a:cubicBezTo>
                <a:cubicBezTo>
                  <a:pt x="123" y="2165"/>
                  <a:pt x="56" y="2344"/>
                  <a:pt x="0" y="2522"/>
                </a:cubicBezTo>
                <a:cubicBezTo>
                  <a:pt x="90" y="2422"/>
                  <a:pt x="179" y="2332"/>
                  <a:pt x="279" y="2243"/>
                </a:cubicBezTo>
                <a:cubicBezTo>
                  <a:pt x="547" y="2009"/>
                  <a:pt x="826" y="1797"/>
                  <a:pt x="1116" y="1618"/>
                </a:cubicBezTo>
                <a:cubicBezTo>
                  <a:pt x="1418" y="1127"/>
                  <a:pt x="1563" y="569"/>
                  <a:pt x="152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3"/>
          <p:cNvSpPr/>
          <p:nvPr/>
        </p:nvSpPr>
        <p:spPr>
          <a:xfrm>
            <a:off x="683845" y="4676918"/>
            <a:ext cx="57562" cy="163496"/>
          </a:xfrm>
          <a:custGeom>
            <a:avLst/>
            <a:gdLst/>
            <a:ahLst/>
            <a:cxnLst/>
            <a:rect l="l" t="t" r="r" b="b"/>
            <a:pathLst>
              <a:path w="727" h="2065" extrusionOk="0">
                <a:moveTo>
                  <a:pt x="726" y="0"/>
                </a:moveTo>
                <a:cubicBezTo>
                  <a:pt x="414" y="380"/>
                  <a:pt x="168" y="938"/>
                  <a:pt x="46" y="1808"/>
                </a:cubicBezTo>
                <a:cubicBezTo>
                  <a:pt x="23" y="1886"/>
                  <a:pt x="1" y="1975"/>
                  <a:pt x="1" y="2065"/>
                </a:cubicBezTo>
                <a:cubicBezTo>
                  <a:pt x="101" y="1964"/>
                  <a:pt x="202" y="1853"/>
                  <a:pt x="302" y="1752"/>
                </a:cubicBezTo>
                <a:cubicBezTo>
                  <a:pt x="369" y="1574"/>
                  <a:pt x="425" y="1395"/>
                  <a:pt x="481" y="1217"/>
                </a:cubicBezTo>
                <a:cubicBezTo>
                  <a:pt x="514" y="1105"/>
                  <a:pt x="537" y="993"/>
                  <a:pt x="570" y="882"/>
                </a:cubicBezTo>
                <a:lnTo>
                  <a:pt x="604" y="703"/>
                </a:lnTo>
                <a:lnTo>
                  <a:pt x="615" y="659"/>
                </a:lnTo>
                <a:lnTo>
                  <a:pt x="626" y="614"/>
                </a:lnTo>
                <a:lnTo>
                  <a:pt x="637" y="525"/>
                </a:lnTo>
                <a:cubicBezTo>
                  <a:pt x="659" y="413"/>
                  <a:pt x="682" y="301"/>
                  <a:pt x="693" y="179"/>
                </a:cubicBezTo>
                <a:cubicBezTo>
                  <a:pt x="693" y="123"/>
                  <a:pt x="715" y="67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3"/>
          <p:cNvSpPr/>
          <p:nvPr/>
        </p:nvSpPr>
        <p:spPr>
          <a:xfrm>
            <a:off x="695405" y="4744059"/>
            <a:ext cx="100793" cy="102532"/>
          </a:xfrm>
          <a:custGeom>
            <a:avLst/>
            <a:gdLst/>
            <a:ahLst/>
            <a:cxnLst/>
            <a:rect l="l" t="t" r="r" b="b"/>
            <a:pathLst>
              <a:path w="1273" h="1295" extrusionOk="0">
                <a:moveTo>
                  <a:pt x="1272" y="0"/>
                </a:moveTo>
                <a:cubicBezTo>
                  <a:pt x="982" y="190"/>
                  <a:pt x="703" y="391"/>
                  <a:pt x="435" y="625"/>
                </a:cubicBezTo>
                <a:cubicBezTo>
                  <a:pt x="346" y="714"/>
                  <a:pt x="246" y="804"/>
                  <a:pt x="156" y="904"/>
                </a:cubicBezTo>
                <a:cubicBezTo>
                  <a:pt x="112" y="1038"/>
                  <a:pt x="56" y="1161"/>
                  <a:pt x="0" y="1295"/>
                </a:cubicBezTo>
                <a:lnTo>
                  <a:pt x="949" y="424"/>
                </a:lnTo>
                <a:cubicBezTo>
                  <a:pt x="1082" y="290"/>
                  <a:pt x="1183" y="157"/>
                  <a:pt x="12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3"/>
          <p:cNvSpPr/>
          <p:nvPr/>
        </p:nvSpPr>
        <p:spPr>
          <a:xfrm>
            <a:off x="683845" y="4815633"/>
            <a:ext cx="23991" cy="38083"/>
          </a:xfrm>
          <a:custGeom>
            <a:avLst/>
            <a:gdLst/>
            <a:ahLst/>
            <a:cxnLst/>
            <a:rect l="l" t="t" r="r" b="b"/>
            <a:pathLst>
              <a:path w="303" h="481" extrusionOk="0">
                <a:moveTo>
                  <a:pt x="302" y="0"/>
                </a:moveTo>
                <a:lnTo>
                  <a:pt x="302" y="0"/>
                </a:lnTo>
                <a:cubicBezTo>
                  <a:pt x="202" y="101"/>
                  <a:pt x="101" y="212"/>
                  <a:pt x="1" y="313"/>
                </a:cubicBezTo>
                <a:cubicBezTo>
                  <a:pt x="1" y="368"/>
                  <a:pt x="12" y="435"/>
                  <a:pt x="46" y="480"/>
                </a:cubicBezTo>
                <a:lnTo>
                  <a:pt x="146" y="391"/>
                </a:lnTo>
                <a:cubicBezTo>
                  <a:pt x="202" y="257"/>
                  <a:pt x="258" y="123"/>
                  <a:pt x="3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3"/>
          <p:cNvSpPr/>
          <p:nvPr/>
        </p:nvSpPr>
        <p:spPr>
          <a:xfrm>
            <a:off x="1346551" y="5059495"/>
            <a:ext cx="24862" cy="82263"/>
          </a:xfrm>
          <a:custGeom>
            <a:avLst/>
            <a:gdLst/>
            <a:ahLst/>
            <a:cxnLst/>
            <a:rect l="l" t="t" r="r" b="b"/>
            <a:pathLst>
              <a:path w="314" h="1039" extrusionOk="0">
                <a:moveTo>
                  <a:pt x="23" y="0"/>
                </a:moveTo>
                <a:cubicBezTo>
                  <a:pt x="23" y="23"/>
                  <a:pt x="12" y="45"/>
                  <a:pt x="1" y="67"/>
                </a:cubicBezTo>
                <a:cubicBezTo>
                  <a:pt x="90" y="380"/>
                  <a:pt x="101" y="714"/>
                  <a:pt x="56" y="1038"/>
                </a:cubicBezTo>
                <a:lnTo>
                  <a:pt x="302" y="1038"/>
                </a:lnTo>
                <a:cubicBezTo>
                  <a:pt x="313" y="670"/>
                  <a:pt x="213" y="313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3"/>
          <p:cNvSpPr/>
          <p:nvPr/>
        </p:nvSpPr>
        <p:spPr>
          <a:xfrm>
            <a:off x="1343938" y="5053319"/>
            <a:ext cx="4434" cy="11560"/>
          </a:xfrm>
          <a:custGeom>
            <a:avLst/>
            <a:gdLst/>
            <a:ahLst/>
            <a:cxnLst/>
            <a:rect l="l" t="t" r="r" b="b"/>
            <a:pathLst>
              <a:path w="56" h="146" extrusionOk="0">
                <a:moveTo>
                  <a:pt x="0" y="0"/>
                </a:moveTo>
                <a:cubicBezTo>
                  <a:pt x="11" y="45"/>
                  <a:pt x="22" y="89"/>
                  <a:pt x="34" y="145"/>
                </a:cubicBezTo>
                <a:cubicBezTo>
                  <a:pt x="34" y="123"/>
                  <a:pt x="45" y="101"/>
                  <a:pt x="56" y="78"/>
                </a:cubicBezTo>
                <a:cubicBezTo>
                  <a:pt x="22" y="22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3"/>
          <p:cNvSpPr/>
          <p:nvPr/>
        </p:nvSpPr>
        <p:spPr>
          <a:xfrm>
            <a:off x="1336812" y="4917216"/>
            <a:ext cx="122013" cy="224540"/>
          </a:xfrm>
          <a:custGeom>
            <a:avLst/>
            <a:gdLst/>
            <a:ahLst/>
            <a:cxnLst/>
            <a:rect l="l" t="t" r="r" b="b"/>
            <a:pathLst>
              <a:path w="1541" h="2836" extrusionOk="0">
                <a:moveTo>
                  <a:pt x="1" y="1"/>
                </a:moveTo>
                <a:lnTo>
                  <a:pt x="12" y="34"/>
                </a:lnTo>
                <a:cubicBezTo>
                  <a:pt x="626" y="570"/>
                  <a:pt x="949" y="1373"/>
                  <a:pt x="871" y="2188"/>
                </a:cubicBezTo>
                <a:cubicBezTo>
                  <a:pt x="670" y="2054"/>
                  <a:pt x="470" y="1909"/>
                  <a:pt x="291" y="1741"/>
                </a:cubicBezTo>
                <a:lnTo>
                  <a:pt x="291" y="1741"/>
                </a:lnTo>
                <a:cubicBezTo>
                  <a:pt x="291" y="1742"/>
                  <a:pt x="525" y="2567"/>
                  <a:pt x="949" y="2835"/>
                </a:cubicBezTo>
                <a:lnTo>
                  <a:pt x="1094" y="2835"/>
                </a:lnTo>
                <a:cubicBezTo>
                  <a:pt x="1541" y="748"/>
                  <a:pt x="246" y="101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3"/>
          <p:cNvSpPr/>
          <p:nvPr/>
        </p:nvSpPr>
        <p:spPr>
          <a:xfrm>
            <a:off x="1334199" y="4916345"/>
            <a:ext cx="3563" cy="3642"/>
          </a:xfrm>
          <a:custGeom>
            <a:avLst/>
            <a:gdLst/>
            <a:ahLst/>
            <a:cxnLst/>
            <a:rect l="l" t="t" r="r" b="b"/>
            <a:pathLst>
              <a:path w="45" h="46" extrusionOk="0">
                <a:moveTo>
                  <a:pt x="0" y="0"/>
                </a:moveTo>
                <a:lnTo>
                  <a:pt x="45" y="45"/>
                </a:lnTo>
                <a:lnTo>
                  <a:pt x="34" y="12"/>
                </a:ln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3"/>
          <p:cNvSpPr/>
          <p:nvPr/>
        </p:nvSpPr>
        <p:spPr>
          <a:xfrm>
            <a:off x="1293502" y="4824105"/>
            <a:ext cx="183929" cy="149562"/>
          </a:xfrm>
          <a:custGeom>
            <a:avLst/>
            <a:gdLst/>
            <a:ahLst/>
            <a:cxnLst/>
            <a:rect l="l" t="t" r="r" b="b"/>
            <a:pathLst>
              <a:path w="2323" h="1889" extrusionOk="0">
                <a:moveTo>
                  <a:pt x="131" y="0"/>
                </a:moveTo>
                <a:cubicBezTo>
                  <a:pt x="83" y="0"/>
                  <a:pt x="40" y="2"/>
                  <a:pt x="1" y="5"/>
                </a:cubicBezTo>
                <a:cubicBezTo>
                  <a:pt x="12" y="16"/>
                  <a:pt x="23" y="27"/>
                  <a:pt x="23" y="38"/>
                </a:cubicBezTo>
                <a:lnTo>
                  <a:pt x="57" y="83"/>
                </a:lnTo>
                <a:cubicBezTo>
                  <a:pt x="782" y="239"/>
                  <a:pt x="1407" y="719"/>
                  <a:pt x="1764" y="1389"/>
                </a:cubicBezTo>
                <a:cubicBezTo>
                  <a:pt x="1519" y="1377"/>
                  <a:pt x="1273" y="1366"/>
                  <a:pt x="1039" y="1333"/>
                </a:cubicBezTo>
                <a:lnTo>
                  <a:pt x="1039" y="1333"/>
                </a:lnTo>
                <a:cubicBezTo>
                  <a:pt x="1039" y="1333"/>
                  <a:pt x="1677" y="1889"/>
                  <a:pt x="2170" y="1889"/>
                </a:cubicBezTo>
                <a:cubicBezTo>
                  <a:pt x="2223" y="1889"/>
                  <a:pt x="2274" y="1882"/>
                  <a:pt x="2322" y="1868"/>
                </a:cubicBezTo>
                <a:cubicBezTo>
                  <a:pt x="1727" y="227"/>
                  <a:pt x="670" y="0"/>
                  <a:pt x="13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3"/>
          <p:cNvSpPr/>
          <p:nvPr/>
        </p:nvSpPr>
        <p:spPr>
          <a:xfrm>
            <a:off x="1277667" y="4824422"/>
            <a:ext cx="20349" cy="6255"/>
          </a:xfrm>
          <a:custGeom>
            <a:avLst/>
            <a:gdLst/>
            <a:ahLst/>
            <a:cxnLst/>
            <a:rect l="l" t="t" r="r" b="b"/>
            <a:pathLst>
              <a:path w="257" h="79" extrusionOk="0">
                <a:moveTo>
                  <a:pt x="212" y="1"/>
                </a:moveTo>
                <a:cubicBezTo>
                  <a:pt x="134" y="12"/>
                  <a:pt x="67" y="23"/>
                  <a:pt x="0" y="34"/>
                </a:cubicBezTo>
                <a:cubicBezTo>
                  <a:pt x="78" y="45"/>
                  <a:pt x="168" y="57"/>
                  <a:pt x="257" y="79"/>
                </a:cubicBezTo>
                <a:lnTo>
                  <a:pt x="223" y="34"/>
                </a:lnTo>
                <a:cubicBezTo>
                  <a:pt x="223" y="23"/>
                  <a:pt x="212" y="12"/>
                  <a:pt x="2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3"/>
          <p:cNvSpPr/>
          <p:nvPr/>
        </p:nvSpPr>
        <p:spPr>
          <a:xfrm>
            <a:off x="56532" y="4231000"/>
            <a:ext cx="521384" cy="224224"/>
          </a:xfrm>
          <a:custGeom>
            <a:avLst/>
            <a:gdLst/>
            <a:ahLst/>
            <a:cxnLst/>
            <a:rect l="l" t="t" r="r" b="b"/>
            <a:pathLst>
              <a:path w="6585" h="2832" extrusionOk="0">
                <a:moveTo>
                  <a:pt x="2966" y="0"/>
                </a:moveTo>
                <a:cubicBezTo>
                  <a:pt x="2687" y="0"/>
                  <a:pt x="2404" y="37"/>
                  <a:pt x="2121" y="119"/>
                </a:cubicBezTo>
                <a:cubicBezTo>
                  <a:pt x="1" y="733"/>
                  <a:pt x="313" y="2474"/>
                  <a:pt x="313" y="2474"/>
                </a:cubicBezTo>
                <a:cubicBezTo>
                  <a:pt x="556" y="1835"/>
                  <a:pt x="1168" y="1414"/>
                  <a:pt x="1849" y="1414"/>
                </a:cubicBezTo>
                <a:cubicBezTo>
                  <a:pt x="1858" y="1414"/>
                  <a:pt x="1867" y="1414"/>
                  <a:pt x="1875" y="1414"/>
                </a:cubicBezTo>
                <a:cubicBezTo>
                  <a:pt x="2657" y="1436"/>
                  <a:pt x="3237" y="2150"/>
                  <a:pt x="3326" y="2831"/>
                </a:cubicBezTo>
                <a:cubicBezTo>
                  <a:pt x="3973" y="1927"/>
                  <a:pt x="3058" y="822"/>
                  <a:pt x="2367" y="755"/>
                </a:cubicBezTo>
                <a:cubicBezTo>
                  <a:pt x="2635" y="674"/>
                  <a:pt x="2905" y="637"/>
                  <a:pt x="3174" y="637"/>
                </a:cubicBezTo>
                <a:cubicBezTo>
                  <a:pt x="4526" y="637"/>
                  <a:pt x="5831" y="1571"/>
                  <a:pt x="6585" y="2474"/>
                </a:cubicBezTo>
                <a:cubicBezTo>
                  <a:pt x="6382" y="1556"/>
                  <a:pt x="4771" y="0"/>
                  <a:pt x="296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13"/>
          <p:cNvSpPr/>
          <p:nvPr/>
        </p:nvSpPr>
        <p:spPr>
          <a:xfrm>
            <a:off x="530164" y="5119668"/>
            <a:ext cx="172369" cy="22961"/>
          </a:xfrm>
          <a:custGeom>
            <a:avLst/>
            <a:gdLst/>
            <a:ahLst/>
            <a:cxnLst/>
            <a:rect l="l" t="t" r="r" b="b"/>
            <a:pathLst>
              <a:path w="2177" h="290" extrusionOk="0">
                <a:moveTo>
                  <a:pt x="1041" y="0"/>
                </a:moveTo>
                <a:cubicBezTo>
                  <a:pt x="481" y="0"/>
                  <a:pt x="126" y="180"/>
                  <a:pt x="0" y="289"/>
                </a:cubicBezTo>
                <a:lnTo>
                  <a:pt x="78" y="289"/>
                </a:lnTo>
                <a:cubicBezTo>
                  <a:pt x="268" y="250"/>
                  <a:pt x="461" y="231"/>
                  <a:pt x="653" y="231"/>
                </a:cubicBezTo>
                <a:cubicBezTo>
                  <a:pt x="846" y="231"/>
                  <a:pt x="1038" y="250"/>
                  <a:pt x="1228" y="289"/>
                </a:cubicBezTo>
                <a:lnTo>
                  <a:pt x="2176" y="289"/>
                </a:lnTo>
                <a:cubicBezTo>
                  <a:pt x="2020" y="178"/>
                  <a:pt x="1842" y="99"/>
                  <a:pt x="1652" y="66"/>
                </a:cubicBezTo>
                <a:cubicBezTo>
                  <a:pt x="1427" y="19"/>
                  <a:pt x="1223" y="0"/>
                  <a:pt x="104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13"/>
          <p:cNvSpPr/>
          <p:nvPr/>
        </p:nvSpPr>
        <p:spPr>
          <a:xfrm>
            <a:off x="576086" y="5113334"/>
            <a:ext cx="12431" cy="1900"/>
          </a:xfrm>
          <a:custGeom>
            <a:avLst/>
            <a:gdLst/>
            <a:ahLst/>
            <a:cxnLst/>
            <a:rect l="l" t="t" r="r" b="b"/>
            <a:pathLst>
              <a:path w="157" h="24" extrusionOk="0">
                <a:moveTo>
                  <a:pt x="157" y="1"/>
                </a:moveTo>
                <a:cubicBezTo>
                  <a:pt x="113" y="6"/>
                  <a:pt x="78" y="11"/>
                  <a:pt x="52" y="15"/>
                </a:cubicBezTo>
                <a:lnTo>
                  <a:pt x="52" y="15"/>
                </a:lnTo>
                <a:cubicBezTo>
                  <a:pt x="85" y="11"/>
                  <a:pt x="121" y="8"/>
                  <a:pt x="157" y="1"/>
                </a:cubicBezTo>
                <a:close/>
                <a:moveTo>
                  <a:pt x="52" y="15"/>
                </a:moveTo>
                <a:lnTo>
                  <a:pt x="52" y="15"/>
                </a:lnTo>
                <a:cubicBezTo>
                  <a:pt x="34" y="17"/>
                  <a:pt x="16" y="19"/>
                  <a:pt x="0" y="23"/>
                </a:cubicBezTo>
                <a:cubicBezTo>
                  <a:pt x="0" y="23"/>
                  <a:pt x="18" y="20"/>
                  <a:pt x="52" y="1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13"/>
          <p:cNvSpPr/>
          <p:nvPr/>
        </p:nvSpPr>
        <p:spPr>
          <a:xfrm>
            <a:off x="588438" y="5107871"/>
            <a:ext cx="162710" cy="34758"/>
          </a:xfrm>
          <a:custGeom>
            <a:avLst/>
            <a:gdLst/>
            <a:ahLst/>
            <a:cxnLst/>
            <a:rect l="l" t="t" r="r" b="b"/>
            <a:pathLst>
              <a:path w="2055" h="439" extrusionOk="0">
                <a:moveTo>
                  <a:pt x="665" y="0"/>
                </a:moveTo>
                <a:cubicBezTo>
                  <a:pt x="462" y="0"/>
                  <a:pt x="241" y="22"/>
                  <a:pt x="1" y="70"/>
                </a:cubicBezTo>
                <a:cubicBezTo>
                  <a:pt x="102" y="52"/>
                  <a:pt x="249" y="34"/>
                  <a:pt x="423" y="34"/>
                </a:cubicBezTo>
                <a:cubicBezTo>
                  <a:pt x="788" y="34"/>
                  <a:pt x="1270" y="113"/>
                  <a:pt x="1686" y="438"/>
                </a:cubicBezTo>
                <a:lnTo>
                  <a:pt x="2054" y="438"/>
                </a:lnTo>
                <a:cubicBezTo>
                  <a:pt x="1712" y="188"/>
                  <a:pt x="1265" y="0"/>
                  <a:pt x="6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13"/>
          <p:cNvSpPr/>
          <p:nvPr/>
        </p:nvSpPr>
        <p:spPr>
          <a:xfrm>
            <a:off x="639665" y="5087444"/>
            <a:ext cx="165323" cy="55185"/>
          </a:xfrm>
          <a:custGeom>
            <a:avLst/>
            <a:gdLst/>
            <a:ahLst/>
            <a:cxnLst/>
            <a:rect l="l" t="t" r="r" b="b"/>
            <a:pathLst>
              <a:path w="2088" h="697" extrusionOk="0">
                <a:moveTo>
                  <a:pt x="175" y="0"/>
                </a:moveTo>
                <a:cubicBezTo>
                  <a:pt x="118" y="0"/>
                  <a:pt x="60" y="2"/>
                  <a:pt x="1" y="4"/>
                </a:cubicBezTo>
                <a:cubicBezTo>
                  <a:pt x="492" y="82"/>
                  <a:pt x="1307" y="250"/>
                  <a:pt x="1731" y="696"/>
                </a:cubicBezTo>
                <a:lnTo>
                  <a:pt x="2088" y="696"/>
                </a:lnTo>
                <a:cubicBezTo>
                  <a:pt x="1680" y="309"/>
                  <a:pt x="1036" y="0"/>
                  <a:pt x="17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13"/>
          <p:cNvSpPr/>
          <p:nvPr/>
        </p:nvSpPr>
        <p:spPr>
          <a:xfrm>
            <a:off x="724542" y="5063928"/>
            <a:ext cx="184721" cy="78700"/>
          </a:xfrm>
          <a:custGeom>
            <a:avLst/>
            <a:gdLst/>
            <a:ahLst/>
            <a:cxnLst/>
            <a:rect l="l" t="t" r="r" b="b"/>
            <a:pathLst>
              <a:path w="2333" h="994" extrusionOk="0">
                <a:moveTo>
                  <a:pt x="0" y="0"/>
                </a:moveTo>
                <a:lnTo>
                  <a:pt x="0" y="0"/>
                </a:lnTo>
                <a:cubicBezTo>
                  <a:pt x="714" y="89"/>
                  <a:pt x="1384" y="446"/>
                  <a:pt x="1864" y="993"/>
                </a:cubicBezTo>
                <a:lnTo>
                  <a:pt x="2333" y="993"/>
                </a:lnTo>
                <a:cubicBezTo>
                  <a:pt x="1708" y="368"/>
                  <a:pt x="871" y="11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13"/>
          <p:cNvSpPr/>
          <p:nvPr/>
        </p:nvSpPr>
        <p:spPr>
          <a:xfrm>
            <a:off x="676799" y="5077626"/>
            <a:ext cx="6255" cy="475"/>
          </a:xfrm>
          <a:custGeom>
            <a:avLst/>
            <a:gdLst/>
            <a:ahLst/>
            <a:cxnLst/>
            <a:rect l="l" t="t" r="r" b="b"/>
            <a:pathLst>
              <a:path w="79" h="6" extrusionOk="0">
                <a:moveTo>
                  <a:pt x="31" y="1"/>
                </a:moveTo>
                <a:cubicBezTo>
                  <a:pt x="22" y="1"/>
                  <a:pt x="12" y="2"/>
                  <a:pt x="1" y="6"/>
                </a:cubicBezTo>
                <a:lnTo>
                  <a:pt x="79" y="6"/>
                </a:lnTo>
                <a:cubicBezTo>
                  <a:pt x="64" y="6"/>
                  <a:pt x="49" y="1"/>
                  <a:pt x="3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13"/>
          <p:cNvSpPr/>
          <p:nvPr/>
        </p:nvSpPr>
        <p:spPr>
          <a:xfrm>
            <a:off x="682974" y="5078022"/>
            <a:ext cx="175061" cy="64607"/>
          </a:xfrm>
          <a:custGeom>
            <a:avLst/>
            <a:gdLst/>
            <a:ahLst/>
            <a:cxnLst/>
            <a:rect l="l" t="t" r="r" b="b"/>
            <a:pathLst>
              <a:path w="2211" h="816" extrusionOk="0">
                <a:moveTo>
                  <a:pt x="1" y="1"/>
                </a:moveTo>
                <a:lnTo>
                  <a:pt x="1" y="1"/>
                </a:lnTo>
                <a:cubicBezTo>
                  <a:pt x="302" y="34"/>
                  <a:pt x="1295" y="168"/>
                  <a:pt x="1864" y="815"/>
                </a:cubicBezTo>
                <a:lnTo>
                  <a:pt x="2210" y="815"/>
                </a:lnTo>
                <a:cubicBezTo>
                  <a:pt x="1775" y="436"/>
                  <a:pt x="1094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13"/>
          <p:cNvSpPr/>
          <p:nvPr/>
        </p:nvSpPr>
        <p:spPr>
          <a:xfrm>
            <a:off x="276563" y="3719525"/>
            <a:ext cx="714023" cy="732131"/>
          </a:xfrm>
          <a:custGeom>
            <a:avLst/>
            <a:gdLst/>
            <a:ahLst/>
            <a:cxnLst/>
            <a:rect l="l" t="t" r="r" b="b"/>
            <a:pathLst>
              <a:path w="9018" h="9247" extrusionOk="0">
                <a:moveTo>
                  <a:pt x="4141" y="1"/>
                </a:moveTo>
                <a:cubicBezTo>
                  <a:pt x="4029" y="1"/>
                  <a:pt x="3917" y="6"/>
                  <a:pt x="3806" y="18"/>
                </a:cubicBezTo>
                <a:cubicBezTo>
                  <a:pt x="3705" y="107"/>
                  <a:pt x="3583" y="185"/>
                  <a:pt x="3449" y="230"/>
                </a:cubicBezTo>
                <a:cubicBezTo>
                  <a:pt x="3338" y="265"/>
                  <a:pt x="3224" y="281"/>
                  <a:pt x="3110" y="281"/>
                </a:cubicBezTo>
                <a:cubicBezTo>
                  <a:pt x="3006" y="281"/>
                  <a:pt x="2903" y="267"/>
                  <a:pt x="2801" y="241"/>
                </a:cubicBezTo>
                <a:cubicBezTo>
                  <a:pt x="2567" y="330"/>
                  <a:pt x="2333" y="431"/>
                  <a:pt x="2110" y="553"/>
                </a:cubicBezTo>
                <a:cubicBezTo>
                  <a:pt x="1764" y="754"/>
                  <a:pt x="1429" y="1000"/>
                  <a:pt x="1139" y="1279"/>
                </a:cubicBezTo>
                <a:cubicBezTo>
                  <a:pt x="994" y="1413"/>
                  <a:pt x="860" y="1558"/>
                  <a:pt x="726" y="1714"/>
                </a:cubicBezTo>
                <a:lnTo>
                  <a:pt x="637" y="1825"/>
                </a:lnTo>
                <a:lnTo>
                  <a:pt x="547" y="1948"/>
                </a:lnTo>
                <a:cubicBezTo>
                  <a:pt x="480" y="2037"/>
                  <a:pt x="436" y="2116"/>
                  <a:pt x="380" y="2205"/>
                </a:cubicBezTo>
                <a:cubicBezTo>
                  <a:pt x="291" y="2383"/>
                  <a:pt x="201" y="2573"/>
                  <a:pt x="145" y="2763"/>
                </a:cubicBezTo>
                <a:cubicBezTo>
                  <a:pt x="79" y="2953"/>
                  <a:pt x="45" y="3153"/>
                  <a:pt x="34" y="3354"/>
                </a:cubicBezTo>
                <a:cubicBezTo>
                  <a:pt x="0" y="3734"/>
                  <a:pt x="67" y="4124"/>
                  <a:pt x="212" y="4493"/>
                </a:cubicBezTo>
                <a:cubicBezTo>
                  <a:pt x="358" y="4827"/>
                  <a:pt x="558" y="5129"/>
                  <a:pt x="815" y="5396"/>
                </a:cubicBezTo>
                <a:cubicBezTo>
                  <a:pt x="882" y="5486"/>
                  <a:pt x="971" y="5564"/>
                  <a:pt x="1061" y="5631"/>
                </a:cubicBezTo>
                <a:cubicBezTo>
                  <a:pt x="1418" y="5675"/>
                  <a:pt x="1775" y="5754"/>
                  <a:pt x="2121" y="5854"/>
                </a:cubicBezTo>
                <a:cubicBezTo>
                  <a:pt x="2210" y="5865"/>
                  <a:pt x="2299" y="5899"/>
                  <a:pt x="2377" y="5932"/>
                </a:cubicBezTo>
                <a:cubicBezTo>
                  <a:pt x="2478" y="5899"/>
                  <a:pt x="2567" y="5854"/>
                  <a:pt x="2668" y="5798"/>
                </a:cubicBezTo>
                <a:cubicBezTo>
                  <a:pt x="2935" y="5653"/>
                  <a:pt x="3159" y="5441"/>
                  <a:pt x="3304" y="5173"/>
                </a:cubicBezTo>
                <a:cubicBezTo>
                  <a:pt x="3449" y="4928"/>
                  <a:pt x="3493" y="4649"/>
                  <a:pt x="3426" y="4370"/>
                </a:cubicBezTo>
                <a:cubicBezTo>
                  <a:pt x="3404" y="4258"/>
                  <a:pt x="3348" y="4135"/>
                  <a:pt x="3292" y="4035"/>
                </a:cubicBezTo>
                <a:cubicBezTo>
                  <a:pt x="3226" y="3935"/>
                  <a:pt x="3147" y="3845"/>
                  <a:pt x="3058" y="3778"/>
                </a:cubicBezTo>
                <a:cubicBezTo>
                  <a:pt x="2902" y="3656"/>
                  <a:pt x="2701" y="3589"/>
                  <a:pt x="2500" y="3589"/>
                </a:cubicBezTo>
                <a:cubicBezTo>
                  <a:pt x="2344" y="3589"/>
                  <a:pt x="2188" y="3633"/>
                  <a:pt x="2054" y="3723"/>
                </a:cubicBezTo>
                <a:cubicBezTo>
                  <a:pt x="1964" y="3790"/>
                  <a:pt x="1886" y="3890"/>
                  <a:pt x="1842" y="3990"/>
                </a:cubicBezTo>
                <a:cubicBezTo>
                  <a:pt x="1819" y="4035"/>
                  <a:pt x="1808" y="4080"/>
                  <a:pt x="1797" y="4135"/>
                </a:cubicBezTo>
                <a:cubicBezTo>
                  <a:pt x="1819" y="4046"/>
                  <a:pt x="1864" y="3968"/>
                  <a:pt x="1920" y="3912"/>
                </a:cubicBezTo>
                <a:cubicBezTo>
                  <a:pt x="1942" y="3890"/>
                  <a:pt x="1964" y="3868"/>
                  <a:pt x="1998" y="3845"/>
                </a:cubicBezTo>
                <a:cubicBezTo>
                  <a:pt x="2020" y="3823"/>
                  <a:pt x="2054" y="3801"/>
                  <a:pt x="2087" y="3778"/>
                </a:cubicBezTo>
                <a:cubicBezTo>
                  <a:pt x="2210" y="3711"/>
                  <a:pt x="2355" y="3678"/>
                  <a:pt x="2500" y="3678"/>
                </a:cubicBezTo>
                <a:cubicBezTo>
                  <a:pt x="2679" y="3689"/>
                  <a:pt x="2846" y="3767"/>
                  <a:pt x="2980" y="3879"/>
                </a:cubicBezTo>
                <a:cubicBezTo>
                  <a:pt x="3136" y="4024"/>
                  <a:pt x="3226" y="4214"/>
                  <a:pt x="3259" y="4414"/>
                </a:cubicBezTo>
                <a:cubicBezTo>
                  <a:pt x="3337" y="4850"/>
                  <a:pt x="3025" y="5330"/>
                  <a:pt x="2545" y="5575"/>
                </a:cubicBezTo>
                <a:cubicBezTo>
                  <a:pt x="2422" y="5631"/>
                  <a:pt x="2299" y="5675"/>
                  <a:pt x="2165" y="5698"/>
                </a:cubicBezTo>
                <a:cubicBezTo>
                  <a:pt x="2105" y="5708"/>
                  <a:pt x="2045" y="5713"/>
                  <a:pt x="1986" y="5713"/>
                </a:cubicBezTo>
                <a:cubicBezTo>
                  <a:pt x="1913" y="5713"/>
                  <a:pt x="1842" y="5705"/>
                  <a:pt x="1775" y="5687"/>
                </a:cubicBezTo>
                <a:cubicBezTo>
                  <a:pt x="1496" y="5586"/>
                  <a:pt x="1261" y="5396"/>
                  <a:pt x="1072" y="5173"/>
                </a:cubicBezTo>
                <a:cubicBezTo>
                  <a:pt x="637" y="4682"/>
                  <a:pt x="402" y="4035"/>
                  <a:pt x="447" y="3377"/>
                </a:cubicBezTo>
                <a:cubicBezTo>
                  <a:pt x="458" y="3209"/>
                  <a:pt x="491" y="3042"/>
                  <a:pt x="547" y="2886"/>
                </a:cubicBezTo>
                <a:cubicBezTo>
                  <a:pt x="603" y="2729"/>
                  <a:pt x="681" y="2573"/>
                  <a:pt x="759" y="2417"/>
                </a:cubicBezTo>
                <a:cubicBezTo>
                  <a:pt x="815" y="2350"/>
                  <a:pt x="860" y="2272"/>
                  <a:pt x="904" y="2205"/>
                </a:cubicBezTo>
                <a:lnTo>
                  <a:pt x="982" y="2093"/>
                </a:lnTo>
                <a:lnTo>
                  <a:pt x="1072" y="1993"/>
                </a:lnTo>
                <a:cubicBezTo>
                  <a:pt x="1418" y="1569"/>
                  <a:pt x="1853" y="1212"/>
                  <a:pt x="2333" y="944"/>
                </a:cubicBezTo>
                <a:cubicBezTo>
                  <a:pt x="2656" y="765"/>
                  <a:pt x="3002" y="631"/>
                  <a:pt x="3359" y="553"/>
                </a:cubicBezTo>
                <a:cubicBezTo>
                  <a:pt x="3634" y="485"/>
                  <a:pt x="3914" y="451"/>
                  <a:pt x="4192" y="451"/>
                </a:cubicBezTo>
                <a:cubicBezTo>
                  <a:pt x="4639" y="451"/>
                  <a:pt x="5083" y="538"/>
                  <a:pt x="5502" y="710"/>
                </a:cubicBezTo>
                <a:cubicBezTo>
                  <a:pt x="6160" y="989"/>
                  <a:pt x="6752" y="1413"/>
                  <a:pt x="7221" y="1959"/>
                </a:cubicBezTo>
                <a:lnTo>
                  <a:pt x="7388" y="2160"/>
                </a:lnTo>
                <a:cubicBezTo>
                  <a:pt x="7444" y="2227"/>
                  <a:pt x="7500" y="2294"/>
                  <a:pt x="7555" y="2372"/>
                </a:cubicBezTo>
                <a:lnTo>
                  <a:pt x="7600" y="2428"/>
                </a:lnTo>
                <a:lnTo>
                  <a:pt x="7611" y="2450"/>
                </a:lnTo>
                <a:lnTo>
                  <a:pt x="7634" y="2473"/>
                </a:lnTo>
                <a:lnTo>
                  <a:pt x="7700" y="2584"/>
                </a:lnTo>
                <a:cubicBezTo>
                  <a:pt x="7756" y="2651"/>
                  <a:pt x="7801" y="2718"/>
                  <a:pt x="7846" y="2796"/>
                </a:cubicBezTo>
                <a:cubicBezTo>
                  <a:pt x="8024" y="3075"/>
                  <a:pt x="8169" y="3377"/>
                  <a:pt x="8292" y="3689"/>
                </a:cubicBezTo>
                <a:cubicBezTo>
                  <a:pt x="8415" y="3979"/>
                  <a:pt x="8515" y="4281"/>
                  <a:pt x="8582" y="4593"/>
                </a:cubicBezTo>
                <a:cubicBezTo>
                  <a:pt x="8660" y="4883"/>
                  <a:pt x="8705" y="5173"/>
                  <a:pt x="8738" y="5463"/>
                </a:cubicBezTo>
                <a:cubicBezTo>
                  <a:pt x="8805" y="5988"/>
                  <a:pt x="8816" y="6512"/>
                  <a:pt x="8783" y="7037"/>
                </a:cubicBezTo>
                <a:cubicBezTo>
                  <a:pt x="8761" y="7450"/>
                  <a:pt x="8716" y="7852"/>
                  <a:pt x="8649" y="8253"/>
                </a:cubicBezTo>
                <a:cubicBezTo>
                  <a:pt x="8582" y="8588"/>
                  <a:pt x="8526" y="8845"/>
                  <a:pt x="8482" y="9023"/>
                </a:cubicBezTo>
                <a:cubicBezTo>
                  <a:pt x="8459" y="9135"/>
                  <a:pt x="8437" y="9213"/>
                  <a:pt x="8426" y="9246"/>
                </a:cubicBezTo>
                <a:cubicBezTo>
                  <a:pt x="8437" y="9213"/>
                  <a:pt x="8470" y="9135"/>
                  <a:pt x="8504" y="9034"/>
                </a:cubicBezTo>
                <a:lnTo>
                  <a:pt x="8582" y="8811"/>
                </a:lnTo>
                <a:cubicBezTo>
                  <a:pt x="8705" y="8365"/>
                  <a:pt x="8839" y="7628"/>
                  <a:pt x="8883" y="6379"/>
                </a:cubicBezTo>
                <a:cubicBezTo>
                  <a:pt x="8883" y="6379"/>
                  <a:pt x="8928" y="6345"/>
                  <a:pt x="9006" y="6278"/>
                </a:cubicBezTo>
                <a:cubicBezTo>
                  <a:pt x="9017" y="5999"/>
                  <a:pt x="9017" y="5720"/>
                  <a:pt x="8995" y="5441"/>
                </a:cubicBezTo>
                <a:lnTo>
                  <a:pt x="8995" y="5430"/>
                </a:lnTo>
                <a:cubicBezTo>
                  <a:pt x="8950" y="5452"/>
                  <a:pt x="8917" y="5486"/>
                  <a:pt x="8883" y="5530"/>
                </a:cubicBezTo>
                <a:cubicBezTo>
                  <a:pt x="8783" y="5062"/>
                  <a:pt x="8883" y="4995"/>
                  <a:pt x="8883" y="4995"/>
                </a:cubicBezTo>
                <a:lnTo>
                  <a:pt x="8939" y="4928"/>
                </a:lnTo>
                <a:cubicBezTo>
                  <a:pt x="8883" y="4470"/>
                  <a:pt x="8772" y="4013"/>
                  <a:pt x="8604" y="3566"/>
                </a:cubicBezTo>
                <a:cubicBezTo>
                  <a:pt x="8482" y="3232"/>
                  <a:pt x="8337" y="2908"/>
                  <a:pt x="8158" y="2607"/>
                </a:cubicBezTo>
                <a:cubicBezTo>
                  <a:pt x="8113" y="2529"/>
                  <a:pt x="8069" y="2450"/>
                  <a:pt x="8024" y="2372"/>
                </a:cubicBezTo>
                <a:lnTo>
                  <a:pt x="7946" y="2261"/>
                </a:lnTo>
                <a:lnTo>
                  <a:pt x="7924" y="2227"/>
                </a:lnTo>
                <a:lnTo>
                  <a:pt x="7901" y="2194"/>
                </a:lnTo>
                <a:lnTo>
                  <a:pt x="7868" y="2138"/>
                </a:lnTo>
                <a:cubicBezTo>
                  <a:pt x="7812" y="2071"/>
                  <a:pt x="7756" y="2004"/>
                  <a:pt x="7700" y="1926"/>
                </a:cubicBezTo>
                <a:lnTo>
                  <a:pt x="7544" y="1736"/>
                </a:lnTo>
                <a:cubicBezTo>
                  <a:pt x="7198" y="1468"/>
                  <a:pt x="6875" y="1167"/>
                  <a:pt x="6596" y="832"/>
                </a:cubicBezTo>
                <a:cubicBezTo>
                  <a:pt x="6306" y="609"/>
                  <a:pt x="5993" y="431"/>
                  <a:pt x="5669" y="297"/>
                </a:cubicBezTo>
                <a:cubicBezTo>
                  <a:pt x="5290" y="140"/>
                  <a:pt x="4888" y="51"/>
                  <a:pt x="4475" y="18"/>
                </a:cubicBezTo>
                <a:cubicBezTo>
                  <a:pt x="4364" y="6"/>
                  <a:pt x="4252" y="1"/>
                  <a:pt x="414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13"/>
          <p:cNvSpPr/>
          <p:nvPr/>
        </p:nvSpPr>
        <p:spPr>
          <a:xfrm>
            <a:off x="360489" y="4165284"/>
            <a:ext cx="104356" cy="29928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1" y="1"/>
                </a:moveTo>
                <a:cubicBezTo>
                  <a:pt x="45" y="34"/>
                  <a:pt x="90" y="79"/>
                  <a:pt x="146" y="112"/>
                </a:cubicBezTo>
                <a:cubicBezTo>
                  <a:pt x="291" y="224"/>
                  <a:pt x="447" y="302"/>
                  <a:pt x="626" y="347"/>
                </a:cubicBezTo>
                <a:cubicBezTo>
                  <a:pt x="710" y="368"/>
                  <a:pt x="797" y="378"/>
                  <a:pt x="885" y="378"/>
                </a:cubicBezTo>
                <a:cubicBezTo>
                  <a:pt x="1031" y="378"/>
                  <a:pt x="1178" y="351"/>
                  <a:pt x="1317" y="302"/>
                </a:cubicBezTo>
                <a:cubicBezTo>
                  <a:pt x="1228" y="269"/>
                  <a:pt x="1150" y="235"/>
                  <a:pt x="1061" y="213"/>
                </a:cubicBezTo>
                <a:cubicBezTo>
                  <a:pt x="715" y="112"/>
                  <a:pt x="358" y="34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13"/>
          <p:cNvSpPr/>
          <p:nvPr/>
        </p:nvSpPr>
        <p:spPr>
          <a:xfrm>
            <a:off x="942752" y="4452454"/>
            <a:ext cx="950" cy="2771"/>
          </a:xfrm>
          <a:custGeom>
            <a:avLst/>
            <a:gdLst/>
            <a:ahLst/>
            <a:cxnLst/>
            <a:rect l="l" t="t" r="r" b="b"/>
            <a:pathLst>
              <a:path w="12" h="35" extrusionOk="0">
                <a:moveTo>
                  <a:pt x="12" y="1"/>
                </a:moveTo>
                <a:lnTo>
                  <a:pt x="12" y="1"/>
                </a:lnTo>
                <a:cubicBezTo>
                  <a:pt x="1" y="23"/>
                  <a:pt x="1" y="34"/>
                  <a:pt x="1" y="34"/>
                </a:cubicBezTo>
                <a:cubicBezTo>
                  <a:pt x="1" y="34"/>
                  <a:pt x="1" y="23"/>
                  <a:pt x="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13"/>
          <p:cNvSpPr/>
          <p:nvPr/>
        </p:nvSpPr>
        <p:spPr>
          <a:xfrm>
            <a:off x="415279" y="4016671"/>
            <a:ext cx="80682" cy="77196"/>
          </a:xfrm>
          <a:custGeom>
            <a:avLst/>
            <a:gdLst/>
            <a:ahLst/>
            <a:cxnLst/>
            <a:rect l="l" t="t" r="r" b="b"/>
            <a:pathLst>
              <a:path w="1019" h="975" extrusionOk="0">
                <a:moveTo>
                  <a:pt x="509" y="0"/>
                </a:moveTo>
                <a:cubicBezTo>
                  <a:pt x="420" y="0"/>
                  <a:pt x="330" y="25"/>
                  <a:pt x="246" y="81"/>
                </a:cubicBezTo>
                <a:cubicBezTo>
                  <a:pt x="190" y="137"/>
                  <a:pt x="134" y="193"/>
                  <a:pt x="101" y="249"/>
                </a:cubicBezTo>
                <a:cubicBezTo>
                  <a:pt x="67" y="316"/>
                  <a:pt x="45" y="382"/>
                  <a:pt x="34" y="449"/>
                </a:cubicBezTo>
                <a:cubicBezTo>
                  <a:pt x="34" y="416"/>
                  <a:pt x="34" y="394"/>
                  <a:pt x="34" y="371"/>
                </a:cubicBezTo>
                <a:lnTo>
                  <a:pt x="34" y="371"/>
                </a:lnTo>
                <a:cubicBezTo>
                  <a:pt x="0" y="539"/>
                  <a:pt x="56" y="717"/>
                  <a:pt x="179" y="840"/>
                </a:cubicBezTo>
                <a:cubicBezTo>
                  <a:pt x="275" y="933"/>
                  <a:pt x="394" y="975"/>
                  <a:pt x="510" y="975"/>
                </a:cubicBezTo>
                <a:cubicBezTo>
                  <a:pt x="745" y="975"/>
                  <a:pt x="971" y="803"/>
                  <a:pt x="994" y="528"/>
                </a:cubicBezTo>
                <a:cubicBezTo>
                  <a:pt x="1019" y="226"/>
                  <a:pt x="774" y="0"/>
                  <a:pt x="50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13"/>
          <p:cNvSpPr/>
          <p:nvPr/>
        </p:nvSpPr>
        <p:spPr>
          <a:xfrm>
            <a:off x="417892" y="4023085"/>
            <a:ext cx="16865" cy="34520"/>
          </a:xfrm>
          <a:custGeom>
            <a:avLst/>
            <a:gdLst/>
            <a:ahLst/>
            <a:cxnLst/>
            <a:rect l="l" t="t" r="r" b="b"/>
            <a:pathLst>
              <a:path w="213" h="436" extrusionOk="0">
                <a:moveTo>
                  <a:pt x="213" y="0"/>
                </a:moveTo>
                <a:cubicBezTo>
                  <a:pt x="179" y="22"/>
                  <a:pt x="157" y="45"/>
                  <a:pt x="135" y="67"/>
                </a:cubicBezTo>
                <a:cubicBezTo>
                  <a:pt x="79" y="134"/>
                  <a:pt x="34" y="212"/>
                  <a:pt x="12" y="290"/>
                </a:cubicBezTo>
                <a:cubicBezTo>
                  <a:pt x="12" y="313"/>
                  <a:pt x="12" y="335"/>
                  <a:pt x="1" y="368"/>
                </a:cubicBezTo>
                <a:cubicBezTo>
                  <a:pt x="1" y="413"/>
                  <a:pt x="1" y="435"/>
                  <a:pt x="1" y="435"/>
                </a:cubicBezTo>
                <a:cubicBezTo>
                  <a:pt x="1" y="435"/>
                  <a:pt x="1" y="413"/>
                  <a:pt x="12" y="368"/>
                </a:cubicBezTo>
                <a:cubicBezTo>
                  <a:pt x="23" y="301"/>
                  <a:pt x="46" y="235"/>
                  <a:pt x="79" y="168"/>
                </a:cubicBezTo>
                <a:cubicBezTo>
                  <a:pt x="113" y="112"/>
                  <a:pt x="157" y="56"/>
                  <a:pt x="2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13"/>
          <p:cNvSpPr/>
          <p:nvPr/>
        </p:nvSpPr>
        <p:spPr>
          <a:xfrm>
            <a:off x="739506" y="4124825"/>
            <a:ext cx="228110" cy="190733"/>
          </a:xfrm>
          <a:custGeom>
            <a:avLst/>
            <a:gdLst/>
            <a:ahLst/>
            <a:cxnLst/>
            <a:rect l="l" t="t" r="r" b="b"/>
            <a:pathLst>
              <a:path w="2881" h="2409" extrusionOk="0">
                <a:moveTo>
                  <a:pt x="1119" y="0"/>
                </a:moveTo>
                <a:cubicBezTo>
                  <a:pt x="624" y="0"/>
                  <a:pt x="246" y="371"/>
                  <a:pt x="1" y="713"/>
                </a:cubicBezTo>
                <a:cubicBezTo>
                  <a:pt x="648" y="1047"/>
                  <a:pt x="2155" y="1226"/>
                  <a:pt x="2501" y="2375"/>
                </a:cubicBezTo>
                <a:cubicBezTo>
                  <a:pt x="2448" y="1834"/>
                  <a:pt x="1829" y="636"/>
                  <a:pt x="1067" y="636"/>
                </a:cubicBezTo>
                <a:cubicBezTo>
                  <a:pt x="1029" y="636"/>
                  <a:pt x="989" y="639"/>
                  <a:pt x="950" y="646"/>
                </a:cubicBezTo>
                <a:cubicBezTo>
                  <a:pt x="1031" y="594"/>
                  <a:pt x="1151" y="556"/>
                  <a:pt x="1293" y="556"/>
                </a:cubicBezTo>
                <a:cubicBezTo>
                  <a:pt x="1732" y="556"/>
                  <a:pt x="2383" y="924"/>
                  <a:pt x="2780" y="2409"/>
                </a:cubicBezTo>
                <a:cubicBezTo>
                  <a:pt x="2780" y="2409"/>
                  <a:pt x="2880" y="1047"/>
                  <a:pt x="1954" y="333"/>
                </a:cubicBezTo>
                <a:cubicBezTo>
                  <a:pt x="1648" y="94"/>
                  <a:pt x="1369" y="0"/>
                  <a:pt x="111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13"/>
          <p:cNvSpPr/>
          <p:nvPr/>
        </p:nvSpPr>
        <p:spPr>
          <a:xfrm>
            <a:off x="734756" y="4004558"/>
            <a:ext cx="210771" cy="185586"/>
          </a:xfrm>
          <a:custGeom>
            <a:avLst/>
            <a:gdLst/>
            <a:ahLst/>
            <a:cxnLst/>
            <a:rect l="l" t="t" r="r" b="b"/>
            <a:pathLst>
              <a:path w="2662" h="2344" extrusionOk="0">
                <a:moveTo>
                  <a:pt x="985" y="0"/>
                </a:moveTo>
                <a:cubicBezTo>
                  <a:pt x="442" y="0"/>
                  <a:pt x="1" y="365"/>
                  <a:pt x="16" y="580"/>
                </a:cubicBezTo>
                <a:cubicBezTo>
                  <a:pt x="39" y="893"/>
                  <a:pt x="262" y="1026"/>
                  <a:pt x="1110" y="1105"/>
                </a:cubicBezTo>
                <a:cubicBezTo>
                  <a:pt x="1958" y="1183"/>
                  <a:pt x="2661" y="2343"/>
                  <a:pt x="2661" y="2343"/>
                </a:cubicBezTo>
                <a:cubicBezTo>
                  <a:pt x="2538" y="1473"/>
                  <a:pt x="1467" y="792"/>
                  <a:pt x="976" y="614"/>
                </a:cubicBezTo>
                <a:cubicBezTo>
                  <a:pt x="1088" y="569"/>
                  <a:pt x="1196" y="549"/>
                  <a:pt x="1299" y="549"/>
                </a:cubicBezTo>
                <a:cubicBezTo>
                  <a:pt x="1897" y="549"/>
                  <a:pt x="2350" y="1215"/>
                  <a:pt x="2617" y="1663"/>
                </a:cubicBezTo>
                <a:cubicBezTo>
                  <a:pt x="2628" y="1473"/>
                  <a:pt x="2505" y="848"/>
                  <a:pt x="1746" y="268"/>
                </a:cubicBezTo>
                <a:cubicBezTo>
                  <a:pt x="1493" y="74"/>
                  <a:pt x="1229" y="0"/>
                  <a:pt x="98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13"/>
          <p:cNvSpPr/>
          <p:nvPr/>
        </p:nvSpPr>
        <p:spPr>
          <a:xfrm>
            <a:off x="928658" y="4071619"/>
            <a:ext cx="5384" cy="10689"/>
          </a:xfrm>
          <a:custGeom>
            <a:avLst/>
            <a:gdLst/>
            <a:ahLst/>
            <a:cxnLst/>
            <a:rect l="l" t="t" r="r" b="b"/>
            <a:pathLst>
              <a:path w="68" h="135" extrusionOk="0">
                <a:moveTo>
                  <a:pt x="0" y="1"/>
                </a:moveTo>
                <a:cubicBezTo>
                  <a:pt x="22" y="46"/>
                  <a:pt x="45" y="90"/>
                  <a:pt x="67" y="135"/>
                </a:cubicBezTo>
                <a:cubicBezTo>
                  <a:pt x="67" y="135"/>
                  <a:pt x="45" y="90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13"/>
          <p:cNvSpPr/>
          <p:nvPr/>
        </p:nvSpPr>
        <p:spPr>
          <a:xfrm>
            <a:off x="638240" y="3931320"/>
            <a:ext cx="290502" cy="140377"/>
          </a:xfrm>
          <a:custGeom>
            <a:avLst/>
            <a:gdLst/>
            <a:ahLst/>
            <a:cxnLst/>
            <a:rect l="l" t="t" r="r" b="b"/>
            <a:pathLst>
              <a:path w="3669" h="1773" extrusionOk="0">
                <a:moveTo>
                  <a:pt x="1478" y="1"/>
                </a:moveTo>
                <a:cubicBezTo>
                  <a:pt x="974" y="1"/>
                  <a:pt x="558" y="177"/>
                  <a:pt x="376" y="423"/>
                </a:cubicBezTo>
                <a:cubicBezTo>
                  <a:pt x="0" y="920"/>
                  <a:pt x="327" y="1270"/>
                  <a:pt x="607" y="1270"/>
                </a:cubicBezTo>
                <a:cubicBezTo>
                  <a:pt x="635" y="1270"/>
                  <a:pt x="662" y="1267"/>
                  <a:pt x="689" y="1260"/>
                </a:cubicBezTo>
                <a:cubicBezTo>
                  <a:pt x="990" y="1170"/>
                  <a:pt x="1436" y="757"/>
                  <a:pt x="1916" y="746"/>
                </a:cubicBezTo>
                <a:cubicBezTo>
                  <a:pt x="1938" y="746"/>
                  <a:pt x="1960" y="745"/>
                  <a:pt x="1982" y="745"/>
                </a:cubicBezTo>
                <a:cubicBezTo>
                  <a:pt x="2955" y="745"/>
                  <a:pt x="3483" y="1467"/>
                  <a:pt x="3668" y="1773"/>
                </a:cubicBezTo>
                <a:cubicBezTo>
                  <a:pt x="3020" y="600"/>
                  <a:pt x="2116" y="442"/>
                  <a:pt x="1419" y="442"/>
                </a:cubicBezTo>
                <a:cubicBezTo>
                  <a:pt x="1360" y="442"/>
                  <a:pt x="1302" y="443"/>
                  <a:pt x="1247" y="445"/>
                </a:cubicBezTo>
                <a:cubicBezTo>
                  <a:pt x="1434" y="317"/>
                  <a:pt x="1635" y="265"/>
                  <a:pt x="1839" y="265"/>
                </a:cubicBezTo>
                <a:cubicBezTo>
                  <a:pt x="2471" y="265"/>
                  <a:pt x="3132" y="769"/>
                  <a:pt x="3512" y="1081"/>
                </a:cubicBezTo>
                <a:cubicBezTo>
                  <a:pt x="2899" y="287"/>
                  <a:pt x="2118" y="1"/>
                  <a:pt x="147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900392" y="3981517"/>
            <a:ext cx="950" cy="1821"/>
          </a:xfrm>
          <a:custGeom>
            <a:avLst/>
            <a:gdLst/>
            <a:ahLst/>
            <a:cxnLst/>
            <a:rect l="l" t="t" r="r" b="b"/>
            <a:pathLst>
              <a:path w="12" h="23" extrusionOk="0">
                <a:moveTo>
                  <a:pt x="0" y="1"/>
                </a:moveTo>
                <a:lnTo>
                  <a:pt x="11" y="23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13"/>
          <p:cNvSpPr/>
          <p:nvPr/>
        </p:nvSpPr>
        <p:spPr>
          <a:xfrm>
            <a:off x="548691" y="3854599"/>
            <a:ext cx="351786" cy="127709"/>
          </a:xfrm>
          <a:custGeom>
            <a:avLst/>
            <a:gdLst/>
            <a:ahLst/>
            <a:cxnLst/>
            <a:rect l="l" t="t" r="r" b="b"/>
            <a:pathLst>
              <a:path w="4443" h="1613" extrusionOk="0">
                <a:moveTo>
                  <a:pt x="1763" y="0"/>
                </a:moveTo>
                <a:cubicBezTo>
                  <a:pt x="1322" y="0"/>
                  <a:pt x="937" y="92"/>
                  <a:pt x="692" y="253"/>
                </a:cubicBezTo>
                <a:cubicBezTo>
                  <a:pt x="1" y="711"/>
                  <a:pt x="23" y="1537"/>
                  <a:pt x="413" y="1604"/>
                </a:cubicBezTo>
                <a:cubicBezTo>
                  <a:pt x="445" y="1610"/>
                  <a:pt x="476" y="1613"/>
                  <a:pt x="507" y="1613"/>
                </a:cubicBezTo>
                <a:cubicBezTo>
                  <a:pt x="867" y="1613"/>
                  <a:pt x="1237" y="1220"/>
                  <a:pt x="1853" y="912"/>
                </a:cubicBezTo>
                <a:cubicBezTo>
                  <a:pt x="2105" y="791"/>
                  <a:pt x="2356" y="743"/>
                  <a:pt x="2596" y="743"/>
                </a:cubicBezTo>
                <a:cubicBezTo>
                  <a:pt x="3535" y="743"/>
                  <a:pt x="4318" y="1488"/>
                  <a:pt x="4442" y="1604"/>
                </a:cubicBezTo>
                <a:cubicBezTo>
                  <a:pt x="3485" y="604"/>
                  <a:pt x="2553" y="453"/>
                  <a:pt x="1940" y="453"/>
                </a:cubicBezTo>
                <a:cubicBezTo>
                  <a:pt x="1746" y="453"/>
                  <a:pt x="1583" y="469"/>
                  <a:pt x="1462" y="477"/>
                </a:cubicBezTo>
                <a:cubicBezTo>
                  <a:pt x="1740" y="393"/>
                  <a:pt x="2024" y="352"/>
                  <a:pt x="2305" y="352"/>
                </a:cubicBezTo>
                <a:cubicBezTo>
                  <a:pt x="2998" y="352"/>
                  <a:pt x="3676" y="600"/>
                  <a:pt x="4208" y="1068"/>
                </a:cubicBezTo>
                <a:cubicBezTo>
                  <a:pt x="3565" y="310"/>
                  <a:pt x="2571" y="0"/>
                  <a:pt x="176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13"/>
          <p:cNvSpPr/>
          <p:nvPr/>
        </p:nvSpPr>
        <p:spPr>
          <a:xfrm>
            <a:off x="294219" y="3803135"/>
            <a:ext cx="357961" cy="294214"/>
          </a:xfrm>
          <a:custGeom>
            <a:avLst/>
            <a:gdLst/>
            <a:ahLst/>
            <a:cxnLst/>
            <a:rect l="l" t="t" r="r" b="b"/>
            <a:pathLst>
              <a:path w="4521" h="3716" extrusionOk="0">
                <a:moveTo>
                  <a:pt x="3527" y="0"/>
                </a:moveTo>
                <a:cubicBezTo>
                  <a:pt x="2589" y="0"/>
                  <a:pt x="1361" y="398"/>
                  <a:pt x="804" y="1450"/>
                </a:cubicBezTo>
                <a:cubicBezTo>
                  <a:pt x="1" y="2957"/>
                  <a:pt x="1150" y="3716"/>
                  <a:pt x="1150" y="3716"/>
                </a:cubicBezTo>
                <a:cubicBezTo>
                  <a:pt x="927" y="3236"/>
                  <a:pt x="1016" y="2655"/>
                  <a:pt x="1396" y="2276"/>
                </a:cubicBezTo>
                <a:cubicBezTo>
                  <a:pt x="1615" y="2068"/>
                  <a:pt x="1905" y="1976"/>
                  <a:pt x="2193" y="1976"/>
                </a:cubicBezTo>
                <a:cubicBezTo>
                  <a:pt x="2477" y="1976"/>
                  <a:pt x="2759" y="2065"/>
                  <a:pt x="2969" y="2220"/>
                </a:cubicBezTo>
                <a:cubicBezTo>
                  <a:pt x="2869" y="1682"/>
                  <a:pt x="2371" y="1453"/>
                  <a:pt x="1922" y="1453"/>
                </a:cubicBezTo>
                <a:cubicBezTo>
                  <a:pt x="1673" y="1453"/>
                  <a:pt x="1439" y="1524"/>
                  <a:pt x="1295" y="1651"/>
                </a:cubicBezTo>
                <a:cubicBezTo>
                  <a:pt x="1834" y="583"/>
                  <a:pt x="3162" y="201"/>
                  <a:pt x="4221" y="201"/>
                </a:cubicBezTo>
                <a:cubicBezTo>
                  <a:pt x="4323" y="201"/>
                  <a:pt x="4424" y="205"/>
                  <a:pt x="4520" y="211"/>
                </a:cubicBezTo>
                <a:cubicBezTo>
                  <a:pt x="4301" y="78"/>
                  <a:pt x="3943" y="0"/>
                  <a:pt x="352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13"/>
          <p:cNvSpPr/>
          <p:nvPr/>
        </p:nvSpPr>
        <p:spPr>
          <a:xfrm>
            <a:off x="948927" y="4272884"/>
            <a:ext cx="736984" cy="560797"/>
          </a:xfrm>
          <a:custGeom>
            <a:avLst/>
            <a:gdLst/>
            <a:ahLst/>
            <a:cxnLst/>
            <a:rect l="l" t="t" r="r" b="b"/>
            <a:pathLst>
              <a:path w="9308" h="7083" extrusionOk="0">
                <a:moveTo>
                  <a:pt x="6635" y="5629"/>
                </a:moveTo>
                <a:cubicBezTo>
                  <a:pt x="6626" y="5637"/>
                  <a:pt x="6617" y="5644"/>
                  <a:pt x="6607" y="5650"/>
                </a:cubicBezTo>
                <a:lnTo>
                  <a:pt x="6607" y="5650"/>
                </a:lnTo>
                <a:cubicBezTo>
                  <a:pt x="6617" y="5643"/>
                  <a:pt x="6626" y="5636"/>
                  <a:pt x="6635" y="5629"/>
                </a:cubicBezTo>
                <a:close/>
                <a:moveTo>
                  <a:pt x="4899" y="1"/>
                </a:moveTo>
                <a:cubicBezTo>
                  <a:pt x="4636" y="1"/>
                  <a:pt x="4368" y="24"/>
                  <a:pt x="4107" y="70"/>
                </a:cubicBezTo>
                <a:cubicBezTo>
                  <a:pt x="3817" y="115"/>
                  <a:pt x="3527" y="182"/>
                  <a:pt x="3248" y="271"/>
                </a:cubicBezTo>
                <a:cubicBezTo>
                  <a:pt x="3204" y="360"/>
                  <a:pt x="3170" y="405"/>
                  <a:pt x="3170" y="405"/>
                </a:cubicBezTo>
                <a:lnTo>
                  <a:pt x="2400" y="673"/>
                </a:lnTo>
                <a:cubicBezTo>
                  <a:pt x="2400" y="673"/>
                  <a:pt x="2434" y="639"/>
                  <a:pt x="2478" y="561"/>
                </a:cubicBezTo>
                <a:lnTo>
                  <a:pt x="2467" y="561"/>
                </a:lnTo>
                <a:cubicBezTo>
                  <a:pt x="2222" y="673"/>
                  <a:pt x="1998" y="796"/>
                  <a:pt x="1764" y="930"/>
                </a:cubicBezTo>
                <a:cubicBezTo>
                  <a:pt x="1686" y="1030"/>
                  <a:pt x="1597" y="1130"/>
                  <a:pt x="1496" y="1209"/>
                </a:cubicBezTo>
                <a:cubicBezTo>
                  <a:pt x="1083" y="1554"/>
                  <a:pt x="447" y="1934"/>
                  <a:pt x="1" y="2358"/>
                </a:cubicBezTo>
                <a:lnTo>
                  <a:pt x="1" y="2391"/>
                </a:lnTo>
                <a:cubicBezTo>
                  <a:pt x="112" y="2302"/>
                  <a:pt x="235" y="2191"/>
                  <a:pt x="403" y="2057"/>
                </a:cubicBezTo>
                <a:cubicBezTo>
                  <a:pt x="682" y="1833"/>
                  <a:pt x="983" y="1621"/>
                  <a:pt x="1295" y="1421"/>
                </a:cubicBezTo>
                <a:cubicBezTo>
                  <a:pt x="1697" y="1175"/>
                  <a:pt x="2110" y="963"/>
                  <a:pt x="2545" y="784"/>
                </a:cubicBezTo>
                <a:cubicBezTo>
                  <a:pt x="2791" y="673"/>
                  <a:pt x="3047" y="595"/>
                  <a:pt x="3315" y="517"/>
                </a:cubicBezTo>
                <a:cubicBezTo>
                  <a:pt x="3583" y="450"/>
                  <a:pt x="3862" y="394"/>
                  <a:pt x="4152" y="360"/>
                </a:cubicBezTo>
                <a:cubicBezTo>
                  <a:pt x="4346" y="331"/>
                  <a:pt x="4544" y="316"/>
                  <a:pt x="4744" y="316"/>
                </a:cubicBezTo>
                <a:cubicBezTo>
                  <a:pt x="4844" y="316"/>
                  <a:pt x="4944" y="319"/>
                  <a:pt x="5045" y="327"/>
                </a:cubicBezTo>
                <a:cubicBezTo>
                  <a:pt x="5123" y="327"/>
                  <a:pt x="5201" y="338"/>
                  <a:pt x="5279" y="349"/>
                </a:cubicBezTo>
                <a:lnTo>
                  <a:pt x="5391" y="360"/>
                </a:lnTo>
                <a:lnTo>
                  <a:pt x="5502" y="360"/>
                </a:lnTo>
                <a:cubicBezTo>
                  <a:pt x="5581" y="383"/>
                  <a:pt x="5670" y="394"/>
                  <a:pt x="5748" y="405"/>
                </a:cubicBezTo>
                <a:lnTo>
                  <a:pt x="5971" y="450"/>
                </a:lnTo>
                <a:cubicBezTo>
                  <a:pt x="6607" y="584"/>
                  <a:pt x="7199" y="863"/>
                  <a:pt x="7712" y="1253"/>
                </a:cubicBezTo>
                <a:cubicBezTo>
                  <a:pt x="7969" y="1465"/>
                  <a:pt x="8181" y="1711"/>
                  <a:pt x="8370" y="1979"/>
                </a:cubicBezTo>
                <a:cubicBezTo>
                  <a:pt x="8549" y="2257"/>
                  <a:pt x="8683" y="2559"/>
                  <a:pt x="8772" y="2882"/>
                </a:cubicBezTo>
                <a:cubicBezTo>
                  <a:pt x="8850" y="3195"/>
                  <a:pt x="8895" y="3530"/>
                  <a:pt x="8895" y="3853"/>
                </a:cubicBezTo>
                <a:cubicBezTo>
                  <a:pt x="8895" y="4188"/>
                  <a:pt x="8850" y="4512"/>
                  <a:pt x="8772" y="4835"/>
                </a:cubicBezTo>
                <a:cubicBezTo>
                  <a:pt x="8728" y="4992"/>
                  <a:pt x="8683" y="5148"/>
                  <a:pt x="8627" y="5304"/>
                </a:cubicBezTo>
                <a:lnTo>
                  <a:pt x="8582" y="5416"/>
                </a:lnTo>
                <a:lnTo>
                  <a:pt x="8527" y="5527"/>
                </a:lnTo>
                <a:cubicBezTo>
                  <a:pt x="8504" y="5594"/>
                  <a:pt x="8460" y="5661"/>
                  <a:pt x="8415" y="5728"/>
                </a:cubicBezTo>
                <a:cubicBezTo>
                  <a:pt x="8337" y="5862"/>
                  <a:pt x="8248" y="5996"/>
                  <a:pt x="8136" y="6108"/>
                </a:cubicBezTo>
                <a:cubicBezTo>
                  <a:pt x="8036" y="6219"/>
                  <a:pt x="7924" y="6320"/>
                  <a:pt x="7801" y="6398"/>
                </a:cubicBezTo>
                <a:cubicBezTo>
                  <a:pt x="7450" y="6624"/>
                  <a:pt x="7043" y="6742"/>
                  <a:pt x="6635" y="6742"/>
                </a:cubicBezTo>
                <a:cubicBezTo>
                  <a:pt x="6461" y="6742"/>
                  <a:pt x="6287" y="6720"/>
                  <a:pt x="6116" y="6677"/>
                </a:cubicBezTo>
                <a:cubicBezTo>
                  <a:pt x="5848" y="6632"/>
                  <a:pt x="5603" y="6520"/>
                  <a:pt x="5402" y="6353"/>
                </a:cubicBezTo>
                <a:cubicBezTo>
                  <a:pt x="5313" y="6264"/>
                  <a:pt x="5257" y="6163"/>
                  <a:pt x="5223" y="6052"/>
                </a:cubicBezTo>
                <a:cubicBezTo>
                  <a:pt x="5179" y="5929"/>
                  <a:pt x="5156" y="5806"/>
                  <a:pt x="5156" y="5683"/>
                </a:cubicBezTo>
                <a:cubicBezTo>
                  <a:pt x="5134" y="5204"/>
                  <a:pt x="5380" y="4746"/>
                  <a:pt x="5759" y="4623"/>
                </a:cubicBezTo>
                <a:cubicBezTo>
                  <a:pt x="5857" y="4593"/>
                  <a:pt x="5959" y="4575"/>
                  <a:pt x="6060" y="4575"/>
                </a:cubicBezTo>
                <a:cubicBezTo>
                  <a:pt x="6143" y="4575"/>
                  <a:pt x="6225" y="4587"/>
                  <a:pt x="6306" y="4612"/>
                </a:cubicBezTo>
                <a:cubicBezTo>
                  <a:pt x="6451" y="4668"/>
                  <a:pt x="6574" y="4768"/>
                  <a:pt x="6663" y="4902"/>
                </a:cubicBezTo>
                <a:cubicBezTo>
                  <a:pt x="6730" y="5014"/>
                  <a:pt x="6763" y="5148"/>
                  <a:pt x="6763" y="5271"/>
                </a:cubicBezTo>
                <a:cubicBezTo>
                  <a:pt x="6763" y="5304"/>
                  <a:pt x="6763" y="5338"/>
                  <a:pt x="6752" y="5371"/>
                </a:cubicBezTo>
                <a:cubicBezTo>
                  <a:pt x="6752" y="5404"/>
                  <a:pt x="6741" y="5438"/>
                  <a:pt x="6741" y="5460"/>
                </a:cubicBezTo>
                <a:cubicBezTo>
                  <a:pt x="6722" y="5527"/>
                  <a:pt x="6687" y="5586"/>
                  <a:pt x="6635" y="5629"/>
                </a:cubicBezTo>
                <a:lnTo>
                  <a:pt x="6635" y="5629"/>
                </a:lnTo>
                <a:cubicBezTo>
                  <a:pt x="6659" y="5609"/>
                  <a:pt x="6683" y="5585"/>
                  <a:pt x="6708" y="5561"/>
                </a:cubicBezTo>
                <a:cubicBezTo>
                  <a:pt x="6763" y="5483"/>
                  <a:pt x="6808" y="5382"/>
                  <a:pt x="6819" y="5282"/>
                </a:cubicBezTo>
                <a:cubicBezTo>
                  <a:pt x="6830" y="5137"/>
                  <a:pt x="6808" y="4992"/>
                  <a:pt x="6730" y="4858"/>
                </a:cubicBezTo>
                <a:cubicBezTo>
                  <a:pt x="6652" y="4701"/>
                  <a:pt x="6507" y="4568"/>
                  <a:pt x="6339" y="4501"/>
                </a:cubicBezTo>
                <a:cubicBezTo>
                  <a:pt x="6250" y="4456"/>
                  <a:pt x="6139" y="4434"/>
                  <a:pt x="6038" y="4434"/>
                </a:cubicBezTo>
                <a:cubicBezTo>
                  <a:pt x="6010" y="4431"/>
                  <a:pt x="5982" y="4429"/>
                  <a:pt x="5955" y="4429"/>
                </a:cubicBezTo>
                <a:cubicBezTo>
                  <a:pt x="5871" y="4429"/>
                  <a:pt x="5790" y="4442"/>
                  <a:pt x="5714" y="4467"/>
                </a:cubicBezTo>
                <a:cubicBezTo>
                  <a:pt x="5469" y="4545"/>
                  <a:pt x="5268" y="4701"/>
                  <a:pt x="5134" y="4913"/>
                </a:cubicBezTo>
                <a:cubicBezTo>
                  <a:pt x="5067" y="5025"/>
                  <a:pt x="5011" y="5137"/>
                  <a:pt x="4978" y="5259"/>
                </a:cubicBezTo>
                <a:cubicBezTo>
                  <a:pt x="5045" y="5438"/>
                  <a:pt x="5090" y="5628"/>
                  <a:pt x="5101" y="5817"/>
                </a:cubicBezTo>
                <a:cubicBezTo>
                  <a:pt x="5112" y="5962"/>
                  <a:pt x="5078" y="6108"/>
                  <a:pt x="5023" y="6241"/>
                </a:cubicBezTo>
                <a:cubicBezTo>
                  <a:pt x="5067" y="6353"/>
                  <a:pt x="5134" y="6465"/>
                  <a:pt x="5212" y="6565"/>
                </a:cubicBezTo>
                <a:cubicBezTo>
                  <a:pt x="5324" y="6677"/>
                  <a:pt x="5458" y="6766"/>
                  <a:pt x="5603" y="6833"/>
                </a:cubicBezTo>
                <a:cubicBezTo>
                  <a:pt x="5748" y="6900"/>
                  <a:pt x="5904" y="6956"/>
                  <a:pt x="6049" y="7000"/>
                </a:cubicBezTo>
                <a:cubicBezTo>
                  <a:pt x="6276" y="7055"/>
                  <a:pt x="6508" y="7082"/>
                  <a:pt x="6738" y="7082"/>
                </a:cubicBezTo>
                <a:cubicBezTo>
                  <a:pt x="6836" y="7082"/>
                  <a:pt x="6934" y="7077"/>
                  <a:pt x="7031" y="7067"/>
                </a:cubicBezTo>
                <a:cubicBezTo>
                  <a:pt x="7377" y="7023"/>
                  <a:pt x="7712" y="6911"/>
                  <a:pt x="8002" y="6721"/>
                </a:cubicBezTo>
                <a:cubicBezTo>
                  <a:pt x="8125" y="6632"/>
                  <a:pt x="8248" y="6543"/>
                  <a:pt x="8359" y="6442"/>
                </a:cubicBezTo>
                <a:cubicBezTo>
                  <a:pt x="8359" y="6409"/>
                  <a:pt x="8370" y="6375"/>
                  <a:pt x="8382" y="6342"/>
                </a:cubicBezTo>
                <a:cubicBezTo>
                  <a:pt x="8437" y="6197"/>
                  <a:pt x="8527" y="6052"/>
                  <a:pt x="8627" y="5940"/>
                </a:cubicBezTo>
                <a:cubicBezTo>
                  <a:pt x="8716" y="5840"/>
                  <a:pt x="8794" y="5762"/>
                  <a:pt x="8895" y="5683"/>
                </a:cubicBezTo>
                <a:lnTo>
                  <a:pt x="8940" y="5583"/>
                </a:lnTo>
                <a:lnTo>
                  <a:pt x="8995" y="5460"/>
                </a:lnTo>
                <a:cubicBezTo>
                  <a:pt x="9051" y="5293"/>
                  <a:pt x="9107" y="5125"/>
                  <a:pt x="9163" y="4947"/>
                </a:cubicBezTo>
                <a:cubicBezTo>
                  <a:pt x="9252" y="4601"/>
                  <a:pt x="9297" y="4233"/>
                  <a:pt x="9297" y="3876"/>
                </a:cubicBezTo>
                <a:cubicBezTo>
                  <a:pt x="9308" y="3507"/>
                  <a:pt x="9252" y="3139"/>
                  <a:pt x="9163" y="2782"/>
                </a:cubicBezTo>
                <a:cubicBezTo>
                  <a:pt x="8962" y="2068"/>
                  <a:pt x="8538" y="1432"/>
                  <a:pt x="7958" y="963"/>
                </a:cubicBezTo>
                <a:cubicBezTo>
                  <a:pt x="7400" y="528"/>
                  <a:pt x="6741" y="238"/>
                  <a:pt x="6049" y="104"/>
                </a:cubicBezTo>
                <a:lnTo>
                  <a:pt x="5793" y="59"/>
                </a:lnTo>
                <a:cubicBezTo>
                  <a:pt x="5714" y="48"/>
                  <a:pt x="5636" y="37"/>
                  <a:pt x="5558" y="26"/>
                </a:cubicBezTo>
                <a:lnTo>
                  <a:pt x="5424" y="26"/>
                </a:lnTo>
                <a:lnTo>
                  <a:pt x="5302" y="14"/>
                </a:lnTo>
                <a:cubicBezTo>
                  <a:pt x="5223" y="14"/>
                  <a:pt x="5134" y="3"/>
                  <a:pt x="5056" y="3"/>
                </a:cubicBezTo>
                <a:cubicBezTo>
                  <a:pt x="5004" y="1"/>
                  <a:pt x="4952" y="1"/>
                  <a:pt x="489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13"/>
          <p:cNvSpPr/>
          <p:nvPr/>
        </p:nvSpPr>
        <p:spPr>
          <a:xfrm>
            <a:off x="1339504" y="4691011"/>
            <a:ext cx="14173" cy="76087"/>
          </a:xfrm>
          <a:custGeom>
            <a:avLst/>
            <a:gdLst/>
            <a:ahLst/>
            <a:cxnLst/>
            <a:rect l="l" t="t" r="r" b="b"/>
            <a:pathLst>
              <a:path w="179" h="961" extrusionOk="0">
                <a:moveTo>
                  <a:pt x="67" y="1"/>
                </a:moveTo>
                <a:cubicBezTo>
                  <a:pt x="23" y="146"/>
                  <a:pt x="0" y="280"/>
                  <a:pt x="0" y="425"/>
                </a:cubicBezTo>
                <a:cubicBezTo>
                  <a:pt x="0" y="603"/>
                  <a:pt x="34" y="782"/>
                  <a:pt x="90" y="960"/>
                </a:cubicBezTo>
                <a:cubicBezTo>
                  <a:pt x="145" y="827"/>
                  <a:pt x="179" y="681"/>
                  <a:pt x="168" y="536"/>
                </a:cubicBezTo>
                <a:cubicBezTo>
                  <a:pt x="157" y="358"/>
                  <a:pt x="123" y="179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3"/>
          <p:cNvSpPr/>
          <p:nvPr/>
        </p:nvSpPr>
        <p:spPr>
          <a:xfrm>
            <a:off x="924224" y="4459501"/>
            <a:ext cx="24783" cy="27474"/>
          </a:xfrm>
          <a:custGeom>
            <a:avLst/>
            <a:gdLst/>
            <a:ahLst/>
            <a:cxnLst/>
            <a:rect l="l" t="t" r="r" b="b"/>
            <a:pathLst>
              <a:path w="313" h="347" extrusionOk="0">
                <a:moveTo>
                  <a:pt x="313" y="1"/>
                </a:moveTo>
                <a:cubicBezTo>
                  <a:pt x="257" y="46"/>
                  <a:pt x="212" y="101"/>
                  <a:pt x="168" y="157"/>
                </a:cubicBezTo>
                <a:cubicBezTo>
                  <a:pt x="56" y="280"/>
                  <a:pt x="0" y="347"/>
                  <a:pt x="0" y="347"/>
                </a:cubicBezTo>
                <a:cubicBezTo>
                  <a:pt x="0" y="347"/>
                  <a:pt x="56" y="280"/>
                  <a:pt x="179" y="168"/>
                </a:cubicBezTo>
                <a:cubicBezTo>
                  <a:pt x="212" y="135"/>
                  <a:pt x="268" y="90"/>
                  <a:pt x="313" y="46"/>
                </a:cubicBezTo>
                <a:lnTo>
                  <a:pt x="31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3"/>
          <p:cNvSpPr/>
          <p:nvPr/>
        </p:nvSpPr>
        <p:spPr>
          <a:xfrm>
            <a:off x="1406645" y="4661320"/>
            <a:ext cx="80682" cy="69278"/>
          </a:xfrm>
          <a:custGeom>
            <a:avLst/>
            <a:gdLst/>
            <a:ahLst/>
            <a:cxnLst/>
            <a:rect l="l" t="t" r="r" b="b"/>
            <a:pathLst>
              <a:path w="1019" h="875" extrusionOk="0">
                <a:moveTo>
                  <a:pt x="554" y="1"/>
                </a:moveTo>
                <a:cubicBezTo>
                  <a:pt x="472" y="1"/>
                  <a:pt x="389" y="24"/>
                  <a:pt x="313" y="74"/>
                </a:cubicBezTo>
                <a:cubicBezTo>
                  <a:pt x="0" y="286"/>
                  <a:pt x="79" y="755"/>
                  <a:pt x="436" y="856"/>
                </a:cubicBezTo>
                <a:cubicBezTo>
                  <a:pt x="478" y="869"/>
                  <a:pt x="521" y="875"/>
                  <a:pt x="564" y="875"/>
                </a:cubicBezTo>
                <a:cubicBezTo>
                  <a:pt x="668" y="875"/>
                  <a:pt x="770" y="837"/>
                  <a:pt x="849" y="766"/>
                </a:cubicBezTo>
                <a:lnTo>
                  <a:pt x="849" y="766"/>
                </a:lnTo>
                <a:lnTo>
                  <a:pt x="804" y="800"/>
                </a:lnTo>
                <a:lnTo>
                  <a:pt x="737" y="833"/>
                </a:lnTo>
                <a:lnTo>
                  <a:pt x="737" y="833"/>
                </a:lnTo>
                <a:lnTo>
                  <a:pt x="793" y="800"/>
                </a:lnTo>
                <a:cubicBezTo>
                  <a:pt x="837" y="755"/>
                  <a:pt x="882" y="710"/>
                  <a:pt x="915" y="655"/>
                </a:cubicBezTo>
                <a:cubicBezTo>
                  <a:pt x="949" y="599"/>
                  <a:pt x="971" y="543"/>
                  <a:pt x="994" y="476"/>
                </a:cubicBezTo>
                <a:cubicBezTo>
                  <a:pt x="1019" y="201"/>
                  <a:pt x="794" y="1"/>
                  <a:pt x="55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3"/>
          <p:cNvSpPr/>
          <p:nvPr/>
        </p:nvSpPr>
        <p:spPr>
          <a:xfrm>
            <a:off x="1464919" y="4699008"/>
            <a:ext cx="20428" cy="28345"/>
          </a:xfrm>
          <a:custGeom>
            <a:avLst/>
            <a:gdLst/>
            <a:ahLst/>
            <a:cxnLst/>
            <a:rect l="l" t="t" r="r" b="b"/>
            <a:pathLst>
              <a:path w="258" h="358" extrusionOk="0">
                <a:moveTo>
                  <a:pt x="258" y="0"/>
                </a:moveTo>
                <a:cubicBezTo>
                  <a:pt x="235" y="67"/>
                  <a:pt x="213" y="134"/>
                  <a:pt x="179" y="190"/>
                </a:cubicBezTo>
                <a:cubicBezTo>
                  <a:pt x="146" y="234"/>
                  <a:pt x="101" y="290"/>
                  <a:pt x="57" y="324"/>
                </a:cubicBezTo>
                <a:lnTo>
                  <a:pt x="1" y="357"/>
                </a:lnTo>
                <a:lnTo>
                  <a:pt x="1" y="357"/>
                </a:lnTo>
                <a:lnTo>
                  <a:pt x="68" y="324"/>
                </a:lnTo>
                <a:lnTo>
                  <a:pt x="113" y="290"/>
                </a:lnTo>
                <a:cubicBezTo>
                  <a:pt x="168" y="246"/>
                  <a:pt x="213" y="179"/>
                  <a:pt x="235" y="101"/>
                </a:cubicBezTo>
                <a:cubicBezTo>
                  <a:pt x="246" y="67"/>
                  <a:pt x="246" y="34"/>
                  <a:pt x="2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3"/>
          <p:cNvSpPr/>
          <p:nvPr/>
        </p:nvSpPr>
        <p:spPr>
          <a:xfrm>
            <a:off x="1026679" y="4381355"/>
            <a:ext cx="234286" cy="117100"/>
          </a:xfrm>
          <a:custGeom>
            <a:avLst/>
            <a:gdLst/>
            <a:ahLst/>
            <a:cxnLst/>
            <a:rect l="l" t="t" r="r" b="b"/>
            <a:pathLst>
              <a:path w="2959" h="1479" extrusionOk="0">
                <a:moveTo>
                  <a:pt x="1312" y="1"/>
                </a:moveTo>
                <a:cubicBezTo>
                  <a:pt x="598" y="1"/>
                  <a:pt x="1" y="396"/>
                  <a:pt x="1" y="396"/>
                </a:cubicBezTo>
                <a:cubicBezTo>
                  <a:pt x="247" y="286"/>
                  <a:pt x="516" y="241"/>
                  <a:pt x="778" y="241"/>
                </a:cubicBezTo>
                <a:cubicBezTo>
                  <a:pt x="1549" y="241"/>
                  <a:pt x="2272" y="629"/>
                  <a:pt x="2255" y="887"/>
                </a:cubicBezTo>
                <a:cubicBezTo>
                  <a:pt x="1860" y="607"/>
                  <a:pt x="1395" y="461"/>
                  <a:pt x="924" y="461"/>
                </a:cubicBezTo>
                <a:cubicBezTo>
                  <a:pt x="663" y="461"/>
                  <a:pt x="400" y="506"/>
                  <a:pt x="146" y="597"/>
                </a:cubicBezTo>
                <a:cubicBezTo>
                  <a:pt x="281" y="569"/>
                  <a:pt x="414" y="556"/>
                  <a:pt x="545" y="556"/>
                </a:cubicBezTo>
                <a:cubicBezTo>
                  <a:pt x="1439" y="556"/>
                  <a:pt x="2212" y="1158"/>
                  <a:pt x="2679" y="1479"/>
                </a:cubicBezTo>
                <a:cubicBezTo>
                  <a:pt x="2925" y="954"/>
                  <a:pt x="2958" y="553"/>
                  <a:pt x="1998" y="140"/>
                </a:cubicBezTo>
                <a:cubicBezTo>
                  <a:pt x="1768" y="39"/>
                  <a:pt x="1534" y="1"/>
                  <a:pt x="13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3"/>
          <p:cNvSpPr/>
          <p:nvPr/>
        </p:nvSpPr>
        <p:spPr>
          <a:xfrm>
            <a:off x="1131825" y="4338600"/>
            <a:ext cx="227160" cy="138398"/>
          </a:xfrm>
          <a:custGeom>
            <a:avLst/>
            <a:gdLst/>
            <a:ahLst/>
            <a:cxnLst/>
            <a:rect l="l" t="t" r="r" b="b"/>
            <a:pathLst>
              <a:path w="2869" h="1748" extrusionOk="0">
                <a:moveTo>
                  <a:pt x="1134" y="0"/>
                </a:moveTo>
                <a:cubicBezTo>
                  <a:pt x="839" y="0"/>
                  <a:pt x="638" y="73"/>
                  <a:pt x="559" y="122"/>
                </a:cubicBezTo>
                <a:cubicBezTo>
                  <a:pt x="1106" y="133"/>
                  <a:pt x="2010" y="233"/>
                  <a:pt x="2099" y="959"/>
                </a:cubicBezTo>
                <a:cubicBezTo>
                  <a:pt x="1812" y="717"/>
                  <a:pt x="1106" y="308"/>
                  <a:pt x="458" y="308"/>
                </a:cubicBezTo>
                <a:cubicBezTo>
                  <a:pt x="300" y="308"/>
                  <a:pt x="145" y="333"/>
                  <a:pt x="1" y="390"/>
                </a:cubicBezTo>
                <a:cubicBezTo>
                  <a:pt x="1" y="390"/>
                  <a:pt x="1228" y="434"/>
                  <a:pt x="1652" y="1070"/>
                </a:cubicBezTo>
                <a:cubicBezTo>
                  <a:pt x="1993" y="1559"/>
                  <a:pt x="2176" y="1748"/>
                  <a:pt x="2368" y="1748"/>
                </a:cubicBezTo>
                <a:cubicBezTo>
                  <a:pt x="2422" y="1748"/>
                  <a:pt x="2476" y="1733"/>
                  <a:pt x="2534" y="1706"/>
                </a:cubicBezTo>
                <a:cubicBezTo>
                  <a:pt x="2791" y="1584"/>
                  <a:pt x="2869" y="579"/>
                  <a:pt x="2032" y="200"/>
                </a:cubicBezTo>
                <a:cubicBezTo>
                  <a:pt x="1680" y="49"/>
                  <a:pt x="1375" y="0"/>
                  <a:pt x="11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13"/>
          <p:cNvSpPr/>
          <p:nvPr/>
        </p:nvSpPr>
        <p:spPr>
          <a:xfrm>
            <a:off x="1232537" y="4317302"/>
            <a:ext cx="218372" cy="202055"/>
          </a:xfrm>
          <a:custGeom>
            <a:avLst/>
            <a:gdLst/>
            <a:ahLst/>
            <a:cxnLst/>
            <a:rect l="l" t="t" r="r" b="b"/>
            <a:pathLst>
              <a:path w="2758" h="2552" extrusionOk="0">
                <a:moveTo>
                  <a:pt x="615" y="0"/>
                </a:moveTo>
                <a:lnTo>
                  <a:pt x="615" y="0"/>
                </a:lnTo>
                <a:cubicBezTo>
                  <a:pt x="1150" y="212"/>
                  <a:pt x="2177" y="670"/>
                  <a:pt x="2099" y="1507"/>
                </a:cubicBezTo>
                <a:cubicBezTo>
                  <a:pt x="1809" y="938"/>
                  <a:pt x="1307" y="179"/>
                  <a:pt x="1" y="179"/>
                </a:cubicBezTo>
                <a:cubicBezTo>
                  <a:pt x="336" y="190"/>
                  <a:pt x="1162" y="302"/>
                  <a:pt x="1563" y="1116"/>
                </a:cubicBezTo>
                <a:cubicBezTo>
                  <a:pt x="1764" y="1496"/>
                  <a:pt x="1630" y="2020"/>
                  <a:pt x="1697" y="2299"/>
                </a:cubicBezTo>
                <a:cubicBezTo>
                  <a:pt x="1732" y="2437"/>
                  <a:pt x="1877" y="2552"/>
                  <a:pt x="2044" y="2552"/>
                </a:cubicBezTo>
                <a:cubicBezTo>
                  <a:pt x="2200" y="2552"/>
                  <a:pt x="2377" y="2452"/>
                  <a:pt x="2501" y="2176"/>
                </a:cubicBezTo>
                <a:cubicBezTo>
                  <a:pt x="2757" y="1607"/>
                  <a:pt x="2199" y="246"/>
                  <a:pt x="6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13"/>
          <p:cNvSpPr/>
          <p:nvPr/>
        </p:nvSpPr>
        <p:spPr>
          <a:xfrm>
            <a:off x="1222006" y="4331395"/>
            <a:ext cx="10610" cy="79"/>
          </a:xfrm>
          <a:custGeom>
            <a:avLst/>
            <a:gdLst/>
            <a:ahLst/>
            <a:cxnLst/>
            <a:rect l="l" t="t" r="r" b="b"/>
            <a:pathLst>
              <a:path w="134" h="1" extrusionOk="0">
                <a:moveTo>
                  <a:pt x="0" y="1"/>
                </a:moveTo>
                <a:lnTo>
                  <a:pt x="134" y="1"/>
                </a:lnTo>
                <a:cubicBezTo>
                  <a:pt x="89" y="1"/>
                  <a:pt x="45" y="1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13"/>
          <p:cNvSpPr/>
          <p:nvPr/>
        </p:nvSpPr>
        <p:spPr>
          <a:xfrm>
            <a:off x="1313851" y="4313739"/>
            <a:ext cx="6255" cy="1821"/>
          </a:xfrm>
          <a:custGeom>
            <a:avLst/>
            <a:gdLst/>
            <a:ahLst/>
            <a:cxnLst/>
            <a:rect l="l" t="t" r="r" b="b"/>
            <a:pathLst>
              <a:path w="79" h="23" extrusionOk="0">
                <a:moveTo>
                  <a:pt x="1" y="1"/>
                </a:moveTo>
                <a:cubicBezTo>
                  <a:pt x="34" y="12"/>
                  <a:pt x="56" y="23"/>
                  <a:pt x="79" y="23"/>
                </a:cubicBez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13"/>
          <p:cNvSpPr/>
          <p:nvPr/>
        </p:nvSpPr>
        <p:spPr>
          <a:xfrm>
            <a:off x="1320027" y="4309305"/>
            <a:ext cx="213938" cy="263969"/>
          </a:xfrm>
          <a:custGeom>
            <a:avLst/>
            <a:gdLst/>
            <a:ahLst/>
            <a:cxnLst/>
            <a:rect l="l" t="t" r="r" b="b"/>
            <a:pathLst>
              <a:path w="2702" h="3334" extrusionOk="0">
                <a:moveTo>
                  <a:pt x="469" y="1"/>
                </a:moveTo>
                <a:cubicBezTo>
                  <a:pt x="1318" y="313"/>
                  <a:pt x="1943" y="1039"/>
                  <a:pt x="2132" y="1920"/>
                </a:cubicBezTo>
                <a:cubicBezTo>
                  <a:pt x="1943" y="1519"/>
                  <a:pt x="1541" y="514"/>
                  <a:pt x="1" y="79"/>
                </a:cubicBezTo>
                <a:lnTo>
                  <a:pt x="1" y="79"/>
                </a:lnTo>
                <a:cubicBezTo>
                  <a:pt x="313" y="179"/>
                  <a:pt x="1552" y="648"/>
                  <a:pt x="1619" y="1809"/>
                </a:cubicBezTo>
                <a:cubicBezTo>
                  <a:pt x="1641" y="2478"/>
                  <a:pt x="1463" y="2958"/>
                  <a:pt x="1697" y="3237"/>
                </a:cubicBezTo>
                <a:cubicBezTo>
                  <a:pt x="1749" y="3302"/>
                  <a:pt x="1825" y="3333"/>
                  <a:pt x="1911" y="3333"/>
                </a:cubicBezTo>
                <a:cubicBezTo>
                  <a:pt x="2195" y="3333"/>
                  <a:pt x="2594" y="2996"/>
                  <a:pt x="2646" y="2422"/>
                </a:cubicBezTo>
                <a:cubicBezTo>
                  <a:pt x="2701" y="1675"/>
                  <a:pt x="1820" y="280"/>
                  <a:pt x="46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13"/>
          <p:cNvSpPr/>
          <p:nvPr/>
        </p:nvSpPr>
        <p:spPr>
          <a:xfrm>
            <a:off x="1448134" y="4440103"/>
            <a:ext cx="220984" cy="340453"/>
          </a:xfrm>
          <a:custGeom>
            <a:avLst/>
            <a:gdLst/>
            <a:ahLst/>
            <a:cxnLst/>
            <a:rect l="l" t="t" r="r" b="b"/>
            <a:pathLst>
              <a:path w="2791" h="4300" extrusionOk="0">
                <a:moveTo>
                  <a:pt x="1295" y="0"/>
                </a:moveTo>
                <a:cubicBezTo>
                  <a:pt x="1831" y="826"/>
                  <a:pt x="2233" y="2188"/>
                  <a:pt x="1563" y="3159"/>
                </a:cubicBezTo>
                <a:cubicBezTo>
                  <a:pt x="1661" y="2748"/>
                  <a:pt x="1245" y="2054"/>
                  <a:pt x="652" y="2054"/>
                </a:cubicBezTo>
                <a:cubicBezTo>
                  <a:pt x="568" y="2054"/>
                  <a:pt x="481" y="2068"/>
                  <a:pt x="391" y="2098"/>
                </a:cubicBezTo>
                <a:cubicBezTo>
                  <a:pt x="816" y="2288"/>
                  <a:pt x="1173" y="2824"/>
                  <a:pt x="1028" y="3348"/>
                </a:cubicBezTo>
                <a:cubicBezTo>
                  <a:pt x="894" y="3817"/>
                  <a:pt x="481" y="4141"/>
                  <a:pt x="1" y="4174"/>
                </a:cubicBezTo>
                <a:cubicBezTo>
                  <a:pt x="1" y="4174"/>
                  <a:pt x="243" y="4300"/>
                  <a:pt x="587" y="4300"/>
                </a:cubicBezTo>
                <a:cubicBezTo>
                  <a:pt x="975" y="4300"/>
                  <a:pt x="1493" y="4140"/>
                  <a:pt x="1943" y="3460"/>
                </a:cubicBezTo>
                <a:cubicBezTo>
                  <a:pt x="2791" y="2165"/>
                  <a:pt x="1954" y="369"/>
                  <a:pt x="129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13"/>
          <p:cNvSpPr/>
          <p:nvPr/>
        </p:nvSpPr>
        <p:spPr>
          <a:xfrm>
            <a:off x="697147" y="4233375"/>
            <a:ext cx="202378" cy="264207"/>
          </a:xfrm>
          <a:custGeom>
            <a:avLst/>
            <a:gdLst/>
            <a:ahLst/>
            <a:cxnLst/>
            <a:rect l="l" t="t" r="r" b="b"/>
            <a:pathLst>
              <a:path w="2556" h="3337" extrusionOk="0">
                <a:moveTo>
                  <a:pt x="748" y="0"/>
                </a:moveTo>
                <a:cubicBezTo>
                  <a:pt x="235" y="804"/>
                  <a:pt x="45" y="1462"/>
                  <a:pt x="0" y="1953"/>
                </a:cubicBezTo>
                <a:cubicBezTo>
                  <a:pt x="78" y="2109"/>
                  <a:pt x="157" y="2277"/>
                  <a:pt x="224" y="2433"/>
                </a:cubicBezTo>
                <a:cubicBezTo>
                  <a:pt x="246" y="2489"/>
                  <a:pt x="268" y="2544"/>
                  <a:pt x="279" y="2600"/>
                </a:cubicBezTo>
                <a:cubicBezTo>
                  <a:pt x="357" y="2176"/>
                  <a:pt x="547" y="1562"/>
                  <a:pt x="994" y="1328"/>
                </a:cubicBezTo>
                <a:cubicBezTo>
                  <a:pt x="1395" y="1786"/>
                  <a:pt x="1674" y="2756"/>
                  <a:pt x="1574" y="3337"/>
                </a:cubicBezTo>
                <a:cubicBezTo>
                  <a:pt x="1685" y="3259"/>
                  <a:pt x="1808" y="3192"/>
                  <a:pt x="1942" y="3125"/>
                </a:cubicBezTo>
                <a:cubicBezTo>
                  <a:pt x="2188" y="2645"/>
                  <a:pt x="2556" y="1373"/>
                  <a:pt x="74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13"/>
          <p:cNvSpPr/>
          <p:nvPr/>
        </p:nvSpPr>
        <p:spPr>
          <a:xfrm>
            <a:off x="695405" y="4388005"/>
            <a:ext cx="23912" cy="84876"/>
          </a:xfrm>
          <a:custGeom>
            <a:avLst/>
            <a:gdLst/>
            <a:ahLst/>
            <a:cxnLst/>
            <a:rect l="l" t="t" r="r" b="b"/>
            <a:pathLst>
              <a:path w="302" h="1072" extrusionOk="0">
                <a:moveTo>
                  <a:pt x="22" y="0"/>
                </a:moveTo>
                <a:lnTo>
                  <a:pt x="22" y="0"/>
                </a:lnTo>
                <a:cubicBezTo>
                  <a:pt x="0" y="190"/>
                  <a:pt x="11" y="379"/>
                  <a:pt x="56" y="569"/>
                </a:cubicBezTo>
                <a:cubicBezTo>
                  <a:pt x="145" y="993"/>
                  <a:pt x="257" y="1071"/>
                  <a:pt x="257" y="1071"/>
                </a:cubicBezTo>
                <a:cubicBezTo>
                  <a:pt x="257" y="926"/>
                  <a:pt x="279" y="781"/>
                  <a:pt x="301" y="647"/>
                </a:cubicBezTo>
                <a:cubicBezTo>
                  <a:pt x="290" y="591"/>
                  <a:pt x="268" y="536"/>
                  <a:pt x="246" y="480"/>
                </a:cubicBezTo>
                <a:cubicBezTo>
                  <a:pt x="179" y="324"/>
                  <a:pt x="100" y="156"/>
                  <a:pt x="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13"/>
          <p:cNvSpPr/>
          <p:nvPr/>
        </p:nvSpPr>
        <p:spPr>
          <a:xfrm>
            <a:off x="815515" y="4480720"/>
            <a:ext cx="35472" cy="36975"/>
          </a:xfrm>
          <a:custGeom>
            <a:avLst/>
            <a:gdLst/>
            <a:ahLst/>
            <a:cxnLst/>
            <a:rect l="l" t="t" r="r" b="b"/>
            <a:pathLst>
              <a:path w="448" h="467" extrusionOk="0">
                <a:moveTo>
                  <a:pt x="447" y="1"/>
                </a:moveTo>
                <a:lnTo>
                  <a:pt x="447" y="1"/>
                </a:lnTo>
                <a:cubicBezTo>
                  <a:pt x="313" y="68"/>
                  <a:pt x="190" y="135"/>
                  <a:pt x="79" y="213"/>
                </a:cubicBezTo>
                <a:cubicBezTo>
                  <a:pt x="57" y="291"/>
                  <a:pt x="34" y="369"/>
                  <a:pt x="1" y="436"/>
                </a:cubicBezTo>
                <a:cubicBezTo>
                  <a:pt x="24" y="458"/>
                  <a:pt x="48" y="467"/>
                  <a:pt x="72" y="467"/>
                </a:cubicBezTo>
                <a:cubicBezTo>
                  <a:pt x="196" y="467"/>
                  <a:pt x="313" y="224"/>
                  <a:pt x="313" y="224"/>
                </a:cubicBezTo>
                <a:cubicBezTo>
                  <a:pt x="369" y="157"/>
                  <a:pt x="414" y="79"/>
                  <a:pt x="44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13"/>
          <p:cNvSpPr/>
          <p:nvPr/>
        </p:nvSpPr>
        <p:spPr>
          <a:xfrm>
            <a:off x="984319" y="3983259"/>
            <a:ext cx="302221" cy="334118"/>
          </a:xfrm>
          <a:custGeom>
            <a:avLst/>
            <a:gdLst/>
            <a:ahLst/>
            <a:cxnLst/>
            <a:rect l="l" t="t" r="r" b="b"/>
            <a:pathLst>
              <a:path w="3817" h="4220" extrusionOk="0">
                <a:moveTo>
                  <a:pt x="3370" y="1"/>
                </a:moveTo>
                <a:cubicBezTo>
                  <a:pt x="1373" y="269"/>
                  <a:pt x="257" y="1340"/>
                  <a:pt x="0" y="1597"/>
                </a:cubicBezTo>
                <a:cubicBezTo>
                  <a:pt x="22" y="1764"/>
                  <a:pt x="45" y="1932"/>
                  <a:pt x="56" y="2099"/>
                </a:cubicBezTo>
                <a:cubicBezTo>
                  <a:pt x="502" y="1753"/>
                  <a:pt x="1797" y="1385"/>
                  <a:pt x="2533" y="1251"/>
                </a:cubicBezTo>
                <a:lnTo>
                  <a:pt x="2533" y="1251"/>
                </a:lnTo>
                <a:cubicBezTo>
                  <a:pt x="2779" y="2858"/>
                  <a:pt x="2232" y="3896"/>
                  <a:pt x="2031" y="4219"/>
                </a:cubicBezTo>
                <a:cubicBezTo>
                  <a:pt x="2277" y="4108"/>
                  <a:pt x="2545" y="4007"/>
                  <a:pt x="2812" y="3918"/>
                </a:cubicBezTo>
                <a:cubicBezTo>
                  <a:pt x="3047" y="3427"/>
                  <a:pt x="3817" y="1686"/>
                  <a:pt x="337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13"/>
          <p:cNvSpPr/>
          <p:nvPr/>
        </p:nvSpPr>
        <p:spPr>
          <a:xfrm>
            <a:off x="971889" y="4110495"/>
            <a:ext cx="16865" cy="46951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157" y="1"/>
                </a:moveTo>
                <a:lnTo>
                  <a:pt x="101" y="57"/>
                </a:lnTo>
                <a:cubicBezTo>
                  <a:pt x="101" y="57"/>
                  <a:pt x="1" y="124"/>
                  <a:pt x="101" y="592"/>
                </a:cubicBezTo>
                <a:cubicBezTo>
                  <a:pt x="135" y="548"/>
                  <a:pt x="168" y="514"/>
                  <a:pt x="213" y="492"/>
                </a:cubicBezTo>
                <a:cubicBezTo>
                  <a:pt x="202" y="325"/>
                  <a:pt x="179" y="168"/>
                  <a:pt x="1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13"/>
          <p:cNvSpPr/>
          <p:nvPr/>
        </p:nvSpPr>
        <p:spPr>
          <a:xfrm>
            <a:off x="1138950" y="4293390"/>
            <a:ext cx="68093" cy="32778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859" y="1"/>
                </a:moveTo>
                <a:lnTo>
                  <a:pt x="859" y="1"/>
                </a:lnTo>
                <a:cubicBezTo>
                  <a:pt x="592" y="79"/>
                  <a:pt x="324" y="180"/>
                  <a:pt x="78" y="302"/>
                </a:cubicBezTo>
                <a:cubicBezTo>
                  <a:pt x="34" y="380"/>
                  <a:pt x="0" y="414"/>
                  <a:pt x="0" y="414"/>
                </a:cubicBezTo>
                <a:lnTo>
                  <a:pt x="781" y="135"/>
                </a:lnTo>
                <a:cubicBezTo>
                  <a:pt x="781" y="135"/>
                  <a:pt x="815" y="90"/>
                  <a:pt x="85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13"/>
          <p:cNvSpPr/>
          <p:nvPr/>
        </p:nvSpPr>
        <p:spPr>
          <a:xfrm>
            <a:off x="944494" y="4162434"/>
            <a:ext cx="209504" cy="296273"/>
          </a:xfrm>
          <a:custGeom>
            <a:avLst/>
            <a:gdLst/>
            <a:ahLst/>
            <a:cxnLst/>
            <a:rect l="l" t="t" r="r" b="b"/>
            <a:pathLst>
              <a:path w="2646" h="3742" extrusionOk="0">
                <a:moveTo>
                  <a:pt x="2181" y="1"/>
                </a:moveTo>
                <a:cubicBezTo>
                  <a:pt x="1472" y="1"/>
                  <a:pt x="838" y="460"/>
                  <a:pt x="581" y="684"/>
                </a:cubicBezTo>
                <a:cubicBezTo>
                  <a:pt x="570" y="963"/>
                  <a:pt x="548" y="1220"/>
                  <a:pt x="514" y="1465"/>
                </a:cubicBezTo>
                <a:cubicBezTo>
                  <a:pt x="470" y="1878"/>
                  <a:pt x="392" y="2280"/>
                  <a:pt x="302" y="2682"/>
                </a:cubicBezTo>
                <a:cubicBezTo>
                  <a:pt x="247" y="2894"/>
                  <a:pt x="191" y="3072"/>
                  <a:pt x="146" y="3217"/>
                </a:cubicBezTo>
                <a:cubicBezTo>
                  <a:pt x="101" y="3374"/>
                  <a:pt x="57" y="3519"/>
                  <a:pt x="1" y="3664"/>
                </a:cubicBezTo>
                <a:lnTo>
                  <a:pt x="46" y="3652"/>
                </a:lnTo>
                <a:cubicBezTo>
                  <a:pt x="46" y="3686"/>
                  <a:pt x="57" y="3708"/>
                  <a:pt x="57" y="3742"/>
                </a:cubicBezTo>
                <a:cubicBezTo>
                  <a:pt x="157" y="3641"/>
                  <a:pt x="269" y="3530"/>
                  <a:pt x="403" y="3396"/>
                </a:cubicBezTo>
                <a:cubicBezTo>
                  <a:pt x="682" y="3150"/>
                  <a:pt x="972" y="2916"/>
                  <a:pt x="1273" y="2704"/>
                </a:cubicBezTo>
                <a:cubicBezTo>
                  <a:pt x="1441" y="2581"/>
                  <a:pt x="1619" y="2458"/>
                  <a:pt x="1831" y="2336"/>
                </a:cubicBezTo>
                <a:cubicBezTo>
                  <a:pt x="2300" y="1744"/>
                  <a:pt x="2646" y="706"/>
                  <a:pt x="2278" y="3"/>
                </a:cubicBezTo>
                <a:cubicBezTo>
                  <a:pt x="2245" y="1"/>
                  <a:pt x="2213" y="1"/>
                  <a:pt x="218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13"/>
          <p:cNvSpPr/>
          <p:nvPr/>
        </p:nvSpPr>
        <p:spPr>
          <a:xfrm>
            <a:off x="937447" y="4451584"/>
            <a:ext cx="11560" cy="20427"/>
          </a:xfrm>
          <a:custGeom>
            <a:avLst/>
            <a:gdLst/>
            <a:ahLst/>
            <a:cxnLst/>
            <a:rect l="l" t="t" r="r" b="b"/>
            <a:pathLst>
              <a:path w="146" h="258" extrusionOk="0">
                <a:moveTo>
                  <a:pt x="135" y="0"/>
                </a:moveTo>
                <a:lnTo>
                  <a:pt x="79" y="12"/>
                </a:lnTo>
                <a:cubicBezTo>
                  <a:pt x="45" y="79"/>
                  <a:pt x="12" y="168"/>
                  <a:pt x="1" y="257"/>
                </a:cubicBezTo>
                <a:lnTo>
                  <a:pt x="146" y="90"/>
                </a:lnTo>
                <a:cubicBezTo>
                  <a:pt x="146" y="56"/>
                  <a:pt x="135" y="34"/>
                  <a:pt x="13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13"/>
          <p:cNvSpPr/>
          <p:nvPr/>
        </p:nvSpPr>
        <p:spPr>
          <a:xfrm>
            <a:off x="956053" y="4216590"/>
            <a:ext cx="33650" cy="200629"/>
          </a:xfrm>
          <a:custGeom>
            <a:avLst/>
            <a:gdLst/>
            <a:ahLst/>
            <a:cxnLst/>
            <a:rect l="l" t="t" r="r" b="b"/>
            <a:pathLst>
              <a:path w="425" h="2534" extrusionOk="0">
                <a:moveTo>
                  <a:pt x="424" y="0"/>
                </a:moveTo>
                <a:lnTo>
                  <a:pt x="424" y="0"/>
                </a:lnTo>
                <a:cubicBezTo>
                  <a:pt x="346" y="67"/>
                  <a:pt x="301" y="112"/>
                  <a:pt x="301" y="112"/>
                </a:cubicBezTo>
                <a:cubicBezTo>
                  <a:pt x="257" y="1350"/>
                  <a:pt x="123" y="2087"/>
                  <a:pt x="0" y="2533"/>
                </a:cubicBezTo>
                <a:cubicBezTo>
                  <a:pt x="45" y="2388"/>
                  <a:pt x="101" y="2210"/>
                  <a:pt x="145" y="1998"/>
                </a:cubicBezTo>
                <a:cubicBezTo>
                  <a:pt x="246" y="1596"/>
                  <a:pt x="324" y="1194"/>
                  <a:pt x="368" y="781"/>
                </a:cubicBezTo>
                <a:cubicBezTo>
                  <a:pt x="402" y="536"/>
                  <a:pt x="424" y="279"/>
                  <a:pt x="42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13"/>
          <p:cNvSpPr/>
          <p:nvPr/>
        </p:nvSpPr>
        <p:spPr>
          <a:xfrm>
            <a:off x="949798" y="4346438"/>
            <a:ext cx="139748" cy="113141"/>
          </a:xfrm>
          <a:custGeom>
            <a:avLst/>
            <a:gdLst/>
            <a:ahLst/>
            <a:cxnLst/>
            <a:rect l="l" t="t" r="r" b="b"/>
            <a:pathLst>
              <a:path w="1765" h="1429" extrusionOk="0">
                <a:moveTo>
                  <a:pt x="1764" y="1"/>
                </a:moveTo>
                <a:cubicBezTo>
                  <a:pt x="1563" y="123"/>
                  <a:pt x="1374" y="246"/>
                  <a:pt x="1206" y="369"/>
                </a:cubicBezTo>
                <a:cubicBezTo>
                  <a:pt x="905" y="592"/>
                  <a:pt x="615" y="826"/>
                  <a:pt x="347" y="1072"/>
                </a:cubicBezTo>
                <a:cubicBezTo>
                  <a:pt x="213" y="1206"/>
                  <a:pt x="90" y="1317"/>
                  <a:pt x="1" y="1418"/>
                </a:cubicBezTo>
                <a:lnTo>
                  <a:pt x="1" y="1429"/>
                </a:lnTo>
                <a:cubicBezTo>
                  <a:pt x="436" y="1005"/>
                  <a:pt x="1072" y="637"/>
                  <a:pt x="1496" y="280"/>
                </a:cubicBezTo>
                <a:cubicBezTo>
                  <a:pt x="1597" y="201"/>
                  <a:pt x="1686" y="112"/>
                  <a:pt x="17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13"/>
          <p:cNvSpPr/>
          <p:nvPr/>
        </p:nvSpPr>
        <p:spPr>
          <a:xfrm>
            <a:off x="937447" y="4458630"/>
            <a:ext cx="11560" cy="13381"/>
          </a:xfrm>
          <a:custGeom>
            <a:avLst/>
            <a:gdLst/>
            <a:ahLst/>
            <a:cxnLst/>
            <a:rect l="l" t="t" r="r" b="b"/>
            <a:pathLst>
              <a:path w="146" h="169" extrusionOk="0">
                <a:moveTo>
                  <a:pt x="146" y="1"/>
                </a:moveTo>
                <a:lnTo>
                  <a:pt x="103" y="50"/>
                </a:lnTo>
                <a:lnTo>
                  <a:pt x="103" y="50"/>
                </a:lnTo>
                <a:cubicBezTo>
                  <a:pt x="117" y="37"/>
                  <a:pt x="131" y="24"/>
                  <a:pt x="146" y="12"/>
                </a:cubicBezTo>
                <a:lnTo>
                  <a:pt x="146" y="1"/>
                </a:lnTo>
                <a:close/>
                <a:moveTo>
                  <a:pt x="103" y="50"/>
                </a:moveTo>
                <a:lnTo>
                  <a:pt x="103" y="50"/>
                </a:lnTo>
                <a:cubicBezTo>
                  <a:pt x="66" y="86"/>
                  <a:pt x="33" y="127"/>
                  <a:pt x="1" y="168"/>
                </a:cubicBezTo>
                <a:lnTo>
                  <a:pt x="103" y="5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13"/>
          <p:cNvSpPr/>
          <p:nvPr/>
        </p:nvSpPr>
        <p:spPr>
          <a:xfrm>
            <a:off x="155502" y="5047777"/>
            <a:ext cx="143232" cy="94852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1329" y="1"/>
                </a:moveTo>
                <a:cubicBezTo>
                  <a:pt x="756" y="1"/>
                  <a:pt x="156" y="236"/>
                  <a:pt x="1" y="1197"/>
                </a:cubicBezTo>
                <a:lnTo>
                  <a:pt x="480" y="1197"/>
                </a:lnTo>
                <a:cubicBezTo>
                  <a:pt x="570" y="952"/>
                  <a:pt x="771" y="762"/>
                  <a:pt x="1016" y="706"/>
                </a:cubicBezTo>
                <a:lnTo>
                  <a:pt x="1016" y="706"/>
                </a:lnTo>
                <a:cubicBezTo>
                  <a:pt x="849" y="818"/>
                  <a:pt x="737" y="996"/>
                  <a:pt x="681" y="1197"/>
                </a:cubicBezTo>
                <a:lnTo>
                  <a:pt x="1250" y="1197"/>
                </a:lnTo>
                <a:cubicBezTo>
                  <a:pt x="1462" y="751"/>
                  <a:pt x="1708" y="360"/>
                  <a:pt x="1808" y="48"/>
                </a:cubicBezTo>
                <a:cubicBezTo>
                  <a:pt x="1658" y="20"/>
                  <a:pt x="1495" y="1"/>
                  <a:pt x="132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13"/>
          <p:cNvSpPr/>
          <p:nvPr/>
        </p:nvSpPr>
        <p:spPr>
          <a:xfrm>
            <a:off x="71575" y="4939148"/>
            <a:ext cx="150279" cy="203480"/>
          </a:xfrm>
          <a:custGeom>
            <a:avLst/>
            <a:gdLst/>
            <a:ahLst/>
            <a:cxnLst/>
            <a:rect l="l" t="t" r="r" b="b"/>
            <a:pathLst>
              <a:path w="1898" h="2570" extrusionOk="0">
                <a:moveTo>
                  <a:pt x="1365" y="0"/>
                </a:moveTo>
                <a:cubicBezTo>
                  <a:pt x="932" y="0"/>
                  <a:pt x="227" y="330"/>
                  <a:pt x="101" y="1152"/>
                </a:cubicBezTo>
                <a:cubicBezTo>
                  <a:pt x="0" y="1621"/>
                  <a:pt x="56" y="2123"/>
                  <a:pt x="246" y="2569"/>
                </a:cubicBezTo>
                <a:lnTo>
                  <a:pt x="391" y="2569"/>
                </a:lnTo>
                <a:cubicBezTo>
                  <a:pt x="268" y="1933"/>
                  <a:pt x="246" y="1118"/>
                  <a:pt x="949" y="839"/>
                </a:cubicBezTo>
                <a:lnTo>
                  <a:pt x="949" y="839"/>
                </a:lnTo>
                <a:cubicBezTo>
                  <a:pt x="703" y="1375"/>
                  <a:pt x="603" y="1967"/>
                  <a:pt x="637" y="2569"/>
                </a:cubicBezTo>
                <a:lnTo>
                  <a:pt x="837" y="2569"/>
                </a:lnTo>
                <a:cubicBezTo>
                  <a:pt x="849" y="2134"/>
                  <a:pt x="927" y="1643"/>
                  <a:pt x="1206" y="1319"/>
                </a:cubicBezTo>
                <a:cubicBezTo>
                  <a:pt x="1808" y="616"/>
                  <a:pt x="1898" y="371"/>
                  <a:pt x="1674" y="103"/>
                </a:cubicBezTo>
                <a:cubicBezTo>
                  <a:pt x="1622" y="36"/>
                  <a:pt x="1508" y="0"/>
                  <a:pt x="13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13"/>
          <p:cNvSpPr/>
          <p:nvPr/>
        </p:nvSpPr>
        <p:spPr>
          <a:xfrm>
            <a:off x="24703" y="4829014"/>
            <a:ext cx="226289" cy="276479"/>
          </a:xfrm>
          <a:custGeom>
            <a:avLst/>
            <a:gdLst/>
            <a:ahLst/>
            <a:cxnLst/>
            <a:rect l="l" t="t" r="r" b="b"/>
            <a:pathLst>
              <a:path w="2858" h="3492" extrusionOk="0">
                <a:moveTo>
                  <a:pt x="2012" y="0"/>
                </a:moveTo>
                <a:cubicBezTo>
                  <a:pt x="1253" y="0"/>
                  <a:pt x="0" y="1047"/>
                  <a:pt x="191" y="2855"/>
                </a:cubicBezTo>
                <a:cubicBezTo>
                  <a:pt x="269" y="2164"/>
                  <a:pt x="492" y="847"/>
                  <a:pt x="1474" y="679"/>
                </a:cubicBezTo>
                <a:lnTo>
                  <a:pt x="1474" y="679"/>
                </a:lnTo>
                <a:cubicBezTo>
                  <a:pt x="916" y="1181"/>
                  <a:pt x="180" y="1996"/>
                  <a:pt x="581" y="3491"/>
                </a:cubicBezTo>
                <a:cubicBezTo>
                  <a:pt x="492" y="3101"/>
                  <a:pt x="369" y="2119"/>
                  <a:pt x="1184" y="1416"/>
                </a:cubicBezTo>
                <a:cubicBezTo>
                  <a:pt x="1563" y="1059"/>
                  <a:pt x="2211" y="1059"/>
                  <a:pt x="2501" y="903"/>
                </a:cubicBezTo>
                <a:cubicBezTo>
                  <a:pt x="2791" y="735"/>
                  <a:pt x="2858" y="132"/>
                  <a:pt x="2132" y="10"/>
                </a:cubicBezTo>
                <a:cubicBezTo>
                  <a:pt x="2094" y="3"/>
                  <a:pt x="2054" y="0"/>
                  <a:pt x="20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13"/>
          <p:cNvSpPr/>
          <p:nvPr/>
        </p:nvSpPr>
        <p:spPr>
          <a:xfrm>
            <a:off x="0" y="4710171"/>
            <a:ext cx="290423" cy="299915"/>
          </a:xfrm>
          <a:custGeom>
            <a:avLst/>
            <a:gdLst/>
            <a:ahLst/>
            <a:cxnLst/>
            <a:rect l="l" t="t" r="r" b="b"/>
            <a:pathLst>
              <a:path w="3668" h="3788" extrusionOk="0">
                <a:moveTo>
                  <a:pt x="2496" y="0"/>
                </a:moveTo>
                <a:cubicBezTo>
                  <a:pt x="2408" y="0"/>
                  <a:pt x="2317" y="8"/>
                  <a:pt x="2221" y="27"/>
                </a:cubicBezTo>
                <a:cubicBezTo>
                  <a:pt x="1340" y="183"/>
                  <a:pt x="0" y="1622"/>
                  <a:pt x="101" y="3263"/>
                </a:cubicBezTo>
                <a:cubicBezTo>
                  <a:pt x="190" y="2191"/>
                  <a:pt x="837" y="1254"/>
                  <a:pt x="1797" y="774"/>
                </a:cubicBezTo>
                <a:lnTo>
                  <a:pt x="1797" y="774"/>
                </a:lnTo>
                <a:cubicBezTo>
                  <a:pt x="1395" y="1109"/>
                  <a:pt x="346" y="1890"/>
                  <a:pt x="324" y="3787"/>
                </a:cubicBezTo>
                <a:cubicBezTo>
                  <a:pt x="346" y="3408"/>
                  <a:pt x="503" y="1823"/>
                  <a:pt x="1819" y="1388"/>
                </a:cubicBezTo>
                <a:cubicBezTo>
                  <a:pt x="2578" y="1165"/>
                  <a:pt x="3203" y="1221"/>
                  <a:pt x="3449" y="875"/>
                </a:cubicBezTo>
                <a:cubicBezTo>
                  <a:pt x="3668" y="566"/>
                  <a:pt x="3221" y="0"/>
                  <a:pt x="2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 rot="10800000" flipH="1">
            <a:off x="943623" y="690963"/>
            <a:ext cx="12510" cy="35391"/>
          </a:xfrm>
          <a:custGeom>
            <a:avLst/>
            <a:gdLst/>
            <a:ahLst/>
            <a:cxnLst/>
            <a:rect l="l" t="t" r="r" b="b"/>
            <a:pathLst>
              <a:path w="158" h="447" extrusionOk="0">
                <a:moveTo>
                  <a:pt x="157" y="0"/>
                </a:moveTo>
                <a:lnTo>
                  <a:pt x="79" y="223"/>
                </a:lnTo>
                <a:cubicBezTo>
                  <a:pt x="45" y="324"/>
                  <a:pt x="12" y="402"/>
                  <a:pt x="1" y="447"/>
                </a:cubicBezTo>
                <a:cubicBezTo>
                  <a:pt x="57" y="302"/>
                  <a:pt x="112" y="145"/>
                  <a:pt x="157" y="0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13"/>
          <p:cNvSpPr/>
          <p:nvPr/>
        </p:nvSpPr>
        <p:spPr>
          <a:xfrm rot="10800000" flipH="1">
            <a:off x="5305" y="5"/>
            <a:ext cx="740547" cy="982324"/>
          </a:xfrm>
          <a:custGeom>
            <a:avLst/>
            <a:gdLst/>
            <a:ahLst/>
            <a:cxnLst/>
            <a:rect l="l" t="t" r="r" b="b"/>
            <a:pathLst>
              <a:path w="9353" h="12407" extrusionOk="0">
                <a:moveTo>
                  <a:pt x="3688" y="1"/>
                </a:moveTo>
                <a:cubicBezTo>
                  <a:pt x="3537" y="1"/>
                  <a:pt x="3387" y="6"/>
                  <a:pt x="3237" y="19"/>
                </a:cubicBezTo>
                <a:lnTo>
                  <a:pt x="3047" y="42"/>
                </a:lnTo>
                <a:lnTo>
                  <a:pt x="2846" y="64"/>
                </a:lnTo>
                <a:cubicBezTo>
                  <a:pt x="2712" y="86"/>
                  <a:pt x="2589" y="120"/>
                  <a:pt x="2467" y="142"/>
                </a:cubicBezTo>
                <a:cubicBezTo>
                  <a:pt x="2210" y="209"/>
                  <a:pt x="1976" y="298"/>
                  <a:pt x="1730" y="410"/>
                </a:cubicBezTo>
                <a:cubicBezTo>
                  <a:pt x="1507" y="522"/>
                  <a:pt x="1284" y="667"/>
                  <a:pt x="1083" y="834"/>
                </a:cubicBezTo>
                <a:cubicBezTo>
                  <a:pt x="704" y="1158"/>
                  <a:pt x="402" y="1559"/>
                  <a:pt x="201" y="2028"/>
                </a:cubicBezTo>
                <a:cubicBezTo>
                  <a:pt x="123" y="2207"/>
                  <a:pt x="56" y="2396"/>
                  <a:pt x="0" y="2586"/>
                </a:cubicBezTo>
                <a:cubicBezTo>
                  <a:pt x="67" y="2854"/>
                  <a:pt x="112" y="3122"/>
                  <a:pt x="123" y="3390"/>
                </a:cubicBezTo>
                <a:cubicBezTo>
                  <a:pt x="146" y="3613"/>
                  <a:pt x="134" y="3847"/>
                  <a:pt x="101" y="4070"/>
                </a:cubicBezTo>
                <a:cubicBezTo>
                  <a:pt x="79" y="4215"/>
                  <a:pt x="45" y="4349"/>
                  <a:pt x="0" y="4483"/>
                </a:cubicBezTo>
                <a:cubicBezTo>
                  <a:pt x="34" y="4572"/>
                  <a:pt x="67" y="4651"/>
                  <a:pt x="112" y="4729"/>
                </a:cubicBezTo>
                <a:cubicBezTo>
                  <a:pt x="358" y="5097"/>
                  <a:pt x="726" y="5365"/>
                  <a:pt x="1161" y="5476"/>
                </a:cubicBezTo>
                <a:cubicBezTo>
                  <a:pt x="1369" y="5546"/>
                  <a:pt x="1589" y="5580"/>
                  <a:pt x="1808" y="5580"/>
                </a:cubicBezTo>
                <a:cubicBezTo>
                  <a:pt x="1977" y="5580"/>
                  <a:pt x="2146" y="5560"/>
                  <a:pt x="2310" y="5521"/>
                </a:cubicBezTo>
                <a:cubicBezTo>
                  <a:pt x="2668" y="5432"/>
                  <a:pt x="2969" y="5209"/>
                  <a:pt x="3170" y="4918"/>
                </a:cubicBezTo>
                <a:cubicBezTo>
                  <a:pt x="3259" y="4784"/>
                  <a:pt x="3326" y="4628"/>
                  <a:pt x="3359" y="4483"/>
                </a:cubicBezTo>
                <a:cubicBezTo>
                  <a:pt x="3404" y="4338"/>
                  <a:pt x="3415" y="4182"/>
                  <a:pt x="3393" y="4037"/>
                </a:cubicBezTo>
                <a:cubicBezTo>
                  <a:pt x="3371" y="3780"/>
                  <a:pt x="3259" y="3535"/>
                  <a:pt x="3069" y="3345"/>
                </a:cubicBezTo>
                <a:cubicBezTo>
                  <a:pt x="2924" y="3200"/>
                  <a:pt x="2746" y="3099"/>
                  <a:pt x="2545" y="3055"/>
                </a:cubicBezTo>
                <a:cubicBezTo>
                  <a:pt x="2491" y="3043"/>
                  <a:pt x="2436" y="3038"/>
                  <a:pt x="2382" y="3038"/>
                </a:cubicBezTo>
                <a:cubicBezTo>
                  <a:pt x="2222" y="3038"/>
                  <a:pt x="2064" y="3086"/>
                  <a:pt x="1931" y="3177"/>
                </a:cubicBezTo>
                <a:cubicBezTo>
                  <a:pt x="2031" y="3122"/>
                  <a:pt x="2143" y="3088"/>
                  <a:pt x="2255" y="3088"/>
                </a:cubicBezTo>
                <a:cubicBezTo>
                  <a:pt x="2299" y="3088"/>
                  <a:pt x="2344" y="3088"/>
                  <a:pt x="2389" y="3099"/>
                </a:cubicBezTo>
                <a:cubicBezTo>
                  <a:pt x="2433" y="3099"/>
                  <a:pt x="2489" y="3111"/>
                  <a:pt x="2534" y="3122"/>
                </a:cubicBezTo>
                <a:cubicBezTo>
                  <a:pt x="2712" y="3177"/>
                  <a:pt x="2868" y="3289"/>
                  <a:pt x="2991" y="3423"/>
                </a:cubicBezTo>
                <a:cubicBezTo>
                  <a:pt x="3136" y="3602"/>
                  <a:pt x="3226" y="3825"/>
                  <a:pt x="3237" y="4048"/>
                </a:cubicBezTo>
                <a:cubicBezTo>
                  <a:pt x="3237" y="4316"/>
                  <a:pt x="3147" y="4572"/>
                  <a:pt x="2991" y="4784"/>
                </a:cubicBezTo>
                <a:cubicBezTo>
                  <a:pt x="2765" y="5102"/>
                  <a:pt x="2359" y="5266"/>
                  <a:pt x="1916" y="5266"/>
                </a:cubicBezTo>
                <a:cubicBezTo>
                  <a:pt x="1705" y="5266"/>
                  <a:pt x="1485" y="5228"/>
                  <a:pt x="1273" y="5153"/>
                </a:cubicBezTo>
                <a:cubicBezTo>
                  <a:pt x="1105" y="5097"/>
                  <a:pt x="949" y="5019"/>
                  <a:pt x="804" y="4918"/>
                </a:cubicBezTo>
                <a:cubicBezTo>
                  <a:pt x="670" y="4818"/>
                  <a:pt x="558" y="4684"/>
                  <a:pt x="469" y="4539"/>
                </a:cubicBezTo>
                <a:cubicBezTo>
                  <a:pt x="313" y="4238"/>
                  <a:pt x="291" y="3825"/>
                  <a:pt x="324" y="3423"/>
                </a:cubicBezTo>
                <a:cubicBezTo>
                  <a:pt x="402" y="2620"/>
                  <a:pt x="759" y="1771"/>
                  <a:pt x="1429" y="1236"/>
                </a:cubicBezTo>
                <a:cubicBezTo>
                  <a:pt x="1596" y="1102"/>
                  <a:pt x="1786" y="990"/>
                  <a:pt x="1976" y="890"/>
                </a:cubicBezTo>
                <a:cubicBezTo>
                  <a:pt x="2188" y="801"/>
                  <a:pt x="2389" y="722"/>
                  <a:pt x="2612" y="678"/>
                </a:cubicBezTo>
                <a:cubicBezTo>
                  <a:pt x="2723" y="655"/>
                  <a:pt x="2835" y="622"/>
                  <a:pt x="2935" y="611"/>
                </a:cubicBezTo>
                <a:lnTo>
                  <a:pt x="3103" y="600"/>
                </a:lnTo>
                <a:lnTo>
                  <a:pt x="3293" y="577"/>
                </a:lnTo>
                <a:cubicBezTo>
                  <a:pt x="3404" y="572"/>
                  <a:pt x="3518" y="569"/>
                  <a:pt x="3634" y="569"/>
                </a:cubicBezTo>
                <a:cubicBezTo>
                  <a:pt x="3750" y="569"/>
                  <a:pt x="3867" y="572"/>
                  <a:pt x="3984" y="577"/>
                </a:cubicBezTo>
                <a:cubicBezTo>
                  <a:pt x="4464" y="611"/>
                  <a:pt x="4922" y="689"/>
                  <a:pt x="5379" y="834"/>
                </a:cubicBezTo>
                <a:cubicBezTo>
                  <a:pt x="5837" y="968"/>
                  <a:pt x="6272" y="1169"/>
                  <a:pt x="6674" y="1425"/>
                </a:cubicBezTo>
                <a:cubicBezTo>
                  <a:pt x="7064" y="1682"/>
                  <a:pt x="7422" y="1995"/>
                  <a:pt x="7723" y="2363"/>
                </a:cubicBezTo>
                <a:cubicBezTo>
                  <a:pt x="8024" y="2720"/>
                  <a:pt x="8270" y="3133"/>
                  <a:pt x="8448" y="3568"/>
                </a:cubicBezTo>
                <a:cubicBezTo>
                  <a:pt x="8772" y="4439"/>
                  <a:pt x="8895" y="5365"/>
                  <a:pt x="8805" y="6291"/>
                </a:cubicBezTo>
                <a:cubicBezTo>
                  <a:pt x="8794" y="6403"/>
                  <a:pt x="8783" y="6514"/>
                  <a:pt x="8772" y="6626"/>
                </a:cubicBezTo>
                <a:cubicBezTo>
                  <a:pt x="8761" y="6737"/>
                  <a:pt x="8738" y="6860"/>
                  <a:pt x="8716" y="6972"/>
                </a:cubicBezTo>
                <a:lnTo>
                  <a:pt x="8705" y="7061"/>
                </a:lnTo>
                <a:cubicBezTo>
                  <a:pt x="8705" y="7072"/>
                  <a:pt x="8705" y="7083"/>
                  <a:pt x="8705" y="7094"/>
                </a:cubicBezTo>
                <a:lnTo>
                  <a:pt x="8705" y="7139"/>
                </a:lnTo>
                <a:lnTo>
                  <a:pt x="8671" y="7295"/>
                </a:lnTo>
                <a:cubicBezTo>
                  <a:pt x="8638" y="7407"/>
                  <a:pt x="8627" y="7519"/>
                  <a:pt x="8593" y="7619"/>
                </a:cubicBezTo>
                <a:cubicBezTo>
                  <a:pt x="8493" y="8032"/>
                  <a:pt x="8348" y="8445"/>
                  <a:pt x="8180" y="8835"/>
                </a:cubicBezTo>
                <a:cubicBezTo>
                  <a:pt x="8013" y="9215"/>
                  <a:pt x="7812" y="9572"/>
                  <a:pt x="7589" y="9918"/>
                </a:cubicBezTo>
                <a:cubicBezTo>
                  <a:pt x="7388" y="10241"/>
                  <a:pt x="7165" y="10554"/>
                  <a:pt x="6919" y="10844"/>
                </a:cubicBezTo>
                <a:cubicBezTo>
                  <a:pt x="6484" y="11369"/>
                  <a:pt x="6004" y="11848"/>
                  <a:pt x="5491" y="12295"/>
                </a:cubicBezTo>
                <a:cubicBezTo>
                  <a:pt x="5446" y="12328"/>
                  <a:pt x="5413" y="12373"/>
                  <a:pt x="5368" y="12406"/>
                </a:cubicBezTo>
                <a:lnTo>
                  <a:pt x="5703" y="12406"/>
                </a:lnTo>
                <a:cubicBezTo>
                  <a:pt x="6227" y="11993"/>
                  <a:pt x="6707" y="11547"/>
                  <a:pt x="7154" y="11056"/>
                </a:cubicBezTo>
                <a:cubicBezTo>
                  <a:pt x="7667" y="10487"/>
                  <a:pt x="8113" y="9851"/>
                  <a:pt x="8471" y="9170"/>
                </a:cubicBezTo>
                <a:lnTo>
                  <a:pt x="8471" y="9170"/>
                </a:lnTo>
                <a:cubicBezTo>
                  <a:pt x="8359" y="9304"/>
                  <a:pt x="8247" y="9449"/>
                  <a:pt x="8147" y="9594"/>
                </a:cubicBezTo>
                <a:cubicBezTo>
                  <a:pt x="8046" y="9750"/>
                  <a:pt x="7957" y="9884"/>
                  <a:pt x="7868" y="10029"/>
                </a:cubicBezTo>
                <a:lnTo>
                  <a:pt x="7600" y="10029"/>
                </a:lnTo>
                <a:cubicBezTo>
                  <a:pt x="7701" y="9840"/>
                  <a:pt x="7812" y="9650"/>
                  <a:pt x="7935" y="9460"/>
                </a:cubicBezTo>
                <a:cubicBezTo>
                  <a:pt x="8125" y="9148"/>
                  <a:pt x="8337" y="8858"/>
                  <a:pt x="8571" y="8579"/>
                </a:cubicBezTo>
                <a:cubicBezTo>
                  <a:pt x="8571" y="8489"/>
                  <a:pt x="8593" y="8400"/>
                  <a:pt x="8616" y="8322"/>
                </a:cubicBezTo>
                <a:cubicBezTo>
                  <a:pt x="8738" y="7452"/>
                  <a:pt x="8984" y="6894"/>
                  <a:pt x="9285" y="6514"/>
                </a:cubicBezTo>
                <a:cubicBezTo>
                  <a:pt x="9296" y="6458"/>
                  <a:pt x="9307" y="6391"/>
                  <a:pt x="9319" y="6324"/>
                </a:cubicBezTo>
                <a:cubicBezTo>
                  <a:pt x="9341" y="6112"/>
                  <a:pt x="9352" y="5900"/>
                  <a:pt x="9352" y="5677"/>
                </a:cubicBezTo>
                <a:lnTo>
                  <a:pt x="9352" y="5677"/>
                </a:lnTo>
                <a:cubicBezTo>
                  <a:pt x="9207" y="5833"/>
                  <a:pt x="9084" y="6001"/>
                  <a:pt x="8973" y="6191"/>
                </a:cubicBezTo>
                <a:cubicBezTo>
                  <a:pt x="8950" y="5945"/>
                  <a:pt x="8973" y="5711"/>
                  <a:pt x="9040" y="5476"/>
                </a:cubicBezTo>
                <a:cubicBezTo>
                  <a:pt x="9118" y="5320"/>
                  <a:pt x="9218" y="5186"/>
                  <a:pt x="9330" y="5052"/>
                </a:cubicBezTo>
                <a:cubicBezTo>
                  <a:pt x="9296" y="4528"/>
                  <a:pt x="9196" y="4014"/>
                  <a:pt x="9017" y="3512"/>
                </a:cubicBezTo>
                <a:cubicBezTo>
                  <a:pt x="8995" y="3657"/>
                  <a:pt x="8973" y="3802"/>
                  <a:pt x="8962" y="3947"/>
                </a:cubicBezTo>
                <a:cubicBezTo>
                  <a:pt x="8962" y="3947"/>
                  <a:pt x="8850" y="3858"/>
                  <a:pt x="8772" y="3445"/>
                </a:cubicBezTo>
                <a:cubicBezTo>
                  <a:pt x="8727" y="3256"/>
                  <a:pt x="8716" y="3055"/>
                  <a:pt x="8738" y="2865"/>
                </a:cubicBezTo>
                <a:cubicBezTo>
                  <a:pt x="8582" y="2553"/>
                  <a:pt x="8381" y="2262"/>
                  <a:pt x="8169" y="1995"/>
                </a:cubicBezTo>
                <a:cubicBezTo>
                  <a:pt x="7823" y="1582"/>
                  <a:pt x="7433" y="1225"/>
                  <a:pt x="6986" y="934"/>
                </a:cubicBezTo>
                <a:cubicBezTo>
                  <a:pt x="6607" y="689"/>
                  <a:pt x="6216" y="499"/>
                  <a:pt x="5792" y="354"/>
                </a:cubicBezTo>
                <a:cubicBezTo>
                  <a:pt x="5659" y="410"/>
                  <a:pt x="5513" y="435"/>
                  <a:pt x="5367" y="435"/>
                </a:cubicBezTo>
                <a:cubicBezTo>
                  <a:pt x="5281" y="435"/>
                  <a:pt x="5195" y="427"/>
                  <a:pt x="5112" y="410"/>
                </a:cubicBezTo>
                <a:cubicBezTo>
                  <a:pt x="4933" y="365"/>
                  <a:pt x="4777" y="276"/>
                  <a:pt x="4632" y="176"/>
                </a:cubicBezTo>
                <a:cubicBezTo>
                  <a:pt x="4576" y="131"/>
                  <a:pt x="4531" y="97"/>
                  <a:pt x="4487" y="53"/>
                </a:cubicBezTo>
                <a:cubicBezTo>
                  <a:pt x="4319" y="31"/>
                  <a:pt x="4163" y="19"/>
                  <a:pt x="4007" y="8"/>
                </a:cubicBezTo>
                <a:cubicBezTo>
                  <a:pt x="3900" y="4"/>
                  <a:pt x="3794" y="1"/>
                  <a:pt x="36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13"/>
          <p:cNvSpPr/>
          <p:nvPr/>
        </p:nvSpPr>
        <p:spPr>
          <a:xfrm rot="10800000" flipH="1">
            <a:off x="675928" y="0"/>
            <a:ext cx="677759" cy="468795"/>
          </a:xfrm>
          <a:custGeom>
            <a:avLst/>
            <a:gdLst/>
            <a:ahLst/>
            <a:cxnLst/>
            <a:rect l="l" t="t" r="r" b="b"/>
            <a:pathLst>
              <a:path w="8560" h="5921" extrusionOk="0">
                <a:moveTo>
                  <a:pt x="4428" y="1"/>
                </a:moveTo>
                <a:cubicBezTo>
                  <a:pt x="3888" y="1"/>
                  <a:pt x="3349" y="92"/>
                  <a:pt x="2846" y="263"/>
                </a:cubicBezTo>
                <a:cubicBezTo>
                  <a:pt x="2757" y="408"/>
                  <a:pt x="2701" y="486"/>
                  <a:pt x="2701" y="486"/>
                </a:cubicBezTo>
                <a:cubicBezTo>
                  <a:pt x="2701" y="486"/>
                  <a:pt x="2389" y="608"/>
                  <a:pt x="2121" y="765"/>
                </a:cubicBezTo>
                <a:cubicBezTo>
                  <a:pt x="2177" y="675"/>
                  <a:pt x="2244" y="586"/>
                  <a:pt x="2288" y="486"/>
                </a:cubicBezTo>
                <a:lnTo>
                  <a:pt x="2288" y="486"/>
                </a:lnTo>
                <a:lnTo>
                  <a:pt x="2255" y="497"/>
                </a:lnTo>
                <a:cubicBezTo>
                  <a:pt x="2177" y="530"/>
                  <a:pt x="2098" y="575"/>
                  <a:pt x="2020" y="608"/>
                </a:cubicBezTo>
                <a:lnTo>
                  <a:pt x="1953" y="642"/>
                </a:lnTo>
                <a:lnTo>
                  <a:pt x="1920" y="664"/>
                </a:lnTo>
                <a:lnTo>
                  <a:pt x="1886" y="675"/>
                </a:lnTo>
                <a:lnTo>
                  <a:pt x="1775" y="742"/>
                </a:lnTo>
                <a:cubicBezTo>
                  <a:pt x="1686" y="787"/>
                  <a:pt x="1607" y="832"/>
                  <a:pt x="1529" y="876"/>
                </a:cubicBezTo>
                <a:lnTo>
                  <a:pt x="1518" y="887"/>
                </a:lnTo>
                <a:cubicBezTo>
                  <a:pt x="1429" y="1044"/>
                  <a:pt x="1317" y="1178"/>
                  <a:pt x="1195" y="1311"/>
                </a:cubicBezTo>
                <a:lnTo>
                  <a:pt x="246" y="2182"/>
                </a:lnTo>
                <a:cubicBezTo>
                  <a:pt x="190" y="2305"/>
                  <a:pt x="134" y="2416"/>
                  <a:pt x="79" y="2528"/>
                </a:cubicBezTo>
                <a:cubicBezTo>
                  <a:pt x="56" y="2584"/>
                  <a:pt x="23" y="2639"/>
                  <a:pt x="1" y="2684"/>
                </a:cubicBezTo>
                <a:cubicBezTo>
                  <a:pt x="79" y="2606"/>
                  <a:pt x="146" y="2517"/>
                  <a:pt x="224" y="2427"/>
                </a:cubicBezTo>
                <a:cubicBezTo>
                  <a:pt x="436" y="2193"/>
                  <a:pt x="659" y="1970"/>
                  <a:pt x="904" y="1769"/>
                </a:cubicBezTo>
                <a:cubicBezTo>
                  <a:pt x="1161" y="1557"/>
                  <a:pt x="1429" y="1367"/>
                  <a:pt x="1719" y="1200"/>
                </a:cubicBezTo>
                <a:cubicBezTo>
                  <a:pt x="1797" y="1155"/>
                  <a:pt x="1875" y="1122"/>
                  <a:pt x="1942" y="1077"/>
                </a:cubicBezTo>
                <a:lnTo>
                  <a:pt x="2065" y="1021"/>
                </a:lnTo>
                <a:lnTo>
                  <a:pt x="2087" y="999"/>
                </a:lnTo>
                <a:lnTo>
                  <a:pt x="2121" y="988"/>
                </a:lnTo>
                <a:lnTo>
                  <a:pt x="2177" y="966"/>
                </a:lnTo>
                <a:cubicBezTo>
                  <a:pt x="2255" y="932"/>
                  <a:pt x="2344" y="887"/>
                  <a:pt x="2422" y="854"/>
                </a:cubicBezTo>
                <a:lnTo>
                  <a:pt x="2668" y="754"/>
                </a:lnTo>
                <a:cubicBezTo>
                  <a:pt x="3202" y="549"/>
                  <a:pt x="3766" y="443"/>
                  <a:pt x="4335" y="443"/>
                </a:cubicBezTo>
                <a:cubicBezTo>
                  <a:pt x="4478" y="443"/>
                  <a:pt x="4622" y="450"/>
                  <a:pt x="4766" y="463"/>
                </a:cubicBezTo>
                <a:cubicBezTo>
                  <a:pt x="5123" y="508"/>
                  <a:pt x="5480" y="597"/>
                  <a:pt x="5815" y="742"/>
                </a:cubicBezTo>
                <a:cubicBezTo>
                  <a:pt x="6149" y="887"/>
                  <a:pt x="6451" y="1088"/>
                  <a:pt x="6730" y="1334"/>
                </a:cubicBezTo>
                <a:cubicBezTo>
                  <a:pt x="6998" y="1579"/>
                  <a:pt x="7243" y="1858"/>
                  <a:pt x="7444" y="2171"/>
                </a:cubicBezTo>
                <a:cubicBezTo>
                  <a:pt x="7634" y="2483"/>
                  <a:pt x="7801" y="2818"/>
                  <a:pt x="7913" y="3164"/>
                </a:cubicBezTo>
                <a:cubicBezTo>
                  <a:pt x="7968" y="3331"/>
                  <a:pt x="8013" y="3510"/>
                  <a:pt x="8058" y="3688"/>
                </a:cubicBezTo>
                <a:lnTo>
                  <a:pt x="8080" y="3822"/>
                </a:lnTo>
                <a:lnTo>
                  <a:pt x="8102" y="3945"/>
                </a:lnTo>
                <a:cubicBezTo>
                  <a:pt x="8113" y="4034"/>
                  <a:pt x="8113" y="4124"/>
                  <a:pt x="8125" y="4213"/>
                </a:cubicBezTo>
                <a:cubicBezTo>
                  <a:pt x="8136" y="4380"/>
                  <a:pt x="8125" y="4548"/>
                  <a:pt x="8091" y="4726"/>
                </a:cubicBezTo>
                <a:cubicBezTo>
                  <a:pt x="8069" y="4883"/>
                  <a:pt x="8024" y="5050"/>
                  <a:pt x="7957" y="5206"/>
                </a:cubicBezTo>
                <a:cubicBezTo>
                  <a:pt x="7834" y="5474"/>
                  <a:pt x="7667" y="5719"/>
                  <a:pt x="7455" y="5920"/>
                </a:cubicBezTo>
                <a:lnTo>
                  <a:pt x="7980" y="5920"/>
                </a:lnTo>
                <a:cubicBezTo>
                  <a:pt x="8113" y="5753"/>
                  <a:pt x="8225" y="5563"/>
                  <a:pt x="8325" y="5362"/>
                </a:cubicBezTo>
                <a:cubicBezTo>
                  <a:pt x="8381" y="5228"/>
                  <a:pt x="8437" y="5072"/>
                  <a:pt x="8471" y="4927"/>
                </a:cubicBezTo>
                <a:cubicBezTo>
                  <a:pt x="8459" y="4883"/>
                  <a:pt x="8448" y="4827"/>
                  <a:pt x="8437" y="4782"/>
                </a:cubicBezTo>
                <a:lnTo>
                  <a:pt x="8437" y="4782"/>
                </a:lnTo>
                <a:cubicBezTo>
                  <a:pt x="8437" y="4782"/>
                  <a:pt x="8459" y="4804"/>
                  <a:pt x="8493" y="4860"/>
                </a:cubicBezTo>
                <a:cubicBezTo>
                  <a:pt x="8493" y="4838"/>
                  <a:pt x="8504" y="4816"/>
                  <a:pt x="8504" y="4793"/>
                </a:cubicBezTo>
                <a:cubicBezTo>
                  <a:pt x="8538" y="4592"/>
                  <a:pt x="8560" y="4392"/>
                  <a:pt x="8549" y="4191"/>
                </a:cubicBezTo>
                <a:cubicBezTo>
                  <a:pt x="8549" y="4090"/>
                  <a:pt x="8549" y="3990"/>
                  <a:pt x="8526" y="3889"/>
                </a:cubicBezTo>
                <a:lnTo>
                  <a:pt x="8515" y="3733"/>
                </a:lnTo>
                <a:lnTo>
                  <a:pt x="8482" y="3588"/>
                </a:lnTo>
                <a:cubicBezTo>
                  <a:pt x="8448" y="3432"/>
                  <a:pt x="8404" y="3264"/>
                  <a:pt x="8359" y="3097"/>
                </a:cubicBezTo>
                <a:lnTo>
                  <a:pt x="8303" y="3052"/>
                </a:lnTo>
                <a:lnTo>
                  <a:pt x="8303" y="3052"/>
                </a:lnTo>
                <a:lnTo>
                  <a:pt x="8348" y="3075"/>
                </a:lnTo>
                <a:lnTo>
                  <a:pt x="8325" y="3019"/>
                </a:lnTo>
                <a:cubicBezTo>
                  <a:pt x="8214" y="2651"/>
                  <a:pt x="8047" y="2305"/>
                  <a:pt x="7846" y="1970"/>
                </a:cubicBezTo>
                <a:cubicBezTo>
                  <a:pt x="7768" y="1959"/>
                  <a:pt x="7678" y="1936"/>
                  <a:pt x="7589" y="1936"/>
                </a:cubicBezTo>
                <a:cubicBezTo>
                  <a:pt x="7656" y="1914"/>
                  <a:pt x="7734" y="1903"/>
                  <a:pt x="7801" y="1903"/>
                </a:cubicBezTo>
                <a:cubicBezTo>
                  <a:pt x="7589" y="1568"/>
                  <a:pt x="7321" y="1267"/>
                  <a:pt x="7031" y="999"/>
                </a:cubicBezTo>
                <a:cubicBezTo>
                  <a:pt x="6417" y="441"/>
                  <a:pt x="5636" y="106"/>
                  <a:pt x="4821" y="17"/>
                </a:cubicBezTo>
                <a:cubicBezTo>
                  <a:pt x="4691" y="6"/>
                  <a:pt x="4560" y="1"/>
                  <a:pt x="4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13"/>
          <p:cNvSpPr/>
          <p:nvPr/>
        </p:nvSpPr>
        <p:spPr>
          <a:xfrm rot="10800000" flipH="1">
            <a:off x="1039109" y="1739"/>
            <a:ext cx="146716" cy="127868"/>
          </a:xfrm>
          <a:custGeom>
            <a:avLst/>
            <a:gdLst/>
            <a:ahLst/>
            <a:cxnLst/>
            <a:rect l="l" t="t" r="r" b="b"/>
            <a:pathLst>
              <a:path w="1853" h="1615" extrusionOk="0">
                <a:moveTo>
                  <a:pt x="1826" y="896"/>
                </a:moveTo>
                <a:cubicBezTo>
                  <a:pt x="1824" y="904"/>
                  <a:pt x="1821" y="913"/>
                  <a:pt x="1819" y="922"/>
                </a:cubicBezTo>
                <a:cubicBezTo>
                  <a:pt x="1822" y="913"/>
                  <a:pt x="1824" y="905"/>
                  <a:pt x="1826" y="896"/>
                </a:cubicBezTo>
                <a:close/>
                <a:moveTo>
                  <a:pt x="1030" y="1"/>
                </a:moveTo>
                <a:cubicBezTo>
                  <a:pt x="977" y="1"/>
                  <a:pt x="923" y="6"/>
                  <a:pt x="871" y="18"/>
                </a:cubicBezTo>
                <a:cubicBezTo>
                  <a:pt x="759" y="29"/>
                  <a:pt x="647" y="74"/>
                  <a:pt x="547" y="130"/>
                </a:cubicBezTo>
                <a:cubicBezTo>
                  <a:pt x="446" y="197"/>
                  <a:pt x="357" y="275"/>
                  <a:pt x="268" y="364"/>
                </a:cubicBezTo>
                <a:cubicBezTo>
                  <a:pt x="89" y="576"/>
                  <a:pt x="0" y="844"/>
                  <a:pt x="0" y="1123"/>
                </a:cubicBezTo>
                <a:cubicBezTo>
                  <a:pt x="11" y="1290"/>
                  <a:pt x="34" y="1458"/>
                  <a:pt x="89" y="1614"/>
                </a:cubicBezTo>
                <a:lnTo>
                  <a:pt x="368" y="1614"/>
                </a:lnTo>
                <a:cubicBezTo>
                  <a:pt x="167" y="1223"/>
                  <a:pt x="179" y="766"/>
                  <a:pt x="413" y="487"/>
                </a:cubicBezTo>
                <a:cubicBezTo>
                  <a:pt x="525" y="320"/>
                  <a:pt x="703" y="197"/>
                  <a:pt x="904" y="152"/>
                </a:cubicBezTo>
                <a:cubicBezTo>
                  <a:pt x="963" y="136"/>
                  <a:pt x="1024" y="129"/>
                  <a:pt x="1085" y="129"/>
                </a:cubicBezTo>
                <a:cubicBezTo>
                  <a:pt x="1196" y="129"/>
                  <a:pt x="1309" y="154"/>
                  <a:pt x="1417" y="197"/>
                </a:cubicBezTo>
                <a:cubicBezTo>
                  <a:pt x="1540" y="264"/>
                  <a:pt x="1652" y="353"/>
                  <a:pt x="1730" y="476"/>
                </a:cubicBezTo>
                <a:cubicBezTo>
                  <a:pt x="1752" y="509"/>
                  <a:pt x="1774" y="543"/>
                  <a:pt x="1786" y="576"/>
                </a:cubicBezTo>
                <a:cubicBezTo>
                  <a:pt x="1797" y="610"/>
                  <a:pt x="1808" y="643"/>
                  <a:pt x="1819" y="677"/>
                </a:cubicBezTo>
                <a:cubicBezTo>
                  <a:pt x="1839" y="746"/>
                  <a:pt x="1841" y="824"/>
                  <a:pt x="1826" y="896"/>
                </a:cubicBezTo>
                <a:lnTo>
                  <a:pt x="1826" y="896"/>
                </a:lnTo>
                <a:cubicBezTo>
                  <a:pt x="1835" y="860"/>
                  <a:pt x="1844" y="824"/>
                  <a:pt x="1853" y="788"/>
                </a:cubicBezTo>
                <a:cubicBezTo>
                  <a:pt x="1853" y="665"/>
                  <a:pt x="1830" y="554"/>
                  <a:pt x="1786" y="453"/>
                </a:cubicBezTo>
                <a:cubicBezTo>
                  <a:pt x="1707" y="308"/>
                  <a:pt x="1596" y="186"/>
                  <a:pt x="1451" y="119"/>
                </a:cubicBezTo>
                <a:cubicBezTo>
                  <a:pt x="1327" y="45"/>
                  <a:pt x="1180" y="1"/>
                  <a:pt x="103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13"/>
          <p:cNvSpPr/>
          <p:nvPr/>
        </p:nvSpPr>
        <p:spPr>
          <a:xfrm rot="10800000" flipH="1">
            <a:off x="607044" y="188198"/>
            <a:ext cx="88441" cy="114962"/>
          </a:xfrm>
          <a:custGeom>
            <a:avLst/>
            <a:gdLst/>
            <a:ahLst/>
            <a:cxnLst/>
            <a:rect l="l" t="t" r="r" b="b"/>
            <a:pathLst>
              <a:path w="1117" h="1452" extrusionOk="0">
                <a:moveTo>
                  <a:pt x="971" y="1"/>
                </a:moveTo>
                <a:cubicBezTo>
                  <a:pt x="737" y="280"/>
                  <a:pt x="525" y="570"/>
                  <a:pt x="335" y="882"/>
                </a:cubicBezTo>
                <a:cubicBezTo>
                  <a:pt x="212" y="1072"/>
                  <a:pt x="101" y="1262"/>
                  <a:pt x="0" y="1451"/>
                </a:cubicBezTo>
                <a:lnTo>
                  <a:pt x="268" y="1451"/>
                </a:lnTo>
                <a:cubicBezTo>
                  <a:pt x="357" y="1306"/>
                  <a:pt x="446" y="1161"/>
                  <a:pt x="547" y="1016"/>
                </a:cubicBezTo>
                <a:cubicBezTo>
                  <a:pt x="647" y="882"/>
                  <a:pt x="759" y="726"/>
                  <a:pt x="871" y="592"/>
                </a:cubicBezTo>
                <a:cubicBezTo>
                  <a:pt x="904" y="536"/>
                  <a:pt x="926" y="481"/>
                  <a:pt x="949" y="425"/>
                </a:cubicBezTo>
                <a:cubicBezTo>
                  <a:pt x="1004" y="313"/>
                  <a:pt x="1060" y="202"/>
                  <a:pt x="1116" y="79"/>
                </a:cubicBezTo>
                <a:lnTo>
                  <a:pt x="1116" y="79"/>
                </a:lnTo>
                <a:lnTo>
                  <a:pt x="1016" y="168"/>
                </a:lnTo>
                <a:cubicBezTo>
                  <a:pt x="982" y="123"/>
                  <a:pt x="971" y="56"/>
                  <a:pt x="9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13"/>
          <p:cNvSpPr/>
          <p:nvPr/>
        </p:nvSpPr>
        <p:spPr>
          <a:xfrm rot="10800000" flipH="1">
            <a:off x="1104746" y="27629"/>
            <a:ext cx="78465" cy="77275"/>
          </a:xfrm>
          <a:custGeom>
            <a:avLst/>
            <a:gdLst/>
            <a:ahLst/>
            <a:cxnLst/>
            <a:rect l="l" t="t" r="r" b="b"/>
            <a:pathLst>
              <a:path w="991" h="976" extrusionOk="0">
                <a:moveTo>
                  <a:pt x="533" y="0"/>
                </a:moveTo>
                <a:cubicBezTo>
                  <a:pt x="266" y="0"/>
                  <a:pt x="0" y="212"/>
                  <a:pt x="42" y="543"/>
                </a:cubicBezTo>
                <a:cubicBezTo>
                  <a:pt x="71" y="826"/>
                  <a:pt x="297" y="976"/>
                  <a:pt x="524" y="976"/>
                </a:cubicBezTo>
                <a:cubicBezTo>
                  <a:pt x="725" y="976"/>
                  <a:pt x="927" y="857"/>
                  <a:pt x="990" y="610"/>
                </a:cubicBezTo>
                <a:lnTo>
                  <a:pt x="990" y="610"/>
                </a:lnTo>
                <a:cubicBezTo>
                  <a:pt x="979" y="632"/>
                  <a:pt x="979" y="655"/>
                  <a:pt x="968" y="677"/>
                </a:cubicBezTo>
                <a:cubicBezTo>
                  <a:pt x="945" y="722"/>
                  <a:pt x="934" y="744"/>
                  <a:pt x="934" y="744"/>
                </a:cubicBezTo>
                <a:cubicBezTo>
                  <a:pt x="934" y="744"/>
                  <a:pt x="945" y="722"/>
                  <a:pt x="957" y="677"/>
                </a:cubicBezTo>
                <a:cubicBezTo>
                  <a:pt x="979" y="610"/>
                  <a:pt x="990" y="543"/>
                  <a:pt x="990" y="476"/>
                </a:cubicBezTo>
                <a:cubicBezTo>
                  <a:pt x="990" y="409"/>
                  <a:pt x="979" y="331"/>
                  <a:pt x="957" y="264"/>
                </a:cubicBezTo>
                <a:cubicBezTo>
                  <a:pt x="863" y="81"/>
                  <a:pt x="698" y="0"/>
                  <a:pt x="53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13"/>
          <p:cNvSpPr/>
          <p:nvPr/>
        </p:nvSpPr>
        <p:spPr>
          <a:xfrm rot="10800000" flipH="1">
            <a:off x="1178697" y="45918"/>
            <a:ext cx="6255" cy="38083"/>
          </a:xfrm>
          <a:custGeom>
            <a:avLst/>
            <a:gdLst/>
            <a:ahLst/>
            <a:cxnLst/>
            <a:rect l="l" t="t" r="r" b="b"/>
            <a:pathLst>
              <a:path w="79" h="481" extrusionOk="0">
                <a:moveTo>
                  <a:pt x="23" y="0"/>
                </a:moveTo>
                <a:lnTo>
                  <a:pt x="23" y="0"/>
                </a:lnTo>
                <a:cubicBezTo>
                  <a:pt x="45" y="67"/>
                  <a:pt x="56" y="145"/>
                  <a:pt x="56" y="212"/>
                </a:cubicBezTo>
                <a:cubicBezTo>
                  <a:pt x="56" y="279"/>
                  <a:pt x="45" y="346"/>
                  <a:pt x="23" y="413"/>
                </a:cubicBezTo>
                <a:cubicBezTo>
                  <a:pt x="11" y="458"/>
                  <a:pt x="0" y="480"/>
                  <a:pt x="0" y="480"/>
                </a:cubicBezTo>
                <a:cubicBezTo>
                  <a:pt x="0" y="480"/>
                  <a:pt x="11" y="458"/>
                  <a:pt x="34" y="413"/>
                </a:cubicBezTo>
                <a:cubicBezTo>
                  <a:pt x="45" y="402"/>
                  <a:pt x="45" y="368"/>
                  <a:pt x="56" y="346"/>
                </a:cubicBezTo>
                <a:cubicBezTo>
                  <a:pt x="78" y="268"/>
                  <a:pt x="78" y="179"/>
                  <a:pt x="56" y="101"/>
                </a:cubicBezTo>
                <a:cubicBezTo>
                  <a:pt x="45" y="67"/>
                  <a:pt x="34" y="34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13"/>
          <p:cNvSpPr/>
          <p:nvPr/>
        </p:nvSpPr>
        <p:spPr>
          <a:xfrm rot="10800000" flipH="1">
            <a:off x="319872" y="870"/>
            <a:ext cx="176803" cy="313691"/>
          </a:xfrm>
          <a:custGeom>
            <a:avLst/>
            <a:gdLst/>
            <a:ahLst/>
            <a:cxnLst/>
            <a:rect l="l" t="t" r="r" b="b"/>
            <a:pathLst>
              <a:path w="2233" h="3962" extrusionOk="0">
                <a:moveTo>
                  <a:pt x="449" y="0"/>
                </a:moveTo>
                <a:cubicBezTo>
                  <a:pt x="294" y="0"/>
                  <a:pt x="142" y="13"/>
                  <a:pt x="0" y="33"/>
                </a:cubicBezTo>
                <a:cubicBezTo>
                  <a:pt x="279" y="926"/>
                  <a:pt x="1451" y="2499"/>
                  <a:pt x="692" y="3850"/>
                </a:cubicBezTo>
                <a:cubicBezTo>
                  <a:pt x="1172" y="3292"/>
                  <a:pt x="1763" y="1495"/>
                  <a:pt x="915" y="859"/>
                </a:cubicBezTo>
                <a:lnTo>
                  <a:pt x="915" y="859"/>
                </a:lnTo>
                <a:cubicBezTo>
                  <a:pt x="1395" y="982"/>
                  <a:pt x="2221" y="1841"/>
                  <a:pt x="1005" y="3961"/>
                </a:cubicBezTo>
                <a:lnTo>
                  <a:pt x="1094" y="3961"/>
                </a:lnTo>
                <a:cubicBezTo>
                  <a:pt x="1473" y="3582"/>
                  <a:pt x="2232" y="2656"/>
                  <a:pt x="2109" y="1517"/>
                </a:cubicBezTo>
                <a:cubicBezTo>
                  <a:pt x="1972" y="286"/>
                  <a:pt x="1175" y="0"/>
                  <a:pt x="44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13"/>
          <p:cNvSpPr/>
          <p:nvPr/>
        </p:nvSpPr>
        <p:spPr>
          <a:xfrm rot="10800000" flipH="1">
            <a:off x="416150" y="111320"/>
            <a:ext cx="179416" cy="328576"/>
          </a:xfrm>
          <a:custGeom>
            <a:avLst/>
            <a:gdLst/>
            <a:ahLst/>
            <a:cxnLst/>
            <a:rect l="l" t="t" r="r" b="b"/>
            <a:pathLst>
              <a:path w="2266" h="4150" extrusionOk="0">
                <a:moveTo>
                  <a:pt x="619" y="1"/>
                </a:moveTo>
                <a:cubicBezTo>
                  <a:pt x="466" y="1"/>
                  <a:pt x="343" y="38"/>
                  <a:pt x="280" y="110"/>
                </a:cubicBezTo>
                <a:cubicBezTo>
                  <a:pt x="1" y="422"/>
                  <a:pt x="101" y="723"/>
                  <a:pt x="782" y="1583"/>
                </a:cubicBezTo>
                <a:cubicBezTo>
                  <a:pt x="1463" y="2442"/>
                  <a:pt x="1005" y="4149"/>
                  <a:pt x="1005" y="4149"/>
                </a:cubicBezTo>
                <a:cubicBezTo>
                  <a:pt x="1708" y="3245"/>
                  <a:pt x="1384" y="1650"/>
                  <a:pt x="1105" y="1025"/>
                </a:cubicBezTo>
                <a:lnTo>
                  <a:pt x="1105" y="1025"/>
                </a:lnTo>
                <a:cubicBezTo>
                  <a:pt x="2065" y="1460"/>
                  <a:pt x="1820" y="2732"/>
                  <a:pt x="1608" y="3491"/>
                </a:cubicBezTo>
                <a:cubicBezTo>
                  <a:pt x="1797" y="3335"/>
                  <a:pt x="2266" y="2654"/>
                  <a:pt x="2121" y="1449"/>
                </a:cubicBezTo>
                <a:cubicBezTo>
                  <a:pt x="2009" y="432"/>
                  <a:pt x="1139" y="1"/>
                  <a:pt x="61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13"/>
          <p:cNvSpPr/>
          <p:nvPr/>
        </p:nvSpPr>
        <p:spPr>
          <a:xfrm rot="10800000" flipH="1">
            <a:off x="387884" y="228817"/>
            <a:ext cx="269362" cy="344332"/>
          </a:xfrm>
          <a:custGeom>
            <a:avLst/>
            <a:gdLst/>
            <a:ahLst/>
            <a:cxnLst/>
            <a:rect l="l" t="t" r="r" b="b"/>
            <a:pathLst>
              <a:path w="3402" h="4349" extrusionOk="0">
                <a:moveTo>
                  <a:pt x="989" y="1"/>
                </a:moveTo>
                <a:cubicBezTo>
                  <a:pt x="952" y="1"/>
                  <a:pt x="917" y="3"/>
                  <a:pt x="882" y="7"/>
                </a:cubicBezTo>
                <a:cubicBezTo>
                  <a:pt x="1" y="119"/>
                  <a:pt x="45" y="844"/>
                  <a:pt x="380" y="1056"/>
                </a:cubicBezTo>
                <a:cubicBezTo>
                  <a:pt x="726" y="1268"/>
                  <a:pt x="1496" y="1302"/>
                  <a:pt x="1942" y="1737"/>
                </a:cubicBezTo>
                <a:cubicBezTo>
                  <a:pt x="2947" y="2685"/>
                  <a:pt x="2668" y="3969"/>
                  <a:pt x="2545" y="4348"/>
                </a:cubicBezTo>
                <a:cubicBezTo>
                  <a:pt x="3147" y="2529"/>
                  <a:pt x="2299" y="1491"/>
                  <a:pt x="1641" y="844"/>
                </a:cubicBezTo>
                <a:lnTo>
                  <a:pt x="1641" y="844"/>
                </a:lnTo>
                <a:cubicBezTo>
                  <a:pt x="2813" y="1089"/>
                  <a:pt x="3014" y="2685"/>
                  <a:pt x="3069" y="3522"/>
                </a:cubicBezTo>
                <a:cubicBezTo>
                  <a:pt x="3402" y="1323"/>
                  <a:pt x="1899" y="1"/>
                  <a:pt x="98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13"/>
          <p:cNvSpPr/>
          <p:nvPr/>
        </p:nvSpPr>
        <p:spPr>
          <a:xfrm rot="10800000" flipH="1">
            <a:off x="585825" y="219154"/>
            <a:ext cx="3563" cy="9739"/>
          </a:xfrm>
          <a:custGeom>
            <a:avLst/>
            <a:gdLst/>
            <a:ahLst/>
            <a:cxnLst/>
            <a:rect l="l" t="t" r="r" b="b"/>
            <a:pathLst>
              <a:path w="45" h="123" extrusionOk="0">
                <a:moveTo>
                  <a:pt x="45" y="0"/>
                </a:moveTo>
                <a:lnTo>
                  <a:pt x="45" y="0"/>
                </a:lnTo>
                <a:cubicBezTo>
                  <a:pt x="41" y="15"/>
                  <a:pt x="38" y="28"/>
                  <a:pt x="34" y="40"/>
                </a:cubicBezTo>
                <a:lnTo>
                  <a:pt x="34" y="40"/>
                </a:lnTo>
                <a:cubicBezTo>
                  <a:pt x="38" y="27"/>
                  <a:pt x="41" y="14"/>
                  <a:pt x="45" y="0"/>
                </a:cubicBezTo>
                <a:close/>
                <a:moveTo>
                  <a:pt x="34" y="40"/>
                </a:moveTo>
                <a:lnTo>
                  <a:pt x="34" y="40"/>
                </a:lnTo>
                <a:cubicBezTo>
                  <a:pt x="26" y="67"/>
                  <a:pt x="16" y="92"/>
                  <a:pt x="0" y="123"/>
                </a:cubicBezTo>
                <a:cubicBezTo>
                  <a:pt x="0" y="123"/>
                  <a:pt x="16" y="99"/>
                  <a:pt x="34" y="4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13"/>
          <p:cNvSpPr/>
          <p:nvPr/>
        </p:nvSpPr>
        <p:spPr>
          <a:xfrm rot="10800000" flipH="1">
            <a:off x="649404" y="341085"/>
            <a:ext cx="79" cy="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13"/>
          <p:cNvSpPr/>
          <p:nvPr/>
        </p:nvSpPr>
        <p:spPr>
          <a:xfrm rot="10800000" flipH="1">
            <a:off x="344813" y="341088"/>
            <a:ext cx="344422" cy="375527"/>
          </a:xfrm>
          <a:custGeom>
            <a:avLst/>
            <a:gdLst/>
            <a:ahLst/>
            <a:cxnLst/>
            <a:rect l="l" t="t" r="r" b="b"/>
            <a:pathLst>
              <a:path w="4350" h="4743" extrusionOk="0">
                <a:moveTo>
                  <a:pt x="1372" y="1"/>
                </a:moveTo>
                <a:cubicBezTo>
                  <a:pt x="536" y="1"/>
                  <a:pt x="0" y="625"/>
                  <a:pt x="243" y="1004"/>
                </a:cubicBezTo>
                <a:cubicBezTo>
                  <a:pt x="522" y="1428"/>
                  <a:pt x="1270" y="1395"/>
                  <a:pt x="2185" y="1707"/>
                </a:cubicBezTo>
                <a:cubicBezTo>
                  <a:pt x="3848" y="2344"/>
                  <a:pt x="3848" y="4475"/>
                  <a:pt x="3848" y="4743"/>
                </a:cubicBezTo>
                <a:cubicBezTo>
                  <a:pt x="3948" y="2399"/>
                  <a:pt x="2709" y="1395"/>
                  <a:pt x="2230" y="960"/>
                </a:cubicBezTo>
                <a:lnTo>
                  <a:pt x="2230" y="960"/>
                </a:lnTo>
                <a:cubicBezTo>
                  <a:pt x="3993" y="1998"/>
                  <a:pt x="4104" y="3549"/>
                  <a:pt x="4149" y="4051"/>
                </a:cubicBezTo>
                <a:cubicBezTo>
                  <a:pt x="4350" y="2076"/>
                  <a:pt x="2810" y="279"/>
                  <a:pt x="1761" y="45"/>
                </a:cubicBezTo>
                <a:cubicBezTo>
                  <a:pt x="1626" y="14"/>
                  <a:pt x="1495" y="1"/>
                  <a:pt x="137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13"/>
          <p:cNvSpPr/>
          <p:nvPr/>
        </p:nvSpPr>
        <p:spPr>
          <a:xfrm rot="10800000" flipH="1">
            <a:off x="592872" y="95404"/>
            <a:ext cx="277517" cy="129134"/>
          </a:xfrm>
          <a:custGeom>
            <a:avLst/>
            <a:gdLst/>
            <a:ahLst/>
            <a:cxnLst/>
            <a:rect l="l" t="t" r="r" b="b"/>
            <a:pathLst>
              <a:path w="3505" h="1631" extrusionOk="0">
                <a:moveTo>
                  <a:pt x="2065" y="1"/>
                </a:moveTo>
                <a:cubicBezTo>
                  <a:pt x="815" y="1"/>
                  <a:pt x="1" y="1228"/>
                  <a:pt x="1" y="1228"/>
                </a:cubicBezTo>
                <a:cubicBezTo>
                  <a:pt x="791" y="631"/>
                  <a:pt x="1393" y="433"/>
                  <a:pt x="1827" y="433"/>
                </a:cubicBezTo>
                <a:cubicBezTo>
                  <a:pt x="2349" y="433"/>
                  <a:pt x="2628" y="719"/>
                  <a:pt x="2701" y="938"/>
                </a:cubicBezTo>
                <a:cubicBezTo>
                  <a:pt x="2522" y="742"/>
                  <a:pt x="2265" y="665"/>
                  <a:pt x="1982" y="665"/>
                </a:cubicBezTo>
                <a:cubicBezTo>
                  <a:pt x="1335" y="665"/>
                  <a:pt x="552" y="1070"/>
                  <a:pt x="257" y="1373"/>
                </a:cubicBezTo>
                <a:cubicBezTo>
                  <a:pt x="569" y="1154"/>
                  <a:pt x="913" y="1075"/>
                  <a:pt x="1261" y="1075"/>
                </a:cubicBezTo>
                <a:cubicBezTo>
                  <a:pt x="2085" y="1075"/>
                  <a:pt x="2938" y="1520"/>
                  <a:pt x="3471" y="1630"/>
                </a:cubicBezTo>
                <a:cubicBezTo>
                  <a:pt x="3505" y="949"/>
                  <a:pt x="3326" y="12"/>
                  <a:pt x="206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13"/>
          <p:cNvSpPr/>
          <p:nvPr/>
        </p:nvSpPr>
        <p:spPr>
          <a:xfrm rot="10800000" flipH="1">
            <a:off x="687408" y="192156"/>
            <a:ext cx="288127" cy="123355"/>
          </a:xfrm>
          <a:custGeom>
            <a:avLst/>
            <a:gdLst/>
            <a:ahLst/>
            <a:cxnLst/>
            <a:rect l="l" t="t" r="r" b="b"/>
            <a:pathLst>
              <a:path w="3639" h="1558" extrusionOk="0">
                <a:moveTo>
                  <a:pt x="2105" y="0"/>
                </a:moveTo>
                <a:cubicBezTo>
                  <a:pt x="1115" y="0"/>
                  <a:pt x="602" y="427"/>
                  <a:pt x="492" y="603"/>
                </a:cubicBezTo>
                <a:cubicBezTo>
                  <a:pt x="817" y="473"/>
                  <a:pt x="1258" y="324"/>
                  <a:pt x="1667" y="324"/>
                </a:cubicBezTo>
                <a:cubicBezTo>
                  <a:pt x="2030" y="324"/>
                  <a:pt x="2369" y="441"/>
                  <a:pt x="2578" y="793"/>
                </a:cubicBezTo>
                <a:cubicBezTo>
                  <a:pt x="2349" y="721"/>
                  <a:pt x="1969" y="656"/>
                  <a:pt x="1556" y="656"/>
                </a:cubicBezTo>
                <a:cubicBezTo>
                  <a:pt x="1003" y="656"/>
                  <a:pt x="390" y="773"/>
                  <a:pt x="1" y="1150"/>
                </a:cubicBezTo>
                <a:cubicBezTo>
                  <a:pt x="1" y="1150"/>
                  <a:pt x="637" y="906"/>
                  <a:pt x="1287" y="906"/>
                </a:cubicBezTo>
                <a:cubicBezTo>
                  <a:pt x="1591" y="906"/>
                  <a:pt x="1898" y="960"/>
                  <a:pt x="2143" y="1116"/>
                </a:cubicBezTo>
                <a:cubicBezTo>
                  <a:pt x="2619" y="1420"/>
                  <a:pt x="2899" y="1557"/>
                  <a:pt x="3098" y="1557"/>
                </a:cubicBezTo>
                <a:cubicBezTo>
                  <a:pt x="3222" y="1557"/>
                  <a:pt x="3315" y="1505"/>
                  <a:pt x="3404" y="1407"/>
                </a:cubicBezTo>
                <a:cubicBezTo>
                  <a:pt x="3639" y="1150"/>
                  <a:pt x="3248" y="12"/>
                  <a:pt x="2143" y="0"/>
                </a:cubicBezTo>
                <a:cubicBezTo>
                  <a:pt x="2130" y="0"/>
                  <a:pt x="2118" y="0"/>
                  <a:pt x="210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13"/>
          <p:cNvSpPr/>
          <p:nvPr/>
        </p:nvSpPr>
        <p:spPr>
          <a:xfrm rot="10800000" flipH="1">
            <a:off x="768722" y="308385"/>
            <a:ext cx="7126" cy="3563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90" y="0"/>
                </a:moveTo>
                <a:lnTo>
                  <a:pt x="0" y="45"/>
                </a:lnTo>
                <a:cubicBezTo>
                  <a:pt x="0" y="45"/>
                  <a:pt x="34" y="34"/>
                  <a:pt x="9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13"/>
          <p:cNvSpPr/>
          <p:nvPr/>
        </p:nvSpPr>
        <p:spPr>
          <a:xfrm rot="10800000" flipH="1">
            <a:off x="775769" y="180281"/>
            <a:ext cx="296836" cy="180044"/>
          </a:xfrm>
          <a:custGeom>
            <a:avLst/>
            <a:gdLst/>
            <a:ahLst/>
            <a:cxnLst/>
            <a:rect l="l" t="t" r="r" b="b"/>
            <a:pathLst>
              <a:path w="3749" h="2274" extrusionOk="0">
                <a:moveTo>
                  <a:pt x="1468" y="1"/>
                </a:moveTo>
                <a:cubicBezTo>
                  <a:pt x="1211" y="1"/>
                  <a:pt x="937" y="34"/>
                  <a:pt x="648" y="109"/>
                </a:cubicBezTo>
                <a:cubicBezTo>
                  <a:pt x="728" y="106"/>
                  <a:pt x="818" y="104"/>
                  <a:pt x="913" y="104"/>
                </a:cubicBezTo>
                <a:cubicBezTo>
                  <a:pt x="1637" y="104"/>
                  <a:pt x="2714" y="219"/>
                  <a:pt x="2980" y="1057"/>
                </a:cubicBezTo>
                <a:cubicBezTo>
                  <a:pt x="2573" y="720"/>
                  <a:pt x="2008" y="324"/>
                  <a:pt x="1219" y="324"/>
                </a:cubicBezTo>
                <a:cubicBezTo>
                  <a:pt x="861" y="324"/>
                  <a:pt x="457" y="406"/>
                  <a:pt x="1" y="611"/>
                </a:cubicBezTo>
                <a:cubicBezTo>
                  <a:pt x="164" y="547"/>
                  <a:pt x="525" y="418"/>
                  <a:pt x="958" y="418"/>
                </a:cubicBezTo>
                <a:cubicBezTo>
                  <a:pt x="1350" y="418"/>
                  <a:pt x="1802" y="524"/>
                  <a:pt x="2221" y="879"/>
                </a:cubicBezTo>
                <a:cubicBezTo>
                  <a:pt x="2623" y="1214"/>
                  <a:pt x="2712" y="1850"/>
                  <a:pt x="2913" y="2118"/>
                </a:cubicBezTo>
                <a:cubicBezTo>
                  <a:pt x="2986" y="2215"/>
                  <a:pt x="3113" y="2274"/>
                  <a:pt x="3246" y="2274"/>
                </a:cubicBezTo>
                <a:cubicBezTo>
                  <a:pt x="3480" y="2274"/>
                  <a:pt x="3732" y="2092"/>
                  <a:pt x="3739" y="1615"/>
                </a:cubicBezTo>
                <a:cubicBezTo>
                  <a:pt x="3748" y="975"/>
                  <a:pt x="2860" y="1"/>
                  <a:pt x="146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13"/>
          <p:cNvSpPr/>
          <p:nvPr/>
        </p:nvSpPr>
        <p:spPr>
          <a:xfrm rot="10800000" flipH="1">
            <a:off x="862388" y="371092"/>
            <a:ext cx="6255" cy="79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78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3"/>
          <p:cNvSpPr/>
          <p:nvPr/>
        </p:nvSpPr>
        <p:spPr>
          <a:xfrm rot="10800000" flipH="1">
            <a:off x="868564" y="159141"/>
            <a:ext cx="336821" cy="241405"/>
          </a:xfrm>
          <a:custGeom>
            <a:avLst/>
            <a:gdLst/>
            <a:ahLst/>
            <a:cxnLst/>
            <a:rect l="l" t="t" r="r" b="b"/>
            <a:pathLst>
              <a:path w="4254" h="3049" extrusionOk="0">
                <a:moveTo>
                  <a:pt x="1083" y="1"/>
                </a:moveTo>
                <a:cubicBezTo>
                  <a:pt x="887" y="1"/>
                  <a:pt x="689" y="19"/>
                  <a:pt x="491" y="59"/>
                </a:cubicBezTo>
                <a:cubicBezTo>
                  <a:pt x="546" y="56"/>
                  <a:pt x="601" y="55"/>
                  <a:pt x="656" y="55"/>
                </a:cubicBezTo>
                <a:cubicBezTo>
                  <a:pt x="1667" y="55"/>
                  <a:pt x="2621" y="539"/>
                  <a:pt x="3203" y="1376"/>
                </a:cubicBezTo>
                <a:cubicBezTo>
                  <a:pt x="2859" y="1071"/>
                  <a:pt x="2110" y="327"/>
                  <a:pt x="643" y="327"/>
                </a:cubicBezTo>
                <a:cubicBezTo>
                  <a:pt x="442" y="327"/>
                  <a:pt x="228" y="341"/>
                  <a:pt x="0" y="371"/>
                </a:cubicBezTo>
                <a:cubicBezTo>
                  <a:pt x="79" y="362"/>
                  <a:pt x="211" y="351"/>
                  <a:pt x="375" y="351"/>
                </a:cubicBezTo>
                <a:cubicBezTo>
                  <a:pt x="998" y="351"/>
                  <a:pt x="2095" y="507"/>
                  <a:pt x="2589" y="1487"/>
                </a:cubicBezTo>
                <a:cubicBezTo>
                  <a:pt x="2935" y="2213"/>
                  <a:pt x="2969" y="2826"/>
                  <a:pt x="3337" y="3016"/>
                </a:cubicBezTo>
                <a:cubicBezTo>
                  <a:pt x="3380" y="3038"/>
                  <a:pt x="3426" y="3048"/>
                  <a:pt x="3473" y="3048"/>
                </a:cubicBezTo>
                <a:cubicBezTo>
                  <a:pt x="3835" y="3048"/>
                  <a:pt x="4254" y="2428"/>
                  <a:pt x="4007" y="1677"/>
                </a:cubicBezTo>
                <a:cubicBezTo>
                  <a:pt x="3752" y="933"/>
                  <a:pt x="2476" y="1"/>
                  <a:pt x="108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13"/>
          <p:cNvSpPr/>
          <p:nvPr/>
        </p:nvSpPr>
        <p:spPr>
          <a:xfrm rot="10800000" flipH="1">
            <a:off x="930400" y="450586"/>
            <a:ext cx="276646" cy="128264"/>
          </a:xfrm>
          <a:custGeom>
            <a:avLst/>
            <a:gdLst/>
            <a:ahLst/>
            <a:cxnLst/>
            <a:rect l="l" t="t" r="r" b="b"/>
            <a:pathLst>
              <a:path w="3494" h="1620" extrusionOk="0">
                <a:moveTo>
                  <a:pt x="2065" y="1"/>
                </a:moveTo>
                <a:cubicBezTo>
                  <a:pt x="804" y="1"/>
                  <a:pt x="0" y="1217"/>
                  <a:pt x="0" y="1217"/>
                </a:cubicBezTo>
                <a:cubicBezTo>
                  <a:pt x="791" y="619"/>
                  <a:pt x="1390" y="422"/>
                  <a:pt x="1823" y="422"/>
                </a:cubicBezTo>
                <a:cubicBezTo>
                  <a:pt x="2343" y="422"/>
                  <a:pt x="2622" y="708"/>
                  <a:pt x="2701" y="927"/>
                </a:cubicBezTo>
                <a:cubicBezTo>
                  <a:pt x="2522" y="731"/>
                  <a:pt x="2265" y="654"/>
                  <a:pt x="1982" y="654"/>
                </a:cubicBezTo>
                <a:cubicBezTo>
                  <a:pt x="1330" y="654"/>
                  <a:pt x="542" y="1062"/>
                  <a:pt x="246" y="1374"/>
                </a:cubicBezTo>
                <a:cubicBezTo>
                  <a:pt x="564" y="1149"/>
                  <a:pt x="913" y="1067"/>
                  <a:pt x="1266" y="1067"/>
                </a:cubicBezTo>
                <a:cubicBezTo>
                  <a:pt x="2088" y="1067"/>
                  <a:pt x="2932" y="1510"/>
                  <a:pt x="3471" y="1619"/>
                </a:cubicBezTo>
                <a:cubicBezTo>
                  <a:pt x="3493" y="938"/>
                  <a:pt x="3315" y="1"/>
                  <a:pt x="206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13"/>
          <p:cNvSpPr/>
          <p:nvPr/>
        </p:nvSpPr>
        <p:spPr>
          <a:xfrm rot="10800000" flipH="1">
            <a:off x="942752" y="508937"/>
            <a:ext cx="4513" cy="7126"/>
          </a:xfrm>
          <a:custGeom>
            <a:avLst/>
            <a:gdLst/>
            <a:ahLst/>
            <a:cxnLst/>
            <a:rect l="l" t="t" r="r" b="b"/>
            <a:pathLst>
              <a:path w="57" h="90" extrusionOk="0">
                <a:moveTo>
                  <a:pt x="56" y="0"/>
                </a:moveTo>
                <a:lnTo>
                  <a:pt x="1" y="90"/>
                </a:lnTo>
                <a:cubicBezTo>
                  <a:pt x="1" y="90"/>
                  <a:pt x="23" y="56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13"/>
          <p:cNvSpPr/>
          <p:nvPr/>
        </p:nvSpPr>
        <p:spPr>
          <a:xfrm rot="10800000" flipH="1">
            <a:off x="947186" y="515985"/>
            <a:ext cx="315760" cy="150353"/>
          </a:xfrm>
          <a:custGeom>
            <a:avLst/>
            <a:gdLst/>
            <a:ahLst/>
            <a:cxnLst/>
            <a:rect l="l" t="t" r="r" b="b"/>
            <a:pathLst>
              <a:path w="3988" h="1899" extrusionOk="0">
                <a:moveTo>
                  <a:pt x="2378" y="0"/>
                </a:moveTo>
                <a:cubicBezTo>
                  <a:pt x="1699" y="0"/>
                  <a:pt x="877" y="295"/>
                  <a:pt x="213" y="1106"/>
                </a:cubicBezTo>
                <a:cubicBezTo>
                  <a:pt x="619" y="791"/>
                  <a:pt x="1327" y="279"/>
                  <a:pt x="1993" y="279"/>
                </a:cubicBezTo>
                <a:cubicBezTo>
                  <a:pt x="2224" y="279"/>
                  <a:pt x="2450" y="340"/>
                  <a:pt x="2656" y="492"/>
                </a:cubicBezTo>
                <a:cubicBezTo>
                  <a:pt x="2561" y="487"/>
                  <a:pt x="2461" y="483"/>
                  <a:pt x="2356" y="483"/>
                </a:cubicBezTo>
                <a:cubicBezTo>
                  <a:pt x="1623" y="483"/>
                  <a:pt x="684" y="678"/>
                  <a:pt x="0" y="1898"/>
                </a:cubicBezTo>
                <a:cubicBezTo>
                  <a:pt x="161" y="1620"/>
                  <a:pt x="752" y="789"/>
                  <a:pt x="1803" y="789"/>
                </a:cubicBezTo>
                <a:cubicBezTo>
                  <a:pt x="1848" y="789"/>
                  <a:pt x="1895" y="790"/>
                  <a:pt x="1942" y="793"/>
                </a:cubicBezTo>
                <a:cubicBezTo>
                  <a:pt x="2456" y="816"/>
                  <a:pt x="2913" y="1284"/>
                  <a:pt x="3237" y="1374"/>
                </a:cubicBezTo>
                <a:cubicBezTo>
                  <a:pt x="3268" y="1382"/>
                  <a:pt x="3301" y="1387"/>
                  <a:pt x="3335" y="1387"/>
                </a:cubicBezTo>
                <a:cubicBezTo>
                  <a:pt x="3643" y="1387"/>
                  <a:pt x="3988" y="1025"/>
                  <a:pt x="3605" y="481"/>
                </a:cubicBezTo>
                <a:cubicBezTo>
                  <a:pt x="3408" y="203"/>
                  <a:pt x="2942" y="0"/>
                  <a:pt x="237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13"/>
          <p:cNvSpPr/>
          <p:nvPr/>
        </p:nvSpPr>
        <p:spPr>
          <a:xfrm rot="10800000" flipH="1">
            <a:off x="1200787" y="349321"/>
            <a:ext cx="145845" cy="208309"/>
          </a:xfrm>
          <a:custGeom>
            <a:avLst/>
            <a:gdLst/>
            <a:ahLst/>
            <a:cxnLst/>
            <a:rect l="l" t="t" r="r" b="b"/>
            <a:pathLst>
              <a:path w="1842" h="2631" extrusionOk="0">
                <a:moveTo>
                  <a:pt x="357" y="1"/>
                </a:moveTo>
                <a:lnTo>
                  <a:pt x="357" y="1"/>
                </a:lnTo>
                <a:cubicBezTo>
                  <a:pt x="614" y="68"/>
                  <a:pt x="1094" y="492"/>
                  <a:pt x="1484" y="1518"/>
                </a:cubicBezTo>
                <a:cubicBezTo>
                  <a:pt x="1295" y="1228"/>
                  <a:pt x="748" y="771"/>
                  <a:pt x="0" y="581"/>
                </a:cubicBezTo>
                <a:lnTo>
                  <a:pt x="0" y="581"/>
                </a:lnTo>
                <a:cubicBezTo>
                  <a:pt x="447" y="771"/>
                  <a:pt x="759" y="1184"/>
                  <a:pt x="815" y="1675"/>
                </a:cubicBezTo>
                <a:cubicBezTo>
                  <a:pt x="893" y="2188"/>
                  <a:pt x="1072" y="2389"/>
                  <a:pt x="1272" y="2579"/>
                </a:cubicBezTo>
                <a:cubicBezTo>
                  <a:pt x="1311" y="2614"/>
                  <a:pt x="1359" y="2631"/>
                  <a:pt x="1411" y="2631"/>
                </a:cubicBezTo>
                <a:cubicBezTo>
                  <a:pt x="1556" y="2631"/>
                  <a:pt x="1735" y="2502"/>
                  <a:pt x="1842" y="2288"/>
                </a:cubicBezTo>
                <a:cubicBezTo>
                  <a:pt x="1786" y="2110"/>
                  <a:pt x="1752" y="1931"/>
                  <a:pt x="1752" y="1753"/>
                </a:cubicBezTo>
                <a:cubicBezTo>
                  <a:pt x="1752" y="1608"/>
                  <a:pt x="1775" y="1474"/>
                  <a:pt x="1819" y="1329"/>
                </a:cubicBezTo>
                <a:cubicBezTo>
                  <a:pt x="1618" y="748"/>
                  <a:pt x="1150" y="57"/>
                  <a:pt x="3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13"/>
          <p:cNvSpPr/>
          <p:nvPr/>
        </p:nvSpPr>
        <p:spPr>
          <a:xfrm rot="10800000" flipH="1">
            <a:off x="744811" y="431189"/>
            <a:ext cx="219242" cy="259852"/>
          </a:xfrm>
          <a:custGeom>
            <a:avLst/>
            <a:gdLst/>
            <a:ahLst/>
            <a:cxnLst/>
            <a:rect l="l" t="t" r="r" b="b"/>
            <a:pathLst>
              <a:path w="2769" h="3282" extrusionOk="0">
                <a:moveTo>
                  <a:pt x="2512" y="1"/>
                </a:moveTo>
                <a:lnTo>
                  <a:pt x="2512" y="1"/>
                </a:lnTo>
                <a:cubicBezTo>
                  <a:pt x="2110" y="56"/>
                  <a:pt x="1708" y="179"/>
                  <a:pt x="1351" y="358"/>
                </a:cubicBezTo>
                <a:cubicBezTo>
                  <a:pt x="1307" y="436"/>
                  <a:pt x="1262" y="514"/>
                  <a:pt x="1217" y="581"/>
                </a:cubicBezTo>
                <a:cubicBezTo>
                  <a:pt x="1217" y="581"/>
                  <a:pt x="1092" y="824"/>
                  <a:pt x="973" y="824"/>
                </a:cubicBezTo>
                <a:cubicBezTo>
                  <a:pt x="949" y="824"/>
                  <a:pt x="927" y="815"/>
                  <a:pt x="905" y="793"/>
                </a:cubicBezTo>
                <a:cubicBezTo>
                  <a:pt x="938" y="726"/>
                  <a:pt x="961" y="648"/>
                  <a:pt x="972" y="570"/>
                </a:cubicBezTo>
                <a:lnTo>
                  <a:pt x="972" y="570"/>
                </a:lnTo>
                <a:cubicBezTo>
                  <a:pt x="604" y="782"/>
                  <a:pt x="280" y="1061"/>
                  <a:pt x="1" y="1373"/>
                </a:cubicBezTo>
                <a:cubicBezTo>
                  <a:pt x="12" y="1585"/>
                  <a:pt x="23" y="1797"/>
                  <a:pt x="12" y="1998"/>
                </a:cubicBezTo>
                <a:cubicBezTo>
                  <a:pt x="470" y="1496"/>
                  <a:pt x="1083" y="1161"/>
                  <a:pt x="1753" y="1050"/>
                </a:cubicBezTo>
                <a:lnTo>
                  <a:pt x="1753" y="1050"/>
                </a:lnTo>
                <a:cubicBezTo>
                  <a:pt x="1943" y="1764"/>
                  <a:pt x="1686" y="2746"/>
                  <a:pt x="1418" y="3282"/>
                </a:cubicBezTo>
                <a:lnTo>
                  <a:pt x="1653" y="3181"/>
                </a:lnTo>
                <a:cubicBezTo>
                  <a:pt x="1764" y="3136"/>
                  <a:pt x="1865" y="3103"/>
                  <a:pt x="1976" y="3070"/>
                </a:cubicBezTo>
                <a:cubicBezTo>
                  <a:pt x="2233" y="2612"/>
                  <a:pt x="2769" y="1474"/>
                  <a:pt x="2590" y="123"/>
                </a:cubicBezTo>
                <a:lnTo>
                  <a:pt x="2590" y="123"/>
                </a:lnTo>
                <a:cubicBezTo>
                  <a:pt x="2534" y="168"/>
                  <a:pt x="2490" y="213"/>
                  <a:pt x="2456" y="257"/>
                </a:cubicBezTo>
                <a:cubicBezTo>
                  <a:pt x="2322" y="369"/>
                  <a:pt x="2266" y="436"/>
                  <a:pt x="2266" y="436"/>
                </a:cubicBezTo>
                <a:cubicBezTo>
                  <a:pt x="2266" y="436"/>
                  <a:pt x="2322" y="369"/>
                  <a:pt x="2434" y="246"/>
                </a:cubicBezTo>
                <a:cubicBezTo>
                  <a:pt x="2445" y="157"/>
                  <a:pt x="2478" y="68"/>
                  <a:pt x="25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13"/>
          <p:cNvSpPr/>
          <p:nvPr/>
        </p:nvSpPr>
        <p:spPr>
          <a:xfrm rot="10800000" flipH="1">
            <a:off x="713932" y="493024"/>
            <a:ext cx="31909" cy="89309"/>
          </a:xfrm>
          <a:custGeom>
            <a:avLst/>
            <a:gdLst/>
            <a:ahLst/>
            <a:cxnLst/>
            <a:rect l="l" t="t" r="r" b="b"/>
            <a:pathLst>
              <a:path w="403" h="1128" extrusionOk="0">
                <a:moveTo>
                  <a:pt x="380" y="0"/>
                </a:moveTo>
                <a:cubicBezTo>
                  <a:pt x="268" y="123"/>
                  <a:pt x="168" y="268"/>
                  <a:pt x="90" y="424"/>
                </a:cubicBezTo>
                <a:cubicBezTo>
                  <a:pt x="23" y="648"/>
                  <a:pt x="0" y="893"/>
                  <a:pt x="23" y="1127"/>
                </a:cubicBezTo>
                <a:cubicBezTo>
                  <a:pt x="134" y="949"/>
                  <a:pt x="257" y="770"/>
                  <a:pt x="402" y="614"/>
                </a:cubicBezTo>
                <a:cubicBezTo>
                  <a:pt x="402" y="413"/>
                  <a:pt x="402" y="212"/>
                  <a:pt x="3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13"/>
          <p:cNvSpPr/>
          <p:nvPr/>
        </p:nvSpPr>
        <p:spPr>
          <a:xfrm rot="10800000" flipH="1">
            <a:off x="843781" y="409097"/>
            <a:ext cx="57562" cy="39825"/>
          </a:xfrm>
          <a:custGeom>
            <a:avLst/>
            <a:gdLst/>
            <a:ahLst/>
            <a:cxnLst/>
            <a:rect l="l" t="t" r="r" b="b"/>
            <a:pathLst>
              <a:path w="727" h="503" extrusionOk="0">
                <a:moveTo>
                  <a:pt x="726" y="0"/>
                </a:moveTo>
                <a:lnTo>
                  <a:pt x="726" y="0"/>
                </a:lnTo>
                <a:cubicBezTo>
                  <a:pt x="615" y="45"/>
                  <a:pt x="514" y="78"/>
                  <a:pt x="403" y="123"/>
                </a:cubicBezTo>
                <a:lnTo>
                  <a:pt x="168" y="224"/>
                </a:lnTo>
                <a:cubicBezTo>
                  <a:pt x="124" y="324"/>
                  <a:pt x="68" y="413"/>
                  <a:pt x="1" y="503"/>
                </a:cubicBezTo>
                <a:cubicBezTo>
                  <a:pt x="280" y="357"/>
                  <a:pt x="581" y="224"/>
                  <a:pt x="581" y="224"/>
                </a:cubicBezTo>
                <a:cubicBezTo>
                  <a:pt x="581" y="224"/>
                  <a:pt x="637" y="145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13"/>
          <p:cNvSpPr/>
          <p:nvPr/>
        </p:nvSpPr>
        <p:spPr>
          <a:xfrm rot="10800000" flipH="1">
            <a:off x="707757" y="327785"/>
            <a:ext cx="123754" cy="199759"/>
          </a:xfrm>
          <a:custGeom>
            <a:avLst/>
            <a:gdLst/>
            <a:ahLst/>
            <a:cxnLst/>
            <a:rect l="l" t="t" r="r" b="b"/>
            <a:pathLst>
              <a:path w="1563" h="2523" extrusionOk="0">
                <a:moveTo>
                  <a:pt x="1529" y="0"/>
                </a:moveTo>
                <a:lnTo>
                  <a:pt x="1529" y="0"/>
                </a:lnTo>
                <a:cubicBezTo>
                  <a:pt x="1094" y="156"/>
                  <a:pt x="714" y="424"/>
                  <a:pt x="413" y="781"/>
                </a:cubicBezTo>
                <a:cubicBezTo>
                  <a:pt x="413" y="837"/>
                  <a:pt x="402" y="893"/>
                  <a:pt x="391" y="949"/>
                </a:cubicBezTo>
                <a:cubicBezTo>
                  <a:pt x="380" y="1071"/>
                  <a:pt x="357" y="1183"/>
                  <a:pt x="335" y="1295"/>
                </a:cubicBezTo>
                <a:lnTo>
                  <a:pt x="313" y="1384"/>
                </a:lnTo>
                <a:lnTo>
                  <a:pt x="313" y="1429"/>
                </a:lnTo>
                <a:lnTo>
                  <a:pt x="302" y="1473"/>
                </a:lnTo>
                <a:lnTo>
                  <a:pt x="257" y="1652"/>
                </a:lnTo>
                <a:cubicBezTo>
                  <a:pt x="235" y="1763"/>
                  <a:pt x="201" y="1875"/>
                  <a:pt x="168" y="1987"/>
                </a:cubicBezTo>
                <a:cubicBezTo>
                  <a:pt x="123" y="2165"/>
                  <a:pt x="56" y="2344"/>
                  <a:pt x="0" y="2522"/>
                </a:cubicBezTo>
                <a:cubicBezTo>
                  <a:pt x="90" y="2422"/>
                  <a:pt x="179" y="2332"/>
                  <a:pt x="279" y="2243"/>
                </a:cubicBezTo>
                <a:cubicBezTo>
                  <a:pt x="547" y="2009"/>
                  <a:pt x="826" y="1797"/>
                  <a:pt x="1116" y="1618"/>
                </a:cubicBezTo>
                <a:cubicBezTo>
                  <a:pt x="1418" y="1127"/>
                  <a:pt x="1563" y="569"/>
                  <a:pt x="152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13"/>
          <p:cNvSpPr/>
          <p:nvPr/>
        </p:nvSpPr>
        <p:spPr>
          <a:xfrm rot="10800000" flipH="1">
            <a:off x="683845" y="303082"/>
            <a:ext cx="57562" cy="163496"/>
          </a:xfrm>
          <a:custGeom>
            <a:avLst/>
            <a:gdLst/>
            <a:ahLst/>
            <a:cxnLst/>
            <a:rect l="l" t="t" r="r" b="b"/>
            <a:pathLst>
              <a:path w="727" h="2065" extrusionOk="0">
                <a:moveTo>
                  <a:pt x="726" y="0"/>
                </a:moveTo>
                <a:cubicBezTo>
                  <a:pt x="414" y="380"/>
                  <a:pt x="168" y="938"/>
                  <a:pt x="46" y="1808"/>
                </a:cubicBezTo>
                <a:cubicBezTo>
                  <a:pt x="23" y="1886"/>
                  <a:pt x="1" y="1975"/>
                  <a:pt x="1" y="2065"/>
                </a:cubicBezTo>
                <a:cubicBezTo>
                  <a:pt x="101" y="1964"/>
                  <a:pt x="202" y="1853"/>
                  <a:pt x="302" y="1752"/>
                </a:cubicBezTo>
                <a:cubicBezTo>
                  <a:pt x="369" y="1574"/>
                  <a:pt x="425" y="1395"/>
                  <a:pt x="481" y="1217"/>
                </a:cubicBezTo>
                <a:cubicBezTo>
                  <a:pt x="514" y="1105"/>
                  <a:pt x="537" y="993"/>
                  <a:pt x="570" y="882"/>
                </a:cubicBezTo>
                <a:lnTo>
                  <a:pt x="604" y="703"/>
                </a:lnTo>
                <a:lnTo>
                  <a:pt x="615" y="659"/>
                </a:lnTo>
                <a:lnTo>
                  <a:pt x="626" y="614"/>
                </a:lnTo>
                <a:lnTo>
                  <a:pt x="637" y="525"/>
                </a:lnTo>
                <a:cubicBezTo>
                  <a:pt x="659" y="413"/>
                  <a:pt x="682" y="301"/>
                  <a:pt x="693" y="179"/>
                </a:cubicBezTo>
                <a:cubicBezTo>
                  <a:pt x="693" y="123"/>
                  <a:pt x="715" y="67"/>
                  <a:pt x="7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13"/>
          <p:cNvSpPr/>
          <p:nvPr/>
        </p:nvSpPr>
        <p:spPr>
          <a:xfrm rot="10800000" flipH="1">
            <a:off x="695405" y="296906"/>
            <a:ext cx="100793" cy="102532"/>
          </a:xfrm>
          <a:custGeom>
            <a:avLst/>
            <a:gdLst/>
            <a:ahLst/>
            <a:cxnLst/>
            <a:rect l="l" t="t" r="r" b="b"/>
            <a:pathLst>
              <a:path w="1273" h="1295" extrusionOk="0">
                <a:moveTo>
                  <a:pt x="1272" y="0"/>
                </a:moveTo>
                <a:cubicBezTo>
                  <a:pt x="982" y="190"/>
                  <a:pt x="703" y="391"/>
                  <a:pt x="435" y="625"/>
                </a:cubicBezTo>
                <a:cubicBezTo>
                  <a:pt x="346" y="714"/>
                  <a:pt x="246" y="804"/>
                  <a:pt x="156" y="904"/>
                </a:cubicBezTo>
                <a:cubicBezTo>
                  <a:pt x="112" y="1038"/>
                  <a:pt x="56" y="1161"/>
                  <a:pt x="0" y="1295"/>
                </a:cubicBezTo>
                <a:lnTo>
                  <a:pt x="949" y="424"/>
                </a:lnTo>
                <a:cubicBezTo>
                  <a:pt x="1082" y="290"/>
                  <a:pt x="1183" y="157"/>
                  <a:pt x="12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13"/>
          <p:cNvSpPr/>
          <p:nvPr/>
        </p:nvSpPr>
        <p:spPr>
          <a:xfrm rot="10800000" flipH="1">
            <a:off x="683845" y="289779"/>
            <a:ext cx="23991" cy="38083"/>
          </a:xfrm>
          <a:custGeom>
            <a:avLst/>
            <a:gdLst/>
            <a:ahLst/>
            <a:cxnLst/>
            <a:rect l="l" t="t" r="r" b="b"/>
            <a:pathLst>
              <a:path w="303" h="481" extrusionOk="0">
                <a:moveTo>
                  <a:pt x="302" y="0"/>
                </a:moveTo>
                <a:lnTo>
                  <a:pt x="302" y="0"/>
                </a:lnTo>
                <a:cubicBezTo>
                  <a:pt x="202" y="101"/>
                  <a:pt x="101" y="212"/>
                  <a:pt x="1" y="313"/>
                </a:cubicBezTo>
                <a:cubicBezTo>
                  <a:pt x="1" y="368"/>
                  <a:pt x="12" y="435"/>
                  <a:pt x="46" y="480"/>
                </a:cubicBezTo>
                <a:lnTo>
                  <a:pt x="146" y="391"/>
                </a:lnTo>
                <a:cubicBezTo>
                  <a:pt x="202" y="257"/>
                  <a:pt x="258" y="123"/>
                  <a:pt x="3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13"/>
          <p:cNvSpPr/>
          <p:nvPr/>
        </p:nvSpPr>
        <p:spPr>
          <a:xfrm rot="10800000" flipH="1">
            <a:off x="1346551" y="1738"/>
            <a:ext cx="24862" cy="82263"/>
          </a:xfrm>
          <a:custGeom>
            <a:avLst/>
            <a:gdLst/>
            <a:ahLst/>
            <a:cxnLst/>
            <a:rect l="l" t="t" r="r" b="b"/>
            <a:pathLst>
              <a:path w="314" h="1039" extrusionOk="0">
                <a:moveTo>
                  <a:pt x="23" y="0"/>
                </a:moveTo>
                <a:cubicBezTo>
                  <a:pt x="23" y="23"/>
                  <a:pt x="12" y="45"/>
                  <a:pt x="1" y="67"/>
                </a:cubicBezTo>
                <a:cubicBezTo>
                  <a:pt x="90" y="380"/>
                  <a:pt x="101" y="714"/>
                  <a:pt x="56" y="1038"/>
                </a:cubicBezTo>
                <a:lnTo>
                  <a:pt x="302" y="1038"/>
                </a:lnTo>
                <a:cubicBezTo>
                  <a:pt x="313" y="670"/>
                  <a:pt x="213" y="313"/>
                  <a:pt x="2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13"/>
          <p:cNvSpPr/>
          <p:nvPr/>
        </p:nvSpPr>
        <p:spPr>
          <a:xfrm rot="10800000" flipH="1">
            <a:off x="1343938" y="78617"/>
            <a:ext cx="4434" cy="11560"/>
          </a:xfrm>
          <a:custGeom>
            <a:avLst/>
            <a:gdLst/>
            <a:ahLst/>
            <a:cxnLst/>
            <a:rect l="l" t="t" r="r" b="b"/>
            <a:pathLst>
              <a:path w="56" h="146" extrusionOk="0">
                <a:moveTo>
                  <a:pt x="0" y="0"/>
                </a:moveTo>
                <a:cubicBezTo>
                  <a:pt x="11" y="45"/>
                  <a:pt x="22" y="89"/>
                  <a:pt x="34" y="145"/>
                </a:cubicBezTo>
                <a:cubicBezTo>
                  <a:pt x="34" y="123"/>
                  <a:pt x="45" y="101"/>
                  <a:pt x="56" y="78"/>
                </a:cubicBezTo>
                <a:cubicBezTo>
                  <a:pt x="22" y="22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13"/>
          <p:cNvSpPr/>
          <p:nvPr/>
        </p:nvSpPr>
        <p:spPr>
          <a:xfrm rot="10800000" flipH="1">
            <a:off x="1336812" y="1740"/>
            <a:ext cx="122013" cy="224540"/>
          </a:xfrm>
          <a:custGeom>
            <a:avLst/>
            <a:gdLst/>
            <a:ahLst/>
            <a:cxnLst/>
            <a:rect l="l" t="t" r="r" b="b"/>
            <a:pathLst>
              <a:path w="1541" h="2836" extrusionOk="0">
                <a:moveTo>
                  <a:pt x="1" y="1"/>
                </a:moveTo>
                <a:lnTo>
                  <a:pt x="12" y="34"/>
                </a:lnTo>
                <a:cubicBezTo>
                  <a:pt x="626" y="570"/>
                  <a:pt x="949" y="1373"/>
                  <a:pt x="871" y="2188"/>
                </a:cubicBezTo>
                <a:cubicBezTo>
                  <a:pt x="670" y="2054"/>
                  <a:pt x="470" y="1909"/>
                  <a:pt x="291" y="1741"/>
                </a:cubicBezTo>
                <a:lnTo>
                  <a:pt x="291" y="1741"/>
                </a:lnTo>
                <a:cubicBezTo>
                  <a:pt x="291" y="1742"/>
                  <a:pt x="525" y="2567"/>
                  <a:pt x="949" y="2835"/>
                </a:cubicBezTo>
                <a:lnTo>
                  <a:pt x="1094" y="2835"/>
                </a:lnTo>
                <a:cubicBezTo>
                  <a:pt x="1541" y="748"/>
                  <a:pt x="246" y="101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13"/>
          <p:cNvSpPr/>
          <p:nvPr/>
        </p:nvSpPr>
        <p:spPr>
          <a:xfrm rot="10800000" flipH="1">
            <a:off x="1334199" y="223509"/>
            <a:ext cx="3563" cy="3642"/>
          </a:xfrm>
          <a:custGeom>
            <a:avLst/>
            <a:gdLst/>
            <a:ahLst/>
            <a:cxnLst/>
            <a:rect l="l" t="t" r="r" b="b"/>
            <a:pathLst>
              <a:path w="45" h="46" extrusionOk="0">
                <a:moveTo>
                  <a:pt x="0" y="0"/>
                </a:moveTo>
                <a:lnTo>
                  <a:pt x="45" y="45"/>
                </a:lnTo>
                <a:lnTo>
                  <a:pt x="34" y="12"/>
                </a:ln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13"/>
          <p:cNvSpPr/>
          <p:nvPr/>
        </p:nvSpPr>
        <p:spPr>
          <a:xfrm rot="10800000" flipH="1">
            <a:off x="1293502" y="169829"/>
            <a:ext cx="183929" cy="149562"/>
          </a:xfrm>
          <a:custGeom>
            <a:avLst/>
            <a:gdLst/>
            <a:ahLst/>
            <a:cxnLst/>
            <a:rect l="l" t="t" r="r" b="b"/>
            <a:pathLst>
              <a:path w="2323" h="1889" extrusionOk="0">
                <a:moveTo>
                  <a:pt x="131" y="0"/>
                </a:moveTo>
                <a:cubicBezTo>
                  <a:pt x="83" y="0"/>
                  <a:pt x="40" y="2"/>
                  <a:pt x="1" y="5"/>
                </a:cubicBezTo>
                <a:cubicBezTo>
                  <a:pt x="12" y="16"/>
                  <a:pt x="23" y="27"/>
                  <a:pt x="23" y="38"/>
                </a:cubicBezTo>
                <a:lnTo>
                  <a:pt x="57" y="83"/>
                </a:lnTo>
                <a:cubicBezTo>
                  <a:pt x="782" y="239"/>
                  <a:pt x="1407" y="719"/>
                  <a:pt x="1764" y="1389"/>
                </a:cubicBezTo>
                <a:cubicBezTo>
                  <a:pt x="1519" y="1377"/>
                  <a:pt x="1273" y="1366"/>
                  <a:pt x="1039" y="1333"/>
                </a:cubicBezTo>
                <a:lnTo>
                  <a:pt x="1039" y="1333"/>
                </a:lnTo>
                <a:cubicBezTo>
                  <a:pt x="1039" y="1333"/>
                  <a:pt x="1677" y="1889"/>
                  <a:pt x="2170" y="1889"/>
                </a:cubicBezTo>
                <a:cubicBezTo>
                  <a:pt x="2223" y="1889"/>
                  <a:pt x="2274" y="1882"/>
                  <a:pt x="2322" y="1868"/>
                </a:cubicBezTo>
                <a:cubicBezTo>
                  <a:pt x="1727" y="227"/>
                  <a:pt x="670" y="0"/>
                  <a:pt x="13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13"/>
          <p:cNvSpPr/>
          <p:nvPr/>
        </p:nvSpPr>
        <p:spPr>
          <a:xfrm rot="10800000" flipH="1">
            <a:off x="1277667" y="312819"/>
            <a:ext cx="20349" cy="6255"/>
          </a:xfrm>
          <a:custGeom>
            <a:avLst/>
            <a:gdLst/>
            <a:ahLst/>
            <a:cxnLst/>
            <a:rect l="l" t="t" r="r" b="b"/>
            <a:pathLst>
              <a:path w="257" h="79" extrusionOk="0">
                <a:moveTo>
                  <a:pt x="212" y="1"/>
                </a:moveTo>
                <a:cubicBezTo>
                  <a:pt x="134" y="12"/>
                  <a:pt x="67" y="23"/>
                  <a:pt x="0" y="34"/>
                </a:cubicBezTo>
                <a:cubicBezTo>
                  <a:pt x="78" y="45"/>
                  <a:pt x="168" y="57"/>
                  <a:pt x="257" y="79"/>
                </a:cubicBezTo>
                <a:lnTo>
                  <a:pt x="223" y="34"/>
                </a:lnTo>
                <a:cubicBezTo>
                  <a:pt x="223" y="23"/>
                  <a:pt x="212" y="12"/>
                  <a:pt x="2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13"/>
          <p:cNvSpPr/>
          <p:nvPr/>
        </p:nvSpPr>
        <p:spPr>
          <a:xfrm rot="10800000" flipH="1">
            <a:off x="56532" y="688272"/>
            <a:ext cx="521384" cy="224224"/>
          </a:xfrm>
          <a:custGeom>
            <a:avLst/>
            <a:gdLst/>
            <a:ahLst/>
            <a:cxnLst/>
            <a:rect l="l" t="t" r="r" b="b"/>
            <a:pathLst>
              <a:path w="6585" h="2832" extrusionOk="0">
                <a:moveTo>
                  <a:pt x="2966" y="0"/>
                </a:moveTo>
                <a:cubicBezTo>
                  <a:pt x="2687" y="0"/>
                  <a:pt x="2404" y="37"/>
                  <a:pt x="2121" y="119"/>
                </a:cubicBezTo>
                <a:cubicBezTo>
                  <a:pt x="1" y="733"/>
                  <a:pt x="313" y="2474"/>
                  <a:pt x="313" y="2474"/>
                </a:cubicBezTo>
                <a:cubicBezTo>
                  <a:pt x="556" y="1835"/>
                  <a:pt x="1168" y="1414"/>
                  <a:pt x="1849" y="1414"/>
                </a:cubicBezTo>
                <a:cubicBezTo>
                  <a:pt x="1858" y="1414"/>
                  <a:pt x="1867" y="1414"/>
                  <a:pt x="1875" y="1414"/>
                </a:cubicBezTo>
                <a:cubicBezTo>
                  <a:pt x="2657" y="1436"/>
                  <a:pt x="3237" y="2150"/>
                  <a:pt x="3326" y="2831"/>
                </a:cubicBezTo>
                <a:cubicBezTo>
                  <a:pt x="3973" y="1927"/>
                  <a:pt x="3058" y="822"/>
                  <a:pt x="2367" y="755"/>
                </a:cubicBezTo>
                <a:cubicBezTo>
                  <a:pt x="2635" y="674"/>
                  <a:pt x="2905" y="637"/>
                  <a:pt x="3174" y="637"/>
                </a:cubicBezTo>
                <a:cubicBezTo>
                  <a:pt x="4526" y="637"/>
                  <a:pt x="5831" y="1571"/>
                  <a:pt x="6585" y="2474"/>
                </a:cubicBezTo>
                <a:cubicBezTo>
                  <a:pt x="6382" y="1556"/>
                  <a:pt x="4771" y="0"/>
                  <a:pt x="296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13"/>
          <p:cNvSpPr/>
          <p:nvPr/>
        </p:nvSpPr>
        <p:spPr>
          <a:xfrm rot="10800000" flipH="1">
            <a:off x="530164" y="867"/>
            <a:ext cx="172369" cy="22961"/>
          </a:xfrm>
          <a:custGeom>
            <a:avLst/>
            <a:gdLst/>
            <a:ahLst/>
            <a:cxnLst/>
            <a:rect l="l" t="t" r="r" b="b"/>
            <a:pathLst>
              <a:path w="2177" h="290" extrusionOk="0">
                <a:moveTo>
                  <a:pt x="1041" y="0"/>
                </a:moveTo>
                <a:cubicBezTo>
                  <a:pt x="481" y="0"/>
                  <a:pt x="126" y="180"/>
                  <a:pt x="0" y="289"/>
                </a:cubicBezTo>
                <a:lnTo>
                  <a:pt x="78" y="289"/>
                </a:lnTo>
                <a:cubicBezTo>
                  <a:pt x="268" y="250"/>
                  <a:pt x="461" y="231"/>
                  <a:pt x="653" y="231"/>
                </a:cubicBezTo>
                <a:cubicBezTo>
                  <a:pt x="846" y="231"/>
                  <a:pt x="1038" y="250"/>
                  <a:pt x="1228" y="289"/>
                </a:cubicBezTo>
                <a:lnTo>
                  <a:pt x="2176" y="289"/>
                </a:lnTo>
                <a:cubicBezTo>
                  <a:pt x="2020" y="178"/>
                  <a:pt x="1842" y="99"/>
                  <a:pt x="1652" y="66"/>
                </a:cubicBezTo>
                <a:cubicBezTo>
                  <a:pt x="1427" y="19"/>
                  <a:pt x="1223" y="0"/>
                  <a:pt x="104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13"/>
          <p:cNvSpPr/>
          <p:nvPr/>
        </p:nvSpPr>
        <p:spPr>
          <a:xfrm rot="10800000" flipH="1">
            <a:off x="576086" y="28262"/>
            <a:ext cx="12431" cy="1900"/>
          </a:xfrm>
          <a:custGeom>
            <a:avLst/>
            <a:gdLst/>
            <a:ahLst/>
            <a:cxnLst/>
            <a:rect l="l" t="t" r="r" b="b"/>
            <a:pathLst>
              <a:path w="157" h="24" extrusionOk="0">
                <a:moveTo>
                  <a:pt x="157" y="1"/>
                </a:moveTo>
                <a:cubicBezTo>
                  <a:pt x="113" y="6"/>
                  <a:pt x="78" y="11"/>
                  <a:pt x="52" y="15"/>
                </a:cubicBezTo>
                <a:lnTo>
                  <a:pt x="52" y="15"/>
                </a:lnTo>
                <a:cubicBezTo>
                  <a:pt x="85" y="11"/>
                  <a:pt x="121" y="8"/>
                  <a:pt x="157" y="1"/>
                </a:cubicBezTo>
                <a:close/>
                <a:moveTo>
                  <a:pt x="52" y="15"/>
                </a:moveTo>
                <a:lnTo>
                  <a:pt x="52" y="15"/>
                </a:lnTo>
                <a:cubicBezTo>
                  <a:pt x="34" y="17"/>
                  <a:pt x="16" y="19"/>
                  <a:pt x="0" y="23"/>
                </a:cubicBezTo>
                <a:cubicBezTo>
                  <a:pt x="0" y="23"/>
                  <a:pt x="18" y="20"/>
                  <a:pt x="52" y="1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13"/>
          <p:cNvSpPr/>
          <p:nvPr/>
        </p:nvSpPr>
        <p:spPr>
          <a:xfrm rot="10800000" flipH="1">
            <a:off x="588438" y="867"/>
            <a:ext cx="162710" cy="34758"/>
          </a:xfrm>
          <a:custGeom>
            <a:avLst/>
            <a:gdLst/>
            <a:ahLst/>
            <a:cxnLst/>
            <a:rect l="l" t="t" r="r" b="b"/>
            <a:pathLst>
              <a:path w="2055" h="439" extrusionOk="0">
                <a:moveTo>
                  <a:pt x="665" y="0"/>
                </a:moveTo>
                <a:cubicBezTo>
                  <a:pt x="462" y="0"/>
                  <a:pt x="241" y="22"/>
                  <a:pt x="1" y="70"/>
                </a:cubicBezTo>
                <a:cubicBezTo>
                  <a:pt x="102" y="52"/>
                  <a:pt x="249" y="34"/>
                  <a:pt x="423" y="34"/>
                </a:cubicBezTo>
                <a:cubicBezTo>
                  <a:pt x="788" y="34"/>
                  <a:pt x="1270" y="113"/>
                  <a:pt x="1686" y="438"/>
                </a:cubicBezTo>
                <a:lnTo>
                  <a:pt x="2054" y="438"/>
                </a:lnTo>
                <a:cubicBezTo>
                  <a:pt x="1712" y="188"/>
                  <a:pt x="1265" y="0"/>
                  <a:pt x="6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13"/>
          <p:cNvSpPr/>
          <p:nvPr/>
        </p:nvSpPr>
        <p:spPr>
          <a:xfrm rot="10800000" flipH="1">
            <a:off x="639665" y="867"/>
            <a:ext cx="165323" cy="55185"/>
          </a:xfrm>
          <a:custGeom>
            <a:avLst/>
            <a:gdLst/>
            <a:ahLst/>
            <a:cxnLst/>
            <a:rect l="l" t="t" r="r" b="b"/>
            <a:pathLst>
              <a:path w="2088" h="697" extrusionOk="0">
                <a:moveTo>
                  <a:pt x="175" y="0"/>
                </a:moveTo>
                <a:cubicBezTo>
                  <a:pt x="118" y="0"/>
                  <a:pt x="60" y="2"/>
                  <a:pt x="1" y="4"/>
                </a:cubicBezTo>
                <a:cubicBezTo>
                  <a:pt x="492" y="82"/>
                  <a:pt x="1307" y="250"/>
                  <a:pt x="1731" y="696"/>
                </a:cubicBezTo>
                <a:lnTo>
                  <a:pt x="2088" y="696"/>
                </a:lnTo>
                <a:cubicBezTo>
                  <a:pt x="1680" y="309"/>
                  <a:pt x="1036" y="0"/>
                  <a:pt x="17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13"/>
          <p:cNvSpPr/>
          <p:nvPr/>
        </p:nvSpPr>
        <p:spPr>
          <a:xfrm rot="10800000" flipH="1">
            <a:off x="724542" y="867"/>
            <a:ext cx="184721" cy="78700"/>
          </a:xfrm>
          <a:custGeom>
            <a:avLst/>
            <a:gdLst/>
            <a:ahLst/>
            <a:cxnLst/>
            <a:rect l="l" t="t" r="r" b="b"/>
            <a:pathLst>
              <a:path w="2333" h="994" extrusionOk="0">
                <a:moveTo>
                  <a:pt x="0" y="0"/>
                </a:moveTo>
                <a:lnTo>
                  <a:pt x="0" y="0"/>
                </a:lnTo>
                <a:cubicBezTo>
                  <a:pt x="714" y="89"/>
                  <a:pt x="1384" y="446"/>
                  <a:pt x="1864" y="993"/>
                </a:cubicBezTo>
                <a:lnTo>
                  <a:pt x="2333" y="993"/>
                </a:lnTo>
                <a:cubicBezTo>
                  <a:pt x="1708" y="368"/>
                  <a:pt x="871" y="11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13"/>
          <p:cNvSpPr/>
          <p:nvPr/>
        </p:nvSpPr>
        <p:spPr>
          <a:xfrm rot="10800000" flipH="1">
            <a:off x="676799" y="65395"/>
            <a:ext cx="6255" cy="475"/>
          </a:xfrm>
          <a:custGeom>
            <a:avLst/>
            <a:gdLst/>
            <a:ahLst/>
            <a:cxnLst/>
            <a:rect l="l" t="t" r="r" b="b"/>
            <a:pathLst>
              <a:path w="79" h="6" extrusionOk="0">
                <a:moveTo>
                  <a:pt x="31" y="1"/>
                </a:moveTo>
                <a:cubicBezTo>
                  <a:pt x="22" y="1"/>
                  <a:pt x="12" y="2"/>
                  <a:pt x="1" y="6"/>
                </a:cubicBezTo>
                <a:lnTo>
                  <a:pt x="79" y="6"/>
                </a:lnTo>
                <a:cubicBezTo>
                  <a:pt x="64" y="6"/>
                  <a:pt x="49" y="1"/>
                  <a:pt x="3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13"/>
          <p:cNvSpPr/>
          <p:nvPr/>
        </p:nvSpPr>
        <p:spPr>
          <a:xfrm rot="10800000" flipH="1">
            <a:off x="682974" y="867"/>
            <a:ext cx="175061" cy="64607"/>
          </a:xfrm>
          <a:custGeom>
            <a:avLst/>
            <a:gdLst/>
            <a:ahLst/>
            <a:cxnLst/>
            <a:rect l="l" t="t" r="r" b="b"/>
            <a:pathLst>
              <a:path w="2211" h="816" extrusionOk="0">
                <a:moveTo>
                  <a:pt x="1" y="1"/>
                </a:moveTo>
                <a:lnTo>
                  <a:pt x="1" y="1"/>
                </a:lnTo>
                <a:cubicBezTo>
                  <a:pt x="302" y="34"/>
                  <a:pt x="1295" y="168"/>
                  <a:pt x="1864" y="815"/>
                </a:cubicBezTo>
                <a:lnTo>
                  <a:pt x="2210" y="815"/>
                </a:lnTo>
                <a:cubicBezTo>
                  <a:pt x="1775" y="436"/>
                  <a:pt x="1094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3"/>
          <p:cNvSpPr/>
          <p:nvPr/>
        </p:nvSpPr>
        <p:spPr>
          <a:xfrm rot="10800000" flipH="1">
            <a:off x="276563" y="691840"/>
            <a:ext cx="714023" cy="732131"/>
          </a:xfrm>
          <a:custGeom>
            <a:avLst/>
            <a:gdLst/>
            <a:ahLst/>
            <a:cxnLst/>
            <a:rect l="l" t="t" r="r" b="b"/>
            <a:pathLst>
              <a:path w="9018" h="9247" extrusionOk="0">
                <a:moveTo>
                  <a:pt x="4141" y="1"/>
                </a:moveTo>
                <a:cubicBezTo>
                  <a:pt x="4029" y="1"/>
                  <a:pt x="3917" y="6"/>
                  <a:pt x="3806" y="18"/>
                </a:cubicBezTo>
                <a:cubicBezTo>
                  <a:pt x="3705" y="107"/>
                  <a:pt x="3583" y="185"/>
                  <a:pt x="3449" y="230"/>
                </a:cubicBezTo>
                <a:cubicBezTo>
                  <a:pt x="3338" y="265"/>
                  <a:pt x="3224" y="281"/>
                  <a:pt x="3110" y="281"/>
                </a:cubicBezTo>
                <a:cubicBezTo>
                  <a:pt x="3006" y="281"/>
                  <a:pt x="2903" y="267"/>
                  <a:pt x="2801" y="241"/>
                </a:cubicBezTo>
                <a:cubicBezTo>
                  <a:pt x="2567" y="330"/>
                  <a:pt x="2333" y="431"/>
                  <a:pt x="2110" y="553"/>
                </a:cubicBezTo>
                <a:cubicBezTo>
                  <a:pt x="1764" y="754"/>
                  <a:pt x="1429" y="1000"/>
                  <a:pt x="1139" y="1279"/>
                </a:cubicBezTo>
                <a:cubicBezTo>
                  <a:pt x="994" y="1413"/>
                  <a:pt x="860" y="1558"/>
                  <a:pt x="726" y="1714"/>
                </a:cubicBezTo>
                <a:lnTo>
                  <a:pt x="637" y="1825"/>
                </a:lnTo>
                <a:lnTo>
                  <a:pt x="547" y="1948"/>
                </a:lnTo>
                <a:cubicBezTo>
                  <a:pt x="480" y="2037"/>
                  <a:pt x="436" y="2116"/>
                  <a:pt x="380" y="2205"/>
                </a:cubicBezTo>
                <a:cubicBezTo>
                  <a:pt x="291" y="2383"/>
                  <a:pt x="201" y="2573"/>
                  <a:pt x="145" y="2763"/>
                </a:cubicBezTo>
                <a:cubicBezTo>
                  <a:pt x="79" y="2953"/>
                  <a:pt x="45" y="3153"/>
                  <a:pt x="34" y="3354"/>
                </a:cubicBezTo>
                <a:cubicBezTo>
                  <a:pt x="0" y="3734"/>
                  <a:pt x="67" y="4124"/>
                  <a:pt x="212" y="4493"/>
                </a:cubicBezTo>
                <a:cubicBezTo>
                  <a:pt x="358" y="4827"/>
                  <a:pt x="558" y="5129"/>
                  <a:pt x="815" y="5396"/>
                </a:cubicBezTo>
                <a:cubicBezTo>
                  <a:pt x="882" y="5486"/>
                  <a:pt x="971" y="5564"/>
                  <a:pt x="1061" y="5631"/>
                </a:cubicBezTo>
                <a:cubicBezTo>
                  <a:pt x="1418" y="5675"/>
                  <a:pt x="1775" y="5754"/>
                  <a:pt x="2121" y="5854"/>
                </a:cubicBezTo>
                <a:cubicBezTo>
                  <a:pt x="2210" y="5865"/>
                  <a:pt x="2299" y="5899"/>
                  <a:pt x="2377" y="5932"/>
                </a:cubicBezTo>
                <a:cubicBezTo>
                  <a:pt x="2478" y="5899"/>
                  <a:pt x="2567" y="5854"/>
                  <a:pt x="2668" y="5798"/>
                </a:cubicBezTo>
                <a:cubicBezTo>
                  <a:pt x="2935" y="5653"/>
                  <a:pt x="3159" y="5441"/>
                  <a:pt x="3304" y="5173"/>
                </a:cubicBezTo>
                <a:cubicBezTo>
                  <a:pt x="3449" y="4928"/>
                  <a:pt x="3493" y="4649"/>
                  <a:pt x="3426" y="4370"/>
                </a:cubicBezTo>
                <a:cubicBezTo>
                  <a:pt x="3404" y="4258"/>
                  <a:pt x="3348" y="4135"/>
                  <a:pt x="3292" y="4035"/>
                </a:cubicBezTo>
                <a:cubicBezTo>
                  <a:pt x="3226" y="3935"/>
                  <a:pt x="3147" y="3845"/>
                  <a:pt x="3058" y="3778"/>
                </a:cubicBezTo>
                <a:cubicBezTo>
                  <a:pt x="2902" y="3656"/>
                  <a:pt x="2701" y="3589"/>
                  <a:pt x="2500" y="3589"/>
                </a:cubicBezTo>
                <a:cubicBezTo>
                  <a:pt x="2344" y="3589"/>
                  <a:pt x="2188" y="3633"/>
                  <a:pt x="2054" y="3723"/>
                </a:cubicBezTo>
                <a:cubicBezTo>
                  <a:pt x="1964" y="3790"/>
                  <a:pt x="1886" y="3890"/>
                  <a:pt x="1842" y="3990"/>
                </a:cubicBezTo>
                <a:cubicBezTo>
                  <a:pt x="1819" y="4035"/>
                  <a:pt x="1808" y="4080"/>
                  <a:pt x="1797" y="4135"/>
                </a:cubicBezTo>
                <a:cubicBezTo>
                  <a:pt x="1819" y="4046"/>
                  <a:pt x="1864" y="3968"/>
                  <a:pt x="1920" y="3912"/>
                </a:cubicBezTo>
                <a:cubicBezTo>
                  <a:pt x="1942" y="3890"/>
                  <a:pt x="1964" y="3868"/>
                  <a:pt x="1998" y="3845"/>
                </a:cubicBezTo>
                <a:cubicBezTo>
                  <a:pt x="2020" y="3823"/>
                  <a:pt x="2054" y="3801"/>
                  <a:pt x="2087" y="3778"/>
                </a:cubicBezTo>
                <a:cubicBezTo>
                  <a:pt x="2210" y="3711"/>
                  <a:pt x="2355" y="3678"/>
                  <a:pt x="2500" y="3678"/>
                </a:cubicBezTo>
                <a:cubicBezTo>
                  <a:pt x="2679" y="3689"/>
                  <a:pt x="2846" y="3767"/>
                  <a:pt x="2980" y="3879"/>
                </a:cubicBezTo>
                <a:cubicBezTo>
                  <a:pt x="3136" y="4024"/>
                  <a:pt x="3226" y="4214"/>
                  <a:pt x="3259" y="4414"/>
                </a:cubicBezTo>
                <a:cubicBezTo>
                  <a:pt x="3337" y="4850"/>
                  <a:pt x="3025" y="5330"/>
                  <a:pt x="2545" y="5575"/>
                </a:cubicBezTo>
                <a:cubicBezTo>
                  <a:pt x="2422" y="5631"/>
                  <a:pt x="2299" y="5675"/>
                  <a:pt x="2165" y="5698"/>
                </a:cubicBezTo>
                <a:cubicBezTo>
                  <a:pt x="2105" y="5708"/>
                  <a:pt x="2045" y="5713"/>
                  <a:pt x="1986" y="5713"/>
                </a:cubicBezTo>
                <a:cubicBezTo>
                  <a:pt x="1913" y="5713"/>
                  <a:pt x="1842" y="5705"/>
                  <a:pt x="1775" y="5687"/>
                </a:cubicBezTo>
                <a:cubicBezTo>
                  <a:pt x="1496" y="5586"/>
                  <a:pt x="1261" y="5396"/>
                  <a:pt x="1072" y="5173"/>
                </a:cubicBezTo>
                <a:cubicBezTo>
                  <a:pt x="637" y="4682"/>
                  <a:pt x="402" y="4035"/>
                  <a:pt x="447" y="3377"/>
                </a:cubicBezTo>
                <a:cubicBezTo>
                  <a:pt x="458" y="3209"/>
                  <a:pt x="491" y="3042"/>
                  <a:pt x="547" y="2886"/>
                </a:cubicBezTo>
                <a:cubicBezTo>
                  <a:pt x="603" y="2729"/>
                  <a:pt x="681" y="2573"/>
                  <a:pt x="759" y="2417"/>
                </a:cubicBezTo>
                <a:cubicBezTo>
                  <a:pt x="815" y="2350"/>
                  <a:pt x="860" y="2272"/>
                  <a:pt x="904" y="2205"/>
                </a:cubicBezTo>
                <a:lnTo>
                  <a:pt x="982" y="2093"/>
                </a:lnTo>
                <a:lnTo>
                  <a:pt x="1072" y="1993"/>
                </a:lnTo>
                <a:cubicBezTo>
                  <a:pt x="1418" y="1569"/>
                  <a:pt x="1853" y="1212"/>
                  <a:pt x="2333" y="944"/>
                </a:cubicBezTo>
                <a:cubicBezTo>
                  <a:pt x="2656" y="765"/>
                  <a:pt x="3002" y="631"/>
                  <a:pt x="3359" y="553"/>
                </a:cubicBezTo>
                <a:cubicBezTo>
                  <a:pt x="3634" y="485"/>
                  <a:pt x="3914" y="451"/>
                  <a:pt x="4192" y="451"/>
                </a:cubicBezTo>
                <a:cubicBezTo>
                  <a:pt x="4639" y="451"/>
                  <a:pt x="5083" y="538"/>
                  <a:pt x="5502" y="710"/>
                </a:cubicBezTo>
                <a:cubicBezTo>
                  <a:pt x="6160" y="989"/>
                  <a:pt x="6752" y="1413"/>
                  <a:pt x="7221" y="1959"/>
                </a:cubicBezTo>
                <a:lnTo>
                  <a:pt x="7388" y="2160"/>
                </a:lnTo>
                <a:cubicBezTo>
                  <a:pt x="7444" y="2227"/>
                  <a:pt x="7500" y="2294"/>
                  <a:pt x="7555" y="2372"/>
                </a:cubicBezTo>
                <a:lnTo>
                  <a:pt x="7600" y="2428"/>
                </a:lnTo>
                <a:lnTo>
                  <a:pt x="7611" y="2450"/>
                </a:lnTo>
                <a:lnTo>
                  <a:pt x="7634" y="2473"/>
                </a:lnTo>
                <a:lnTo>
                  <a:pt x="7700" y="2584"/>
                </a:lnTo>
                <a:cubicBezTo>
                  <a:pt x="7756" y="2651"/>
                  <a:pt x="7801" y="2718"/>
                  <a:pt x="7846" y="2796"/>
                </a:cubicBezTo>
                <a:cubicBezTo>
                  <a:pt x="8024" y="3075"/>
                  <a:pt x="8169" y="3377"/>
                  <a:pt x="8292" y="3689"/>
                </a:cubicBezTo>
                <a:cubicBezTo>
                  <a:pt x="8415" y="3979"/>
                  <a:pt x="8515" y="4281"/>
                  <a:pt x="8582" y="4593"/>
                </a:cubicBezTo>
                <a:cubicBezTo>
                  <a:pt x="8660" y="4883"/>
                  <a:pt x="8705" y="5173"/>
                  <a:pt x="8738" y="5463"/>
                </a:cubicBezTo>
                <a:cubicBezTo>
                  <a:pt x="8805" y="5988"/>
                  <a:pt x="8816" y="6512"/>
                  <a:pt x="8783" y="7037"/>
                </a:cubicBezTo>
                <a:cubicBezTo>
                  <a:pt x="8761" y="7450"/>
                  <a:pt x="8716" y="7852"/>
                  <a:pt x="8649" y="8253"/>
                </a:cubicBezTo>
                <a:cubicBezTo>
                  <a:pt x="8582" y="8588"/>
                  <a:pt x="8526" y="8845"/>
                  <a:pt x="8482" y="9023"/>
                </a:cubicBezTo>
                <a:cubicBezTo>
                  <a:pt x="8459" y="9135"/>
                  <a:pt x="8437" y="9213"/>
                  <a:pt x="8426" y="9246"/>
                </a:cubicBezTo>
                <a:cubicBezTo>
                  <a:pt x="8437" y="9213"/>
                  <a:pt x="8470" y="9135"/>
                  <a:pt x="8504" y="9034"/>
                </a:cubicBezTo>
                <a:lnTo>
                  <a:pt x="8582" y="8811"/>
                </a:lnTo>
                <a:cubicBezTo>
                  <a:pt x="8705" y="8365"/>
                  <a:pt x="8839" y="7628"/>
                  <a:pt x="8883" y="6379"/>
                </a:cubicBezTo>
                <a:cubicBezTo>
                  <a:pt x="8883" y="6379"/>
                  <a:pt x="8928" y="6345"/>
                  <a:pt x="9006" y="6278"/>
                </a:cubicBezTo>
                <a:cubicBezTo>
                  <a:pt x="9017" y="5999"/>
                  <a:pt x="9017" y="5720"/>
                  <a:pt x="8995" y="5441"/>
                </a:cubicBezTo>
                <a:lnTo>
                  <a:pt x="8995" y="5430"/>
                </a:lnTo>
                <a:cubicBezTo>
                  <a:pt x="8950" y="5452"/>
                  <a:pt x="8917" y="5486"/>
                  <a:pt x="8883" y="5530"/>
                </a:cubicBezTo>
                <a:cubicBezTo>
                  <a:pt x="8783" y="5062"/>
                  <a:pt x="8883" y="4995"/>
                  <a:pt x="8883" y="4995"/>
                </a:cubicBezTo>
                <a:lnTo>
                  <a:pt x="8939" y="4928"/>
                </a:lnTo>
                <a:cubicBezTo>
                  <a:pt x="8883" y="4470"/>
                  <a:pt x="8772" y="4013"/>
                  <a:pt x="8604" y="3566"/>
                </a:cubicBezTo>
                <a:cubicBezTo>
                  <a:pt x="8482" y="3232"/>
                  <a:pt x="8337" y="2908"/>
                  <a:pt x="8158" y="2607"/>
                </a:cubicBezTo>
                <a:cubicBezTo>
                  <a:pt x="8113" y="2529"/>
                  <a:pt x="8069" y="2450"/>
                  <a:pt x="8024" y="2372"/>
                </a:cubicBezTo>
                <a:lnTo>
                  <a:pt x="7946" y="2261"/>
                </a:lnTo>
                <a:lnTo>
                  <a:pt x="7924" y="2227"/>
                </a:lnTo>
                <a:lnTo>
                  <a:pt x="7901" y="2194"/>
                </a:lnTo>
                <a:lnTo>
                  <a:pt x="7868" y="2138"/>
                </a:lnTo>
                <a:cubicBezTo>
                  <a:pt x="7812" y="2071"/>
                  <a:pt x="7756" y="2004"/>
                  <a:pt x="7700" y="1926"/>
                </a:cubicBezTo>
                <a:lnTo>
                  <a:pt x="7544" y="1736"/>
                </a:lnTo>
                <a:cubicBezTo>
                  <a:pt x="7198" y="1468"/>
                  <a:pt x="6875" y="1167"/>
                  <a:pt x="6596" y="832"/>
                </a:cubicBezTo>
                <a:cubicBezTo>
                  <a:pt x="6306" y="609"/>
                  <a:pt x="5993" y="431"/>
                  <a:pt x="5669" y="297"/>
                </a:cubicBezTo>
                <a:cubicBezTo>
                  <a:pt x="5290" y="140"/>
                  <a:pt x="4888" y="51"/>
                  <a:pt x="4475" y="18"/>
                </a:cubicBezTo>
                <a:cubicBezTo>
                  <a:pt x="4364" y="6"/>
                  <a:pt x="4252" y="1"/>
                  <a:pt x="414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13"/>
          <p:cNvSpPr/>
          <p:nvPr/>
        </p:nvSpPr>
        <p:spPr>
          <a:xfrm rot="10800000" flipH="1">
            <a:off x="360489" y="948283"/>
            <a:ext cx="104356" cy="29928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1" y="1"/>
                </a:moveTo>
                <a:cubicBezTo>
                  <a:pt x="45" y="34"/>
                  <a:pt x="90" y="79"/>
                  <a:pt x="146" y="112"/>
                </a:cubicBezTo>
                <a:cubicBezTo>
                  <a:pt x="291" y="224"/>
                  <a:pt x="447" y="302"/>
                  <a:pt x="626" y="347"/>
                </a:cubicBezTo>
                <a:cubicBezTo>
                  <a:pt x="710" y="368"/>
                  <a:pt x="797" y="378"/>
                  <a:pt x="885" y="378"/>
                </a:cubicBezTo>
                <a:cubicBezTo>
                  <a:pt x="1031" y="378"/>
                  <a:pt x="1178" y="351"/>
                  <a:pt x="1317" y="302"/>
                </a:cubicBezTo>
                <a:cubicBezTo>
                  <a:pt x="1228" y="269"/>
                  <a:pt x="1150" y="235"/>
                  <a:pt x="1061" y="213"/>
                </a:cubicBezTo>
                <a:cubicBezTo>
                  <a:pt x="715" y="112"/>
                  <a:pt x="358" y="34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13"/>
          <p:cNvSpPr/>
          <p:nvPr/>
        </p:nvSpPr>
        <p:spPr>
          <a:xfrm rot="10800000" flipH="1">
            <a:off x="942752" y="688270"/>
            <a:ext cx="950" cy="2771"/>
          </a:xfrm>
          <a:custGeom>
            <a:avLst/>
            <a:gdLst/>
            <a:ahLst/>
            <a:cxnLst/>
            <a:rect l="l" t="t" r="r" b="b"/>
            <a:pathLst>
              <a:path w="12" h="35" extrusionOk="0">
                <a:moveTo>
                  <a:pt x="12" y="1"/>
                </a:moveTo>
                <a:lnTo>
                  <a:pt x="12" y="1"/>
                </a:lnTo>
                <a:cubicBezTo>
                  <a:pt x="1" y="23"/>
                  <a:pt x="1" y="34"/>
                  <a:pt x="1" y="34"/>
                </a:cubicBezTo>
                <a:cubicBezTo>
                  <a:pt x="1" y="34"/>
                  <a:pt x="1" y="23"/>
                  <a:pt x="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13"/>
          <p:cNvSpPr/>
          <p:nvPr/>
        </p:nvSpPr>
        <p:spPr>
          <a:xfrm rot="10800000" flipH="1">
            <a:off x="415279" y="1049629"/>
            <a:ext cx="80682" cy="77196"/>
          </a:xfrm>
          <a:custGeom>
            <a:avLst/>
            <a:gdLst/>
            <a:ahLst/>
            <a:cxnLst/>
            <a:rect l="l" t="t" r="r" b="b"/>
            <a:pathLst>
              <a:path w="1019" h="975" extrusionOk="0">
                <a:moveTo>
                  <a:pt x="509" y="0"/>
                </a:moveTo>
                <a:cubicBezTo>
                  <a:pt x="420" y="0"/>
                  <a:pt x="330" y="25"/>
                  <a:pt x="246" y="81"/>
                </a:cubicBezTo>
                <a:cubicBezTo>
                  <a:pt x="190" y="137"/>
                  <a:pt x="134" y="193"/>
                  <a:pt x="101" y="249"/>
                </a:cubicBezTo>
                <a:cubicBezTo>
                  <a:pt x="67" y="316"/>
                  <a:pt x="45" y="382"/>
                  <a:pt x="34" y="449"/>
                </a:cubicBezTo>
                <a:cubicBezTo>
                  <a:pt x="34" y="416"/>
                  <a:pt x="34" y="394"/>
                  <a:pt x="34" y="371"/>
                </a:cubicBezTo>
                <a:lnTo>
                  <a:pt x="34" y="371"/>
                </a:lnTo>
                <a:cubicBezTo>
                  <a:pt x="0" y="539"/>
                  <a:pt x="56" y="717"/>
                  <a:pt x="179" y="840"/>
                </a:cubicBezTo>
                <a:cubicBezTo>
                  <a:pt x="275" y="933"/>
                  <a:pt x="394" y="975"/>
                  <a:pt x="510" y="975"/>
                </a:cubicBezTo>
                <a:cubicBezTo>
                  <a:pt x="745" y="975"/>
                  <a:pt x="971" y="803"/>
                  <a:pt x="994" y="528"/>
                </a:cubicBezTo>
                <a:cubicBezTo>
                  <a:pt x="1019" y="226"/>
                  <a:pt x="774" y="0"/>
                  <a:pt x="50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13"/>
          <p:cNvSpPr/>
          <p:nvPr/>
        </p:nvSpPr>
        <p:spPr>
          <a:xfrm rot="10800000" flipH="1">
            <a:off x="417892" y="1085891"/>
            <a:ext cx="16865" cy="34520"/>
          </a:xfrm>
          <a:custGeom>
            <a:avLst/>
            <a:gdLst/>
            <a:ahLst/>
            <a:cxnLst/>
            <a:rect l="l" t="t" r="r" b="b"/>
            <a:pathLst>
              <a:path w="213" h="436" extrusionOk="0">
                <a:moveTo>
                  <a:pt x="213" y="0"/>
                </a:moveTo>
                <a:cubicBezTo>
                  <a:pt x="179" y="22"/>
                  <a:pt x="157" y="45"/>
                  <a:pt x="135" y="67"/>
                </a:cubicBezTo>
                <a:cubicBezTo>
                  <a:pt x="79" y="134"/>
                  <a:pt x="34" y="212"/>
                  <a:pt x="12" y="290"/>
                </a:cubicBezTo>
                <a:cubicBezTo>
                  <a:pt x="12" y="313"/>
                  <a:pt x="12" y="335"/>
                  <a:pt x="1" y="368"/>
                </a:cubicBezTo>
                <a:cubicBezTo>
                  <a:pt x="1" y="413"/>
                  <a:pt x="1" y="435"/>
                  <a:pt x="1" y="435"/>
                </a:cubicBezTo>
                <a:cubicBezTo>
                  <a:pt x="1" y="435"/>
                  <a:pt x="1" y="413"/>
                  <a:pt x="12" y="368"/>
                </a:cubicBezTo>
                <a:cubicBezTo>
                  <a:pt x="23" y="301"/>
                  <a:pt x="46" y="235"/>
                  <a:pt x="79" y="168"/>
                </a:cubicBezTo>
                <a:cubicBezTo>
                  <a:pt x="113" y="112"/>
                  <a:pt x="157" y="56"/>
                  <a:pt x="2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13"/>
          <p:cNvSpPr/>
          <p:nvPr/>
        </p:nvSpPr>
        <p:spPr>
          <a:xfrm rot="10800000" flipH="1">
            <a:off x="739506" y="827938"/>
            <a:ext cx="228110" cy="190733"/>
          </a:xfrm>
          <a:custGeom>
            <a:avLst/>
            <a:gdLst/>
            <a:ahLst/>
            <a:cxnLst/>
            <a:rect l="l" t="t" r="r" b="b"/>
            <a:pathLst>
              <a:path w="2881" h="2409" extrusionOk="0">
                <a:moveTo>
                  <a:pt x="1119" y="0"/>
                </a:moveTo>
                <a:cubicBezTo>
                  <a:pt x="624" y="0"/>
                  <a:pt x="246" y="371"/>
                  <a:pt x="1" y="713"/>
                </a:cubicBezTo>
                <a:cubicBezTo>
                  <a:pt x="648" y="1047"/>
                  <a:pt x="2155" y="1226"/>
                  <a:pt x="2501" y="2375"/>
                </a:cubicBezTo>
                <a:cubicBezTo>
                  <a:pt x="2448" y="1834"/>
                  <a:pt x="1829" y="636"/>
                  <a:pt x="1067" y="636"/>
                </a:cubicBezTo>
                <a:cubicBezTo>
                  <a:pt x="1029" y="636"/>
                  <a:pt x="989" y="639"/>
                  <a:pt x="950" y="646"/>
                </a:cubicBezTo>
                <a:cubicBezTo>
                  <a:pt x="1031" y="594"/>
                  <a:pt x="1151" y="556"/>
                  <a:pt x="1293" y="556"/>
                </a:cubicBezTo>
                <a:cubicBezTo>
                  <a:pt x="1732" y="556"/>
                  <a:pt x="2383" y="924"/>
                  <a:pt x="2780" y="2409"/>
                </a:cubicBezTo>
                <a:cubicBezTo>
                  <a:pt x="2780" y="2409"/>
                  <a:pt x="2880" y="1047"/>
                  <a:pt x="1954" y="333"/>
                </a:cubicBezTo>
                <a:cubicBezTo>
                  <a:pt x="1648" y="94"/>
                  <a:pt x="1369" y="0"/>
                  <a:pt x="111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13"/>
          <p:cNvSpPr/>
          <p:nvPr/>
        </p:nvSpPr>
        <p:spPr>
          <a:xfrm rot="10800000" flipH="1">
            <a:off x="734756" y="953352"/>
            <a:ext cx="210771" cy="185586"/>
          </a:xfrm>
          <a:custGeom>
            <a:avLst/>
            <a:gdLst/>
            <a:ahLst/>
            <a:cxnLst/>
            <a:rect l="l" t="t" r="r" b="b"/>
            <a:pathLst>
              <a:path w="2662" h="2344" extrusionOk="0">
                <a:moveTo>
                  <a:pt x="985" y="0"/>
                </a:moveTo>
                <a:cubicBezTo>
                  <a:pt x="442" y="0"/>
                  <a:pt x="1" y="365"/>
                  <a:pt x="16" y="580"/>
                </a:cubicBezTo>
                <a:cubicBezTo>
                  <a:pt x="39" y="893"/>
                  <a:pt x="262" y="1026"/>
                  <a:pt x="1110" y="1105"/>
                </a:cubicBezTo>
                <a:cubicBezTo>
                  <a:pt x="1958" y="1183"/>
                  <a:pt x="2661" y="2343"/>
                  <a:pt x="2661" y="2343"/>
                </a:cubicBezTo>
                <a:cubicBezTo>
                  <a:pt x="2538" y="1473"/>
                  <a:pt x="1467" y="792"/>
                  <a:pt x="976" y="614"/>
                </a:cubicBezTo>
                <a:cubicBezTo>
                  <a:pt x="1088" y="569"/>
                  <a:pt x="1196" y="549"/>
                  <a:pt x="1299" y="549"/>
                </a:cubicBezTo>
                <a:cubicBezTo>
                  <a:pt x="1897" y="549"/>
                  <a:pt x="2350" y="1215"/>
                  <a:pt x="2617" y="1663"/>
                </a:cubicBezTo>
                <a:cubicBezTo>
                  <a:pt x="2628" y="1473"/>
                  <a:pt x="2505" y="848"/>
                  <a:pt x="1746" y="268"/>
                </a:cubicBezTo>
                <a:cubicBezTo>
                  <a:pt x="1493" y="74"/>
                  <a:pt x="1229" y="0"/>
                  <a:pt x="98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13"/>
          <p:cNvSpPr/>
          <p:nvPr/>
        </p:nvSpPr>
        <p:spPr>
          <a:xfrm rot="10800000" flipH="1">
            <a:off x="928658" y="1061188"/>
            <a:ext cx="5384" cy="10689"/>
          </a:xfrm>
          <a:custGeom>
            <a:avLst/>
            <a:gdLst/>
            <a:ahLst/>
            <a:cxnLst/>
            <a:rect l="l" t="t" r="r" b="b"/>
            <a:pathLst>
              <a:path w="68" h="135" extrusionOk="0">
                <a:moveTo>
                  <a:pt x="0" y="1"/>
                </a:moveTo>
                <a:cubicBezTo>
                  <a:pt x="22" y="46"/>
                  <a:pt x="45" y="90"/>
                  <a:pt x="67" y="135"/>
                </a:cubicBezTo>
                <a:cubicBezTo>
                  <a:pt x="67" y="135"/>
                  <a:pt x="45" y="90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13"/>
          <p:cNvSpPr/>
          <p:nvPr/>
        </p:nvSpPr>
        <p:spPr>
          <a:xfrm rot="10800000" flipH="1">
            <a:off x="638240" y="1071799"/>
            <a:ext cx="290502" cy="140377"/>
          </a:xfrm>
          <a:custGeom>
            <a:avLst/>
            <a:gdLst/>
            <a:ahLst/>
            <a:cxnLst/>
            <a:rect l="l" t="t" r="r" b="b"/>
            <a:pathLst>
              <a:path w="3669" h="1773" extrusionOk="0">
                <a:moveTo>
                  <a:pt x="1478" y="1"/>
                </a:moveTo>
                <a:cubicBezTo>
                  <a:pt x="974" y="1"/>
                  <a:pt x="558" y="177"/>
                  <a:pt x="376" y="423"/>
                </a:cubicBezTo>
                <a:cubicBezTo>
                  <a:pt x="0" y="920"/>
                  <a:pt x="327" y="1270"/>
                  <a:pt x="607" y="1270"/>
                </a:cubicBezTo>
                <a:cubicBezTo>
                  <a:pt x="635" y="1270"/>
                  <a:pt x="662" y="1267"/>
                  <a:pt x="689" y="1260"/>
                </a:cubicBezTo>
                <a:cubicBezTo>
                  <a:pt x="990" y="1170"/>
                  <a:pt x="1436" y="757"/>
                  <a:pt x="1916" y="746"/>
                </a:cubicBezTo>
                <a:cubicBezTo>
                  <a:pt x="1938" y="746"/>
                  <a:pt x="1960" y="745"/>
                  <a:pt x="1982" y="745"/>
                </a:cubicBezTo>
                <a:cubicBezTo>
                  <a:pt x="2955" y="745"/>
                  <a:pt x="3483" y="1467"/>
                  <a:pt x="3668" y="1773"/>
                </a:cubicBezTo>
                <a:cubicBezTo>
                  <a:pt x="3020" y="600"/>
                  <a:pt x="2116" y="442"/>
                  <a:pt x="1419" y="442"/>
                </a:cubicBezTo>
                <a:cubicBezTo>
                  <a:pt x="1360" y="442"/>
                  <a:pt x="1302" y="443"/>
                  <a:pt x="1247" y="445"/>
                </a:cubicBezTo>
                <a:cubicBezTo>
                  <a:pt x="1434" y="317"/>
                  <a:pt x="1635" y="265"/>
                  <a:pt x="1839" y="265"/>
                </a:cubicBezTo>
                <a:cubicBezTo>
                  <a:pt x="2471" y="265"/>
                  <a:pt x="3132" y="769"/>
                  <a:pt x="3512" y="1081"/>
                </a:cubicBezTo>
                <a:cubicBezTo>
                  <a:pt x="2899" y="287"/>
                  <a:pt x="2118" y="1"/>
                  <a:pt x="147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13"/>
          <p:cNvSpPr/>
          <p:nvPr/>
        </p:nvSpPr>
        <p:spPr>
          <a:xfrm rot="10800000" flipH="1">
            <a:off x="900392" y="1160157"/>
            <a:ext cx="950" cy="1821"/>
          </a:xfrm>
          <a:custGeom>
            <a:avLst/>
            <a:gdLst/>
            <a:ahLst/>
            <a:cxnLst/>
            <a:rect l="l" t="t" r="r" b="b"/>
            <a:pathLst>
              <a:path w="12" h="23" extrusionOk="0">
                <a:moveTo>
                  <a:pt x="0" y="1"/>
                </a:moveTo>
                <a:lnTo>
                  <a:pt x="11" y="23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13"/>
          <p:cNvSpPr/>
          <p:nvPr/>
        </p:nvSpPr>
        <p:spPr>
          <a:xfrm rot="10800000" flipH="1">
            <a:off x="548691" y="1161188"/>
            <a:ext cx="351786" cy="127709"/>
          </a:xfrm>
          <a:custGeom>
            <a:avLst/>
            <a:gdLst/>
            <a:ahLst/>
            <a:cxnLst/>
            <a:rect l="l" t="t" r="r" b="b"/>
            <a:pathLst>
              <a:path w="4443" h="1613" extrusionOk="0">
                <a:moveTo>
                  <a:pt x="1763" y="0"/>
                </a:moveTo>
                <a:cubicBezTo>
                  <a:pt x="1322" y="0"/>
                  <a:pt x="937" y="92"/>
                  <a:pt x="692" y="253"/>
                </a:cubicBezTo>
                <a:cubicBezTo>
                  <a:pt x="1" y="711"/>
                  <a:pt x="23" y="1537"/>
                  <a:pt x="413" y="1604"/>
                </a:cubicBezTo>
                <a:cubicBezTo>
                  <a:pt x="445" y="1610"/>
                  <a:pt x="476" y="1613"/>
                  <a:pt x="507" y="1613"/>
                </a:cubicBezTo>
                <a:cubicBezTo>
                  <a:pt x="867" y="1613"/>
                  <a:pt x="1237" y="1220"/>
                  <a:pt x="1853" y="912"/>
                </a:cubicBezTo>
                <a:cubicBezTo>
                  <a:pt x="2105" y="791"/>
                  <a:pt x="2356" y="743"/>
                  <a:pt x="2596" y="743"/>
                </a:cubicBezTo>
                <a:cubicBezTo>
                  <a:pt x="3535" y="743"/>
                  <a:pt x="4318" y="1488"/>
                  <a:pt x="4442" y="1604"/>
                </a:cubicBezTo>
                <a:cubicBezTo>
                  <a:pt x="3485" y="604"/>
                  <a:pt x="2553" y="453"/>
                  <a:pt x="1940" y="453"/>
                </a:cubicBezTo>
                <a:cubicBezTo>
                  <a:pt x="1746" y="453"/>
                  <a:pt x="1583" y="469"/>
                  <a:pt x="1462" y="477"/>
                </a:cubicBezTo>
                <a:cubicBezTo>
                  <a:pt x="1740" y="393"/>
                  <a:pt x="2024" y="352"/>
                  <a:pt x="2305" y="352"/>
                </a:cubicBezTo>
                <a:cubicBezTo>
                  <a:pt x="2998" y="352"/>
                  <a:pt x="3676" y="600"/>
                  <a:pt x="4208" y="1068"/>
                </a:cubicBezTo>
                <a:cubicBezTo>
                  <a:pt x="3565" y="310"/>
                  <a:pt x="2571" y="0"/>
                  <a:pt x="176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13"/>
          <p:cNvSpPr/>
          <p:nvPr/>
        </p:nvSpPr>
        <p:spPr>
          <a:xfrm rot="10800000" flipH="1">
            <a:off x="294219" y="1046147"/>
            <a:ext cx="357961" cy="294214"/>
          </a:xfrm>
          <a:custGeom>
            <a:avLst/>
            <a:gdLst/>
            <a:ahLst/>
            <a:cxnLst/>
            <a:rect l="l" t="t" r="r" b="b"/>
            <a:pathLst>
              <a:path w="4521" h="3716" extrusionOk="0">
                <a:moveTo>
                  <a:pt x="3527" y="0"/>
                </a:moveTo>
                <a:cubicBezTo>
                  <a:pt x="2589" y="0"/>
                  <a:pt x="1361" y="398"/>
                  <a:pt x="804" y="1450"/>
                </a:cubicBezTo>
                <a:cubicBezTo>
                  <a:pt x="1" y="2957"/>
                  <a:pt x="1150" y="3716"/>
                  <a:pt x="1150" y="3716"/>
                </a:cubicBezTo>
                <a:cubicBezTo>
                  <a:pt x="927" y="3236"/>
                  <a:pt x="1016" y="2655"/>
                  <a:pt x="1396" y="2276"/>
                </a:cubicBezTo>
                <a:cubicBezTo>
                  <a:pt x="1615" y="2068"/>
                  <a:pt x="1905" y="1976"/>
                  <a:pt x="2193" y="1976"/>
                </a:cubicBezTo>
                <a:cubicBezTo>
                  <a:pt x="2477" y="1976"/>
                  <a:pt x="2759" y="2065"/>
                  <a:pt x="2969" y="2220"/>
                </a:cubicBezTo>
                <a:cubicBezTo>
                  <a:pt x="2869" y="1682"/>
                  <a:pt x="2371" y="1453"/>
                  <a:pt x="1922" y="1453"/>
                </a:cubicBezTo>
                <a:cubicBezTo>
                  <a:pt x="1673" y="1453"/>
                  <a:pt x="1439" y="1524"/>
                  <a:pt x="1295" y="1651"/>
                </a:cubicBezTo>
                <a:cubicBezTo>
                  <a:pt x="1834" y="583"/>
                  <a:pt x="3162" y="201"/>
                  <a:pt x="4221" y="201"/>
                </a:cubicBezTo>
                <a:cubicBezTo>
                  <a:pt x="4323" y="201"/>
                  <a:pt x="4424" y="205"/>
                  <a:pt x="4520" y="211"/>
                </a:cubicBezTo>
                <a:cubicBezTo>
                  <a:pt x="4301" y="78"/>
                  <a:pt x="3943" y="0"/>
                  <a:pt x="352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13"/>
          <p:cNvSpPr/>
          <p:nvPr/>
        </p:nvSpPr>
        <p:spPr>
          <a:xfrm rot="10800000" flipH="1">
            <a:off x="948927" y="309815"/>
            <a:ext cx="736984" cy="560797"/>
          </a:xfrm>
          <a:custGeom>
            <a:avLst/>
            <a:gdLst/>
            <a:ahLst/>
            <a:cxnLst/>
            <a:rect l="l" t="t" r="r" b="b"/>
            <a:pathLst>
              <a:path w="9308" h="7083" extrusionOk="0">
                <a:moveTo>
                  <a:pt x="6635" y="5629"/>
                </a:moveTo>
                <a:cubicBezTo>
                  <a:pt x="6626" y="5637"/>
                  <a:pt x="6617" y="5644"/>
                  <a:pt x="6607" y="5650"/>
                </a:cubicBezTo>
                <a:lnTo>
                  <a:pt x="6607" y="5650"/>
                </a:lnTo>
                <a:cubicBezTo>
                  <a:pt x="6617" y="5643"/>
                  <a:pt x="6626" y="5636"/>
                  <a:pt x="6635" y="5629"/>
                </a:cubicBezTo>
                <a:close/>
                <a:moveTo>
                  <a:pt x="4899" y="1"/>
                </a:moveTo>
                <a:cubicBezTo>
                  <a:pt x="4636" y="1"/>
                  <a:pt x="4368" y="24"/>
                  <a:pt x="4107" y="70"/>
                </a:cubicBezTo>
                <a:cubicBezTo>
                  <a:pt x="3817" y="115"/>
                  <a:pt x="3527" y="182"/>
                  <a:pt x="3248" y="271"/>
                </a:cubicBezTo>
                <a:cubicBezTo>
                  <a:pt x="3204" y="360"/>
                  <a:pt x="3170" y="405"/>
                  <a:pt x="3170" y="405"/>
                </a:cubicBezTo>
                <a:lnTo>
                  <a:pt x="2400" y="673"/>
                </a:lnTo>
                <a:cubicBezTo>
                  <a:pt x="2400" y="673"/>
                  <a:pt x="2434" y="639"/>
                  <a:pt x="2478" y="561"/>
                </a:cubicBezTo>
                <a:lnTo>
                  <a:pt x="2467" y="561"/>
                </a:lnTo>
                <a:cubicBezTo>
                  <a:pt x="2222" y="673"/>
                  <a:pt x="1998" y="796"/>
                  <a:pt x="1764" y="930"/>
                </a:cubicBezTo>
                <a:cubicBezTo>
                  <a:pt x="1686" y="1030"/>
                  <a:pt x="1597" y="1130"/>
                  <a:pt x="1496" y="1209"/>
                </a:cubicBezTo>
                <a:cubicBezTo>
                  <a:pt x="1083" y="1554"/>
                  <a:pt x="447" y="1934"/>
                  <a:pt x="1" y="2358"/>
                </a:cubicBezTo>
                <a:lnTo>
                  <a:pt x="1" y="2391"/>
                </a:lnTo>
                <a:cubicBezTo>
                  <a:pt x="112" y="2302"/>
                  <a:pt x="235" y="2191"/>
                  <a:pt x="403" y="2057"/>
                </a:cubicBezTo>
                <a:cubicBezTo>
                  <a:pt x="682" y="1833"/>
                  <a:pt x="983" y="1621"/>
                  <a:pt x="1295" y="1421"/>
                </a:cubicBezTo>
                <a:cubicBezTo>
                  <a:pt x="1697" y="1175"/>
                  <a:pt x="2110" y="963"/>
                  <a:pt x="2545" y="784"/>
                </a:cubicBezTo>
                <a:cubicBezTo>
                  <a:pt x="2791" y="673"/>
                  <a:pt x="3047" y="595"/>
                  <a:pt x="3315" y="517"/>
                </a:cubicBezTo>
                <a:cubicBezTo>
                  <a:pt x="3583" y="450"/>
                  <a:pt x="3862" y="394"/>
                  <a:pt x="4152" y="360"/>
                </a:cubicBezTo>
                <a:cubicBezTo>
                  <a:pt x="4346" y="331"/>
                  <a:pt x="4544" y="316"/>
                  <a:pt x="4744" y="316"/>
                </a:cubicBezTo>
                <a:cubicBezTo>
                  <a:pt x="4844" y="316"/>
                  <a:pt x="4944" y="319"/>
                  <a:pt x="5045" y="327"/>
                </a:cubicBezTo>
                <a:cubicBezTo>
                  <a:pt x="5123" y="327"/>
                  <a:pt x="5201" y="338"/>
                  <a:pt x="5279" y="349"/>
                </a:cubicBezTo>
                <a:lnTo>
                  <a:pt x="5391" y="360"/>
                </a:lnTo>
                <a:lnTo>
                  <a:pt x="5502" y="360"/>
                </a:lnTo>
                <a:cubicBezTo>
                  <a:pt x="5581" y="383"/>
                  <a:pt x="5670" y="394"/>
                  <a:pt x="5748" y="405"/>
                </a:cubicBezTo>
                <a:lnTo>
                  <a:pt x="5971" y="450"/>
                </a:lnTo>
                <a:cubicBezTo>
                  <a:pt x="6607" y="584"/>
                  <a:pt x="7199" y="863"/>
                  <a:pt x="7712" y="1253"/>
                </a:cubicBezTo>
                <a:cubicBezTo>
                  <a:pt x="7969" y="1465"/>
                  <a:pt x="8181" y="1711"/>
                  <a:pt x="8370" y="1979"/>
                </a:cubicBezTo>
                <a:cubicBezTo>
                  <a:pt x="8549" y="2257"/>
                  <a:pt x="8683" y="2559"/>
                  <a:pt x="8772" y="2882"/>
                </a:cubicBezTo>
                <a:cubicBezTo>
                  <a:pt x="8850" y="3195"/>
                  <a:pt x="8895" y="3530"/>
                  <a:pt x="8895" y="3853"/>
                </a:cubicBezTo>
                <a:cubicBezTo>
                  <a:pt x="8895" y="4188"/>
                  <a:pt x="8850" y="4512"/>
                  <a:pt x="8772" y="4835"/>
                </a:cubicBezTo>
                <a:cubicBezTo>
                  <a:pt x="8728" y="4992"/>
                  <a:pt x="8683" y="5148"/>
                  <a:pt x="8627" y="5304"/>
                </a:cubicBezTo>
                <a:lnTo>
                  <a:pt x="8582" y="5416"/>
                </a:lnTo>
                <a:lnTo>
                  <a:pt x="8527" y="5527"/>
                </a:lnTo>
                <a:cubicBezTo>
                  <a:pt x="8504" y="5594"/>
                  <a:pt x="8460" y="5661"/>
                  <a:pt x="8415" y="5728"/>
                </a:cubicBezTo>
                <a:cubicBezTo>
                  <a:pt x="8337" y="5862"/>
                  <a:pt x="8248" y="5996"/>
                  <a:pt x="8136" y="6108"/>
                </a:cubicBezTo>
                <a:cubicBezTo>
                  <a:pt x="8036" y="6219"/>
                  <a:pt x="7924" y="6320"/>
                  <a:pt x="7801" y="6398"/>
                </a:cubicBezTo>
                <a:cubicBezTo>
                  <a:pt x="7450" y="6624"/>
                  <a:pt x="7043" y="6742"/>
                  <a:pt x="6635" y="6742"/>
                </a:cubicBezTo>
                <a:cubicBezTo>
                  <a:pt x="6461" y="6742"/>
                  <a:pt x="6287" y="6720"/>
                  <a:pt x="6116" y="6677"/>
                </a:cubicBezTo>
                <a:cubicBezTo>
                  <a:pt x="5848" y="6632"/>
                  <a:pt x="5603" y="6520"/>
                  <a:pt x="5402" y="6353"/>
                </a:cubicBezTo>
                <a:cubicBezTo>
                  <a:pt x="5313" y="6264"/>
                  <a:pt x="5257" y="6163"/>
                  <a:pt x="5223" y="6052"/>
                </a:cubicBezTo>
                <a:cubicBezTo>
                  <a:pt x="5179" y="5929"/>
                  <a:pt x="5156" y="5806"/>
                  <a:pt x="5156" y="5683"/>
                </a:cubicBezTo>
                <a:cubicBezTo>
                  <a:pt x="5134" y="5204"/>
                  <a:pt x="5380" y="4746"/>
                  <a:pt x="5759" y="4623"/>
                </a:cubicBezTo>
                <a:cubicBezTo>
                  <a:pt x="5857" y="4593"/>
                  <a:pt x="5959" y="4575"/>
                  <a:pt x="6060" y="4575"/>
                </a:cubicBezTo>
                <a:cubicBezTo>
                  <a:pt x="6143" y="4575"/>
                  <a:pt x="6225" y="4587"/>
                  <a:pt x="6306" y="4612"/>
                </a:cubicBezTo>
                <a:cubicBezTo>
                  <a:pt x="6451" y="4668"/>
                  <a:pt x="6574" y="4768"/>
                  <a:pt x="6663" y="4902"/>
                </a:cubicBezTo>
                <a:cubicBezTo>
                  <a:pt x="6730" y="5014"/>
                  <a:pt x="6763" y="5148"/>
                  <a:pt x="6763" y="5271"/>
                </a:cubicBezTo>
                <a:cubicBezTo>
                  <a:pt x="6763" y="5304"/>
                  <a:pt x="6763" y="5338"/>
                  <a:pt x="6752" y="5371"/>
                </a:cubicBezTo>
                <a:cubicBezTo>
                  <a:pt x="6752" y="5404"/>
                  <a:pt x="6741" y="5438"/>
                  <a:pt x="6741" y="5460"/>
                </a:cubicBezTo>
                <a:cubicBezTo>
                  <a:pt x="6722" y="5527"/>
                  <a:pt x="6687" y="5586"/>
                  <a:pt x="6635" y="5629"/>
                </a:cubicBezTo>
                <a:lnTo>
                  <a:pt x="6635" y="5629"/>
                </a:lnTo>
                <a:cubicBezTo>
                  <a:pt x="6659" y="5609"/>
                  <a:pt x="6683" y="5585"/>
                  <a:pt x="6708" y="5561"/>
                </a:cubicBezTo>
                <a:cubicBezTo>
                  <a:pt x="6763" y="5483"/>
                  <a:pt x="6808" y="5382"/>
                  <a:pt x="6819" y="5282"/>
                </a:cubicBezTo>
                <a:cubicBezTo>
                  <a:pt x="6830" y="5137"/>
                  <a:pt x="6808" y="4992"/>
                  <a:pt x="6730" y="4858"/>
                </a:cubicBezTo>
                <a:cubicBezTo>
                  <a:pt x="6652" y="4701"/>
                  <a:pt x="6507" y="4568"/>
                  <a:pt x="6339" y="4501"/>
                </a:cubicBezTo>
                <a:cubicBezTo>
                  <a:pt x="6250" y="4456"/>
                  <a:pt x="6139" y="4434"/>
                  <a:pt x="6038" y="4434"/>
                </a:cubicBezTo>
                <a:cubicBezTo>
                  <a:pt x="6010" y="4431"/>
                  <a:pt x="5982" y="4429"/>
                  <a:pt x="5955" y="4429"/>
                </a:cubicBezTo>
                <a:cubicBezTo>
                  <a:pt x="5871" y="4429"/>
                  <a:pt x="5790" y="4442"/>
                  <a:pt x="5714" y="4467"/>
                </a:cubicBezTo>
                <a:cubicBezTo>
                  <a:pt x="5469" y="4545"/>
                  <a:pt x="5268" y="4701"/>
                  <a:pt x="5134" y="4913"/>
                </a:cubicBezTo>
                <a:cubicBezTo>
                  <a:pt x="5067" y="5025"/>
                  <a:pt x="5011" y="5137"/>
                  <a:pt x="4978" y="5259"/>
                </a:cubicBezTo>
                <a:cubicBezTo>
                  <a:pt x="5045" y="5438"/>
                  <a:pt x="5090" y="5628"/>
                  <a:pt x="5101" y="5817"/>
                </a:cubicBezTo>
                <a:cubicBezTo>
                  <a:pt x="5112" y="5962"/>
                  <a:pt x="5078" y="6108"/>
                  <a:pt x="5023" y="6241"/>
                </a:cubicBezTo>
                <a:cubicBezTo>
                  <a:pt x="5067" y="6353"/>
                  <a:pt x="5134" y="6465"/>
                  <a:pt x="5212" y="6565"/>
                </a:cubicBezTo>
                <a:cubicBezTo>
                  <a:pt x="5324" y="6677"/>
                  <a:pt x="5458" y="6766"/>
                  <a:pt x="5603" y="6833"/>
                </a:cubicBezTo>
                <a:cubicBezTo>
                  <a:pt x="5748" y="6900"/>
                  <a:pt x="5904" y="6956"/>
                  <a:pt x="6049" y="7000"/>
                </a:cubicBezTo>
                <a:cubicBezTo>
                  <a:pt x="6276" y="7055"/>
                  <a:pt x="6508" y="7082"/>
                  <a:pt x="6738" y="7082"/>
                </a:cubicBezTo>
                <a:cubicBezTo>
                  <a:pt x="6836" y="7082"/>
                  <a:pt x="6934" y="7077"/>
                  <a:pt x="7031" y="7067"/>
                </a:cubicBezTo>
                <a:cubicBezTo>
                  <a:pt x="7377" y="7023"/>
                  <a:pt x="7712" y="6911"/>
                  <a:pt x="8002" y="6721"/>
                </a:cubicBezTo>
                <a:cubicBezTo>
                  <a:pt x="8125" y="6632"/>
                  <a:pt x="8248" y="6543"/>
                  <a:pt x="8359" y="6442"/>
                </a:cubicBezTo>
                <a:cubicBezTo>
                  <a:pt x="8359" y="6409"/>
                  <a:pt x="8370" y="6375"/>
                  <a:pt x="8382" y="6342"/>
                </a:cubicBezTo>
                <a:cubicBezTo>
                  <a:pt x="8437" y="6197"/>
                  <a:pt x="8527" y="6052"/>
                  <a:pt x="8627" y="5940"/>
                </a:cubicBezTo>
                <a:cubicBezTo>
                  <a:pt x="8716" y="5840"/>
                  <a:pt x="8794" y="5762"/>
                  <a:pt x="8895" y="5683"/>
                </a:cubicBezTo>
                <a:lnTo>
                  <a:pt x="8940" y="5583"/>
                </a:lnTo>
                <a:lnTo>
                  <a:pt x="8995" y="5460"/>
                </a:lnTo>
                <a:cubicBezTo>
                  <a:pt x="9051" y="5293"/>
                  <a:pt x="9107" y="5125"/>
                  <a:pt x="9163" y="4947"/>
                </a:cubicBezTo>
                <a:cubicBezTo>
                  <a:pt x="9252" y="4601"/>
                  <a:pt x="9297" y="4233"/>
                  <a:pt x="9297" y="3876"/>
                </a:cubicBezTo>
                <a:cubicBezTo>
                  <a:pt x="9308" y="3507"/>
                  <a:pt x="9252" y="3139"/>
                  <a:pt x="9163" y="2782"/>
                </a:cubicBezTo>
                <a:cubicBezTo>
                  <a:pt x="8962" y="2068"/>
                  <a:pt x="8538" y="1432"/>
                  <a:pt x="7958" y="963"/>
                </a:cubicBezTo>
                <a:cubicBezTo>
                  <a:pt x="7400" y="528"/>
                  <a:pt x="6741" y="238"/>
                  <a:pt x="6049" y="104"/>
                </a:cubicBezTo>
                <a:lnTo>
                  <a:pt x="5793" y="59"/>
                </a:lnTo>
                <a:cubicBezTo>
                  <a:pt x="5714" y="48"/>
                  <a:pt x="5636" y="37"/>
                  <a:pt x="5558" y="26"/>
                </a:cubicBezTo>
                <a:lnTo>
                  <a:pt x="5424" y="26"/>
                </a:lnTo>
                <a:lnTo>
                  <a:pt x="5302" y="14"/>
                </a:lnTo>
                <a:cubicBezTo>
                  <a:pt x="5223" y="14"/>
                  <a:pt x="5134" y="3"/>
                  <a:pt x="5056" y="3"/>
                </a:cubicBezTo>
                <a:cubicBezTo>
                  <a:pt x="5004" y="1"/>
                  <a:pt x="4952" y="1"/>
                  <a:pt x="489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13"/>
          <p:cNvSpPr/>
          <p:nvPr/>
        </p:nvSpPr>
        <p:spPr>
          <a:xfrm rot="10800000" flipH="1">
            <a:off x="1339504" y="376398"/>
            <a:ext cx="14173" cy="76087"/>
          </a:xfrm>
          <a:custGeom>
            <a:avLst/>
            <a:gdLst/>
            <a:ahLst/>
            <a:cxnLst/>
            <a:rect l="l" t="t" r="r" b="b"/>
            <a:pathLst>
              <a:path w="179" h="961" extrusionOk="0">
                <a:moveTo>
                  <a:pt x="67" y="1"/>
                </a:moveTo>
                <a:cubicBezTo>
                  <a:pt x="23" y="146"/>
                  <a:pt x="0" y="280"/>
                  <a:pt x="0" y="425"/>
                </a:cubicBezTo>
                <a:cubicBezTo>
                  <a:pt x="0" y="603"/>
                  <a:pt x="34" y="782"/>
                  <a:pt x="90" y="960"/>
                </a:cubicBezTo>
                <a:cubicBezTo>
                  <a:pt x="145" y="827"/>
                  <a:pt x="179" y="681"/>
                  <a:pt x="168" y="536"/>
                </a:cubicBezTo>
                <a:cubicBezTo>
                  <a:pt x="157" y="358"/>
                  <a:pt x="123" y="179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13"/>
          <p:cNvSpPr/>
          <p:nvPr/>
        </p:nvSpPr>
        <p:spPr>
          <a:xfrm rot="10800000" flipH="1">
            <a:off x="924224" y="656521"/>
            <a:ext cx="24783" cy="27474"/>
          </a:xfrm>
          <a:custGeom>
            <a:avLst/>
            <a:gdLst/>
            <a:ahLst/>
            <a:cxnLst/>
            <a:rect l="l" t="t" r="r" b="b"/>
            <a:pathLst>
              <a:path w="313" h="347" extrusionOk="0">
                <a:moveTo>
                  <a:pt x="313" y="1"/>
                </a:moveTo>
                <a:cubicBezTo>
                  <a:pt x="257" y="46"/>
                  <a:pt x="212" y="101"/>
                  <a:pt x="168" y="157"/>
                </a:cubicBezTo>
                <a:cubicBezTo>
                  <a:pt x="56" y="280"/>
                  <a:pt x="0" y="347"/>
                  <a:pt x="0" y="347"/>
                </a:cubicBezTo>
                <a:cubicBezTo>
                  <a:pt x="0" y="347"/>
                  <a:pt x="56" y="280"/>
                  <a:pt x="179" y="168"/>
                </a:cubicBezTo>
                <a:cubicBezTo>
                  <a:pt x="212" y="135"/>
                  <a:pt x="268" y="90"/>
                  <a:pt x="313" y="46"/>
                </a:cubicBezTo>
                <a:lnTo>
                  <a:pt x="31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13"/>
          <p:cNvSpPr/>
          <p:nvPr/>
        </p:nvSpPr>
        <p:spPr>
          <a:xfrm rot="10800000" flipH="1">
            <a:off x="1406645" y="412898"/>
            <a:ext cx="80682" cy="69278"/>
          </a:xfrm>
          <a:custGeom>
            <a:avLst/>
            <a:gdLst/>
            <a:ahLst/>
            <a:cxnLst/>
            <a:rect l="l" t="t" r="r" b="b"/>
            <a:pathLst>
              <a:path w="1019" h="875" extrusionOk="0">
                <a:moveTo>
                  <a:pt x="554" y="1"/>
                </a:moveTo>
                <a:cubicBezTo>
                  <a:pt x="472" y="1"/>
                  <a:pt x="389" y="24"/>
                  <a:pt x="313" y="74"/>
                </a:cubicBezTo>
                <a:cubicBezTo>
                  <a:pt x="0" y="286"/>
                  <a:pt x="79" y="755"/>
                  <a:pt x="436" y="856"/>
                </a:cubicBezTo>
                <a:cubicBezTo>
                  <a:pt x="478" y="869"/>
                  <a:pt x="521" y="875"/>
                  <a:pt x="564" y="875"/>
                </a:cubicBezTo>
                <a:cubicBezTo>
                  <a:pt x="668" y="875"/>
                  <a:pt x="770" y="837"/>
                  <a:pt x="849" y="766"/>
                </a:cubicBezTo>
                <a:lnTo>
                  <a:pt x="849" y="766"/>
                </a:lnTo>
                <a:lnTo>
                  <a:pt x="804" y="800"/>
                </a:lnTo>
                <a:lnTo>
                  <a:pt x="737" y="833"/>
                </a:lnTo>
                <a:lnTo>
                  <a:pt x="737" y="833"/>
                </a:lnTo>
                <a:lnTo>
                  <a:pt x="793" y="800"/>
                </a:lnTo>
                <a:cubicBezTo>
                  <a:pt x="837" y="755"/>
                  <a:pt x="882" y="710"/>
                  <a:pt x="915" y="655"/>
                </a:cubicBezTo>
                <a:cubicBezTo>
                  <a:pt x="949" y="599"/>
                  <a:pt x="971" y="543"/>
                  <a:pt x="994" y="476"/>
                </a:cubicBezTo>
                <a:cubicBezTo>
                  <a:pt x="1019" y="201"/>
                  <a:pt x="794" y="1"/>
                  <a:pt x="55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13"/>
          <p:cNvSpPr/>
          <p:nvPr/>
        </p:nvSpPr>
        <p:spPr>
          <a:xfrm rot="10800000" flipH="1">
            <a:off x="1464919" y="416144"/>
            <a:ext cx="20428" cy="28345"/>
          </a:xfrm>
          <a:custGeom>
            <a:avLst/>
            <a:gdLst/>
            <a:ahLst/>
            <a:cxnLst/>
            <a:rect l="l" t="t" r="r" b="b"/>
            <a:pathLst>
              <a:path w="258" h="358" extrusionOk="0">
                <a:moveTo>
                  <a:pt x="258" y="0"/>
                </a:moveTo>
                <a:cubicBezTo>
                  <a:pt x="235" y="67"/>
                  <a:pt x="213" y="134"/>
                  <a:pt x="179" y="190"/>
                </a:cubicBezTo>
                <a:cubicBezTo>
                  <a:pt x="146" y="234"/>
                  <a:pt x="101" y="290"/>
                  <a:pt x="57" y="324"/>
                </a:cubicBezTo>
                <a:lnTo>
                  <a:pt x="1" y="357"/>
                </a:lnTo>
                <a:lnTo>
                  <a:pt x="1" y="357"/>
                </a:lnTo>
                <a:lnTo>
                  <a:pt x="68" y="324"/>
                </a:lnTo>
                <a:lnTo>
                  <a:pt x="113" y="290"/>
                </a:lnTo>
                <a:cubicBezTo>
                  <a:pt x="168" y="246"/>
                  <a:pt x="213" y="179"/>
                  <a:pt x="235" y="101"/>
                </a:cubicBezTo>
                <a:cubicBezTo>
                  <a:pt x="246" y="67"/>
                  <a:pt x="246" y="34"/>
                  <a:pt x="2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13"/>
          <p:cNvSpPr/>
          <p:nvPr/>
        </p:nvSpPr>
        <p:spPr>
          <a:xfrm rot="10800000" flipH="1">
            <a:off x="1026679" y="645041"/>
            <a:ext cx="234286" cy="117100"/>
          </a:xfrm>
          <a:custGeom>
            <a:avLst/>
            <a:gdLst/>
            <a:ahLst/>
            <a:cxnLst/>
            <a:rect l="l" t="t" r="r" b="b"/>
            <a:pathLst>
              <a:path w="2959" h="1479" extrusionOk="0">
                <a:moveTo>
                  <a:pt x="1312" y="1"/>
                </a:moveTo>
                <a:cubicBezTo>
                  <a:pt x="598" y="1"/>
                  <a:pt x="1" y="396"/>
                  <a:pt x="1" y="396"/>
                </a:cubicBezTo>
                <a:cubicBezTo>
                  <a:pt x="247" y="286"/>
                  <a:pt x="516" y="241"/>
                  <a:pt x="778" y="241"/>
                </a:cubicBezTo>
                <a:cubicBezTo>
                  <a:pt x="1549" y="241"/>
                  <a:pt x="2272" y="629"/>
                  <a:pt x="2255" y="887"/>
                </a:cubicBezTo>
                <a:cubicBezTo>
                  <a:pt x="1860" y="607"/>
                  <a:pt x="1395" y="461"/>
                  <a:pt x="924" y="461"/>
                </a:cubicBezTo>
                <a:cubicBezTo>
                  <a:pt x="663" y="461"/>
                  <a:pt x="400" y="506"/>
                  <a:pt x="146" y="597"/>
                </a:cubicBezTo>
                <a:cubicBezTo>
                  <a:pt x="281" y="569"/>
                  <a:pt x="414" y="556"/>
                  <a:pt x="545" y="556"/>
                </a:cubicBezTo>
                <a:cubicBezTo>
                  <a:pt x="1439" y="556"/>
                  <a:pt x="2212" y="1158"/>
                  <a:pt x="2679" y="1479"/>
                </a:cubicBezTo>
                <a:cubicBezTo>
                  <a:pt x="2925" y="954"/>
                  <a:pt x="2958" y="553"/>
                  <a:pt x="1998" y="140"/>
                </a:cubicBezTo>
                <a:cubicBezTo>
                  <a:pt x="1768" y="39"/>
                  <a:pt x="1534" y="1"/>
                  <a:pt x="13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13"/>
          <p:cNvSpPr/>
          <p:nvPr/>
        </p:nvSpPr>
        <p:spPr>
          <a:xfrm rot="10800000" flipH="1">
            <a:off x="1131825" y="666498"/>
            <a:ext cx="227160" cy="138398"/>
          </a:xfrm>
          <a:custGeom>
            <a:avLst/>
            <a:gdLst/>
            <a:ahLst/>
            <a:cxnLst/>
            <a:rect l="l" t="t" r="r" b="b"/>
            <a:pathLst>
              <a:path w="2869" h="1748" extrusionOk="0">
                <a:moveTo>
                  <a:pt x="1134" y="0"/>
                </a:moveTo>
                <a:cubicBezTo>
                  <a:pt x="839" y="0"/>
                  <a:pt x="638" y="73"/>
                  <a:pt x="559" y="122"/>
                </a:cubicBezTo>
                <a:cubicBezTo>
                  <a:pt x="1106" y="133"/>
                  <a:pt x="2010" y="233"/>
                  <a:pt x="2099" y="959"/>
                </a:cubicBezTo>
                <a:cubicBezTo>
                  <a:pt x="1812" y="717"/>
                  <a:pt x="1106" y="308"/>
                  <a:pt x="458" y="308"/>
                </a:cubicBezTo>
                <a:cubicBezTo>
                  <a:pt x="300" y="308"/>
                  <a:pt x="145" y="333"/>
                  <a:pt x="1" y="390"/>
                </a:cubicBezTo>
                <a:cubicBezTo>
                  <a:pt x="1" y="390"/>
                  <a:pt x="1228" y="434"/>
                  <a:pt x="1652" y="1070"/>
                </a:cubicBezTo>
                <a:cubicBezTo>
                  <a:pt x="1993" y="1559"/>
                  <a:pt x="2176" y="1748"/>
                  <a:pt x="2368" y="1748"/>
                </a:cubicBezTo>
                <a:cubicBezTo>
                  <a:pt x="2422" y="1748"/>
                  <a:pt x="2476" y="1733"/>
                  <a:pt x="2534" y="1706"/>
                </a:cubicBezTo>
                <a:cubicBezTo>
                  <a:pt x="2791" y="1584"/>
                  <a:pt x="2869" y="579"/>
                  <a:pt x="2032" y="200"/>
                </a:cubicBezTo>
                <a:cubicBezTo>
                  <a:pt x="1680" y="49"/>
                  <a:pt x="1375" y="0"/>
                  <a:pt x="11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13"/>
          <p:cNvSpPr/>
          <p:nvPr/>
        </p:nvSpPr>
        <p:spPr>
          <a:xfrm rot="10800000" flipH="1">
            <a:off x="1232537" y="624140"/>
            <a:ext cx="218372" cy="202055"/>
          </a:xfrm>
          <a:custGeom>
            <a:avLst/>
            <a:gdLst/>
            <a:ahLst/>
            <a:cxnLst/>
            <a:rect l="l" t="t" r="r" b="b"/>
            <a:pathLst>
              <a:path w="2758" h="2552" extrusionOk="0">
                <a:moveTo>
                  <a:pt x="615" y="0"/>
                </a:moveTo>
                <a:lnTo>
                  <a:pt x="615" y="0"/>
                </a:lnTo>
                <a:cubicBezTo>
                  <a:pt x="1150" y="212"/>
                  <a:pt x="2177" y="670"/>
                  <a:pt x="2099" y="1507"/>
                </a:cubicBezTo>
                <a:cubicBezTo>
                  <a:pt x="1809" y="938"/>
                  <a:pt x="1307" y="179"/>
                  <a:pt x="1" y="179"/>
                </a:cubicBezTo>
                <a:cubicBezTo>
                  <a:pt x="336" y="190"/>
                  <a:pt x="1162" y="302"/>
                  <a:pt x="1563" y="1116"/>
                </a:cubicBezTo>
                <a:cubicBezTo>
                  <a:pt x="1764" y="1496"/>
                  <a:pt x="1630" y="2020"/>
                  <a:pt x="1697" y="2299"/>
                </a:cubicBezTo>
                <a:cubicBezTo>
                  <a:pt x="1732" y="2437"/>
                  <a:pt x="1877" y="2552"/>
                  <a:pt x="2044" y="2552"/>
                </a:cubicBezTo>
                <a:cubicBezTo>
                  <a:pt x="2200" y="2552"/>
                  <a:pt x="2377" y="2452"/>
                  <a:pt x="2501" y="2176"/>
                </a:cubicBezTo>
                <a:cubicBezTo>
                  <a:pt x="2757" y="1607"/>
                  <a:pt x="2199" y="246"/>
                  <a:pt x="6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13"/>
          <p:cNvSpPr/>
          <p:nvPr/>
        </p:nvSpPr>
        <p:spPr>
          <a:xfrm rot="10800000" flipH="1">
            <a:off x="1222006" y="812022"/>
            <a:ext cx="10610" cy="79"/>
          </a:xfrm>
          <a:custGeom>
            <a:avLst/>
            <a:gdLst/>
            <a:ahLst/>
            <a:cxnLst/>
            <a:rect l="l" t="t" r="r" b="b"/>
            <a:pathLst>
              <a:path w="134" h="1" extrusionOk="0">
                <a:moveTo>
                  <a:pt x="0" y="1"/>
                </a:moveTo>
                <a:lnTo>
                  <a:pt x="134" y="1"/>
                </a:lnTo>
                <a:cubicBezTo>
                  <a:pt x="89" y="1"/>
                  <a:pt x="45" y="1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13"/>
          <p:cNvSpPr/>
          <p:nvPr/>
        </p:nvSpPr>
        <p:spPr>
          <a:xfrm rot="10800000" flipH="1">
            <a:off x="1313851" y="827936"/>
            <a:ext cx="6255" cy="1821"/>
          </a:xfrm>
          <a:custGeom>
            <a:avLst/>
            <a:gdLst/>
            <a:ahLst/>
            <a:cxnLst/>
            <a:rect l="l" t="t" r="r" b="b"/>
            <a:pathLst>
              <a:path w="79" h="23" extrusionOk="0">
                <a:moveTo>
                  <a:pt x="1" y="1"/>
                </a:moveTo>
                <a:cubicBezTo>
                  <a:pt x="34" y="12"/>
                  <a:pt x="56" y="23"/>
                  <a:pt x="79" y="23"/>
                </a:cubicBezTo>
                <a:lnTo>
                  <a:pt x="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13"/>
          <p:cNvSpPr/>
          <p:nvPr/>
        </p:nvSpPr>
        <p:spPr>
          <a:xfrm rot="10800000" flipH="1">
            <a:off x="1320027" y="570222"/>
            <a:ext cx="213938" cy="263969"/>
          </a:xfrm>
          <a:custGeom>
            <a:avLst/>
            <a:gdLst/>
            <a:ahLst/>
            <a:cxnLst/>
            <a:rect l="l" t="t" r="r" b="b"/>
            <a:pathLst>
              <a:path w="2702" h="3334" extrusionOk="0">
                <a:moveTo>
                  <a:pt x="469" y="1"/>
                </a:moveTo>
                <a:cubicBezTo>
                  <a:pt x="1318" y="313"/>
                  <a:pt x="1943" y="1039"/>
                  <a:pt x="2132" y="1920"/>
                </a:cubicBezTo>
                <a:cubicBezTo>
                  <a:pt x="1943" y="1519"/>
                  <a:pt x="1541" y="514"/>
                  <a:pt x="1" y="79"/>
                </a:cubicBezTo>
                <a:lnTo>
                  <a:pt x="1" y="79"/>
                </a:lnTo>
                <a:cubicBezTo>
                  <a:pt x="313" y="179"/>
                  <a:pt x="1552" y="648"/>
                  <a:pt x="1619" y="1809"/>
                </a:cubicBezTo>
                <a:cubicBezTo>
                  <a:pt x="1641" y="2478"/>
                  <a:pt x="1463" y="2958"/>
                  <a:pt x="1697" y="3237"/>
                </a:cubicBezTo>
                <a:cubicBezTo>
                  <a:pt x="1749" y="3302"/>
                  <a:pt x="1825" y="3333"/>
                  <a:pt x="1911" y="3333"/>
                </a:cubicBezTo>
                <a:cubicBezTo>
                  <a:pt x="2195" y="3333"/>
                  <a:pt x="2594" y="2996"/>
                  <a:pt x="2646" y="2422"/>
                </a:cubicBezTo>
                <a:cubicBezTo>
                  <a:pt x="2701" y="1675"/>
                  <a:pt x="1820" y="280"/>
                  <a:pt x="46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13"/>
          <p:cNvSpPr/>
          <p:nvPr/>
        </p:nvSpPr>
        <p:spPr>
          <a:xfrm rot="10800000" flipH="1">
            <a:off x="1448134" y="362940"/>
            <a:ext cx="220984" cy="340452"/>
          </a:xfrm>
          <a:custGeom>
            <a:avLst/>
            <a:gdLst/>
            <a:ahLst/>
            <a:cxnLst/>
            <a:rect l="l" t="t" r="r" b="b"/>
            <a:pathLst>
              <a:path w="2791" h="4300" extrusionOk="0">
                <a:moveTo>
                  <a:pt x="1295" y="0"/>
                </a:moveTo>
                <a:cubicBezTo>
                  <a:pt x="1831" y="826"/>
                  <a:pt x="2233" y="2188"/>
                  <a:pt x="1563" y="3159"/>
                </a:cubicBezTo>
                <a:cubicBezTo>
                  <a:pt x="1661" y="2748"/>
                  <a:pt x="1245" y="2054"/>
                  <a:pt x="652" y="2054"/>
                </a:cubicBezTo>
                <a:cubicBezTo>
                  <a:pt x="568" y="2054"/>
                  <a:pt x="481" y="2068"/>
                  <a:pt x="391" y="2098"/>
                </a:cubicBezTo>
                <a:cubicBezTo>
                  <a:pt x="816" y="2288"/>
                  <a:pt x="1173" y="2824"/>
                  <a:pt x="1028" y="3348"/>
                </a:cubicBezTo>
                <a:cubicBezTo>
                  <a:pt x="894" y="3817"/>
                  <a:pt x="481" y="4141"/>
                  <a:pt x="1" y="4174"/>
                </a:cubicBezTo>
                <a:cubicBezTo>
                  <a:pt x="1" y="4174"/>
                  <a:pt x="243" y="4300"/>
                  <a:pt x="587" y="4300"/>
                </a:cubicBezTo>
                <a:cubicBezTo>
                  <a:pt x="975" y="4300"/>
                  <a:pt x="1493" y="4140"/>
                  <a:pt x="1943" y="3460"/>
                </a:cubicBezTo>
                <a:cubicBezTo>
                  <a:pt x="2791" y="2165"/>
                  <a:pt x="1954" y="369"/>
                  <a:pt x="129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13"/>
          <p:cNvSpPr/>
          <p:nvPr/>
        </p:nvSpPr>
        <p:spPr>
          <a:xfrm rot="10800000" flipH="1">
            <a:off x="697147" y="645914"/>
            <a:ext cx="202378" cy="264207"/>
          </a:xfrm>
          <a:custGeom>
            <a:avLst/>
            <a:gdLst/>
            <a:ahLst/>
            <a:cxnLst/>
            <a:rect l="l" t="t" r="r" b="b"/>
            <a:pathLst>
              <a:path w="2556" h="3337" extrusionOk="0">
                <a:moveTo>
                  <a:pt x="748" y="0"/>
                </a:moveTo>
                <a:cubicBezTo>
                  <a:pt x="235" y="804"/>
                  <a:pt x="45" y="1462"/>
                  <a:pt x="0" y="1953"/>
                </a:cubicBezTo>
                <a:cubicBezTo>
                  <a:pt x="78" y="2109"/>
                  <a:pt x="157" y="2277"/>
                  <a:pt x="224" y="2433"/>
                </a:cubicBezTo>
                <a:cubicBezTo>
                  <a:pt x="246" y="2489"/>
                  <a:pt x="268" y="2544"/>
                  <a:pt x="279" y="2600"/>
                </a:cubicBezTo>
                <a:cubicBezTo>
                  <a:pt x="357" y="2176"/>
                  <a:pt x="547" y="1562"/>
                  <a:pt x="994" y="1328"/>
                </a:cubicBezTo>
                <a:cubicBezTo>
                  <a:pt x="1395" y="1786"/>
                  <a:pt x="1674" y="2756"/>
                  <a:pt x="1574" y="3337"/>
                </a:cubicBezTo>
                <a:cubicBezTo>
                  <a:pt x="1685" y="3259"/>
                  <a:pt x="1808" y="3192"/>
                  <a:pt x="1942" y="3125"/>
                </a:cubicBezTo>
                <a:cubicBezTo>
                  <a:pt x="2188" y="2645"/>
                  <a:pt x="2556" y="1373"/>
                  <a:pt x="74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13"/>
          <p:cNvSpPr/>
          <p:nvPr/>
        </p:nvSpPr>
        <p:spPr>
          <a:xfrm rot="10800000" flipH="1">
            <a:off x="695405" y="670615"/>
            <a:ext cx="23912" cy="84876"/>
          </a:xfrm>
          <a:custGeom>
            <a:avLst/>
            <a:gdLst/>
            <a:ahLst/>
            <a:cxnLst/>
            <a:rect l="l" t="t" r="r" b="b"/>
            <a:pathLst>
              <a:path w="302" h="1072" extrusionOk="0">
                <a:moveTo>
                  <a:pt x="22" y="0"/>
                </a:moveTo>
                <a:lnTo>
                  <a:pt x="22" y="0"/>
                </a:lnTo>
                <a:cubicBezTo>
                  <a:pt x="0" y="190"/>
                  <a:pt x="11" y="379"/>
                  <a:pt x="56" y="569"/>
                </a:cubicBezTo>
                <a:cubicBezTo>
                  <a:pt x="145" y="993"/>
                  <a:pt x="257" y="1071"/>
                  <a:pt x="257" y="1071"/>
                </a:cubicBezTo>
                <a:cubicBezTo>
                  <a:pt x="257" y="926"/>
                  <a:pt x="279" y="781"/>
                  <a:pt x="301" y="647"/>
                </a:cubicBezTo>
                <a:cubicBezTo>
                  <a:pt x="290" y="591"/>
                  <a:pt x="268" y="536"/>
                  <a:pt x="246" y="480"/>
                </a:cubicBezTo>
                <a:cubicBezTo>
                  <a:pt x="179" y="324"/>
                  <a:pt x="100" y="156"/>
                  <a:pt x="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13"/>
          <p:cNvSpPr/>
          <p:nvPr/>
        </p:nvSpPr>
        <p:spPr>
          <a:xfrm rot="10800000" flipH="1">
            <a:off x="815515" y="625801"/>
            <a:ext cx="35472" cy="36975"/>
          </a:xfrm>
          <a:custGeom>
            <a:avLst/>
            <a:gdLst/>
            <a:ahLst/>
            <a:cxnLst/>
            <a:rect l="l" t="t" r="r" b="b"/>
            <a:pathLst>
              <a:path w="448" h="467" extrusionOk="0">
                <a:moveTo>
                  <a:pt x="447" y="1"/>
                </a:moveTo>
                <a:lnTo>
                  <a:pt x="447" y="1"/>
                </a:lnTo>
                <a:cubicBezTo>
                  <a:pt x="313" y="68"/>
                  <a:pt x="190" y="135"/>
                  <a:pt x="79" y="213"/>
                </a:cubicBezTo>
                <a:cubicBezTo>
                  <a:pt x="57" y="291"/>
                  <a:pt x="34" y="369"/>
                  <a:pt x="1" y="436"/>
                </a:cubicBezTo>
                <a:cubicBezTo>
                  <a:pt x="24" y="458"/>
                  <a:pt x="48" y="467"/>
                  <a:pt x="72" y="467"/>
                </a:cubicBezTo>
                <a:cubicBezTo>
                  <a:pt x="196" y="467"/>
                  <a:pt x="313" y="224"/>
                  <a:pt x="313" y="224"/>
                </a:cubicBezTo>
                <a:cubicBezTo>
                  <a:pt x="369" y="157"/>
                  <a:pt x="414" y="79"/>
                  <a:pt x="44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13"/>
          <p:cNvSpPr/>
          <p:nvPr/>
        </p:nvSpPr>
        <p:spPr>
          <a:xfrm rot="10800000" flipH="1">
            <a:off x="984319" y="826118"/>
            <a:ext cx="302221" cy="334118"/>
          </a:xfrm>
          <a:custGeom>
            <a:avLst/>
            <a:gdLst/>
            <a:ahLst/>
            <a:cxnLst/>
            <a:rect l="l" t="t" r="r" b="b"/>
            <a:pathLst>
              <a:path w="3817" h="4220" extrusionOk="0">
                <a:moveTo>
                  <a:pt x="3370" y="1"/>
                </a:moveTo>
                <a:cubicBezTo>
                  <a:pt x="1373" y="269"/>
                  <a:pt x="257" y="1340"/>
                  <a:pt x="0" y="1597"/>
                </a:cubicBezTo>
                <a:cubicBezTo>
                  <a:pt x="22" y="1764"/>
                  <a:pt x="45" y="1932"/>
                  <a:pt x="56" y="2099"/>
                </a:cubicBezTo>
                <a:cubicBezTo>
                  <a:pt x="502" y="1753"/>
                  <a:pt x="1797" y="1385"/>
                  <a:pt x="2533" y="1251"/>
                </a:cubicBezTo>
                <a:lnTo>
                  <a:pt x="2533" y="1251"/>
                </a:lnTo>
                <a:cubicBezTo>
                  <a:pt x="2779" y="2858"/>
                  <a:pt x="2232" y="3896"/>
                  <a:pt x="2031" y="4219"/>
                </a:cubicBezTo>
                <a:cubicBezTo>
                  <a:pt x="2277" y="4108"/>
                  <a:pt x="2545" y="4007"/>
                  <a:pt x="2812" y="3918"/>
                </a:cubicBezTo>
                <a:cubicBezTo>
                  <a:pt x="3047" y="3427"/>
                  <a:pt x="3817" y="1686"/>
                  <a:pt x="337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13"/>
          <p:cNvSpPr/>
          <p:nvPr/>
        </p:nvSpPr>
        <p:spPr>
          <a:xfrm rot="10800000" flipH="1">
            <a:off x="971889" y="986050"/>
            <a:ext cx="16865" cy="46951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157" y="1"/>
                </a:moveTo>
                <a:lnTo>
                  <a:pt x="101" y="57"/>
                </a:lnTo>
                <a:cubicBezTo>
                  <a:pt x="101" y="57"/>
                  <a:pt x="1" y="124"/>
                  <a:pt x="101" y="592"/>
                </a:cubicBezTo>
                <a:cubicBezTo>
                  <a:pt x="135" y="548"/>
                  <a:pt x="168" y="514"/>
                  <a:pt x="213" y="492"/>
                </a:cubicBezTo>
                <a:cubicBezTo>
                  <a:pt x="202" y="325"/>
                  <a:pt x="179" y="168"/>
                  <a:pt x="1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13"/>
          <p:cNvSpPr/>
          <p:nvPr/>
        </p:nvSpPr>
        <p:spPr>
          <a:xfrm rot="10800000" flipH="1">
            <a:off x="1138950" y="817327"/>
            <a:ext cx="68093" cy="32778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859" y="1"/>
                </a:moveTo>
                <a:lnTo>
                  <a:pt x="859" y="1"/>
                </a:lnTo>
                <a:cubicBezTo>
                  <a:pt x="592" y="79"/>
                  <a:pt x="324" y="180"/>
                  <a:pt x="78" y="302"/>
                </a:cubicBezTo>
                <a:cubicBezTo>
                  <a:pt x="34" y="380"/>
                  <a:pt x="0" y="414"/>
                  <a:pt x="0" y="414"/>
                </a:cubicBezTo>
                <a:lnTo>
                  <a:pt x="781" y="135"/>
                </a:lnTo>
                <a:cubicBezTo>
                  <a:pt x="781" y="135"/>
                  <a:pt x="815" y="90"/>
                  <a:pt x="85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13"/>
          <p:cNvSpPr/>
          <p:nvPr/>
        </p:nvSpPr>
        <p:spPr>
          <a:xfrm rot="10800000" flipH="1">
            <a:off x="944494" y="684789"/>
            <a:ext cx="209504" cy="296273"/>
          </a:xfrm>
          <a:custGeom>
            <a:avLst/>
            <a:gdLst/>
            <a:ahLst/>
            <a:cxnLst/>
            <a:rect l="l" t="t" r="r" b="b"/>
            <a:pathLst>
              <a:path w="2646" h="3742" extrusionOk="0">
                <a:moveTo>
                  <a:pt x="2181" y="1"/>
                </a:moveTo>
                <a:cubicBezTo>
                  <a:pt x="1472" y="1"/>
                  <a:pt x="838" y="460"/>
                  <a:pt x="581" y="684"/>
                </a:cubicBezTo>
                <a:cubicBezTo>
                  <a:pt x="570" y="963"/>
                  <a:pt x="548" y="1220"/>
                  <a:pt x="514" y="1465"/>
                </a:cubicBezTo>
                <a:cubicBezTo>
                  <a:pt x="470" y="1878"/>
                  <a:pt x="392" y="2280"/>
                  <a:pt x="302" y="2682"/>
                </a:cubicBezTo>
                <a:cubicBezTo>
                  <a:pt x="247" y="2894"/>
                  <a:pt x="191" y="3072"/>
                  <a:pt x="146" y="3217"/>
                </a:cubicBezTo>
                <a:cubicBezTo>
                  <a:pt x="101" y="3374"/>
                  <a:pt x="57" y="3519"/>
                  <a:pt x="1" y="3664"/>
                </a:cubicBezTo>
                <a:lnTo>
                  <a:pt x="46" y="3652"/>
                </a:lnTo>
                <a:cubicBezTo>
                  <a:pt x="46" y="3686"/>
                  <a:pt x="57" y="3708"/>
                  <a:pt x="57" y="3742"/>
                </a:cubicBezTo>
                <a:cubicBezTo>
                  <a:pt x="157" y="3641"/>
                  <a:pt x="269" y="3530"/>
                  <a:pt x="403" y="3396"/>
                </a:cubicBezTo>
                <a:cubicBezTo>
                  <a:pt x="682" y="3150"/>
                  <a:pt x="972" y="2916"/>
                  <a:pt x="1273" y="2704"/>
                </a:cubicBezTo>
                <a:cubicBezTo>
                  <a:pt x="1441" y="2581"/>
                  <a:pt x="1619" y="2458"/>
                  <a:pt x="1831" y="2336"/>
                </a:cubicBezTo>
                <a:cubicBezTo>
                  <a:pt x="2300" y="1744"/>
                  <a:pt x="2646" y="706"/>
                  <a:pt x="2278" y="3"/>
                </a:cubicBezTo>
                <a:cubicBezTo>
                  <a:pt x="2245" y="1"/>
                  <a:pt x="2213" y="1"/>
                  <a:pt x="218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13"/>
          <p:cNvSpPr/>
          <p:nvPr/>
        </p:nvSpPr>
        <p:spPr>
          <a:xfrm rot="10800000" flipH="1">
            <a:off x="937447" y="671485"/>
            <a:ext cx="11560" cy="20427"/>
          </a:xfrm>
          <a:custGeom>
            <a:avLst/>
            <a:gdLst/>
            <a:ahLst/>
            <a:cxnLst/>
            <a:rect l="l" t="t" r="r" b="b"/>
            <a:pathLst>
              <a:path w="146" h="258" extrusionOk="0">
                <a:moveTo>
                  <a:pt x="135" y="0"/>
                </a:moveTo>
                <a:lnTo>
                  <a:pt x="79" y="12"/>
                </a:lnTo>
                <a:cubicBezTo>
                  <a:pt x="45" y="79"/>
                  <a:pt x="12" y="168"/>
                  <a:pt x="1" y="257"/>
                </a:cubicBezTo>
                <a:lnTo>
                  <a:pt x="146" y="90"/>
                </a:lnTo>
                <a:cubicBezTo>
                  <a:pt x="146" y="56"/>
                  <a:pt x="135" y="34"/>
                  <a:pt x="13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13"/>
          <p:cNvSpPr/>
          <p:nvPr/>
        </p:nvSpPr>
        <p:spPr>
          <a:xfrm rot="10800000" flipH="1">
            <a:off x="956053" y="726276"/>
            <a:ext cx="33650" cy="200629"/>
          </a:xfrm>
          <a:custGeom>
            <a:avLst/>
            <a:gdLst/>
            <a:ahLst/>
            <a:cxnLst/>
            <a:rect l="l" t="t" r="r" b="b"/>
            <a:pathLst>
              <a:path w="425" h="2534" extrusionOk="0">
                <a:moveTo>
                  <a:pt x="424" y="0"/>
                </a:moveTo>
                <a:lnTo>
                  <a:pt x="424" y="0"/>
                </a:lnTo>
                <a:cubicBezTo>
                  <a:pt x="346" y="67"/>
                  <a:pt x="301" y="112"/>
                  <a:pt x="301" y="112"/>
                </a:cubicBezTo>
                <a:cubicBezTo>
                  <a:pt x="257" y="1350"/>
                  <a:pt x="123" y="2087"/>
                  <a:pt x="0" y="2533"/>
                </a:cubicBezTo>
                <a:cubicBezTo>
                  <a:pt x="45" y="2388"/>
                  <a:pt x="101" y="2210"/>
                  <a:pt x="145" y="1998"/>
                </a:cubicBezTo>
                <a:cubicBezTo>
                  <a:pt x="246" y="1596"/>
                  <a:pt x="324" y="1194"/>
                  <a:pt x="368" y="781"/>
                </a:cubicBezTo>
                <a:cubicBezTo>
                  <a:pt x="402" y="536"/>
                  <a:pt x="424" y="279"/>
                  <a:pt x="42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13"/>
          <p:cNvSpPr/>
          <p:nvPr/>
        </p:nvSpPr>
        <p:spPr>
          <a:xfrm rot="10800000" flipH="1">
            <a:off x="949798" y="683917"/>
            <a:ext cx="139748" cy="113141"/>
          </a:xfrm>
          <a:custGeom>
            <a:avLst/>
            <a:gdLst/>
            <a:ahLst/>
            <a:cxnLst/>
            <a:rect l="l" t="t" r="r" b="b"/>
            <a:pathLst>
              <a:path w="1765" h="1429" extrusionOk="0">
                <a:moveTo>
                  <a:pt x="1764" y="1"/>
                </a:moveTo>
                <a:cubicBezTo>
                  <a:pt x="1563" y="123"/>
                  <a:pt x="1374" y="246"/>
                  <a:pt x="1206" y="369"/>
                </a:cubicBezTo>
                <a:cubicBezTo>
                  <a:pt x="905" y="592"/>
                  <a:pt x="615" y="826"/>
                  <a:pt x="347" y="1072"/>
                </a:cubicBezTo>
                <a:cubicBezTo>
                  <a:pt x="213" y="1206"/>
                  <a:pt x="90" y="1317"/>
                  <a:pt x="1" y="1418"/>
                </a:cubicBezTo>
                <a:lnTo>
                  <a:pt x="1" y="1429"/>
                </a:lnTo>
                <a:cubicBezTo>
                  <a:pt x="436" y="1005"/>
                  <a:pt x="1072" y="637"/>
                  <a:pt x="1496" y="280"/>
                </a:cubicBezTo>
                <a:cubicBezTo>
                  <a:pt x="1597" y="201"/>
                  <a:pt x="1686" y="112"/>
                  <a:pt x="17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13"/>
          <p:cNvSpPr/>
          <p:nvPr/>
        </p:nvSpPr>
        <p:spPr>
          <a:xfrm rot="10800000" flipH="1">
            <a:off x="937447" y="671485"/>
            <a:ext cx="11560" cy="13381"/>
          </a:xfrm>
          <a:custGeom>
            <a:avLst/>
            <a:gdLst/>
            <a:ahLst/>
            <a:cxnLst/>
            <a:rect l="l" t="t" r="r" b="b"/>
            <a:pathLst>
              <a:path w="146" h="169" extrusionOk="0">
                <a:moveTo>
                  <a:pt x="146" y="1"/>
                </a:moveTo>
                <a:lnTo>
                  <a:pt x="103" y="50"/>
                </a:lnTo>
                <a:lnTo>
                  <a:pt x="103" y="50"/>
                </a:lnTo>
                <a:cubicBezTo>
                  <a:pt x="117" y="37"/>
                  <a:pt x="131" y="24"/>
                  <a:pt x="146" y="12"/>
                </a:cubicBezTo>
                <a:lnTo>
                  <a:pt x="146" y="1"/>
                </a:lnTo>
                <a:close/>
                <a:moveTo>
                  <a:pt x="103" y="50"/>
                </a:moveTo>
                <a:lnTo>
                  <a:pt x="103" y="50"/>
                </a:lnTo>
                <a:cubicBezTo>
                  <a:pt x="66" y="86"/>
                  <a:pt x="33" y="127"/>
                  <a:pt x="1" y="168"/>
                </a:cubicBezTo>
                <a:lnTo>
                  <a:pt x="103" y="5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13"/>
          <p:cNvSpPr/>
          <p:nvPr/>
        </p:nvSpPr>
        <p:spPr>
          <a:xfrm rot="10800000" flipH="1">
            <a:off x="155502" y="868"/>
            <a:ext cx="143232" cy="94852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1329" y="1"/>
                </a:moveTo>
                <a:cubicBezTo>
                  <a:pt x="756" y="1"/>
                  <a:pt x="156" y="236"/>
                  <a:pt x="1" y="1197"/>
                </a:cubicBezTo>
                <a:lnTo>
                  <a:pt x="480" y="1197"/>
                </a:lnTo>
                <a:cubicBezTo>
                  <a:pt x="570" y="952"/>
                  <a:pt x="771" y="762"/>
                  <a:pt x="1016" y="706"/>
                </a:cubicBezTo>
                <a:lnTo>
                  <a:pt x="1016" y="706"/>
                </a:lnTo>
                <a:cubicBezTo>
                  <a:pt x="849" y="818"/>
                  <a:pt x="737" y="996"/>
                  <a:pt x="681" y="1197"/>
                </a:cubicBezTo>
                <a:lnTo>
                  <a:pt x="1250" y="1197"/>
                </a:lnTo>
                <a:cubicBezTo>
                  <a:pt x="1462" y="751"/>
                  <a:pt x="1708" y="360"/>
                  <a:pt x="1808" y="48"/>
                </a:cubicBezTo>
                <a:cubicBezTo>
                  <a:pt x="1658" y="20"/>
                  <a:pt x="1495" y="1"/>
                  <a:pt x="132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13"/>
          <p:cNvSpPr/>
          <p:nvPr/>
        </p:nvSpPr>
        <p:spPr>
          <a:xfrm rot="10800000" flipH="1">
            <a:off x="71575" y="869"/>
            <a:ext cx="150279" cy="203480"/>
          </a:xfrm>
          <a:custGeom>
            <a:avLst/>
            <a:gdLst/>
            <a:ahLst/>
            <a:cxnLst/>
            <a:rect l="l" t="t" r="r" b="b"/>
            <a:pathLst>
              <a:path w="1898" h="2570" extrusionOk="0">
                <a:moveTo>
                  <a:pt x="1365" y="0"/>
                </a:moveTo>
                <a:cubicBezTo>
                  <a:pt x="932" y="0"/>
                  <a:pt x="227" y="330"/>
                  <a:pt x="101" y="1152"/>
                </a:cubicBezTo>
                <a:cubicBezTo>
                  <a:pt x="0" y="1621"/>
                  <a:pt x="56" y="2123"/>
                  <a:pt x="246" y="2569"/>
                </a:cubicBezTo>
                <a:lnTo>
                  <a:pt x="391" y="2569"/>
                </a:lnTo>
                <a:cubicBezTo>
                  <a:pt x="268" y="1933"/>
                  <a:pt x="246" y="1118"/>
                  <a:pt x="949" y="839"/>
                </a:cubicBezTo>
                <a:lnTo>
                  <a:pt x="949" y="839"/>
                </a:lnTo>
                <a:cubicBezTo>
                  <a:pt x="703" y="1375"/>
                  <a:pt x="603" y="1967"/>
                  <a:pt x="637" y="2569"/>
                </a:cubicBezTo>
                <a:lnTo>
                  <a:pt x="837" y="2569"/>
                </a:lnTo>
                <a:cubicBezTo>
                  <a:pt x="849" y="2134"/>
                  <a:pt x="927" y="1643"/>
                  <a:pt x="1206" y="1319"/>
                </a:cubicBezTo>
                <a:cubicBezTo>
                  <a:pt x="1808" y="616"/>
                  <a:pt x="1898" y="371"/>
                  <a:pt x="1674" y="103"/>
                </a:cubicBezTo>
                <a:cubicBezTo>
                  <a:pt x="1622" y="36"/>
                  <a:pt x="1508" y="0"/>
                  <a:pt x="136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13"/>
          <p:cNvSpPr/>
          <p:nvPr/>
        </p:nvSpPr>
        <p:spPr>
          <a:xfrm rot="10800000" flipH="1">
            <a:off x="24703" y="38003"/>
            <a:ext cx="226289" cy="276479"/>
          </a:xfrm>
          <a:custGeom>
            <a:avLst/>
            <a:gdLst/>
            <a:ahLst/>
            <a:cxnLst/>
            <a:rect l="l" t="t" r="r" b="b"/>
            <a:pathLst>
              <a:path w="2858" h="3492" extrusionOk="0">
                <a:moveTo>
                  <a:pt x="2012" y="0"/>
                </a:moveTo>
                <a:cubicBezTo>
                  <a:pt x="1253" y="0"/>
                  <a:pt x="0" y="1047"/>
                  <a:pt x="191" y="2855"/>
                </a:cubicBezTo>
                <a:cubicBezTo>
                  <a:pt x="269" y="2164"/>
                  <a:pt x="492" y="847"/>
                  <a:pt x="1474" y="679"/>
                </a:cubicBezTo>
                <a:lnTo>
                  <a:pt x="1474" y="679"/>
                </a:lnTo>
                <a:cubicBezTo>
                  <a:pt x="916" y="1181"/>
                  <a:pt x="180" y="1996"/>
                  <a:pt x="581" y="3491"/>
                </a:cubicBezTo>
                <a:cubicBezTo>
                  <a:pt x="492" y="3101"/>
                  <a:pt x="369" y="2119"/>
                  <a:pt x="1184" y="1416"/>
                </a:cubicBezTo>
                <a:cubicBezTo>
                  <a:pt x="1563" y="1059"/>
                  <a:pt x="2211" y="1059"/>
                  <a:pt x="2501" y="903"/>
                </a:cubicBezTo>
                <a:cubicBezTo>
                  <a:pt x="2791" y="735"/>
                  <a:pt x="2858" y="132"/>
                  <a:pt x="2132" y="10"/>
                </a:cubicBezTo>
                <a:cubicBezTo>
                  <a:pt x="2094" y="3"/>
                  <a:pt x="2054" y="0"/>
                  <a:pt x="20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13"/>
          <p:cNvSpPr/>
          <p:nvPr/>
        </p:nvSpPr>
        <p:spPr>
          <a:xfrm rot="10800000" flipH="1">
            <a:off x="0" y="133410"/>
            <a:ext cx="290423" cy="299915"/>
          </a:xfrm>
          <a:custGeom>
            <a:avLst/>
            <a:gdLst/>
            <a:ahLst/>
            <a:cxnLst/>
            <a:rect l="l" t="t" r="r" b="b"/>
            <a:pathLst>
              <a:path w="3668" h="3788" extrusionOk="0">
                <a:moveTo>
                  <a:pt x="2496" y="0"/>
                </a:moveTo>
                <a:cubicBezTo>
                  <a:pt x="2408" y="0"/>
                  <a:pt x="2317" y="8"/>
                  <a:pt x="2221" y="27"/>
                </a:cubicBezTo>
                <a:cubicBezTo>
                  <a:pt x="1340" y="183"/>
                  <a:pt x="0" y="1622"/>
                  <a:pt x="101" y="3263"/>
                </a:cubicBezTo>
                <a:cubicBezTo>
                  <a:pt x="190" y="2191"/>
                  <a:pt x="837" y="1254"/>
                  <a:pt x="1797" y="774"/>
                </a:cubicBezTo>
                <a:lnTo>
                  <a:pt x="1797" y="774"/>
                </a:lnTo>
                <a:cubicBezTo>
                  <a:pt x="1395" y="1109"/>
                  <a:pt x="346" y="1890"/>
                  <a:pt x="324" y="3787"/>
                </a:cubicBezTo>
                <a:cubicBezTo>
                  <a:pt x="346" y="3408"/>
                  <a:pt x="503" y="1823"/>
                  <a:pt x="1819" y="1388"/>
                </a:cubicBezTo>
                <a:cubicBezTo>
                  <a:pt x="2578" y="1165"/>
                  <a:pt x="3203" y="1221"/>
                  <a:pt x="3449" y="875"/>
                </a:cubicBezTo>
                <a:cubicBezTo>
                  <a:pt x="3668" y="566"/>
                  <a:pt x="3221" y="0"/>
                  <a:pt x="2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4"/>
          <p:cNvSpPr txBox="1">
            <a:spLocks noGrp="1"/>
          </p:cNvSpPr>
          <p:nvPr>
            <p:ph type="title"/>
          </p:nvPr>
        </p:nvSpPr>
        <p:spPr>
          <a:xfrm>
            <a:off x="1135075" y="3607094"/>
            <a:ext cx="72558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52" name="Google Shape;2152;p14"/>
          <p:cNvSpPr txBox="1">
            <a:spLocks noGrp="1"/>
          </p:cNvSpPr>
          <p:nvPr>
            <p:ph type="subTitle" idx="1"/>
          </p:nvPr>
        </p:nvSpPr>
        <p:spPr>
          <a:xfrm>
            <a:off x="1135075" y="2700350"/>
            <a:ext cx="72558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153" name="Google Shape;2153;p14"/>
          <p:cNvGrpSpPr/>
          <p:nvPr/>
        </p:nvGrpSpPr>
        <p:grpSpPr>
          <a:xfrm>
            <a:off x="-113" y="4044949"/>
            <a:ext cx="9143937" cy="1077789"/>
            <a:chOff x="-113" y="4044949"/>
            <a:chExt cx="9143937" cy="1077789"/>
          </a:xfrm>
        </p:grpSpPr>
        <p:sp>
          <p:nvSpPr>
            <p:cNvPr id="2154" name="Google Shape;2154;p14"/>
            <p:cNvSpPr/>
            <p:nvPr/>
          </p:nvSpPr>
          <p:spPr>
            <a:xfrm>
              <a:off x="3644477" y="5105206"/>
              <a:ext cx="35845" cy="11717"/>
            </a:xfrm>
            <a:custGeom>
              <a:avLst/>
              <a:gdLst/>
              <a:ahLst/>
              <a:cxnLst/>
              <a:rect l="l" t="t" r="r" b="b"/>
              <a:pathLst>
                <a:path w="413" h="135" extrusionOk="0">
                  <a:moveTo>
                    <a:pt x="413" y="0"/>
                  </a:moveTo>
                  <a:cubicBezTo>
                    <a:pt x="368" y="12"/>
                    <a:pt x="301" y="34"/>
                    <a:pt x="201" y="67"/>
                  </a:cubicBezTo>
                  <a:lnTo>
                    <a:pt x="0" y="134"/>
                  </a:lnTo>
                  <a:cubicBezTo>
                    <a:pt x="134" y="101"/>
                    <a:pt x="279" y="45"/>
                    <a:pt x="413" y="0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1742159" y="4326504"/>
              <a:ext cx="13713" cy="38796"/>
            </a:xfrm>
            <a:custGeom>
              <a:avLst/>
              <a:gdLst/>
              <a:ahLst/>
              <a:cxnLst/>
              <a:rect l="l" t="t" r="r" b="b"/>
              <a:pathLst>
                <a:path w="158" h="447" extrusionOk="0">
                  <a:moveTo>
                    <a:pt x="157" y="0"/>
                  </a:moveTo>
                  <a:lnTo>
                    <a:pt x="79" y="223"/>
                  </a:lnTo>
                  <a:cubicBezTo>
                    <a:pt x="45" y="324"/>
                    <a:pt x="12" y="402"/>
                    <a:pt x="1" y="447"/>
                  </a:cubicBezTo>
                  <a:cubicBezTo>
                    <a:pt x="57" y="302"/>
                    <a:pt x="112" y="145"/>
                    <a:pt x="157" y="0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5463388" y="5104252"/>
              <a:ext cx="35932" cy="12672"/>
            </a:xfrm>
            <a:custGeom>
              <a:avLst/>
              <a:gdLst/>
              <a:ahLst/>
              <a:cxnLst/>
              <a:rect l="l" t="t" r="r" b="b"/>
              <a:pathLst>
                <a:path w="414" h="146" extrusionOk="0">
                  <a:moveTo>
                    <a:pt x="1" y="0"/>
                  </a:moveTo>
                  <a:cubicBezTo>
                    <a:pt x="30" y="15"/>
                    <a:pt x="68" y="29"/>
                    <a:pt x="118" y="47"/>
                  </a:cubicBezTo>
                  <a:lnTo>
                    <a:pt x="118" y="47"/>
                  </a:lnTo>
                  <a:cubicBezTo>
                    <a:pt x="79" y="32"/>
                    <a:pt x="40" y="17"/>
                    <a:pt x="1" y="0"/>
                  </a:cubicBezTo>
                  <a:close/>
                  <a:moveTo>
                    <a:pt x="118" y="47"/>
                  </a:moveTo>
                  <a:cubicBezTo>
                    <a:pt x="214" y="82"/>
                    <a:pt x="311" y="114"/>
                    <a:pt x="414" y="145"/>
                  </a:cubicBezTo>
                  <a:lnTo>
                    <a:pt x="213" y="78"/>
                  </a:lnTo>
                  <a:cubicBezTo>
                    <a:pt x="177" y="67"/>
                    <a:pt x="146" y="56"/>
                    <a:pt x="118" y="47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7387925" y="4326504"/>
              <a:ext cx="13626" cy="38796"/>
            </a:xfrm>
            <a:custGeom>
              <a:avLst/>
              <a:gdLst/>
              <a:ahLst/>
              <a:cxnLst/>
              <a:rect l="l" t="t" r="r" b="b"/>
              <a:pathLst>
                <a:path w="157" h="447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3"/>
                    <a:pt x="91" y="276"/>
                    <a:pt x="142" y="400"/>
                  </a:cubicBezTo>
                  <a:lnTo>
                    <a:pt x="142" y="400"/>
                  </a:lnTo>
                  <a:cubicBezTo>
                    <a:pt x="126" y="355"/>
                    <a:pt x="102" y="295"/>
                    <a:pt x="79" y="223"/>
                  </a:cubicBezTo>
                  <a:cubicBezTo>
                    <a:pt x="56" y="168"/>
                    <a:pt x="34" y="90"/>
                    <a:pt x="1" y="0"/>
                  </a:cubicBezTo>
                  <a:close/>
                  <a:moveTo>
                    <a:pt x="142" y="400"/>
                  </a:moveTo>
                  <a:cubicBezTo>
                    <a:pt x="148" y="418"/>
                    <a:pt x="154" y="434"/>
                    <a:pt x="157" y="447"/>
                  </a:cubicBezTo>
                  <a:lnTo>
                    <a:pt x="157" y="435"/>
                  </a:lnTo>
                  <a:cubicBezTo>
                    <a:pt x="152" y="424"/>
                    <a:pt x="147" y="412"/>
                    <a:pt x="142" y="400"/>
                  </a:cubicBezTo>
                  <a:close/>
                </a:path>
              </a:pathLst>
            </a:custGeom>
            <a:solidFill>
              <a:srgbClr val="45BF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19154" y="4840750"/>
              <a:ext cx="230608" cy="280079"/>
            </a:xfrm>
            <a:custGeom>
              <a:avLst/>
              <a:gdLst/>
              <a:ahLst/>
              <a:cxnLst/>
              <a:rect l="l" t="t" r="r" b="b"/>
              <a:pathLst>
                <a:path w="2657" h="3227" extrusionOk="0">
                  <a:moveTo>
                    <a:pt x="0" y="1"/>
                  </a:moveTo>
                  <a:lnTo>
                    <a:pt x="0" y="191"/>
                  </a:lnTo>
                  <a:cubicBezTo>
                    <a:pt x="34" y="224"/>
                    <a:pt x="56" y="258"/>
                    <a:pt x="78" y="302"/>
                  </a:cubicBezTo>
                  <a:cubicBezTo>
                    <a:pt x="201" y="492"/>
                    <a:pt x="313" y="682"/>
                    <a:pt x="402" y="871"/>
                  </a:cubicBezTo>
                  <a:lnTo>
                    <a:pt x="145" y="871"/>
                  </a:lnTo>
                  <a:cubicBezTo>
                    <a:pt x="101" y="804"/>
                    <a:pt x="56" y="726"/>
                    <a:pt x="0" y="659"/>
                  </a:cubicBezTo>
                  <a:lnTo>
                    <a:pt x="0" y="804"/>
                  </a:lnTo>
                  <a:cubicBezTo>
                    <a:pt x="257" y="1184"/>
                    <a:pt x="547" y="1552"/>
                    <a:pt x="848" y="1898"/>
                  </a:cubicBezTo>
                  <a:cubicBezTo>
                    <a:pt x="1295" y="2389"/>
                    <a:pt x="1786" y="2835"/>
                    <a:pt x="2310" y="3226"/>
                  </a:cubicBezTo>
                  <a:lnTo>
                    <a:pt x="2656" y="3226"/>
                  </a:lnTo>
                  <a:lnTo>
                    <a:pt x="2522" y="3126"/>
                  </a:lnTo>
                  <a:cubicBezTo>
                    <a:pt x="2020" y="2679"/>
                    <a:pt x="1540" y="2199"/>
                    <a:pt x="1105" y="1675"/>
                  </a:cubicBezTo>
                  <a:cubicBezTo>
                    <a:pt x="859" y="1385"/>
                    <a:pt x="636" y="1072"/>
                    <a:pt x="435" y="749"/>
                  </a:cubicBezTo>
                  <a:cubicBezTo>
                    <a:pt x="279" y="503"/>
                    <a:pt x="134" y="258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18113" y="4044949"/>
              <a:ext cx="695555" cy="484129"/>
            </a:xfrm>
            <a:custGeom>
              <a:avLst/>
              <a:gdLst/>
              <a:ahLst/>
              <a:cxnLst/>
              <a:rect l="l" t="t" r="r" b="b"/>
              <a:pathLst>
                <a:path w="8014" h="5578" extrusionOk="0">
                  <a:moveTo>
                    <a:pt x="4326" y="1"/>
                  </a:moveTo>
                  <a:cubicBezTo>
                    <a:pt x="4220" y="1"/>
                    <a:pt x="4114" y="3"/>
                    <a:pt x="4007" y="8"/>
                  </a:cubicBezTo>
                  <a:cubicBezTo>
                    <a:pt x="3851" y="8"/>
                    <a:pt x="3695" y="30"/>
                    <a:pt x="3527" y="53"/>
                  </a:cubicBezTo>
                  <a:cubicBezTo>
                    <a:pt x="3483" y="86"/>
                    <a:pt x="3438" y="131"/>
                    <a:pt x="3382" y="164"/>
                  </a:cubicBezTo>
                  <a:cubicBezTo>
                    <a:pt x="3237" y="276"/>
                    <a:pt x="3081" y="354"/>
                    <a:pt x="2902" y="399"/>
                  </a:cubicBezTo>
                  <a:cubicBezTo>
                    <a:pt x="2818" y="420"/>
                    <a:pt x="2731" y="430"/>
                    <a:pt x="2643" y="430"/>
                  </a:cubicBezTo>
                  <a:cubicBezTo>
                    <a:pt x="2497" y="430"/>
                    <a:pt x="2349" y="403"/>
                    <a:pt x="2211" y="354"/>
                  </a:cubicBezTo>
                  <a:cubicBezTo>
                    <a:pt x="1798" y="499"/>
                    <a:pt x="1396" y="689"/>
                    <a:pt x="1028" y="923"/>
                  </a:cubicBezTo>
                  <a:cubicBezTo>
                    <a:pt x="648" y="1169"/>
                    <a:pt x="302" y="1470"/>
                    <a:pt x="1" y="1794"/>
                  </a:cubicBezTo>
                  <a:lnTo>
                    <a:pt x="1" y="2731"/>
                  </a:lnTo>
                  <a:cubicBezTo>
                    <a:pt x="90" y="2597"/>
                    <a:pt x="179" y="2474"/>
                    <a:pt x="280" y="2352"/>
                  </a:cubicBezTo>
                  <a:cubicBezTo>
                    <a:pt x="592" y="1994"/>
                    <a:pt x="949" y="1682"/>
                    <a:pt x="1351" y="1425"/>
                  </a:cubicBezTo>
                  <a:cubicBezTo>
                    <a:pt x="1753" y="1169"/>
                    <a:pt x="2188" y="968"/>
                    <a:pt x="2646" y="834"/>
                  </a:cubicBezTo>
                  <a:cubicBezTo>
                    <a:pt x="3092" y="689"/>
                    <a:pt x="3561" y="611"/>
                    <a:pt x="4041" y="577"/>
                  </a:cubicBezTo>
                  <a:cubicBezTo>
                    <a:pt x="4152" y="572"/>
                    <a:pt x="4267" y="569"/>
                    <a:pt x="4382" y="569"/>
                  </a:cubicBezTo>
                  <a:cubicBezTo>
                    <a:pt x="4498" y="569"/>
                    <a:pt x="4615" y="572"/>
                    <a:pt x="4733" y="577"/>
                  </a:cubicBezTo>
                  <a:lnTo>
                    <a:pt x="4911" y="588"/>
                  </a:lnTo>
                  <a:lnTo>
                    <a:pt x="5079" y="611"/>
                  </a:lnTo>
                  <a:cubicBezTo>
                    <a:pt x="5190" y="622"/>
                    <a:pt x="5302" y="655"/>
                    <a:pt x="5413" y="678"/>
                  </a:cubicBezTo>
                  <a:cubicBezTo>
                    <a:pt x="5625" y="722"/>
                    <a:pt x="5837" y="800"/>
                    <a:pt x="6038" y="890"/>
                  </a:cubicBezTo>
                  <a:cubicBezTo>
                    <a:pt x="6239" y="979"/>
                    <a:pt x="6418" y="1102"/>
                    <a:pt x="6596" y="1236"/>
                  </a:cubicBezTo>
                  <a:cubicBezTo>
                    <a:pt x="7266" y="1771"/>
                    <a:pt x="7623" y="2619"/>
                    <a:pt x="7690" y="3423"/>
                  </a:cubicBezTo>
                  <a:cubicBezTo>
                    <a:pt x="7723" y="3825"/>
                    <a:pt x="7701" y="4237"/>
                    <a:pt x="7556" y="4539"/>
                  </a:cubicBezTo>
                  <a:cubicBezTo>
                    <a:pt x="7467" y="4684"/>
                    <a:pt x="7355" y="4818"/>
                    <a:pt x="7210" y="4907"/>
                  </a:cubicBezTo>
                  <a:cubicBezTo>
                    <a:pt x="7076" y="5019"/>
                    <a:pt x="6920" y="5097"/>
                    <a:pt x="6752" y="5153"/>
                  </a:cubicBezTo>
                  <a:cubicBezTo>
                    <a:pt x="6543" y="5227"/>
                    <a:pt x="6327" y="5263"/>
                    <a:pt x="6119" y="5263"/>
                  </a:cubicBezTo>
                  <a:cubicBezTo>
                    <a:pt x="5673" y="5263"/>
                    <a:pt x="5262" y="5096"/>
                    <a:pt x="5034" y="4784"/>
                  </a:cubicBezTo>
                  <a:cubicBezTo>
                    <a:pt x="4866" y="4572"/>
                    <a:pt x="4788" y="4316"/>
                    <a:pt x="4788" y="4048"/>
                  </a:cubicBezTo>
                  <a:cubicBezTo>
                    <a:pt x="4800" y="3813"/>
                    <a:pt x="4878" y="3601"/>
                    <a:pt x="5034" y="3423"/>
                  </a:cubicBezTo>
                  <a:cubicBezTo>
                    <a:pt x="5157" y="3278"/>
                    <a:pt x="5313" y="3177"/>
                    <a:pt x="5491" y="3122"/>
                  </a:cubicBezTo>
                  <a:cubicBezTo>
                    <a:pt x="5536" y="3110"/>
                    <a:pt x="5581" y="3099"/>
                    <a:pt x="5636" y="3099"/>
                  </a:cubicBezTo>
                  <a:cubicBezTo>
                    <a:pt x="5670" y="3088"/>
                    <a:pt x="5715" y="3088"/>
                    <a:pt x="5759" y="3088"/>
                  </a:cubicBezTo>
                  <a:cubicBezTo>
                    <a:pt x="5871" y="3088"/>
                    <a:pt x="5982" y="3110"/>
                    <a:pt x="6083" y="3166"/>
                  </a:cubicBezTo>
                  <a:cubicBezTo>
                    <a:pt x="5950" y="3083"/>
                    <a:pt x="5793" y="3037"/>
                    <a:pt x="5639" y="3037"/>
                  </a:cubicBezTo>
                  <a:cubicBezTo>
                    <a:pt x="5586" y="3037"/>
                    <a:pt x="5532" y="3043"/>
                    <a:pt x="5480" y="3055"/>
                  </a:cubicBezTo>
                  <a:cubicBezTo>
                    <a:pt x="5268" y="3088"/>
                    <a:pt x="5090" y="3200"/>
                    <a:pt x="4945" y="3345"/>
                  </a:cubicBezTo>
                  <a:cubicBezTo>
                    <a:pt x="4755" y="3534"/>
                    <a:pt x="4643" y="3769"/>
                    <a:pt x="4621" y="4037"/>
                  </a:cubicBezTo>
                  <a:cubicBezTo>
                    <a:pt x="4599" y="4182"/>
                    <a:pt x="4610" y="4338"/>
                    <a:pt x="4654" y="4472"/>
                  </a:cubicBezTo>
                  <a:cubicBezTo>
                    <a:pt x="4788" y="4985"/>
                    <a:pt x="5190" y="5387"/>
                    <a:pt x="5703" y="5510"/>
                  </a:cubicBezTo>
                  <a:cubicBezTo>
                    <a:pt x="5874" y="5555"/>
                    <a:pt x="6049" y="5577"/>
                    <a:pt x="6224" y="5577"/>
                  </a:cubicBezTo>
                  <a:cubicBezTo>
                    <a:pt x="6438" y="5577"/>
                    <a:pt x="6650" y="5544"/>
                    <a:pt x="6853" y="5476"/>
                  </a:cubicBezTo>
                  <a:cubicBezTo>
                    <a:pt x="7288" y="5365"/>
                    <a:pt x="7656" y="5097"/>
                    <a:pt x="7902" y="4728"/>
                  </a:cubicBezTo>
                  <a:cubicBezTo>
                    <a:pt x="7946" y="4650"/>
                    <a:pt x="7980" y="4572"/>
                    <a:pt x="8013" y="4483"/>
                  </a:cubicBezTo>
                  <a:cubicBezTo>
                    <a:pt x="7969" y="4349"/>
                    <a:pt x="7935" y="4215"/>
                    <a:pt x="7913" y="4070"/>
                  </a:cubicBezTo>
                  <a:cubicBezTo>
                    <a:pt x="7880" y="3847"/>
                    <a:pt x="7868" y="3613"/>
                    <a:pt x="7891" y="3389"/>
                  </a:cubicBezTo>
                  <a:cubicBezTo>
                    <a:pt x="7902" y="3122"/>
                    <a:pt x="7946" y="2843"/>
                    <a:pt x="8013" y="2586"/>
                  </a:cubicBezTo>
                  <a:cubicBezTo>
                    <a:pt x="7958" y="2396"/>
                    <a:pt x="7891" y="2206"/>
                    <a:pt x="7813" y="2017"/>
                  </a:cubicBezTo>
                  <a:cubicBezTo>
                    <a:pt x="7612" y="1559"/>
                    <a:pt x="7310" y="1146"/>
                    <a:pt x="6931" y="823"/>
                  </a:cubicBezTo>
                  <a:cubicBezTo>
                    <a:pt x="6730" y="666"/>
                    <a:pt x="6507" y="521"/>
                    <a:pt x="6284" y="410"/>
                  </a:cubicBezTo>
                  <a:cubicBezTo>
                    <a:pt x="6049" y="298"/>
                    <a:pt x="5804" y="209"/>
                    <a:pt x="5547" y="142"/>
                  </a:cubicBezTo>
                  <a:cubicBezTo>
                    <a:pt x="5424" y="108"/>
                    <a:pt x="5302" y="75"/>
                    <a:pt x="5168" y="64"/>
                  </a:cubicBezTo>
                  <a:lnTo>
                    <a:pt x="4967" y="30"/>
                  </a:lnTo>
                  <a:lnTo>
                    <a:pt x="4777" y="19"/>
                  </a:lnTo>
                  <a:cubicBezTo>
                    <a:pt x="4627" y="6"/>
                    <a:pt x="4476" y="1"/>
                    <a:pt x="432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447215" y="4314266"/>
              <a:ext cx="147287" cy="108057"/>
            </a:xfrm>
            <a:custGeom>
              <a:avLst/>
              <a:gdLst/>
              <a:ahLst/>
              <a:cxnLst/>
              <a:rect l="l" t="t" r="r" b="b"/>
              <a:pathLst>
                <a:path w="1697" h="1245" extrusionOk="0">
                  <a:moveTo>
                    <a:pt x="791" y="1"/>
                  </a:moveTo>
                  <a:cubicBezTo>
                    <a:pt x="758" y="1"/>
                    <a:pt x="725" y="3"/>
                    <a:pt x="692" y="7"/>
                  </a:cubicBezTo>
                  <a:cubicBezTo>
                    <a:pt x="1" y="152"/>
                    <a:pt x="34" y="1123"/>
                    <a:pt x="715" y="1235"/>
                  </a:cubicBezTo>
                  <a:cubicBezTo>
                    <a:pt x="754" y="1241"/>
                    <a:pt x="792" y="1244"/>
                    <a:pt x="829" y="1244"/>
                  </a:cubicBezTo>
                  <a:cubicBezTo>
                    <a:pt x="1441" y="1244"/>
                    <a:pt x="1697" y="411"/>
                    <a:pt x="1139" y="74"/>
                  </a:cubicBezTo>
                  <a:lnTo>
                    <a:pt x="1139" y="74"/>
                  </a:lnTo>
                  <a:lnTo>
                    <a:pt x="1206" y="130"/>
                  </a:lnTo>
                  <a:lnTo>
                    <a:pt x="1284" y="197"/>
                  </a:lnTo>
                  <a:lnTo>
                    <a:pt x="1206" y="141"/>
                  </a:lnTo>
                  <a:cubicBezTo>
                    <a:pt x="1128" y="85"/>
                    <a:pt x="1050" y="52"/>
                    <a:pt x="971" y="30"/>
                  </a:cubicBezTo>
                  <a:cubicBezTo>
                    <a:pt x="908" y="8"/>
                    <a:pt x="849" y="1"/>
                    <a:pt x="79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508230" y="4313485"/>
              <a:ext cx="51468" cy="17966"/>
            </a:xfrm>
            <a:custGeom>
              <a:avLst/>
              <a:gdLst/>
              <a:ahLst/>
              <a:cxnLst/>
              <a:rect l="l" t="t" r="r" b="b"/>
              <a:pathLst>
                <a:path w="593" h="207" extrusionOk="0">
                  <a:moveTo>
                    <a:pt x="95" y="1"/>
                  </a:moveTo>
                  <a:cubicBezTo>
                    <a:pt x="64" y="1"/>
                    <a:pt x="32" y="8"/>
                    <a:pt x="1" y="16"/>
                  </a:cubicBezTo>
                  <a:cubicBezTo>
                    <a:pt x="33" y="12"/>
                    <a:pt x="66" y="10"/>
                    <a:pt x="99" y="10"/>
                  </a:cubicBezTo>
                  <a:cubicBezTo>
                    <a:pt x="157" y="10"/>
                    <a:pt x="216" y="17"/>
                    <a:pt x="280" y="39"/>
                  </a:cubicBezTo>
                  <a:cubicBezTo>
                    <a:pt x="358" y="61"/>
                    <a:pt x="436" y="94"/>
                    <a:pt x="514" y="150"/>
                  </a:cubicBezTo>
                  <a:lnTo>
                    <a:pt x="592" y="206"/>
                  </a:lnTo>
                  <a:lnTo>
                    <a:pt x="592" y="206"/>
                  </a:lnTo>
                  <a:lnTo>
                    <a:pt x="525" y="139"/>
                  </a:lnTo>
                  <a:lnTo>
                    <a:pt x="447" y="83"/>
                  </a:lnTo>
                  <a:cubicBezTo>
                    <a:pt x="347" y="28"/>
                    <a:pt x="246" y="5"/>
                    <a:pt x="135" y="5"/>
                  </a:cubicBezTo>
                  <a:cubicBezTo>
                    <a:pt x="121" y="2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19154" y="4857240"/>
              <a:ext cx="34891" cy="59192"/>
            </a:xfrm>
            <a:custGeom>
              <a:avLst/>
              <a:gdLst/>
              <a:ahLst/>
              <a:cxnLst/>
              <a:rect l="l" t="t" r="r" b="b"/>
              <a:pathLst>
                <a:path w="402" h="682" extrusionOk="0">
                  <a:moveTo>
                    <a:pt x="0" y="1"/>
                  </a:moveTo>
                  <a:lnTo>
                    <a:pt x="0" y="469"/>
                  </a:lnTo>
                  <a:cubicBezTo>
                    <a:pt x="56" y="536"/>
                    <a:pt x="101" y="603"/>
                    <a:pt x="145" y="681"/>
                  </a:cubicBezTo>
                  <a:lnTo>
                    <a:pt x="402" y="681"/>
                  </a:lnTo>
                  <a:cubicBezTo>
                    <a:pt x="301" y="492"/>
                    <a:pt x="201" y="302"/>
                    <a:pt x="78" y="112"/>
                  </a:cubicBezTo>
                  <a:cubicBezTo>
                    <a:pt x="56" y="68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175034" y="4777912"/>
              <a:ext cx="194762" cy="343872"/>
            </a:xfrm>
            <a:custGeom>
              <a:avLst/>
              <a:gdLst/>
              <a:ahLst/>
              <a:cxnLst/>
              <a:rect l="l" t="t" r="r" b="b"/>
              <a:pathLst>
                <a:path w="2244" h="3962" extrusionOk="0">
                  <a:moveTo>
                    <a:pt x="1790" y="0"/>
                  </a:moveTo>
                  <a:cubicBezTo>
                    <a:pt x="1058" y="0"/>
                    <a:pt x="261" y="286"/>
                    <a:pt x="124" y="1517"/>
                  </a:cubicBezTo>
                  <a:cubicBezTo>
                    <a:pt x="1" y="2656"/>
                    <a:pt x="771" y="3582"/>
                    <a:pt x="1139" y="3961"/>
                  </a:cubicBezTo>
                  <a:lnTo>
                    <a:pt x="1228" y="3961"/>
                  </a:lnTo>
                  <a:cubicBezTo>
                    <a:pt x="23" y="1841"/>
                    <a:pt x="838" y="982"/>
                    <a:pt x="1329" y="859"/>
                  </a:cubicBezTo>
                  <a:lnTo>
                    <a:pt x="1329" y="859"/>
                  </a:lnTo>
                  <a:cubicBezTo>
                    <a:pt x="469" y="1495"/>
                    <a:pt x="1072" y="3292"/>
                    <a:pt x="1541" y="3850"/>
                  </a:cubicBezTo>
                  <a:cubicBezTo>
                    <a:pt x="782" y="2499"/>
                    <a:pt x="1965" y="926"/>
                    <a:pt x="2244" y="33"/>
                  </a:cubicBezTo>
                  <a:cubicBezTo>
                    <a:pt x="2100" y="13"/>
                    <a:pt x="1946" y="0"/>
                    <a:pt x="17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67585" y="4639998"/>
              <a:ext cx="196672" cy="359755"/>
            </a:xfrm>
            <a:custGeom>
              <a:avLst/>
              <a:gdLst/>
              <a:ahLst/>
              <a:cxnLst/>
              <a:rect l="l" t="t" r="r" b="b"/>
              <a:pathLst>
                <a:path w="2266" h="4145" extrusionOk="0">
                  <a:moveTo>
                    <a:pt x="1651" y="0"/>
                  </a:moveTo>
                  <a:cubicBezTo>
                    <a:pt x="1131" y="0"/>
                    <a:pt x="255" y="424"/>
                    <a:pt x="134" y="1444"/>
                  </a:cubicBezTo>
                  <a:cubicBezTo>
                    <a:pt x="0" y="2660"/>
                    <a:pt x="469" y="3329"/>
                    <a:pt x="658" y="3486"/>
                  </a:cubicBezTo>
                  <a:cubicBezTo>
                    <a:pt x="435" y="2727"/>
                    <a:pt x="190" y="1466"/>
                    <a:pt x="1149" y="1031"/>
                  </a:cubicBezTo>
                  <a:lnTo>
                    <a:pt x="1149" y="1031"/>
                  </a:lnTo>
                  <a:cubicBezTo>
                    <a:pt x="871" y="1644"/>
                    <a:pt x="547" y="3251"/>
                    <a:pt x="1250" y="4144"/>
                  </a:cubicBezTo>
                  <a:cubicBezTo>
                    <a:pt x="1250" y="4144"/>
                    <a:pt x="792" y="2448"/>
                    <a:pt x="1484" y="1589"/>
                  </a:cubicBezTo>
                  <a:cubicBezTo>
                    <a:pt x="2165" y="729"/>
                    <a:pt x="2265" y="417"/>
                    <a:pt x="1986" y="104"/>
                  </a:cubicBezTo>
                  <a:cubicBezTo>
                    <a:pt x="1923" y="36"/>
                    <a:pt x="1802" y="0"/>
                    <a:pt x="165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74354" y="4872776"/>
              <a:ext cx="2951" cy="9721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4"/>
                    <a:pt x="23" y="78"/>
                    <a:pt x="34" y="112"/>
                  </a:cubicBezTo>
                  <a:cubicBezTo>
                    <a:pt x="34" y="112"/>
                    <a:pt x="23" y="67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-113" y="4494447"/>
              <a:ext cx="295355" cy="378415"/>
            </a:xfrm>
            <a:custGeom>
              <a:avLst/>
              <a:gdLst/>
              <a:ahLst/>
              <a:cxnLst/>
              <a:rect l="l" t="t" r="r" b="b"/>
              <a:pathLst>
                <a:path w="3403" h="4360" extrusionOk="0">
                  <a:moveTo>
                    <a:pt x="2403" y="1"/>
                  </a:moveTo>
                  <a:cubicBezTo>
                    <a:pt x="1494" y="1"/>
                    <a:pt x="1" y="1323"/>
                    <a:pt x="323" y="3522"/>
                  </a:cubicBezTo>
                  <a:cubicBezTo>
                    <a:pt x="389" y="2685"/>
                    <a:pt x="579" y="1089"/>
                    <a:pt x="1762" y="844"/>
                  </a:cubicBezTo>
                  <a:lnTo>
                    <a:pt x="1762" y="844"/>
                  </a:lnTo>
                  <a:cubicBezTo>
                    <a:pt x="1093" y="1491"/>
                    <a:pt x="244" y="2518"/>
                    <a:pt x="847" y="4359"/>
                  </a:cubicBezTo>
                  <a:cubicBezTo>
                    <a:pt x="735" y="3969"/>
                    <a:pt x="445" y="2685"/>
                    <a:pt x="1450" y="1737"/>
                  </a:cubicBezTo>
                  <a:cubicBezTo>
                    <a:pt x="1885" y="1302"/>
                    <a:pt x="2666" y="1257"/>
                    <a:pt x="3012" y="1056"/>
                  </a:cubicBezTo>
                  <a:cubicBezTo>
                    <a:pt x="3358" y="844"/>
                    <a:pt x="3403" y="119"/>
                    <a:pt x="2510" y="7"/>
                  </a:cubicBezTo>
                  <a:cubicBezTo>
                    <a:pt x="2475" y="3"/>
                    <a:pt x="2440" y="1"/>
                    <a:pt x="24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20109" y="4337179"/>
              <a:ext cx="321393" cy="314796"/>
            </a:xfrm>
            <a:custGeom>
              <a:avLst/>
              <a:gdLst/>
              <a:ahLst/>
              <a:cxnLst/>
              <a:rect l="l" t="t" r="r" b="b"/>
              <a:pathLst>
                <a:path w="3703" h="3627" extrusionOk="0">
                  <a:moveTo>
                    <a:pt x="2342" y="1"/>
                  </a:moveTo>
                  <a:cubicBezTo>
                    <a:pt x="2219" y="1"/>
                    <a:pt x="2088" y="14"/>
                    <a:pt x="1953" y="45"/>
                  </a:cubicBezTo>
                  <a:cubicBezTo>
                    <a:pt x="1317" y="179"/>
                    <a:pt x="491" y="915"/>
                    <a:pt x="0" y="1897"/>
                  </a:cubicBezTo>
                  <a:lnTo>
                    <a:pt x="0" y="2466"/>
                  </a:lnTo>
                  <a:cubicBezTo>
                    <a:pt x="335" y="1830"/>
                    <a:pt x="848" y="1317"/>
                    <a:pt x="1473" y="960"/>
                  </a:cubicBezTo>
                  <a:lnTo>
                    <a:pt x="1473" y="960"/>
                  </a:lnTo>
                  <a:cubicBezTo>
                    <a:pt x="1116" y="1295"/>
                    <a:pt x="313" y="1953"/>
                    <a:pt x="0" y="3270"/>
                  </a:cubicBezTo>
                  <a:lnTo>
                    <a:pt x="0" y="3627"/>
                  </a:lnTo>
                  <a:cubicBezTo>
                    <a:pt x="168" y="2913"/>
                    <a:pt x="581" y="2065"/>
                    <a:pt x="1529" y="1707"/>
                  </a:cubicBezTo>
                  <a:cubicBezTo>
                    <a:pt x="2433" y="1395"/>
                    <a:pt x="3181" y="1428"/>
                    <a:pt x="3460" y="1004"/>
                  </a:cubicBezTo>
                  <a:cubicBezTo>
                    <a:pt x="3703" y="625"/>
                    <a:pt x="3175" y="1"/>
                    <a:pt x="234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19154" y="4928931"/>
              <a:ext cx="50426" cy="54332"/>
            </a:xfrm>
            <a:custGeom>
              <a:avLst/>
              <a:gdLst/>
              <a:ahLst/>
              <a:cxnLst/>
              <a:rect l="l" t="t" r="r" b="b"/>
              <a:pathLst>
                <a:path w="581" h="626" extrusionOk="0">
                  <a:moveTo>
                    <a:pt x="0" y="0"/>
                  </a:moveTo>
                  <a:lnTo>
                    <a:pt x="0" y="235"/>
                  </a:lnTo>
                  <a:cubicBezTo>
                    <a:pt x="201" y="358"/>
                    <a:pt x="391" y="480"/>
                    <a:pt x="580" y="625"/>
                  </a:cubicBezTo>
                  <a:cubicBezTo>
                    <a:pt x="413" y="391"/>
                    <a:pt x="223" y="179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19154" y="4974410"/>
              <a:ext cx="28121" cy="21438"/>
            </a:xfrm>
            <a:custGeom>
              <a:avLst/>
              <a:gdLst/>
              <a:ahLst/>
              <a:cxnLst/>
              <a:rect l="l" t="t" r="r" b="b"/>
              <a:pathLst>
                <a:path w="324" h="247" extrusionOk="0">
                  <a:moveTo>
                    <a:pt x="0" y="1"/>
                  </a:moveTo>
                  <a:lnTo>
                    <a:pt x="0" y="79"/>
                  </a:lnTo>
                  <a:cubicBezTo>
                    <a:pt x="123" y="124"/>
                    <a:pt x="223" y="180"/>
                    <a:pt x="324" y="246"/>
                  </a:cubicBezTo>
                  <a:cubicBezTo>
                    <a:pt x="234" y="157"/>
                    <a:pt x="123" y="68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85985" y="4122455"/>
              <a:ext cx="572483" cy="245796"/>
            </a:xfrm>
            <a:custGeom>
              <a:avLst/>
              <a:gdLst/>
              <a:ahLst/>
              <a:cxnLst/>
              <a:rect l="l" t="t" r="r" b="b"/>
              <a:pathLst>
                <a:path w="6596" h="2832" extrusionOk="0">
                  <a:moveTo>
                    <a:pt x="3615" y="0"/>
                  </a:moveTo>
                  <a:cubicBezTo>
                    <a:pt x="1803" y="0"/>
                    <a:pt x="193" y="1556"/>
                    <a:pt x="0" y="2474"/>
                  </a:cubicBezTo>
                  <a:cubicBezTo>
                    <a:pt x="754" y="1571"/>
                    <a:pt x="2059" y="637"/>
                    <a:pt x="3411" y="637"/>
                  </a:cubicBezTo>
                  <a:cubicBezTo>
                    <a:pt x="3679" y="637"/>
                    <a:pt x="3950" y="674"/>
                    <a:pt x="4218" y="755"/>
                  </a:cubicBezTo>
                  <a:cubicBezTo>
                    <a:pt x="3527" y="822"/>
                    <a:pt x="2611" y="1927"/>
                    <a:pt x="3259" y="2831"/>
                  </a:cubicBezTo>
                  <a:cubicBezTo>
                    <a:pt x="3348" y="2150"/>
                    <a:pt x="3928" y="1436"/>
                    <a:pt x="4709" y="1414"/>
                  </a:cubicBezTo>
                  <a:cubicBezTo>
                    <a:pt x="4718" y="1414"/>
                    <a:pt x="4727" y="1414"/>
                    <a:pt x="4736" y="1414"/>
                  </a:cubicBezTo>
                  <a:cubicBezTo>
                    <a:pt x="5417" y="1414"/>
                    <a:pt x="6030" y="1835"/>
                    <a:pt x="6283" y="2474"/>
                  </a:cubicBezTo>
                  <a:cubicBezTo>
                    <a:pt x="6283" y="2474"/>
                    <a:pt x="6595" y="733"/>
                    <a:pt x="4464" y="119"/>
                  </a:cubicBezTo>
                  <a:cubicBezTo>
                    <a:pt x="4179" y="37"/>
                    <a:pt x="3895" y="0"/>
                    <a:pt x="36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20109" y="5094965"/>
              <a:ext cx="124981" cy="26819"/>
            </a:xfrm>
            <a:custGeom>
              <a:avLst/>
              <a:gdLst/>
              <a:ahLst/>
              <a:cxnLst/>
              <a:rect l="l" t="t" r="r" b="b"/>
              <a:pathLst>
                <a:path w="1440" h="309" extrusionOk="0">
                  <a:moveTo>
                    <a:pt x="403" y="1"/>
                  </a:moveTo>
                  <a:cubicBezTo>
                    <a:pt x="279" y="1"/>
                    <a:pt x="145" y="9"/>
                    <a:pt x="0" y="29"/>
                  </a:cubicBezTo>
                  <a:lnTo>
                    <a:pt x="0" y="308"/>
                  </a:lnTo>
                  <a:lnTo>
                    <a:pt x="123" y="308"/>
                  </a:lnTo>
                  <a:cubicBezTo>
                    <a:pt x="318" y="245"/>
                    <a:pt x="538" y="221"/>
                    <a:pt x="756" y="221"/>
                  </a:cubicBezTo>
                  <a:cubicBezTo>
                    <a:pt x="999" y="221"/>
                    <a:pt x="1240" y="251"/>
                    <a:pt x="1440" y="286"/>
                  </a:cubicBezTo>
                  <a:cubicBezTo>
                    <a:pt x="1330" y="185"/>
                    <a:pt x="978" y="1"/>
                    <a:pt x="4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19154" y="5060682"/>
              <a:ext cx="3906" cy="87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0" y="0"/>
                  </a:moveTo>
                  <a:lnTo>
                    <a:pt x="0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79215" y="5086806"/>
              <a:ext cx="13106" cy="2951"/>
            </a:xfrm>
            <a:custGeom>
              <a:avLst/>
              <a:gdLst/>
              <a:ahLst/>
              <a:cxnLst/>
              <a:rect l="l" t="t" r="r" b="b"/>
              <a:pathLst>
                <a:path w="151" h="34" extrusionOk="0">
                  <a:moveTo>
                    <a:pt x="0" y="0"/>
                  </a:moveTo>
                  <a:cubicBezTo>
                    <a:pt x="42" y="11"/>
                    <a:pt x="79" y="19"/>
                    <a:pt x="105" y="25"/>
                  </a:cubicBezTo>
                  <a:lnTo>
                    <a:pt x="105" y="25"/>
                  </a:lnTo>
                  <a:cubicBezTo>
                    <a:pt x="70" y="17"/>
                    <a:pt x="32" y="9"/>
                    <a:pt x="0" y="0"/>
                  </a:cubicBezTo>
                  <a:close/>
                  <a:moveTo>
                    <a:pt x="105" y="25"/>
                  </a:moveTo>
                  <a:cubicBezTo>
                    <a:pt x="119" y="28"/>
                    <a:pt x="133" y="31"/>
                    <a:pt x="145" y="34"/>
                  </a:cubicBezTo>
                  <a:cubicBezTo>
                    <a:pt x="151" y="34"/>
                    <a:pt x="135" y="31"/>
                    <a:pt x="105" y="2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19154" y="5081946"/>
              <a:ext cx="60060" cy="4947"/>
            </a:xfrm>
            <a:custGeom>
              <a:avLst/>
              <a:gdLst/>
              <a:ahLst/>
              <a:cxnLst/>
              <a:rect l="l" t="t" r="r" b="b"/>
              <a:pathLst>
                <a:path w="692" h="57" extrusionOk="0">
                  <a:moveTo>
                    <a:pt x="0" y="1"/>
                  </a:moveTo>
                  <a:lnTo>
                    <a:pt x="0" y="45"/>
                  </a:lnTo>
                  <a:cubicBezTo>
                    <a:pt x="105" y="35"/>
                    <a:pt x="209" y="30"/>
                    <a:pt x="311" y="30"/>
                  </a:cubicBezTo>
                  <a:cubicBezTo>
                    <a:pt x="437" y="30"/>
                    <a:pt x="563" y="38"/>
                    <a:pt x="692" y="56"/>
                  </a:cubicBezTo>
                  <a:cubicBezTo>
                    <a:pt x="458" y="12"/>
                    <a:pt x="234" y="1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210879" y="4050417"/>
              <a:ext cx="114393" cy="32808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1317" y="1"/>
                  </a:moveTo>
                  <a:lnTo>
                    <a:pt x="1317" y="1"/>
                  </a:lnTo>
                  <a:cubicBezTo>
                    <a:pt x="960" y="34"/>
                    <a:pt x="603" y="112"/>
                    <a:pt x="257" y="213"/>
                  </a:cubicBezTo>
                  <a:cubicBezTo>
                    <a:pt x="168" y="235"/>
                    <a:pt x="90" y="269"/>
                    <a:pt x="1" y="302"/>
                  </a:cubicBezTo>
                  <a:cubicBezTo>
                    <a:pt x="140" y="351"/>
                    <a:pt x="287" y="378"/>
                    <a:pt x="433" y="378"/>
                  </a:cubicBezTo>
                  <a:cubicBezTo>
                    <a:pt x="521" y="378"/>
                    <a:pt x="608" y="368"/>
                    <a:pt x="693" y="347"/>
                  </a:cubicBezTo>
                  <a:cubicBezTo>
                    <a:pt x="871" y="302"/>
                    <a:pt x="1027" y="224"/>
                    <a:pt x="1172" y="112"/>
                  </a:cubicBezTo>
                  <a:cubicBezTo>
                    <a:pt x="1228" y="79"/>
                    <a:pt x="1273" y="34"/>
                    <a:pt x="13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392970" y="5017806"/>
              <a:ext cx="157008" cy="103977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480" y="1"/>
                  </a:moveTo>
                  <a:cubicBezTo>
                    <a:pt x="314" y="1"/>
                    <a:pt x="151" y="20"/>
                    <a:pt x="1" y="48"/>
                  </a:cubicBezTo>
                  <a:cubicBezTo>
                    <a:pt x="101" y="349"/>
                    <a:pt x="347" y="751"/>
                    <a:pt x="559" y="1197"/>
                  </a:cubicBezTo>
                  <a:lnTo>
                    <a:pt x="1128" y="1197"/>
                  </a:lnTo>
                  <a:cubicBezTo>
                    <a:pt x="1072" y="996"/>
                    <a:pt x="960" y="818"/>
                    <a:pt x="793" y="706"/>
                  </a:cubicBezTo>
                  <a:lnTo>
                    <a:pt x="793" y="706"/>
                  </a:lnTo>
                  <a:cubicBezTo>
                    <a:pt x="1038" y="762"/>
                    <a:pt x="1239" y="952"/>
                    <a:pt x="1329" y="1197"/>
                  </a:cubicBezTo>
                  <a:lnTo>
                    <a:pt x="1808" y="1197"/>
                  </a:lnTo>
                  <a:cubicBezTo>
                    <a:pt x="1653" y="236"/>
                    <a:pt x="1053" y="1"/>
                    <a:pt x="48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476291" y="4898727"/>
              <a:ext cx="164732" cy="223057"/>
            </a:xfrm>
            <a:custGeom>
              <a:avLst/>
              <a:gdLst/>
              <a:ahLst/>
              <a:cxnLst/>
              <a:rect l="l" t="t" r="r" b="b"/>
              <a:pathLst>
                <a:path w="1898" h="2570" extrusionOk="0">
                  <a:moveTo>
                    <a:pt x="540" y="0"/>
                  </a:moveTo>
                  <a:cubicBezTo>
                    <a:pt x="395" y="0"/>
                    <a:pt x="279" y="36"/>
                    <a:pt x="224" y="103"/>
                  </a:cubicBezTo>
                  <a:cubicBezTo>
                    <a:pt x="0" y="371"/>
                    <a:pt x="101" y="627"/>
                    <a:pt x="692" y="1319"/>
                  </a:cubicBezTo>
                  <a:cubicBezTo>
                    <a:pt x="971" y="1643"/>
                    <a:pt x="1061" y="2134"/>
                    <a:pt x="1061" y="2569"/>
                  </a:cubicBezTo>
                  <a:lnTo>
                    <a:pt x="1261" y="2569"/>
                  </a:lnTo>
                  <a:cubicBezTo>
                    <a:pt x="1306" y="1967"/>
                    <a:pt x="1194" y="1375"/>
                    <a:pt x="949" y="839"/>
                  </a:cubicBezTo>
                  <a:lnTo>
                    <a:pt x="949" y="839"/>
                  </a:lnTo>
                  <a:cubicBezTo>
                    <a:pt x="1652" y="1118"/>
                    <a:pt x="1630" y="1933"/>
                    <a:pt x="1507" y="2569"/>
                  </a:cubicBezTo>
                  <a:lnTo>
                    <a:pt x="1652" y="2569"/>
                  </a:lnTo>
                  <a:cubicBezTo>
                    <a:pt x="1842" y="2123"/>
                    <a:pt x="1897" y="1621"/>
                    <a:pt x="1808" y="1152"/>
                  </a:cubicBezTo>
                  <a:cubicBezTo>
                    <a:pt x="1682" y="330"/>
                    <a:pt x="977" y="0"/>
                    <a:pt x="54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444351" y="4777999"/>
              <a:ext cx="249008" cy="303079"/>
            </a:xfrm>
            <a:custGeom>
              <a:avLst/>
              <a:gdLst/>
              <a:ahLst/>
              <a:cxnLst/>
              <a:rect l="l" t="t" r="r" b="b"/>
              <a:pathLst>
                <a:path w="2869" h="3492" extrusionOk="0">
                  <a:moveTo>
                    <a:pt x="857" y="0"/>
                  </a:moveTo>
                  <a:cubicBezTo>
                    <a:pt x="815" y="0"/>
                    <a:pt x="775" y="3"/>
                    <a:pt x="737" y="10"/>
                  </a:cubicBezTo>
                  <a:cubicBezTo>
                    <a:pt x="0" y="132"/>
                    <a:pt x="67" y="735"/>
                    <a:pt x="357" y="903"/>
                  </a:cubicBezTo>
                  <a:cubicBezTo>
                    <a:pt x="647" y="1059"/>
                    <a:pt x="1306" y="1059"/>
                    <a:pt x="1685" y="1405"/>
                  </a:cubicBezTo>
                  <a:cubicBezTo>
                    <a:pt x="2500" y="2119"/>
                    <a:pt x="2377" y="3112"/>
                    <a:pt x="2288" y="3491"/>
                  </a:cubicBezTo>
                  <a:cubicBezTo>
                    <a:pt x="2690" y="1996"/>
                    <a:pt x="1964" y="1181"/>
                    <a:pt x="1395" y="679"/>
                  </a:cubicBezTo>
                  <a:lnTo>
                    <a:pt x="1395" y="679"/>
                  </a:lnTo>
                  <a:cubicBezTo>
                    <a:pt x="2377" y="847"/>
                    <a:pt x="2600" y="2164"/>
                    <a:pt x="2678" y="2855"/>
                  </a:cubicBezTo>
                  <a:cubicBezTo>
                    <a:pt x="2869" y="1047"/>
                    <a:pt x="1616" y="0"/>
                    <a:pt x="8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639026" y="5080991"/>
              <a:ext cx="3906" cy="14581"/>
            </a:xfrm>
            <a:custGeom>
              <a:avLst/>
              <a:gdLst/>
              <a:ahLst/>
              <a:cxnLst/>
              <a:rect l="l" t="t" r="r" b="b"/>
              <a:pathLst>
                <a:path w="45" h="168" extrusionOk="0">
                  <a:moveTo>
                    <a:pt x="45" y="1"/>
                  </a:moveTo>
                  <a:lnTo>
                    <a:pt x="45" y="1"/>
                  </a:lnTo>
                  <a:cubicBezTo>
                    <a:pt x="22" y="112"/>
                    <a:pt x="0" y="168"/>
                    <a:pt x="0" y="168"/>
                  </a:cubicBezTo>
                  <a:lnTo>
                    <a:pt x="0" y="168"/>
                  </a:lnTo>
                  <a:cubicBezTo>
                    <a:pt x="22" y="112"/>
                    <a:pt x="34" y="56"/>
                    <a:pt x="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691276" y="4976406"/>
              <a:ext cx="1042" cy="7811"/>
            </a:xfrm>
            <a:custGeom>
              <a:avLst/>
              <a:gdLst/>
              <a:ahLst/>
              <a:cxnLst/>
              <a:rect l="l" t="t" r="r" b="b"/>
              <a:pathLst>
                <a:path w="12" h="90" extrusionOk="0">
                  <a:moveTo>
                    <a:pt x="1" y="0"/>
                  </a:moveTo>
                  <a:lnTo>
                    <a:pt x="1" y="90"/>
                  </a:lnTo>
                  <a:cubicBezTo>
                    <a:pt x="12" y="90"/>
                    <a:pt x="12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401215" y="4647723"/>
              <a:ext cx="318268" cy="328770"/>
            </a:xfrm>
            <a:custGeom>
              <a:avLst/>
              <a:gdLst/>
              <a:ahLst/>
              <a:cxnLst/>
              <a:rect l="l" t="t" r="r" b="b"/>
              <a:pathLst>
                <a:path w="3667" h="3788" extrusionOk="0">
                  <a:moveTo>
                    <a:pt x="1171" y="0"/>
                  </a:moveTo>
                  <a:cubicBezTo>
                    <a:pt x="446" y="0"/>
                    <a:pt x="0" y="566"/>
                    <a:pt x="229" y="875"/>
                  </a:cubicBezTo>
                  <a:cubicBezTo>
                    <a:pt x="475" y="1221"/>
                    <a:pt x="1089" y="1165"/>
                    <a:pt x="1859" y="1388"/>
                  </a:cubicBezTo>
                  <a:cubicBezTo>
                    <a:pt x="3164" y="1823"/>
                    <a:pt x="3332" y="3397"/>
                    <a:pt x="3343" y="3787"/>
                  </a:cubicBezTo>
                  <a:cubicBezTo>
                    <a:pt x="3320" y="1890"/>
                    <a:pt x="2283" y="1109"/>
                    <a:pt x="1881" y="774"/>
                  </a:cubicBezTo>
                  <a:lnTo>
                    <a:pt x="1881" y="774"/>
                  </a:lnTo>
                  <a:cubicBezTo>
                    <a:pt x="2841" y="1254"/>
                    <a:pt x="3477" y="2191"/>
                    <a:pt x="3577" y="3263"/>
                  </a:cubicBezTo>
                  <a:cubicBezTo>
                    <a:pt x="3666" y="1622"/>
                    <a:pt x="2327" y="183"/>
                    <a:pt x="1446" y="27"/>
                  </a:cubicBezTo>
                  <a:cubicBezTo>
                    <a:pt x="1350" y="8"/>
                    <a:pt x="1258" y="0"/>
                    <a:pt x="11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713581" y="4045904"/>
              <a:ext cx="811770" cy="1076835"/>
            </a:xfrm>
            <a:custGeom>
              <a:avLst/>
              <a:gdLst/>
              <a:ahLst/>
              <a:cxnLst/>
              <a:rect l="l" t="t" r="r" b="b"/>
              <a:pathLst>
                <a:path w="9353" h="12407" extrusionOk="0">
                  <a:moveTo>
                    <a:pt x="3688" y="1"/>
                  </a:moveTo>
                  <a:cubicBezTo>
                    <a:pt x="3537" y="1"/>
                    <a:pt x="3387" y="6"/>
                    <a:pt x="3237" y="19"/>
                  </a:cubicBezTo>
                  <a:lnTo>
                    <a:pt x="3047" y="42"/>
                  </a:lnTo>
                  <a:lnTo>
                    <a:pt x="2846" y="64"/>
                  </a:lnTo>
                  <a:cubicBezTo>
                    <a:pt x="2712" y="86"/>
                    <a:pt x="2589" y="120"/>
                    <a:pt x="2467" y="142"/>
                  </a:cubicBezTo>
                  <a:cubicBezTo>
                    <a:pt x="2210" y="209"/>
                    <a:pt x="1976" y="298"/>
                    <a:pt x="1730" y="410"/>
                  </a:cubicBezTo>
                  <a:cubicBezTo>
                    <a:pt x="1507" y="522"/>
                    <a:pt x="1284" y="667"/>
                    <a:pt x="1083" y="834"/>
                  </a:cubicBezTo>
                  <a:cubicBezTo>
                    <a:pt x="704" y="1158"/>
                    <a:pt x="402" y="1559"/>
                    <a:pt x="201" y="2028"/>
                  </a:cubicBezTo>
                  <a:cubicBezTo>
                    <a:pt x="123" y="2207"/>
                    <a:pt x="56" y="2396"/>
                    <a:pt x="0" y="2586"/>
                  </a:cubicBezTo>
                  <a:cubicBezTo>
                    <a:pt x="67" y="2854"/>
                    <a:pt x="112" y="3122"/>
                    <a:pt x="123" y="3390"/>
                  </a:cubicBezTo>
                  <a:cubicBezTo>
                    <a:pt x="146" y="3613"/>
                    <a:pt x="134" y="3847"/>
                    <a:pt x="101" y="4070"/>
                  </a:cubicBezTo>
                  <a:cubicBezTo>
                    <a:pt x="79" y="4215"/>
                    <a:pt x="45" y="4349"/>
                    <a:pt x="0" y="4483"/>
                  </a:cubicBezTo>
                  <a:cubicBezTo>
                    <a:pt x="34" y="4572"/>
                    <a:pt x="67" y="4651"/>
                    <a:pt x="112" y="4729"/>
                  </a:cubicBezTo>
                  <a:cubicBezTo>
                    <a:pt x="358" y="5097"/>
                    <a:pt x="726" y="5365"/>
                    <a:pt x="1161" y="5476"/>
                  </a:cubicBezTo>
                  <a:cubicBezTo>
                    <a:pt x="1369" y="5546"/>
                    <a:pt x="1589" y="5580"/>
                    <a:pt x="1808" y="5580"/>
                  </a:cubicBezTo>
                  <a:cubicBezTo>
                    <a:pt x="1977" y="5580"/>
                    <a:pt x="2146" y="5560"/>
                    <a:pt x="2310" y="5521"/>
                  </a:cubicBezTo>
                  <a:cubicBezTo>
                    <a:pt x="2668" y="5432"/>
                    <a:pt x="2969" y="5209"/>
                    <a:pt x="3170" y="4918"/>
                  </a:cubicBezTo>
                  <a:cubicBezTo>
                    <a:pt x="3259" y="4784"/>
                    <a:pt x="3326" y="4628"/>
                    <a:pt x="3359" y="4483"/>
                  </a:cubicBezTo>
                  <a:cubicBezTo>
                    <a:pt x="3404" y="4338"/>
                    <a:pt x="3415" y="4182"/>
                    <a:pt x="3393" y="4037"/>
                  </a:cubicBezTo>
                  <a:cubicBezTo>
                    <a:pt x="3371" y="3780"/>
                    <a:pt x="3259" y="3535"/>
                    <a:pt x="3069" y="3345"/>
                  </a:cubicBezTo>
                  <a:cubicBezTo>
                    <a:pt x="2924" y="3200"/>
                    <a:pt x="2746" y="3099"/>
                    <a:pt x="2545" y="3055"/>
                  </a:cubicBezTo>
                  <a:cubicBezTo>
                    <a:pt x="2491" y="3043"/>
                    <a:pt x="2436" y="3038"/>
                    <a:pt x="2382" y="3038"/>
                  </a:cubicBezTo>
                  <a:cubicBezTo>
                    <a:pt x="2222" y="3038"/>
                    <a:pt x="2064" y="3086"/>
                    <a:pt x="1931" y="3177"/>
                  </a:cubicBezTo>
                  <a:cubicBezTo>
                    <a:pt x="2031" y="3122"/>
                    <a:pt x="2143" y="3088"/>
                    <a:pt x="2255" y="3088"/>
                  </a:cubicBezTo>
                  <a:cubicBezTo>
                    <a:pt x="2299" y="3088"/>
                    <a:pt x="2344" y="3088"/>
                    <a:pt x="2389" y="3099"/>
                  </a:cubicBezTo>
                  <a:cubicBezTo>
                    <a:pt x="2433" y="3099"/>
                    <a:pt x="2489" y="3111"/>
                    <a:pt x="2534" y="3122"/>
                  </a:cubicBezTo>
                  <a:cubicBezTo>
                    <a:pt x="2712" y="3177"/>
                    <a:pt x="2868" y="3289"/>
                    <a:pt x="2991" y="3423"/>
                  </a:cubicBezTo>
                  <a:cubicBezTo>
                    <a:pt x="3136" y="3602"/>
                    <a:pt x="3226" y="3825"/>
                    <a:pt x="3237" y="4048"/>
                  </a:cubicBezTo>
                  <a:cubicBezTo>
                    <a:pt x="3237" y="4316"/>
                    <a:pt x="3147" y="4572"/>
                    <a:pt x="2991" y="4784"/>
                  </a:cubicBezTo>
                  <a:cubicBezTo>
                    <a:pt x="2765" y="5102"/>
                    <a:pt x="2359" y="5266"/>
                    <a:pt x="1916" y="5266"/>
                  </a:cubicBezTo>
                  <a:cubicBezTo>
                    <a:pt x="1705" y="5266"/>
                    <a:pt x="1485" y="5228"/>
                    <a:pt x="1273" y="5153"/>
                  </a:cubicBezTo>
                  <a:cubicBezTo>
                    <a:pt x="1105" y="5097"/>
                    <a:pt x="949" y="5019"/>
                    <a:pt x="804" y="4918"/>
                  </a:cubicBezTo>
                  <a:cubicBezTo>
                    <a:pt x="670" y="4818"/>
                    <a:pt x="558" y="4684"/>
                    <a:pt x="469" y="4539"/>
                  </a:cubicBezTo>
                  <a:cubicBezTo>
                    <a:pt x="313" y="4238"/>
                    <a:pt x="291" y="3825"/>
                    <a:pt x="324" y="3423"/>
                  </a:cubicBezTo>
                  <a:cubicBezTo>
                    <a:pt x="402" y="2620"/>
                    <a:pt x="759" y="1771"/>
                    <a:pt x="1429" y="1236"/>
                  </a:cubicBezTo>
                  <a:cubicBezTo>
                    <a:pt x="1596" y="1102"/>
                    <a:pt x="1786" y="990"/>
                    <a:pt x="1976" y="890"/>
                  </a:cubicBezTo>
                  <a:cubicBezTo>
                    <a:pt x="2188" y="801"/>
                    <a:pt x="2389" y="722"/>
                    <a:pt x="2612" y="678"/>
                  </a:cubicBezTo>
                  <a:cubicBezTo>
                    <a:pt x="2723" y="655"/>
                    <a:pt x="2835" y="622"/>
                    <a:pt x="2935" y="611"/>
                  </a:cubicBezTo>
                  <a:lnTo>
                    <a:pt x="3103" y="600"/>
                  </a:lnTo>
                  <a:lnTo>
                    <a:pt x="3293" y="577"/>
                  </a:lnTo>
                  <a:cubicBezTo>
                    <a:pt x="3404" y="572"/>
                    <a:pt x="3518" y="569"/>
                    <a:pt x="3634" y="569"/>
                  </a:cubicBezTo>
                  <a:cubicBezTo>
                    <a:pt x="3750" y="569"/>
                    <a:pt x="3867" y="572"/>
                    <a:pt x="3984" y="577"/>
                  </a:cubicBezTo>
                  <a:cubicBezTo>
                    <a:pt x="4464" y="611"/>
                    <a:pt x="4922" y="689"/>
                    <a:pt x="5379" y="834"/>
                  </a:cubicBezTo>
                  <a:cubicBezTo>
                    <a:pt x="5837" y="968"/>
                    <a:pt x="6272" y="1169"/>
                    <a:pt x="6674" y="1425"/>
                  </a:cubicBezTo>
                  <a:cubicBezTo>
                    <a:pt x="7064" y="1682"/>
                    <a:pt x="7422" y="1995"/>
                    <a:pt x="7723" y="2363"/>
                  </a:cubicBezTo>
                  <a:cubicBezTo>
                    <a:pt x="8024" y="2720"/>
                    <a:pt x="8270" y="3133"/>
                    <a:pt x="8448" y="3568"/>
                  </a:cubicBezTo>
                  <a:cubicBezTo>
                    <a:pt x="8772" y="4439"/>
                    <a:pt x="8895" y="5365"/>
                    <a:pt x="8805" y="6291"/>
                  </a:cubicBezTo>
                  <a:cubicBezTo>
                    <a:pt x="8794" y="6403"/>
                    <a:pt x="8783" y="6514"/>
                    <a:pt x="8772" y="6626"/>
                  </a:cubicBezTo>
                  <a:cubicBezTo>
                    <a:pt x="8761" y="6737"/>
                    <a:pt x="8738" y="6860"/>
                    <a:pt x="8716" y="6972"/>
                  </a:cubicBezTo>
                  <a:lnTo>
                    <a:pt x="8705" y="7061"/>
                  </a:lnTo>
                  <a:cubicBezTo>
                    <a:pt x="8705" y="7072"/>
                    <a:pt x="8705" y="7083"/>
                    <a:pt x="8705" y="7094"/>
                  </a:cubicBezTo>
                  <a:lnTo>
                    <a:pt x="8705" y="7139"/>
                  </a:lnTo>
                  <a:lnTo>
                    <a:pt x="8671" y="7295"/>
                  </a:lnTo>
                  <a:cubicBezTo>
                    <a:pt x="8638" y="7407"/>
                    <a:pt x="8627" y="7519"/>
                    <a:pt x="8593" y="7619"/>
                  </a:cubicBezTo>
                  <a:cubicBezTo>
                    <a:pt x="8493" y="8032"/>
                    <a:pt x="8348" y="8445"/>
                    <a:pt x="8180" y="8835"/>
                  </a:cubicBezTo>
                  <a:cubicBezTo>
                    <a:pt x="8013" y="9215"/>
                    <a:pt x="7812" y="9572"/>
                    <a:pt x="7589" y="9918"/>
                  </a:cubicBezTo>
                  <a:cubicBezTo>
                    <a:pt x="7388" y="10241"/>
                    <a:pt x="7165" y="10554"/>
                    <a:pt x="6919" y="10844"/>
                  </a:cubicBezTo>
                  <a:cubicBezTo>
                    <a:pt x="6484" y="11369"/>
                    <a:pt x="6004" y="11848"/>
                    <a:pt x="5491" y="12295"/>
                  </a:cubicBezTo>
                  <a:cubicBezTo>
                    <a:pt x="5446" y="12328"/>
                    <a:pt x="5413" y="12373"/>
                    <a:pt x="5368" y="12406"/>
                  </a:cubicBezTo>
                  <a:lnTo>
                    <a:pt x="5703" y="12406"/>
                  </a:lnTo>
                  <a:cubicBezTo>
                    <a:pt x="6227" y="11993"/>
                    <a:pt x="6707" y="11547"/>
                    <a:pt x="7154" y="11056"/>
                  </a:cubicBezTo>
                  <a:cubicBezTo>
                    <a:pt x="7667" y="10487"/>
                    <a:pt x="8113" y="9851"/>
                    <a:pt x="8471" y="9170"/>
                  </a:cubicBezTo>
                  <a:lnTo>
                    <a:pt x="8471" y="9170"/>
                  </a:lnTo>
                  <a:cubicBezTo>
                    <a:pt x="8359" y="9304"/>
                    <a:pt x="8247" y="9449"/>
                    <a:pt x="8147" y="9594"/>
                  </a:cubicBezTo>
                  <a:cubicBezTo>
                    <a:pt x="8046" y="9750"/>
                    <a:pt x="7957" y="9884"/>
                    <a:pt x="7868" y="10029"/>
                  </a:cubicBezTo>
                  <a:lnTo>
                    <a:pt x="7600" y="10029"/>
                  </a:lnTo>
                  <a:cubicBezTo>
                    <a:pt x="7701" y="9840"/>
                    <a:pt x="7812" y="9650"/>
                    <a:pt x="7935" y="9460"/>
                  </a:cubicBezTo>
                  <a:cubicBezTo>
                    <a:pt x="8125" y="9148"/>
                    <a:pt x="8337" y="8858"/>
                    <a:pt x="8571" y="8579"/>
                  </a:cubicBezTo>
                  <a:cubicBezTo>
                    <a:pt x="8571" y="8489"/>
                    <a:pt x="8593" y="8400"/>
                    <a:pt x="8616" y="8322"/>
                  </a:cubicBezTo>
                  <a:cubicBezTo>
                    <a:pt x="8738" y="7452"/>
                    <a:pt x="8984" y="6894"/>
                    <a:pt x="9285" y="6514"/>
                  </a:cubicBezTo>
                  <a:cubicBezTo>
                    <a:pt x="9296" y="6458"/>
                    <a:pt x="9307" y="6391"/>
                    <a:pt x="9319" y="6324"/>
                  </a:cubicBezTo>
                  <a:cubicBezTo>
                    <a:pt x="9341" y="6112"/>
                    <a:pt x="9352" y="5900"/>
                    <a:pt x="9352" y="5677"/>
                  </a:cubicBezTo>
                  <a:lnTo>
                    <a:pt x="9352" y="5677"/>
                  </a:lnTo>
                  <a:cubicBezTo>
                    <a:pt x="9207" y="5833"/>
                    <a:pt x="9084" y="6001"/>
                    <a:pt x="8973" y="6191"/>
                  </a:cubicBezTo>
                  <a:cubicBezTo>
                    <a:pt x="8950" y="5945"/>
                    <a:pt x="8973" y="5711"/>
                    <a:pt x="9040" y="5476"/>
                  </a:cubicBezTo>
                  <a:cubicBezTo>
                    <a:pt x="9118" y="5320"/>
                    <a:pt x="9218" y="5186"/>
                    <a:pt x="9330" y="5052"/>
                  </a:cubicBezTo>
                  <a:cubicBezTo>
                    <a:pt x="9296" y="4528"/>
                    <a:pt x="9196" y="4014"/>
                    <a:pt x="9017" y="3512"/>
                  </a:cubicBezTo>
                  <a:cubicBezTo>
                    <a:pt x="8995" y="3657"/>
                    <a:pt x="8973" y="3802"/>
                    <a:pt x="8962" y="3947"/>
                  </a:cubicBezTo>
                  <a:cubicBezTo>
                    <a:pt x="8962" y="3947"/>
                    <a:pt x="8850" y="3858"/>
                    <a:pt x="8772" y="3445"/>
                  </a:cubicBezTo>
                  <a:cubicBezTo>
                    <a:pt x="8727" y="3256"/>
                    <a:pt x="8716" y="3055"/>
                    <a:pt x="8738" y="2865"/>
                  </a:cubicBezTo>
                  <a:cubicBezTo>
                    <a:pt x="8582" y="2553"/>
                    <a:pt x="8381" y="2262"/>
                    <a:pt x="8169" y="1995"/>
                  </a:cubicBezTo>
                  <a:cubicBezTo>
                    <a:pt x="7823" y="1582"/>
                    <a:pt x="7433" y="1225"/>
                    <a:pt x="6986" y="934"/>
                  </a:cubicBezTo>
                  <a:cubicBezTo>
                    <a:pt x="6607" y="689"/>
                    <a:pt x="6216" y="499"/>
                    <a:pt x="5792" y="354"/>
                  </a:cubicBezTo>
                  <a:cubicBezTo>
                    <a:pt x="5659" y="410"/>
                    <a:pt x="5513" y="435"/>
                    <a:pt x="5367" y="435"/>
                  </a:cubicBezTo>
                  <a:cubicBezTo>
                    <a:pt x="5281" y="435"/>
                    <a:pt x="5195" y="427"/>
                    <a:pt x="5112" y="410"/>
                  </a:cubicBezTo>
                  <a:cubicBezTo>
                    <a:pt x="4933" y="365"/>
                    <a:pt x="4777" y="276"/>
                    <a:pt x="4632" y="176"/>
                  </a:cubicBezTo>
                  <a:cubicBezTo>
                    <a:pt x="4576" y="131"/>
                    <a:pt x="4531" y="97"/>
                    <a:pt x="4487" y="53"/>
                  </a:cubicBezTo>
                  <a:cubicBezTo>
                    <a:pt x="4319" y="31"/>
                    <a:pt x="4163" y="19"/>
                    <a:pt x="4007" y="8"/>
                  </a:cubicBezTo>
                  <a:cubicBezTo>
                    <a:pt x="3900" y="4"/>
                    <a:pt x="3794" y="1"/>
                    <a:pt x="36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701951" y="4270349"/>
              <a:ext cx="24302" cy="164732"/>
            </a:xfrm>
            <a:custGeom>
              <a:avLst/>
              <a:gdLst/>
              <a:ahLst/>
              <a:cxnLst/>
              <a:rect l="l" t="t" r="r" b="b"/>
              <a:pathLst>
                <a:path w="280" h="1898" extrusionOk="0">
                  <a:moveTo>
                    <a:pt x="134" y="0"/>
                  </a:moveTo>
                  <a:cubicBezTo>
                    <a:pt x="67" y="268"/>
                    <a:pt x="23" y="536"/>
                    <a:pt x="12" y="804"/>
                  </a:cubicBezTo>
                  <a:cubicBezTo>
                    <a:pt x="1" y="1027"/>
                    <a:pt x="12" y="1261"/>
                    <a:pt x="34" y="1484"/>
                  </a:cubicBezTo>
                  <a:cubicBezTo>
                    <a:pt x="56" y="1629"/>
                    <a:pt x="90" y="1763"/>
                    <a:pt x="134" y="1897"/>
                  </a:cubicBezTo>
                  <a:cubicBezTo>
                    <a:pt x="179" y="1763"/>
                    <a:pt x="213" y="1629"/>
                    <a:pt x="235" y="1484"/>
                  </a:cubicBezTo>
                  <a:cubicBezTo>
                    <a:pt x="268" y="1261"/>
                    <a:pt x="280" y="1027"/>
                    <a:pt x="268" y="804"/>
                  </a:cubicBezTo>
                  <a:cubicBezTo>
                    <a:pt x="246" y="536"/>
                    <a:pt x="201" y="268"/>
                    <a:pt x="1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854272" y="4314440"/>
              <a:ext cx="124808" cy="107883"/>
            </a:xfrm>
            <a:custGeom>
              <a:avLst/>
              <a:gdLst/>
              <a:ahLst/>
              <a:cxnLst/>
              <a:rect l="l" t="t" r="r" b="b"/>
              <a:pathLst>
                <a:path w="1438" h="1243" extrusionOk="0">
                  <a:moveTo>
                    <a:pt x="689" y="1"/>
                  </a:moveTo>
                  <a:cubicBezTo>
                    <a:pt x="619" y="1"/>
                    <a:pt x="554" y="11"/>
                    <a:pt x="489" y="28"/>
                  </a:cubicBezTo>
                  <a:cubicBezTo>
                    <a:pt x="399" y="50"/>
                    <a:pt x="321" y="83"/>
                    <a:pt x="243" y="139"/>
                  </a:cubicBezTo>
                  <a:lnTo>
                    <a:pt x="176" y="195"/>
                  </a:lnTo>
                  <a:lnTo>
                    <a:pt x="243" y="128"/>
                  </a:lnTo>
                  <a:lnTo>
                    <a:pt x="310" y="72"/>
                  </a:lnTo>
                  <a:lnTo>
                    <a:pt x="310" y="72"/>
                  </a:lnTo>
                  <a:cubicBezTo>
                    <a:pt x="120" y="184"/>
                    <a:pt x="9" y="396"/>
                    <a:pt x="9" y="619"/>
                  </a:cubicBezTo>
                  <a:cubicBezTo>
                    <a:pt x="1" y="989"/>
                    <a:pt x="304" y="1242"/>
                    <a:pt x="628" y="1242"/>
                  </a:cubicBezTo>
                  <a:cubicBezTo>
                    <a:pt x="763" y="1242"/>
                    <a:pt x="902" y="1198"/>
                    <a:pt x="1024" y="1099"/>
                  </a:cubicBezTo>
                  <a:cubicBezTo>
                    <a:pt x="1437" y="775"/>
                    <a:pt x="1281" y="117"/>
                    <a:pt x="768" y="5"/>
                  </a:cubicBezTo>
                  <a:cubicBezTo>
                    <a:pt x="741" y="2"/>
                    <a:pt x="715" y="1"/>
                    <a:pt x="68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869547" y="4313485"/>
              <a:ext cx="51381" cy="17966"/>
            </a:xfrm>
            <a:custGeom>
              <a:avLst/>
              <a:gdLst/>
              <a:ahLst/>
              <a:cxnLst/>
              <a:rect l="l" t="t" r="r" b="b"/>
              <a:pathLst>
                <a:path w="592" h="207" extrusionOk="0">
                  <a:moveTo>
                    <a:pt x="493" y="1"/>
                  </a:moveTo>
                  <a:cubicBezTo>
                    <a:pt x="478" y="1"/>
                    <a:pt x="463" y="2"/>
                    <a:pt x="447" y="5"/>
                  </a:cubicBezTo>
                  <a:cubicBezTo>
                    <a:pt x="335" y="5"/>
                    <a:pt x="234" y="28"/>
                    <a:pt x="134" y="83"/>
                  </a:cubicBezTo>
                  <a:lnTo>
                    <a:pt x="67" y="139"/>
                  </a:lnTo>
                  <a:lnTo>
                    <a:pt x="0" y="206"/>
                  </a:lnTo>
                  <a:lnTo>
                    <a:pt x="67" y="150"/>
                  </a:lnTo>
                  <a:cubicBezTo>
                    <a:pt x="145" y="94"/>
                    <a:pt x="223" y="61"/>
                    <a:pt x="313" y="39"/>
                  </a:cubicBezTo>
                  <a:cubicBezTo>
                    <a:pt x="378" y="22"/>
                    <a:pt x="443" y="12"/>
                    <a:pt x="513" y="12"/>
                  </a:cubicBezTo>
                  <a:cubicBezTo>
                    <a:pt x="539" y="12"/>
                    <a:pt x="565" y="13"/>
                    <a:pt x="592" y="16"/>
                  </a:cubicBezTo>
                  <a:cubicBezTo>
                    <a:pt x="560" y="8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1448714" y="4608840"/>
              <a:ext cx="742944" cy="513898"/>
            </a:xfrm>
            <a:custGeom>
              <a:avLst/>
              <a:gdLst/>
              <a:ahLst/>
              <a:cxnLst/>
              <a:rect l="l" t="t" r="r" b="b"/>
              <a:pathLst>
                <a:path w="8560" h="5921" extrusionOk="0">
                  <a:moveTo>
                    <a:pt x="4428" y="1"/>
                  </a:moveTo>
                  <a:cubicBezTo>
                    <a:pt x="3888" y="1"/>
                    <a:pt x="3349" y="92"/>
                    <a:pt x="2846" y="263"/>
                  </a:cubicBezTo>
                  <a:cubicBezTo>
                    <a:pt x="2757" y="408"/>
                    <a:pt x="2701" y="486"/>
                    <a:pt x="2701" y="486"/>
                  </a:cubicBezTo>
                  <a:cubicBezTo>
                    <a:pt x="2701" y="486"/>
                    <a:pt x="2389" y="608"/>
                    <a:pt x="2121" y="765"/>
                  </a:cubicBezTo>
                  <a:cubicBezTo>
                    <a:pt x="2177" y="675"/>
                    <a:pt x="2244" y="586"/>
                    <a:pt x="2288" y="486"/>
                  </a:cubicBezTo>
                  <a:lnTo>
                    <a:pt x="2288" y="486"/>
                  </a:lnTo>
                  <a:lnTo>
                    <a:pt x="2255" y="497"/>
                  </a:lnTo>
                  <a:cubicBezTo>
                    <a:pt x="2177" y="530"/>
                    <a:pt x="2098" y="575"/>
                    <a:pt x="2020" y="608"/>
                  </a:cubicBezTo>
                  <a:lnTo>
                    <a:pt x="1953" y="642"/>
                  </a:lnTo>
                  <a:lnTo>
                    <a:pt x="1920" y="664"/>
                  </a:lnTo>
                  <a:lnTo>
                    <a:pt x="1886" y="675"/>
                  </a:lnTo>
                  <a:lnTo>
                    <a:pt x="1775" y="742"/>
                  </a:lnTo>
                  <a:cubicBezTo>
                    <a:pt x="1686" y="787"/>
                    <a:pt x="1607" y="832"/>
                    <a:pt x="1529" y="876"/>
                  </a:cubicBezTo>
                  <a:lnTo>
                    <a:pt x="1518" y="887"/>
                  </a:lnTo>
                  <a:cubicBezTo>
                    <a:pt x="1429" y="1044"/>
                    <a:pt x="1317" y="1178"/>
                    <a:pt x="1195" y="1311"/>
                  </a:cubicBezTo>
                  <a:lnTo>
                    <a:pt x="246" y="2182"/>
                  </a:lnTo>
                  <a:cubicBezTo>
                    <a:pt x="190" y="2305"/>
                    <a:pt x="134" y="2416"/>
                    <a:pt x="79" y="2528"/>
                  </a:cubicBezTo>
                  <a:cubicBezTo>
                    <a:pt x="56" y="2584"/>
                    <a:pt x="23" y="2639"/>
                    <a:pt x="1" y="2684"/>
                  </a:cubicBezTo>
                  <a:cubicBezTo>
                    <a:pt x="79" y="2606"/>
                    <a:pt x="146" y="2517"/>
                    <a:pt x="224" y="2427"/>
                  </a:cubicBezTo>
                  <a:cubicBezTo>
                    <a:pt x="436" y="2193"/>
                    <a:pt x="659" y="1970"/>
                    <a:pt x="904" y="1769"/>
                  </a:cubicBezTo>
                  <a:cubicBezTo>
                    <a:pt x="1161" y="1557"/>
                    <a:pt x="1429" y="1367"/>
                    <a:pt x="1719" y="1200"/>
                  </a:cubicBezTo>
                  <a:cubicBezTo>
                    <a:pt x="1797" y="1155"/>
                    <a:pt x="1875" y="1122"/>
                    <a:pt x="1942" y="1077"/>
                  </a:cubicBezTo>
                  <a:lnTo>
                    <a:pt x="2065" y="1021"/>
                  </a:lnTo>
                  <a:lnTo>
                    <a:pt x="2087" y="999"/>
                  </a:lnTo>
                  <a:lnTo>
                    <a:pt x="2121" y="988"/>
                  </a:lnTo>
                  <a:lnTo>
                    <a:pt x="2177" y="966"/>
                  </a:lnTo>
                  <a:cubicBezTo>
                    <a:pt x="2255" y="932"/>
                    <a:pt x="2344" y="887"/>
                    <a:pt x="2422" y="854"/>
                  </a:cubicBezTo>
                  <a:lnTo>
                    <a:pt x="2668" y="754"/>
                  </a:lnTo>
                  <a:cubicBezTo>
                    <a:pt x="3202" y="549"/>
                    <a:pt x="3766" y="443"/>
                    <a:pt x="4335" y="443"/>
                  </a:cubicBezTo>
                  <a:cubicBezTo>
                    <a:pt x="4478" y="443"/>
                    <a:pt x="4622" y="450"/>
                    <a:pt x="4766" y="463"/>
                  </a:cubicBezTo>
                  <a:cubicBezTo>
                    <a:pt x="5123" y="508"/>
                    <a:pt x="5480" y="597"/>
                    <a:pt x="5815" y="742"/>
                  </a:cubicBezTo>
                  <a:cubicBezTo>
                    <a:pt x="6149" y="887"/>
                    <a:pt x="6451" y="1088"/>
                    <a:pt x="6730" y="1334"/>
                  </a:cubicBezTo>
                  <a:cubicBezTo>
                    <a:pt x="6998" y="1579"/>
                    <a:pt x="7243" y="1858"/>
                    <a:pt x="7444" y="2171"/>
                  </a:cubicBezTo>
                  <a:cubicBezTo>
                    <a:pt x="7634" y="2483"/>
                    <a:pt x="7801" y="2818"/>
                    <a:pt x="7913" y="3164"/>
                  </a:cubicBezTo>
                  <a:cubicBezTo>
                    <a:pt x="7968" y="3331"/>
                    <a:pt x="8013" y="3510"/>
                    <a:pt x="8058" y="3688"/>
                  </a:cubicBezTo>
                  <a:lnTo>
                    <a:pt x="8080" y="3822"/>
                  </a:lnTo>
                  <a:lnTo>
                    <a:pt x="8102" y="3945"/>
                  </a:lnTo>
                  <a:cubicBezTo>
                    <a:pt x="8113" y="4034"/>
                    <a:pt x="8113" y="4124"/>
                    <a:pt x="8125" y="4213"/>
                  </a:cubicBezTo>
                  <a:cubicBezTo>
                    <a:pt x="8136" y="4380"/>
                    <a:pt x="8125" y="4548"/>
                    <a:pt x="8091" y="4726"/>
                  </a:cubicBezTo>
                  <a:cubicBezTo>
                    <a:pt x="8069" y="4883"/>
                    <a:pt x="8024" y="5050"/>
                    <a:pt x="7957" y="5206"/>
                  </a:cubicBezTo>
                  <a:cubicBezTo>
                    <a:pt x="7834" y="5474"/>
                    <a:pt x="7667" y="5719"/>
                    <a:pt x="7455" y="5920"/>
                  </a:cubicBezTo>
                  <a:lnTo>
                    <a:pt x="7980" y="5920"/>
                  </a:lnTo>
                  <a:cubicBezTo>
                    <a:pt x="8113" y="5753"/>
                    <a:pt x="8225" y="5563"/>
                    <a:pt x="8325" y="5362"/>
                  </a:cubicBezTo>
                  <a:cubicBezTo>
                    <a:pt x="8381" y="5228"/>
                    <a:pt x="8437" y="5072"/>
                    <a:pt x="8471" y="4927"/>
                  </a:cubicBezTo>
                  <a:cubicBezTo>
                    <a:pt x="8459" y="4883"/>
                    <a:pt x="8448" y="4827"/>
                    <a:pt x="8437" y="4782"/>
                  </a:cubicBezTo>
                  <a:lnTo>
                    <a:pt x="8437" y="4782"/>
                  </a:lnTo>
                  <a:cubicBezTo>
                    <a:pt x="8437" y="4782"/>
                    <a:pt x="8459" y="4804"/>
                    <a:pt x="8493" y="4860"/>
                  </a:cubicBezTo>
                  <a:cubicBezTo>
                    <a:pt x="8493" y="4838"/>
                    <a:pt x="8504" y="4816"/>
                    <a:pt x="8504" y="4793"/>
                  </a:cubicBezTo>
                  <a:cubicBezTo>
                    <a:pt x="8538" y="4592"/>
                    <a:pt x="8560" y="4392"/>
                    <a:pt x="8549" y="4191"/>
                  </a:cubicBezTo>
                  <a:cubicBezTo>
                    <a:pt x="8549" y="4090"/>
                    <a:pt x="8549" y="3990"/>
                    <a:pt x="8526" y="3889"/>
                  </a:cubicBezTo>
                  <a:lnTo>
                    <a:pt x="8515" y="3733"/>
                  </a:lnTo>
                  <a:lnTo>
                    <a:pt x="8482" y="3588"/>
                  </a:lnTo>
                  <a:cubicBezTo>
                    <a:pt x="8448" y="3432"/>
                    <a:pt x="8404" y="3264"/>
                    <a:pt x="8359" y="3097"/>
                  </a:cubicBezTo>
                  <a:lnTo>
                    <a:pt x="8303" y="3052"/>
                  </a:lnTo>
                  <a:lnTo>
                    <a:pt x="8303" y="3052"/>
                  </a:lnTo>
                  <a:lnTo>
                    <a:pt x="8348" y="3075"/>
                  </a:lnTo>
                  <a:lnTo>
                    <a:pt x="8325" y="3019"/>
                  </a:lnTo>
                  <a:cubicBezTo>
                    <a:pt x="8214" y="2651"/>
                    <a:pt x="8047" y="2305"/>
                    <a:pt x="7846" y="1970"/>
                  </a:cubicBezTo>
                  <a:cubicBezTo>
                    <a:pt x="7768" y="1959"/>
                    <a:pt x="7678" y="1936"/>
                    <a:pt x="7589" y="1936"/>
                  </a:cubicBezTo>
                  <a:cubicBezTo>
                    <a:pt x="7656" y="1914"/>
                    <a:pt x="7734" y="1903"/>
                    <a:pt x="7801" y="1903"/>
                  </a:cubicBezTo>
                  <a:cubicBezTo>
                    <a:pt x="7589" y="1568"/>
                    <a:pt x="7321" y="1267"/>
                    <a:pt x="7031" y="999"/>
                  </a:cubicBezTo>
                  <a:cubicBezTo>
                    <a:pt x="6417" y="441"/>
                    <a:pt x="5636" y="106"/>
                    <a:pt x="4821" y="17"/>
                  </a:cubicBezTo>
                  <a:cubicBezTo>
                    <a:pt x="4691" y="6"/>
                    <a:pt x="4560" y="1"/>
                    <a:pt x="442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1846831" y="4980659"/>
              <a:ext cx="160827" cy="140170"/>
            </a:xfrm>
            <a:custGeom>
              <a:avLst/>
              <a:gdLst/>
              <a:ahLst/>
              <a:cxnLst/>
              <a:rect l="l" t="t" r="r" b="b"/>
              <a:pathLst>
                <a:path w="1853" h="1615" extrusionOk="0">
                  <a:moveTo>
                    <a:pt x="1826" y="896"/>
                  </a:moveTo>
                  <a:cubicBezTo>
                    <a:pt x="1824" y="904"/>
                    <a:pt x="1821" y="913"/>
                    <a:pt x="1819" y="922"/>
                  </a:cubicBezTo>
                  <a:cubicBezTo>
                    <a:pt x="1822" y="913"/>
                    <a:pt x="1824" y="905"/>
                    <a:pt x="1826" y="896"/>
                  </a:cubicBezTo>
                  <a:close/>
                  <a:moveTo>
                    <a:pt x="1030" y="1"/>
                  </a:moveTo>
                  <a:cubicBezTo>
                    <a:pt x="977" y="1"/>
                    <a:pt x="923" y="6"/>
                    <a:pt x="871" y="18"/>
                  </a:cubicBezTo>
                  <a:cubicBezTo>
                    <a:pt x="759" y="29"/>
                    <a:pt x="647" y="74"/>
                    <a:pt x="547" y="130"/>
                  </a:cubicBezTo>
                  <a:cubicBezTo>
                    <a:pt x="446" y="197"/>
                    <a:pt x="357" y="275"/>
                    <a:pt x="268" y="364"/>
                  </a:cubicBezTo>
                  <a:cubicBezTo>
                    <a:pt x="89" y="576"/>
                    <a:pt x="0" y="844"/>
                    <a:pt x="0" y="1123"/>
                  </a:cubicBezTo>
                  <a:cubicBezTo>
                    <a:pt x="11" y="1290"/>
                    <a:pt x="34" y="1458"/>
                    <a:pt x="89" y="1614"/>
                  </a:cubicBezTo>
                  <a:lnTo>
                    <a:pt x="368" y="1614"/>
                  </a:lnTo>
                  <a:cubicBezTo>
                    <a:pt x="167" y="1223"/>
                    <a:pt x="179" y="766"/>
                    <a:pt x="413" y="487"/>
                  </a:cubicBezTo>
                  <a:cubicBezTo>
                    <a:pt x="525" y="320"/>
                    <a:pt x="703" y="197"/>
                    <a:pt x="904" y="152"/>
                  </a:cubicBezTo>
                  <a:cubicBezTo>
                    <a:pt x="963" y="136"/>
                    <a:pt x="1024" y="129"/>
                    <a:pt x="1085" y="129"/>
                  </a:cubicBezTo>
                  <a:cubicBezTo>
                    <a:pt x="1196" y="129"/>
                    <a:pt x="1309" y="154"/>
                    <a:pt x="1417" y="197"/>
                  </a:cubicBezTo>
                  <a:cubicBezTo>
                    <a:pt x="1540" y="264"/>
                    <a:pt x="1652" y="353"/>
                    <a:pt x="1730" y="476"/>
                  </a:cubicBezTo>
                  <a:cubicBezTo>
                    <a:pt x="1752" y="509"/>
                    <a:pt x="1774" y="543"/>
                    <a:pt x="1786" y="576"/>
                  </a:cubicBezTo>
                  <a:cubicBezTo>
                    <a:pt x="1797" y="610"/>
                    <a:pt x="1808" y="643"/>
                    <a:pt x="1819" y="677"/>
                  </a:cubicBezTo>
                  <a:cubicBezTo>
                    <a:pt x="1839" y="746"/>
                    <a:pt x="1841" y="824"/>
                    <a:pt x="1826" y="896"/>
                  </a:cubicBezTo>
                  <a:lnTo>
                    <a:pt x="1826" y="896"/>
                  </a:lnTo>
                  <a:cubicBezTo>
                    <a:pt x="1835" y="860"/>
                    <a:pt x="1844" y="824"/>
                    <a:pt x="1853" y="788"/>
                  </a:cubicBezTo>
                  <a:cubicBezTo>
                    <a:pt x="1853" y="665"/>
                    <a:pt x="1830" y="554"/>
                    <a:pt x="1786" y="453"/>
                  </a:cubicBezTo>
                  <a:cubicBezTo>
                    <a:pt x="1707" y="308"/>
                    <a:pt x="1596" y="186"/>
                    <a:pt x="1451" y="119"/>
                  </a:cubicBezTo>
                  <a:cubicBezTo>
                    <a:pt x="1327" y="45"/>
                    <a:pt x="1180" y="1"/>
                    <a:pt x="103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1373204" y="4790410"/>
              <a:ext cx="96947" cy="126023"/>
            </a:xfrm>
            <a:custGeom>
              <a:avLst/>
              <a:gdLst/>
              <a:ahLst/>
              <a:cxnLst/>
              <a:rect l="l" t="t" r="r" b="b"/>
              <a:pathLst>
                <a:path w="1117" h="1452" extrusionOk="0">
                  <a:moveTo>
                    <a:pt x="971" y="1"/>
                  </a:moveTo>
                  <a:cubicBezTo>
                    <a:pt x="737" y="280"/>
                    <a:pt x="525" y="570"/>
                    <a:pt x="335" y="882"/>
                  </a:cubicBezTo>
                  <a:cubicBezTo>
                    <a:pt x="212" y="1072"/>
                    <a:pt x="101" y="1262"/>
                    <a:pt x="0" y="1451"/>
                  </a:cubicBezTo>
                  <a:lnTo>
                    <a:pt x="268" y="1451"/>
                  </a:lnTo>
                  <a:cubicBezTo>
                    <a:pt x="357" y="1306"/>
                    <a:pt x="446" y="1161"/>
                    <a:pt x="547" y="1016"/>
                  </a:cubicBezTo>
                  <a:cubicBezTo>
                    <a:pt x="647" y="882"/>
                    <a:pt x="759" y="726"/>
                    <a:pt x="871" y="592"/>
                  </a:cubicBezTo>
                  <a:cubicBezTo>
                    <a:pt x="904" y="536"/>
                    <a:pt x="926" y="481"/>
                    <a:pt x="949" y="425"/>
                  </a:cubicBezTo>
                  <a:cubicBezTo>
                    <a:pt x="1004" y="313"/>
                    <a:pt x="1060" y="202"/>
                    <a:pt x="1116" y="79"/>
                  </a:cubicBezTo>
                  <a:lnTo>
                    <a:pt x="1116" y="79"/>
                  </a:lnTo>
                  <a:lnTo>
                    <a:pt x="1016" y="168"/>
                  </a:lnTo>
                  <a:cubicBezTo>
                    <a:pt x="982" y="123"/>
                    <a:pt x="971" y="56"/>
                    <a:pt x="97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1918782" y="5007738"/>
              <a:ext cx="86011" cy="84709"/>
            </a:xfrm>
            <a:custGeom>
              <a:avLst/>
              <a:gdLst/>
              <a:ahLst/>
              <a:cxnLst/>
              <a:rect l="l" t="t" r="r" b="b"/>
              <a:pathLst>
                <a:path w="991" h="976" extrusionOk="0">
                  <a:moveTo>
                    <a:pt x="533" y="0"/>
                  </a:moveTo>
                  <a:cubicBezTo>
                    <a:pt x="266" y="0"/>
                    <a:pt x="0" y="212"/>
                    <a:pt x="42" y="543"/>
                  </a:cubicBezTo>
                  <a:cubicBezTo>
                    <a:pt x="71" y="826"/>
                    <a:pt x="297" y="976"/>
                    <a:pt x="524" y="976"/>
                  </a:cubicBezTo>
                  <a:cubicBezTo>
                    <a:pt x="725" y="976"/>
                    <a:pt x="927" y="857"/>
                    <a:pt x="990" y="610"/>
                  </a:cubicBezTo>
                  <a:lnTo>
                    <a:pt x="990" y="610"/>
                  </a:lnTo>
                  <a:cubicBezTo>
                    <a:pt x="979" y="632"/>
                    <a:pt x="979" y="655"/>
                    <a:pt x="968" y="677"/>
                  </a:cubicBezTo>
                  <a:cubicBezTo>
                    <a:pt x="945" y="722"/>
                    <a:pt x="934" y="744"/>
                    <a:pt x="934" y="744"/>
                  </a:cubicBezTo>
                  <a:cubicBezTo>
                    <a:pt x="934" y="744"/>
                    <a:pt x="945" y="722"/>
                    <a:pt x="957" y="677"/>
                  </a:cubicBezTo>
                  <a:cubicBezTo>
                    <a:pt x="979" y="610"/>
                    <a:pt x="990" y="543"/>
                    <a:pt x="990" y="476"/>
                  </a:cubicBezTo>
                  <a:cubicBezTo>
                    <a:pt x="990" y="409"/>
                    <a:pt x="979" y="331"/>
                    <a:pt x="957" y="264"/>
                  </a:cubicBezTo>
                  <a:cubicBezTo>
                    <a:pt x="863" y="81"/>
                    <a:pt x="698" y="0"/>
                    <a:pt x="53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1999846" y="5030652"/>
              <a:ext cx="6857" cy="41747"/>
            </a:xfrm>
            <a:custGeom>
              <a:avLst/>
              <a:gdLst/>
              <a:ahLst/>
              <a:cxnLst/>
              <a:rect l="l" t="t" r="r" b="b"/>
              <a:pathLst>
                <a:path w="79" h="481" extrusionOk="0">
                  <a:moveTo>
                    <a:pt x="23" y="0"/>
                  </a:moveTo>
                  <a:lnTo>
                    <a:pt x="23" y="0"/>
                  </a:lnTo>
                  <a:cubicBezTo>
                    <a:pt x="45" y="67"/>
                    <a:pt x="56" y="145"/>
                    <a:pt x="56" y="212"/>
                  </a:cubicBezTo>
                  <a:cubicBezTo>
                    <a:pt x="56" y="279"/>
                    <a:pt x="45" y="346"/>
                    <a:pt x="23" y="413"/>
                  </a:cubicBezTo>
                  <a:cubicBezTo>
                    <a:pt x="11" y="458"/>
                    <a:pt x="0" y="480"/>
                    <a:pt x="0" y="480"/>
                  </a:cubicBezTo>
                  <a:cubicBezTo>
                    <a:pt x="0" y="480"/>
                    <a:pt x="11" y="458"/>
                    <a:pt x="34" y="413"/>
                  </a:cubicBezTo>
                  <a:cubicBezTo>
                    <a:pt x="45" y="402"/>
                    <a:pt x="45" y="368"/>
                    <a:pt x="56" y="346"/>
                  </a:cubicBezTo>
                  <a:cubicBezTo>
                    <a:pt x="78" y="268"/>
                    <a:pt x="78" y="179"/>
                    <a:pt x="56" y="101"/>
                  </a:cubicBezTo>
                  <a:cubicBezTo>
                    <a:pt x="45" y="67"/>
                    <a:pt x="34" y="34"/>
                    <a:pt x="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1058408" y="4777912"/>
              <a:ext cx="193808" cy="343872"/>
            </a:xfrm>
            <a:custGeom>
              <a:avLst/>
              <a:gdLst/>
              <a:ahLst/>
              <a:cxnLst/>
              <a:rect l="l" t="t" r="r" b="b"/>
              <a:pathLst>
                <a:path w="2233" h="3962" extrusionOk="0">
                  <a:moveTo>
                    <a:pt x="449" y="0"/>
                  </a:moveTo>
                  <a:cubicBezTo>
                    <a:pt x="294" y="0"/>
                    <a:pt x="142" y="13"/>
                    <a:pt x="0" y="33"/>
                  </a:cubicBezTo>
                  <a:cubicBezTo>
                    <a:pt x="279" y="926"/>
                    <a:pt x="1451" y="2499"/>
                    <a:pt x="692" y="3850"/>
                  </a:cubicBezTo>
                  <a:cubicBezTo>
                    <a:pt x="1172" y="3292"/>
                    <a:pt x="1763" y="1495"/>
                    <a:pt x="915" y="859"/>
                  </a:cubicBezTo>
                  <a:lnTo>
                    <a:pt x="915" y="859"/>
                  </a:lnTo>
                  <a:cubicBezTo>
                    <a:pt x="1395" y="982"/>
                    <a:pt x="2221" y="1841"/>
                    <a:pt x="1005" y="3961"/>
                  </a:cubicBezTo>
                  <a:lnTo>
                    <a:pt x="1094" y="3961"/>
                  </a:lnTo>
                  <a:cubicBezTo>
                    <a:pt x="1473" y="3582"/>
                    <a:pt x="2232" y="2656"/>
                    <a:pt x="2109" y="1517"/>
                  </a:cubicBezTo>
                  <a:cubicBezTo>
                    <a:pt x="1972" y="286"/>
                    <a:pt x="1175" y="0"/>
                    <a:pt x="44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1163948" y="4640519"/>
              <a:ext cx="196672" cy="360189"/>
            </a:xfrm>
            <a:custGeom>
              <a:avLst/>
              <a:gdLst/>
              <a:ahLst/>
              <a:cxnLst/>
              <a:rect l="l" t="t" r="r" b="b"/>
              <a:pathLst>
                <a:path w="2266" h="4150" extrusionOk="0">
                  <a:moveTo>
                    <a:pt x="619" y="1"/>
                  </a:moveTo>
                  <a:cubicBezTo>
                    <a:pt x="466" y="1"/>
                    <a:pt x="343" y="38"/>
                    <a:pt x="280" y="110"/>
                  </a:cubicBezTo>
                  <a:cubicBezTo>
                    <a:pt x="1" y="422"/>
                    <a:pt x="101" y="723"/>
                    <a:pt x="782" y="1583"/>
                  </a:cubicBezTo>
                  <a:cubicBezTo>
                    <a:pt x="1463" y="2442"/>
                    <a:pt x="1005" y="4149"/>
                    <a:pt x="1005" y="4149"/>
                  </a:cubicBezTo>
                  <a:cubicBezTo>
                    <a:pt x="1708" y="3245"/>
                    <a:pt x="1384" y="1650"/>
                    <a:pt x="1105" y="1025"/>
                  </a:cubicBezTo>
                  <a:lnTo>
                    <a:pt x="1105" y="1025"/>
                  </a:lnTo>
                  <a:cubicBezTo>
                    <a:pt x="2065" y="1460"/>
                    <a:pt x="1820" y="2732"/>
                    <a:pt x="1608" y="3491"/>
                  </a:cubicBezTo>
                  <a:cubicBezTo>
                    <a:pt x="1797" y="3335"/>
                    <a:pt x="2266" y="2654"/>
                    <a:pt x="2121" y="1449"/>
                  </a:cubicBezTo>
                  <a:cubicBezTo>
                    <a:pt x="2009" y="432"/>
                    <a:pt x="1139" y="1"/>
                    <a:pt x="61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1132963" y="4494447"/>
              <a:ext cx="295268" cy="377461"/>
            </a:xfrm>
            <a:custGeom>
              <a:avLst/>
              <a:gdLst/>
              <a:ahLst/>
              <a:cxnLst/>
              <a:rect l="l" t="t" r="r" b="b"/>
              <a:pathLst>
                <a:path w="3402" h="4349" extrusionOk="0">
                  <a:moveTo>
                    <a:pt x="989" y="1"/>
                  </a:moveTo>
                  <a:cubicBezTo>
                    <a:pt x="952" y="1"/>
                    <a:pt x="917" y="3"/>
                    <a:pt x="882" y="7"/>
                  </a:cubicBezTo>
                  <a:cubicBezTo>
                    <a:pt x="1" y="119"/>
                    <a:pt x="45" y="844"/>
                    <a:pt x="380" y="1056"/>
                  </a:cubicBezTo>
                  <a:cubicBezTo>
                    <a:pt x="726" y="1268"/>
                    <a:pt x="1496" y="1302"/>
                    <a:pt x="1942" y="1737"/>
                  </a:cubicBezTo>
                  <a:cubicBezTo>
                    <a:pt x="2947" y="2685"/>
                    <a:pt x="2668" y="3969"/>
                    <a:pt x="2545" y="4348"/>
                  </a:cubicBezTo>
                  <a:cubicBezTo>
                    <a:pt x="3147" y="2529"/>
                    <a:pt x="2299" y="1491"/>
                    <a:pt x="1641" y="844"/>
                  </a:cubicBezTo>
                  <a:lnTo>
                    <a:pt x="1641" y="844"/>
                  </a:lnTo>
                  <a:cubicBezTo>
                    <a:pt x="2813" y="1089"/>
                    <a:pt x="3014" y="2685"/>
                    <a:pt x="3069" y="3522"/>
                  </a:cubicBezTo>
                  <a:cubicBezTo>
                    <a:pt x="3402" y="1323"/>
                    <a:pt x="1899" y="1"/>
                    <a:pt x="98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1349944" y="4871821"/>
              <a:ext cx="3906" cy="10675"/>
            </a:xfrm>
            <a:custGeom>
              <a:avLst/>
              <a:gdLst/>
              <a:ahLst/>
              <a:cxnLst/>
              <a:rect l="l" t="t" r="r" b="b"/>
              <a:pathLst>
                <a:path w="45" h="123" extrusionOk="0">
                  <a:moveTo>
                    <a:pt x="45" y="0"/>
                  </a:moveTo>
                  <a:lnTo>
                    <a:pt x="45" y="0"/>
                  </a:lnTo>
                  <a:cubicBezTo>
                    <a:pt x="41" y="15"/>
                    <a:pt x="38" y="28"/>
                    <a:pt x="34" y="40"/>
                  </a:cubicBezTo>
                  <a:lnTo>
                    <a:pt x="34" y="40"/>
                  </a:lnTo>
                  <a:cubicBezTo>
                    <a:pt x="38" y="27"/>
                    <a:pt x="41" y="14"/>
                    <a:pt x="45" y="0"/>
                  </a:cubicBezTo>
                  <a:close/>
                  <a:moveTo>
                    <a:pt x="34" y="40"/>
                  </a:moveTo>
                  <a:lnTo>
                    <a:pt x="34" y="40"/>
                  </a:lnTo>
                  <a:cubicBezTo>
                    <a:pt x="26" y="67"/>
                    <a:pt x="16" y="92"/>
                    <a:pt x="0" y="123"/>
                  </a:cubicBezTo>
                  <a:cubicBezTo>
                    <a:pt x="0" y="123"/>
                    <a:pt x="16" y="99"/>
                    <a:pt x="34" y="4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1419638" y="4748749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1085747" y="4337179"/>
              <a:ext cx="377547" cy="411657"/>
            </a:xfrm>
            <a:custGeom>
              <a:avLst/>
              <a:gdLst/>
              <a:ahLst/>
              <a:cxnLst/>
              <a:rect l="l" t="t" r="r" b="b"/>
              <a:pathLst>
                <a:path w="4350" h="4743" extrusionOk="0">
                  <a:moveTo>
                    <a:pt x="1372" y="1"/>
                  </a:moveTo>
                  <a:cubicBezTo>
                    <a:pt x="536" y="1"/>
                    <a:pt x="0" y="625"/>
                    <a:pt x="243" y="1004"/>
                  </a:cubicBezTo>
                  <a:cubicBezTo>
                    <a:pt x="522" y="1428"/>
                    <a:pt x="1270" y="1395"/>
                    <a:pt x="2185" y="1707"/>
                  </a:cubicBezTo>
                  <a:cubicBezTo>
                    <a:pt x="3848" y="2344"/>
                    <a:pt x="3848" y="4475"/>
                    <a:pt x="3848" y="4743"/>
                  </a:cubicBezTo>
                  <a:cubicBezTo>
                    <a:pt x="3948" y="2399"/>
                    <a:pt x="2709" y="1395"/>
                    <a:pt x="2230" y="960"/>
                  </a:cubicBezTo>
                  <a:lnTo>
                    <a:pt x="2230" y="960"/>
                  </a:lnTo>
                  <a:cubicBezTo>
                    <a:pt x="3993" y="1998"/>
                    <a:pt x="4104" y="3549"/>
                    <a:pt x="4149" y="4051"/>
                  </a:cubicBezTo>
                  <a:cubicBezTo>
                    <a:pt x="4350" y="2076"/>
                    <a:pt x="2810" y="279"/>
                    <a:pt x="1761" y="45"/>
                  </a:cubicBezTo>
                  <a:cubicBezTo>
                    <a:pt x="1626" y="14"/>
                    <a:pt x="1495" y="1"/>
                    <a:pt x="137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1357668" y="4876595"/>
              <a:ext cx="304208" cy="141559"/>
            </a:xfrm>
            <a:custGeom>
              <a:avLst/>
              <a:gdLst/>
              <a:ahLst/>
              <a:cxnLst/>
              <a:rect l="l" t="t" r="r" b="b"/>
              <a:pathLst>
                <a:path w="3505" h="1631" extrusionOk="0">
                  <a:moveTo>
                    <a:pt x="2065" y="1"/>
                  </a:moveTo>
                  <a:cubicBezTo>
                    <a:pt x="815" y="1"/>
                    <a:pt x="1" y="1228"/>
                    <a:pt x="1" y="1228"/>
                  </a:cubicBezTo>
                  <a:cubicBezTo>
                    <a:pt x="791" y="631"/>
                    <a:pt x="1393" y="433"/>
                    <a:pt x="1827" y="433"/>
                  </a:cubicBezTo>
                  <a:cubicBezTo>
                    <a:pt x="2349" y="433"/>
                    <a:pt x="2628" y="719"/>
                    <a:pt x="2701" y="938"/>
                  </a:cubicBezTo>
                  <a:cubicBezTo>
                    <a:pt x="2522" y="742"/>
                    <a:pt x="2265" y="665"/>
                    <a:pt x="1982" y="665"/>
                  </a:cubicBezTo>
                  <a:cubicBezTo>
                    <a:pt x="1335" y="665"/>
                    <a:pt x="552" y="1070"/>
                    <a:pt x="257" y="1373"/>
                  </a:cubicBezTo>
                  <a:cubicBezTo>
                    <a:pt x="569" y="1154"/>
                    <a:pt x="913" y="1075"/>
                    <a:pt x="1261" y="1075"/>
                  </a:cubicBezTo>
                  <a:cubicBezTo>
                    <a:pt x="2085" y="1075"/>
                    <a:pt x="2938" y="1520"/>
                    <a:pt x="3471" y="1630"/>
                  </a:cubicBezTo>
                  <a:cubicBezTo>
                    <a:pt x="3505" y="949"/>
                    <a:pt x="3326" y="12"/>
                    <a:pt x="206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1461299" y="4776870"/>
              <a:ext cx="315838" cy="135223"/>
            </a:xfrm>
            <a:custGeom>
              <a:avLst/>
              <a:gdLst/>
              <a:ahLst/>
              <a:cxnLst/>
              <a:rect l="l" t="t" r="r" b="b"/>
              <a:pathLst>
                <a:path w="3639" h="1558" extrusionOk="0">
                  <a:moveTo>
                    <a:pt x="2105" y="0"/>
                  </a:moveTo>
                  <a:cubicBezTo>
                    <a:pt x="1115" y="0"/>
                    <a:pt x="602" y="427"/>
                    <a:pt x="492" y="603"/>
                  </a:cubicBezTo>
                  <a:cubicBezTo>
                    <a:pt x="817" y="473"/>
                    <a:pt x="1258" y="324"/>
                    <a:pt x="1667" y="324"/>
                  </a:cubicBezTo>
                  <a:cubicBezTo>
                    <a:pt x="2030" y="324"/>
                    <a:pt x="2369" y="441"/>
                    <a:pt x="2578" y="793"/>
                  </a:cubicBezTo>
                  <a:cubicBezTo>
                    <a:pt x="2349" y="721"/>
                    <a:pt x="1969" y="656"/>
                    <a:pt x="1556" y="656"/>
                  </a:cubicBezTo>
                  <a:cubicBezTo>
                    <a:pt x="1003" y="656"/>
                    <a:pt x="390" y="773"/>
                    <a:pt x="1" y="1150"/>
                  </a:cubicBezTo>
                  <a:cubicBezTo>
                    <a:pt x="1" y="1150"/>
                    <a:pt x="637" y="906"/>
                    <a:pt x="1287" y="906"/>
                  </a:cubicBezTo>
                  <a:cubicBezTo>
                    <a:pt x="1591" y="906"/>
                    <a:pt x="1898" y="960"/>
                    <a:pt x="2143" y="1116"/>
                  </a:cubicBezTo>
                  <a:cubicBezTo>
                    <a:pt x="2619" y="1420"/>
                    <a:pt x="2899" y="1557"/>
                    <a:pt x="3098" y="1557"/>
                  </a:cubicBezTo>
                  <a:cubicBezTo>
                    <a:pt x="3222" y="1557"/>
                    <a:pt x="3315" y="1505"/>
                    <a:pt x="3404" y="1407"/>
                  </a:cubicBezTo>
                  <a:cubicBezTo>
                    <a:pt x="3639" y="1150"/>
                    <a:pt x="3248" y="12"/>
                    <a:pt x="2143" y="0"/>
                  </a:cubicBezTo>
                  <a:cubicBezTo>
                    <a:pt x="2130" y="0"/>
                    <a:pt x="2118" y="0"/>
                    <a:pt x="210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1550435" y="4780776"/>
              <a:ext cx="7811" cy="3906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90" y="0"/>
                  </a:moveTo>
                  <a:lnTo>
                    <a:pt x="0" y="45"/>
                  </a:lnTo>
                  <a:cubicBezTo>
                    <a:pt x="0" y="45"/>
                    <a:pt x="34" y="34"/>
                    <a:pt x="9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1558159" y="4727746"/>
              <a:ext cx="325385" cy="197366"/>
            </a:xfrm>
            <a:custGeom>
              <a:avLst/>
              <a:gdLst/>
              <a:ahLst/>
              <a:cxnLst/>
              <a:rect l="l" t="t" r="r" b="b"/>
              <a:pathLst>
                <a:path w="3749" h="2274" extrusionOk="0">
                  <a:moveTo>
                    <a:pt x="1468" y="1"/>
                  </a:moveTo>
                  <a:cubicBezTo>
                    <a:pt x="1211" y="1"/>
                    <a:pt x="937" y="34"/>
                    <a:pt x="648" y="109"/>
                  </a:cubicBezTo>
                  <a:cubicBezTo>
                    <a:pt x="728" y="106"/>
                    <a:pt x="818" y="104"/>
                    <a:pt x="913" y="104"/>
                  </a:cubicBezTo>
                  <a:cubicBezTo>
                    <a:pt x="1637" y="104"/>
                    <a:pt x="2714" y="219"/>
                    <a:pt x="2980" y="1057"/>
                  </a:cubicBezTo>
                  <a:cubicBezTo>
                    <a:pt x="2573" y="720"/>
                    <a:pt x="2008" y="324"/>
                    <a:pt x="1219" y="324"/>
                  </a:cubicBezTo>
                  <a:cubicBezTo>
                    <a:pt x="861" y="324"/>
                    <a:pt x="457" y="406"/>
                    <a:pt x="1" y="611"/>
                  </a:cubicBezTo>
                  <a:cubicBezTo>
                    <a:pt x="164" y="547"/>
                    <a:pt x="525" y="418"/>
                    <a:pt x="958" y="418"/>
                  </a:cubicBezTo>
                  <a:cubicBezTo>
                    <a:pt x="1350" y="418"/>
                    <a:pt x="1802" y="524"/>
                    <a:pt x="2221" y="879"/>
                  </a:cubicBezTo>
                  <a:cubicBezTo>
                    <a:pt x="2623" y="1214"/>
                    <a:pt x="2712" y="1850"/>
                    <a:pt x="2913" y="2118"/>
                  </a:cubicBezTo>
                  <a:cubicBezTo>
                    <a:pt x="2986" y="2215"/>
                    <a:pt x="3113" y="2274"/>
                    <a:pt x="3246" y="2274"/>
                  </a:cubicBezTo>
                  <a:cubicBezTo>
                    <a:pt x="3480" y="2274"/>
                    <a:pt x="3732" y="2092"/>
                    <a:pt x="3739" y="1615"/>
                  </a:cubicBezTo>
                  <a:cubicBezTo>
                    <a:pt x="3748" y="975"/>
                    <a:pt x="2860" y="1"/>
                    <a:pt x="14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1653110" y="4715855"/>
              <a:ext cx="6857" cy="87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7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1659880" y="4683655"/>
              <a:ext cx="369215" cy="264630"/>
            </a:xfrm>
            <a:custGeom>
              <a:avLst/>
              <a:gdLst/>
              <a:ahLst/>
              <a:cxnLst/>
              <a:rect l="l" t="t" r="r" b="b"/>
              <a:pathLst>
                <a:path w="4254" h="3049" extrusionOk="0">
                  <a:moveTo>
                    <a:pt x="1083" y="1"/>
                  </a:moveTo>
                  <a:cubicBezTo>
                    <a:pt x="887" y="1"/>
                    <a:pt x="689" y="19"/>
                    <a:pt x="491" y="59"/>
                  </a:cubicBezTo>
                  <a:cubicBezTo>
                    <a:pt x="546" y="56"/>
                    <a:pt x="601" y="55"/>
                    <a:pt x="656" y="55"/>
                  </a:cubicBezTo>
                  <a:cubicBezTo>
                    <a:pt x="1667" y="55"/>
                    <a:pt x="2621" y="539"/>
                    <a:pt x="3203" y="1376"/>
                  </a:cubicBezTo>
                  <a:cubicBezTo>
                    <a:pt x="2859" y="1071"/>
                    <a:pt x="2110" y="327"/>
                    <a:pt x="643" y="327"/>
                  </a:cubicBezTo>
                  <a:cubicBezTo>
                    <a:pt x="442" y="327"/>
                    <a:pt x="228" y="341"/>
                    <a:pt x="0" y="371"/>
                  </a:cubicBezTo>
                  <a:cubicBezTo>
                    <a:pt x="79" y="362"/>
                    <a:pt x="211" y="351"/>
                    <a:pt x="375" y="351"/>
                  </a:cubicBezTo>
                  <a:cubicBezTo>
                    <a:pt x="998" y="351"/>
                    <a:pt x="2095" y="507"/>
                    <a:pt x="2589" y="1487"/>
                  </a:cubicBezTo>
                  <a:cubicBezTo>
                    <a:pt x="2935" y="2213"/>
                    <a:pt x="2969" y="2826"/>
                    <a:pt x="3337" y="3016"/>
                  </a:cubicBezTo>
                  <a:cubicBezTo>
                    <a:pt x="3380" y="3038"/>
                    <a:pt x="3426" y="3048"/>
                    <a:pt x="3473" y="3048"/>
                  </a:cubicBezTo>
                  <a:cubicBezTo>
                    <a:pt x="3835" y="3048"/>
                    <a:pt x="4254" y="2428"/>
                    <a:pt x="4007" y="1677"/>
                  </a:cubicBezTo>
                  <a:cubicBezTo>
                    <a:pt x="3752" y="933"/>
                    <a:pt x="2476" y="1"/>
                    <a:pt x="108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1727665" y="4488198"/>
              <a:ext cx="303253" cy="140604"/>
            </a:xfrm>
            <a:custGeom>
              <a:avLst/>
              <a:gdLst/>
              <a:ahLst/>
              <a:cxnLst/>
              <a:rect l="l" t="t" r="r" b="b"/>
              <a:pathLst>
                <a:path w="3494" h="1620" extrusionOk="0">
                  <a:moveTo>
                    <a:pt x="2065" y="1"/>
                  </a:moveTo>
                  <a:cubicBezTo>
                    <a:pt x="804" y="1"/>
                    <a:pt x="0" y="1217"/>
                    <a:pt x="0" y="1217"/>
                  </a:cubicBezTo>
                  <a:cubicBezTo>
                    <a:pt x="791" y="619"/>
                    <a:pt x="1390" y="422"/>
                    <a:pt x="1823" y="422"/>
                  </a:cubicBezTo>
                  <a:cubicBezTo>
                    <a:pt x="2343" y="422"/>
                    <a:pt x="2622" y="708"/>
                    <a:pt x="2701" y="927"/>
                  </a:cubicBezTo>
                  <a:cubicBezTo>
                    <a:pt x="2522" y="731"/>
                    <a:pt x="2265" y="654"/>
                    <a:pt x="1982" y="654"/>
                  </a:cubicBezTo>
                  <a:cubicBezTo>
                    <a:pt x="1330" y="654"/>
                    <a:pt x="542" y="1062"/>
                    <a:pt x="246" y="1374"/>
                  </a:cubicBezTo>
                  <a:cubicBezTo>
                    <a:pt x="564" y="1149"/>
                    <a:pt x="913" y="1067"/>
                    <a:pt x="1266" y="1067"/>
                  </a:cubicBezTo>
                  <a:cubicBezTo>
                    <a:pt x="2088" y="1067"/>
                    <a:pt x="2932" y="1510"/>
                    <a:pt x="3471" y="1619"/>
                  </a:cubicBezTo>
                  <a:cubicBezTo>
                    <a:pt x="3493" y="938"/>
                    <a:pt x="3315" y="1"/>
                    <a:pt x="206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1741204" y="4557025"/>
              <a:ext cx="4947" cy="7811"/>
            </a:xfrm>
            <a:custGeom>
              <a:avLst/>
              <a:gdLst/>
              <a:ahLst/>
              <a:cxnLst/>
              <a:rect l="l" t="t" r="r" b="b"/>
              <a:pathLst>
                <a:path w="57" h="90" extrusionOk="0">
                  <a:moveTo>
                    <a:pt x="56" y="0"/>
                  </a:moveTo>
                  <a:lnTo>
                    <a:pt x="1" y="90"/>
                  </a:lnTo>
                  <a:cubicBezTo>
                    <a:pt x="1" y="90"/>
                    <a:pt x="23" y="56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1746065" y="4392293"/>
              <a:ext cx="346128" cy="164819"/>
            </a:xfrm>
            <a:custGeom>
              <a:avLst/>
              <a:gdLst/>
              <a:ahLst/>
              <a:cxnLst/>
              <a:rect l="l" t="t" r="r" b="b"/>
              <a:pathLst>
                <a:path w="3988" h="1899" extrusionOk="0">
                  <a:moveTo>
                    <a:pt x="2378" y="0"/>
                  </a:moveTo>
                  <a:cubicBezTo>
                    <a:pt x="1699" y="0"/>
                    <a:pt x="877" y="295"/>
                    <a:pt x="213" y="1106"/>
                  </a:cubicBezTo>
                  <a:cubicBezTo>
                    <a:pt x="619" y="791"/>
                    <a:pt x="1327" y="279"/>
                    <a:pt x="1993" y="279"/>
                  </a:cubicBezTo>
                  <a:cubicBezTo>
                    <a:pt x="2224" y="279"/>
                    <a:pt x="2450" y="340"/>
                    <a:pt x="2656" y="492"/>
                  </a:cubicBezTo>
                  <a:cubicBezTo>
                    <a:pt x="2561" y="487"/>
                    <a:pt x="2461" y="483"/>
                    <a:pt x="2356" y="483"/>
                  </a:cubicBezTo>
                  <a:cubicBezTo>
                    <a:pt x="1623" y="483"/>
                    <a:pt x="684" y="678"/>
                    <a:pt x="0" y="1898"/>
                  </a:cubicBezTo>
                  <a:cubicBezTo>
                    <a:pt x="161" y="1620"/>
                    <a:pt x="752" y="789"/>
                    <a:pt x="1803" y="789"/>
                  </a:cubicBezTo>
                  <a:cubicBezTo>
                    <a:pt x="1848" y="789"/>
                    <a:pt x="1895" y="790"/>
                    <a:pt x="1942" y="793"/>
                  </a:cubicBezTo>
                  <a:cubicBezTo>
                    <a:pt x="2456" y="816"/>
                    <a:pt x="2913" y="1284"/>
                    <a:pt x="3237" y="1374"/>
                  </a:cubicBezTo>
                  <a:cubicBezTo>
                    <a:pt x="3268" y="1382"/>
                    <a:pt x="3301" y="1387"/>
                    <a:pt x="3335" y="1387"/>
                  </a:cubicBezTo>
                  <a:cubicBezTo>
                    <a:pt x="3643" y="1387"/>
                    <a:pt x="3988" y="1025"/>
                    <a:pt x="3605" y="481"/>
                  </a:cubicBezTo>
                  <a:cubicBezTo>
                    <a:pt x="3408" y="203"/>
                    <a:pt x="2942" y="0"/>
                    <a:pt x="237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2024061" y="4511459"/>
              <a:ext cx="159872" cy="228351"/>
            </a:xfrm>
            <a:custGeom>
              <a:avLst/>
              <a:gdLst/>
              <a:ahLst/>
              <a:cxnLst/>
              <a:rect l="l" t="t" r="r" b="b"/>
              <a:pathLst>
                <a:path w="1842" h="2631" extrusionOk="0">
                  <a:moveTo>
                    <a:pt x="357" y="1"/>
                  </a:moveTo>
                  <a:lnTo>
                    <a:pt x="357" y="1"/>
                  </a:lnTo>
                  <a:cubicBezTo>
                    <a:pt x="614" y="68"/>
                    <a:pt x="1094" y="492"/>
                    <a:pt x="1484" y="1518"/>
                  </a:cubicBezTo>
                  <a:cubicBezTo>
                    <a:pt x="1295" y="1228"/>
                    <a:pt x="748" y="771"/>
                    <a:pt x="0" y="581"/>
                  </a:cubicBezTo>
                  <a:lnTo>
                    <a:pt x="0" y="581"/>
                  </a:lnTo>
                  <a:cubicBezTo>
                    <a:pt x="447" y="771"/>
                    <a:pt x="759" y="1184"/>
                    <a:pt x="815" y="1675"/>
                  </a:cubicBezTo>
                  <a:cubicBezTo>
                    <a:pt x="893" y="2188"/>
                    <a:pt x="1072" y="2389"/>
                    <a:pt x="1272" y="2579"/>
                  </a:cubicBezTo>
                  <a:cubicBezTo>
                    <a:pt x="1311" y="2614"/>
                    <a:pt x="1359" y="2631"/>
                    <a:pt x="1411" y="2631"/>
                  </a:cubicBezTo>
                  <a:cubicBezTo>
                    <a:pt x="1556" y="2631"/>
                    <a:pt x="1735" y="2502"/>
                    <a:pt x="1842" y="2288"/>
                  </a:cubicBezTo>
                  <a:cubicBezTo>
                    <a:pt x="1786" y="2110"/>
                    <a:pt x="1752" y="1931"/>
                    <a:pt x="1752" y="1753"/>
                  </a:cubicBezTo>
                  <a:cubicBezTo>
                    <a:pt x="1752" y="1608"/>
                    <a:pt x="1775" y="1474"/>
                    <a:pt x="1819" y="1329"/>
                  </a:cubicBezTo>
                  <a:cubicBezTo>
                    <a:pt x="1618" y="748"/>
                    <a:pt x="1150" y="57"/>
                    <a:pt x="3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1524223" y="4365213"/>
              <a:ext cx="240328" cy="284853"/>
            </a:xfrm>
            <a:custGeom>
              <a:avLst/>
              <a:gdLst/>
              <a:ahLst/>
              <a:cxnLst/>
              <a:rect l="l" t="t" r="r" b="b"/>
              <a:pathLst>
                <a:path w="2769" h="3282" extrusionOk="0">
                  <a:moveTo>
                    <a:pt x="2512" y="1"/>
                  </a:moveTo>
                  <a:lnTo>
                    <a:pt x="2512" y="1"/>
                  </a:lnTo>
                  <a:cubicBezTo>
                    <a:pt x="2110" y="56"/>
                    <a:pt x="1708" y="179"/>
                    <a:pt x="1351" y="358"/>
                  </a:cubicBezTo>
                  <a:cubicBezTo>
                    <a:pt x="1307" y="436"/>
                    <a:pt x="1262" y="514"/>
                    <a:pt x="1217" y="581"/>
                  </a:cubicBezTo>
                  <a:cubicBezTo>
                    <a:pt x="1217" y="581"/>
                    <a:pt x="1092" y="824"/>
                    <a:pt x="973" y="824"/>
                  </a:cubicBezTo>
                  <a:cubicBezTo>
                    <a:pt x="949" y="824"/>
                    <a:pt x="927" y="815"/>
                    <a:pt x="905" y="793"/>
                  </a:cubicBezTo>
                  <a:cubicBezTo>
                    <a:pt x="938" y="726"/>
                    <a:pt x="961" y="648"/>
                    <a:pt x="972" y="570"/>
                  </a:cubicBezTo>
                  <a:lnTo>
                    <a:pt x="972" y="570"/>
                  </a:lnTo>
                  <a:cubicBezTo>
                    <a:pt x="604" y="782"/>
                    <a:pt x="280" y="1061"/>
                    <a:pt x="1" y="1373"/>
                  </a:cubicBezTo>
                  <a:cubicBezTo>
                    <a:pt x="12" y="1585"/>
                    <a:pt x="23" y="1797"/>
                    <a:pt x="12" y="1998"/>
                  </a:cubicBezTo>
                  <a:cubicBezTo>
                    <a:pt x="470" y="1496"/>
                    <a:pt x="1083" y="1161"/>
                    <a:pt x="1753" y="1050"/>
                  </a:cubicBezTo>
                  <a:lnTo>
                    <a:pt x="1753" y="1050"/>
                  </a:lnTo>
                  <a:cubicBezTo>
                    <a:pt x="1943" y="1764"/>
                    <a:pt x="1686" y="2746"/>
                    <a:pt x="1418" y="3282"/>
                  </a:cubicBezTo>
                  <a:lnTo>
                    <a:pt x="1653" y="3181"/>
                  </a:lnTo>
                  <a:cubicBezTo>
                    <a:pt x="1764" y="3136"/>
                    <a:pt x="1865" y="3103"/>
                    <a:pt x="1976" y="3070"/>
                  </a:cubicBezTo>
                  <a:cubicBezTo>
                    <a:pt x="2233" y="2612"/>
                    <a:pt x="2769" y="1474"/>
                    <a:pt x="2590" y="123"/>
                  </a:cubicBezTo>
                  <a:lnTo>
                    <a:pt x="2590" y="123"/>
                  </a:lnTo>
                  <a:cubicBezTo>
                    <a:pt x="2534" y="168"/>
                    <a:pt x="2490" y="213"/>
                    <a:pt x="2456" y="257"/>
                  </a:cubicBezTo>
                  <a:cubicBezTo>
                    <a:pt x="2322" y="369"/>
                    <a:pt x="2266" y="436"/>
                    <a:pt x="2266" y="436"/>
                  </a:cubicBezTo>
                  <a:cubicBezTo>
                    <a:pt x="2266" y="436"/>
                    <a:pt x="2322" y="369"/>
                    <a:pt x="2434" y="246"/>
                  </a:cubicBezTo>
                  <a:cubicBezTo>
                    <a:pt x="2445" y="157"/>
                    <a:pt x="2478" y="68"/>
                    <a:pt x="25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1490374" y="4484380"/>
              <a:ext cx="34977" cy="97902"/>
            </a:xfrm>
            <a:custGeom>
              <a:avLst/>
              <a:gdLst/>
              <a:ahLst/>
              <a:cxnLst/>
              <a:rect l="l" t="t" r="r" b="b"/>
              <a:pathLst>
                <a:path w="403" h="1128" extrusionOk="0">
                  <a:moveTo>
                    <a:pt x="380" y="0"/>
                  </a:moveTo>
                  <a:cubicBezTo>
                    <a:pt x="268" y="123"/>
                    <a:pt x="168" y="268"/>
                    <a:pt x="90" y="424"/>
                  </a:cubicBezTo>
                  <a:cubicBezTo>
                    <a:pt x="23" y="648"/>
                    <a:pt x="0" y="893"/>
                    <a:pt x="23" y="1127"/>
                  </a:cubicBezTo>
                  <a:cubicBezTo>
                    <a:pt x="134" y="949"/>
                    <a:pt x="257" y="770"/>
                    <a:pt x="402" y="614"/>
                  </a:cubicBezTo>
                  <a:cubicBezTo>
                    <a:pt x="402" y="413"/>
                    <a:pt x="402" y="212"/>
                    <a:pt x="3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1632714" y="4630625"/>
              <a:ext cx="63098" cy="43657"/>
            </a:xfrm>
            <a:custGeom>
              <a:avLst/>
              <a:gdLst/>
              <a:ahLst/>
              <a:cxnLst/>
              <a:rect l="l" t="t" r="r" b="b"/>
              <a:pathLst>
                <a:path w="727" h="503" extrusionOk="0">
                  <a:moveTo>
                    <a:pt x="726" y="0"/>
                  </a:moveTo>
                  <a:lnTo>
                    <a:pt x="726" y="0"/>
                  </a:lnTo>
                  <a:cubicBezTo>
                    <a:pt x="615" y="45"/>
                    <a:pt x="514" y="78"/>
                    <a:pt x="403" y="123"/>
                  </a:cubicBezTo>
                  <a:lnTo>
                    <a:pt x="168" y="224"/>
                  </a:lnTo>
                  <a:cubicBezTo>
                    <a:pt x="124" y="324"/>
                    <a:pt x="68" y="413"/>
                    <a:pt x="1" y="503"/>
                  </a:cubicBezTo>
                  <a:cubicBezTo>
                    <a:pt x="280" y="357"/>
                    <a:pt x="581" y="224"/>
                    <a:pt x="581" y="224"/>
                  </a:cubicBezTo>
                  <a:cubicBezTo>
                    <a:pt x="581" y="224"/>
                    <a:pt x="637" y="145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1483604" y="4544440"/>
              <a:ext cx="135657" cy="218977"/>
            </a:xfrm>
            <a:custGeom>
              <a:avLst/>
              <a:gdLst/>
              <a:ahLst/>
              <a:cxnLst/>
              <a:rect l="l" t="t" r="r" b="b"/>
              <a:pathLst>
                <a:path w="1563" h="2523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094" y="156"/>
                    <a:pt x="714" y="424"/>
                    <a:pt x="413" y="781"/>
                  </a:cubicBezTo>
                  <a:cubicBezTo>
                    <a:pt x="413" y="837"/>
                    <a:pt x="402" y="893"/>
                    <a:pt x="391" y="949"/>
                  </a:cubicBezTo>
                  <a:cubicBezTo>
                    <a:pt x="380" y="1071"/>
                    <a:pt x="357" y="1183"/>
                    <a:pt x="335" y="1295"/>
                  </a:cubicBezTo>
                  <a:lnTo>
                    <a:pt x="313" y="1384"/>
                  </a:lnTo>
                  <a:lnTo>
                    <a:pt x="313" y="1429"/>
                  </a:lnTo>
                  <a:lnTo>
                    <a:pt x="302" y="1473"/>
                  </a:lnTo>
                  <a:lnTo>
                    <a:pt x="257" y="1652"/>
                  </a:lnTo>
                  <a:cubicBezTo>
                    <a:pt x="235" y="1763"/>
                    <a:pt x="201" y="1875"/>
                    <a:pt x="168" y="1987"/>
                  </a:cubicBezTo>
                  <a:cubicBezTo>
                    <a:pt x="123" y="2165"/>
                    <a:pt x="56" y="2344"/>
                    <a:pt x="0" y="2522"/>
                  </a:cubicBezTo>
                  <a:cubicBezTo>
                    <a:pt x="90" y="2422"/>
                    <a:pt x="179" y="2332"/>
                    <a:pt x="279" y="2243"/>
                  </a:cubicBezTo>
                  <a:cubicBezTo>
                    <a:pt x="547" y="2009"/>
                    <a:pt x="826" y="1797"/>
                    <a:pt x="1116" y="1618"/>
                  </a:cubicBezTo>
                  <a:cubicBezTo>
                    <a:pt x="1418" y="1127"/>
                    <a:pt x="1563" y="569"/>
                    <a:pt x="152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1457393" y="4611270"/>
              <a:ext cx="63098" cy="179227"/>
            </a:xfrm>
            <a:custGeom>
              <a:avLst/>
              <a:gdLst/>
              <a:ahLst/>
              <a:cxnLst/>
              <a:rect l="l" t="t" r="r" b="b"/>
              <a:pathLst>
                <a:path w="727" h="2065" extrusionOk="0">
                  <a:moveTo>
                    <a:pt x="726" y="0"/>
                  </a:moveTo>
                  <a:cubicBezTo>
                    <a:pt x="414" y="380"/>
                    <a:pt x="168" y="938"/>
                    <a:pt x="46" y="1808"/>
                  </a:cubicBezTo>
                  <a:cubicBezTo>
                    <a:pt x="23" y="1886"/>
                    <a:pt x="1" y="1975"/>
                    <a:pt x="1" y="2065"/>
                  </a:cubicBezTo>
                  <a:cubicBezTo>
                    <a:pt x="101" y="1964"/>
                    <a:pt x="202" y="1853"/>
                    <a:pt x="302" y="1752"/>
                  </a:cubicBezTo>
                  <a:cubicBezTo>
                    <a:pt x="369" y="1574"/>
                    <a:pt x="425" y="1395"/>
                    <a:pt x="481" y="1217"/>
                  </a:cubicBezTo>
                  <a:cubicBezTo>
                    <a:pt x="514" y="1105"/>
                    <a:pt x="537" y="993"/>
                    <a:pt x="570" y="882"/>
                  </a:cubicBezTo>
                  <a:lnTo>
                    <a:pt x="604" y="703"/>
                  </a:lnTo>
                  <a:lnTo>
                    <a:pt x="615" y="659"/>
                  </a:lnTo>
                  <a:lnTo>
                    <a:pt x="626" y="614"/>
                  </a:lnTo>
                  <a:lnTo>
                    <a:pt x="637" y="525"/>
                  </a:lnTo>
                  <a:cubicBezTo>
                    <a:pt x="659" y="413"/>
                    <a:pt x="682" y="301"/>
                    <a:pt x="693" y="179"/>
                  </a:cubicBezTo>
                  <a:cubicBezTo>
                    <a:pt x="693" y="123"/>
                    <a:pt x="715" y="67"/>
                    <a:pt x="72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1470065" y="4684870"/>
              <a:ext cx="110487" cy="112396"/>
            </a:xfrm>
            <a:custGeom>
              <a:avLst/>
              <a:gdLst/>
              <a:ahLst/>
              <a:cxnLst/>
              <a:rect l="l" t="t" r="r" b="b"/>
              <a:pathLst>
                <a:path w="1273" h="1295" extrusionOk="0">
                  <a:moveTo>
                    <a:pt x="1272" y="0"/>
                  </a:moveTo>
                  <a:cubicBezTo>
                    <a:pt x="982" y="190"/>
                    <a:pt x="703" y="391"/>
                    <a:pt x="435" y="625"/>
                  </a:cubicBezTo>
                  <a:cubicBezTo>
                    <a:pt x="346" y="714"/>
                    <a:pt x="246" y="804"/>
                    <a:pt x="156" y="904"/>
                  </a:cubicBezTo>
                  <a:cubicBezTo>
                    <a:pt x="112" y="1038"/>
                    <a:pt x="56" y="1161"/>
                    <a:pt x="0" y="1295"/>
                  </a:cubicBezTo>
                  <a:lnTo>
                    <a:pt x="949" y="424"/>
                  </a:lnTo>
                  <a:cubicBezTo>
                    <a:pt x="1082" y="290"/>
                    <a:pt x="1183" y="157"/>
                    <a:pt x="12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1457393" y="4763331"/>
              <a:ext cx="26298" cy="41747"/>
            </a:xfrm>
            <a:custGeom>
              <a:avLst/>
              <a:gdLst/>
              <a:ahLst/>
              <a:cxnLst/>
              <a:rect l="l" t="t" r="r" b="b"/>
              <a:pathLst>
                <a:path w="303" h="481" extrusionOk="0">
                  <a:moveTo>
                    <a:pt x="302" y="0"/>
                  </a:moveTo>
                  <a:lnTo>
                    <a:pt x="302" y="0"/>
                  </a:lnTo>
                  <a:cubicBezTo>
                    <a:pt x="202" y="101"/>
                    <a:pt x="101" y="212"/>
                    <a:pt x="1" y="313"/>
                  </a:cubicBezTo>
                  <a:cubicBezTo>
                    <a:pt x="1" y="368"/>
                    <a:pt x="12" y="435"/>
                    <a:pt x="46" y="480"/>
                  </a:cubicBezTo>
                  <a:lnTo>
                    <a:pt x="146" y="391"/>
                  </a:lnTo>
                  <a:cubicBezTo>
                    <a:pt x="202" y="257"/>
                    <a:pt x="258" y="123"/>
                    <a:pt x="30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2183846" y="5030652"/>
              <a:ext cx="27253" cy="90177"/>
            </a:xfrm>
            <a:custGeom>
              <a:avLst/>
              <a:gdLst/>
              <a:ahLst/>
              <a:cxnLst/>
              <a:rect l="l" t="t" r="r" b="b"/>
              <a:pathLst>
                <a:path w="314" h="1039" extrusionOk="0">
                  <a:moveTo>
                    <a:pt x="23" y="0"/>
                  </a:moveTo>
                  <a:cubicBezTo>
                    <a:pt x="23" y="23"/>
                    <a:pt x="12" y="45"/>
                    <a:pt x="1" y="67"/>
                  </a:cubicBezTo>
                  <a:cubicBezTo>
                    <a:pt x="90" y="380"/>
                    <a:pt x="101" y="714"/>
                    <a:pt x="56" y="1038"/>
                  </a:cubicBezTo>
                  <a:lnTo>
                    <a:pt x="302" y="1038"/>
                  </a:lnTo>
                  <a:cubicBezTo>
                    <a:pt x="313" y="670"/>
                    <a:pt x="213" y="313"/>
                    <a:pt x="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2180982" y="5023882"/>
              <a:ext cx="4860" cy="12672"/>
            </a:xfrm>
            <a:custGeom>
              <a:avLst/>
              <a:gdLst/>
              <a:ahLst/>
              <a:cxnLst/>
              <a:rect l="l" t="t" r="r" b="b"/>
              <a:pathLst>
                <a:path w="56" h="146" extrusionOk="0">
                  <a:moveTo>
                    <a:pt x="0" y="0"/>
                  </a:moveTo>
                  <a:cubicBezTo>
                    <a:pt x="11" y="45"/>
                    <a:pt x="22" y="89"/>
                    <a:pt x="34" y="145"/>
                  </a:cubicBezTo>
                  <a:cubicBezTo>
                    <a:pt x="34" y="123"/>
                    <a:pt x="45" y="101"/>
                    <a:pt x="56" y="78"/>
                  </a:cubicBezTo>
                  <a:cubicBezTo>
                    <a:pt x="22" y="2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2173171" y="4874685"/>
              <a:ext cx="133747" cy="246144"/>
            </a:xfrm>
            <a:custGeom>
              <a:avLst/>
              <a:gdLst/>
              <a:ahLst/>
              <a:cxnLst/>
              <a:rect l="l" t="t" r="r" b="b"/>
              <a:pathLst>
                <a:path w="1541" h="2836" extrusionOk="0">
                  <a:moveTo>
                    <a:pt x="1" y="1"/>
                  </a:moveTo>
                  <a:lnTo>
                    <a:pt x="12" y="34"/>
                  </a:lnTo>
                  <a:cubicBezTo>
                    <a:pt x="626" y="570"/>
                    <a:pt x="949" y="1373"/>
                    <a:pt x="871" y="2188"/>
                  </a:cubicBezTo>
                  <a:cubicBezTo>
                    <a:pt x="670" y="2054"/>
                    <a:pt x="470" y="1909"/>
                    <a:pt x="291" y="1741"/>
                  </a:cubicBezTo>
                  <a:lnTo>
                    <a:pt x="291" y="1741"/>
                  </a:lnTo>
                  <a:cubicBezTo>
                    <a:pt x="291" y="1742"/>
                    <a:pt x="525" y="2567"/>
                    <a:pt x="949" y="2835"/>
                  </a:cubicBezTo>
                  <a:lnTo>
                    <a:pt x="1094" y="2835"/>
                  </a:lnTo>
                  <a:cubicBezTo>
                    <a:pt x="1541" y="748"/>
                    <a:pt x="246" y="101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2170307" y="4873731"/>
              <a:ext cx="3906" cy="3992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0" y="0"/>
                  </a:moveTo>
                  <a:lnTo>
                    <a:pt x="45" y="45"/>
                  </a:lnTo>
                  <a:lnTo>
                    <a:pt x="3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2125695" y="4772617"/>
              <a:ext cx="201619" cy="163951"/>
            </a:xfrm>
            <a:custGeom>
              <a:avLst/>
              <a:gdLst/>
              <a:ahLst/>
              <a:cxnLst/>
              <a:rect l="l" t="t" r="r" b="b"/>
              <a:pathLst>
                <a:path w="2323" h="1889" extrusionOk="0">
                  <a:moveTo>
                    <a:pt x="131" y="0"/>
                  </a:moveTo>
                  <a:cubicBezTo>
                    <a:pt x="83" y="0"/>
                    <a:pt x="40" y="2"/>
                    <a:pt x="1" y="5"/>
                  </a:cubicBezTo>
                  <a:cubicBezTo>
                    <a:pt x="12" y="16"/>
                    <a:pt x="23" y="27"/>
                    <a:pt x="23" y="38"/>
                  </a:cubicBezTo>
                  <a:lnTo>
                    <a:pt x="57" y="83"/>
                  </a:lnTo>
                  <a:cubicBezTo>
                    <a:pt x="782" y="239"/>
                    <a:pt x="1407" y="719"/>
                    <a:pt x="1764" y="1389"/>
                  </a:cubicBezTo>
                  <a:cubicBezTo>
                    <a:pt x="1519" y="1377"/>
                    <a:pt x="1273" y="1366"/>
                    <a:pt x="1039" y="1333"/>
                  </a:cubicBezTo>
                  <a:lnTo>
                    <a:pt x="1039" y="1333"/>
                  </a:lnTo>
                  <a:cubicBezTo>
                    <a:pt x="1039" y="1333"/>
                    <a:pt x="1677" y="1889"/>
                    <a:pt x="2170" y="1889"/>
                  </a:cubicBezTo>
                  <a:cubicBezTo>
                    <a:pt x="2223" y="1889"/>
                    <a:pt x="2274" y="1882"/>
                    <a:pt x="2322" y="1868"/>
                  </a:cubicBezTo>
                  <a:cubicBezTo>
                    <a:pt x="1727" y="227"/>
                    <a:pt x="670" y="0"/>
                    <a:pt x="13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2108337" y="4772965"/>
              <a:ext cx="22306" cy="6857"/>
            </a:xfrm>
            <a:custGeom>
              <a:avLst/>
              <a:gdLst/>
              <a:ahLst/>
              <a:cxnLst/>
              <a:rect l="l" t="t" r="r" b="b"/>
              <a:pathLst>
                <a:path w="257" h="79" extrusionOk="0">
                  <a:moveTo>
                    <a:pt x="212" y="1"/>
                  </a:moveTo>
                  <a:cubicBezTo>
                    <a:pt x="134" y="12"/>
                    <a:pt x="67" y="23"/>
                    <a:pt x="0" y="34"/>
                  </a:cubicBezTo>
                  <a:cubicBezTo>
                    <a:pt x="78" y="45"/>
                    <a:pt x="168" y="57"/>
                    <a:pt x="257" y="79"/>
                  </a:cubicBezTo>
                  <a:lnTo>
                    <a:pt x="223" y="34"/>
                  </a:lnTo>
                  <a:cubicBezTo>
                    <a:pt x="223" y="23"/>
                    <a:pt x="212" y="12"/>
                    <a:pt x="2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769736" y="4122455"/>
              <a:ext cx="571529" cy="245796"/>
            </a:xfrm>
            <a:custGeom>
              <a:avLst/>
              <a:gdLst/>
              <a:ahLst/>
              <a:cxnLst/>
              <a:rect l="l" t="t" r="r" b="b"/>
              <a:pathLst>
                <a:path w="6585" h="2832" extrusionOk="0">
                  <a:moveTo>
                    <a:pt x="2966" y="0"/>
                  </a:moveTo>
                  <a:cubicBezTo>
                    <a:pt x="2687" y="0"/>
                    <a:pt x="2404" y="37"/>
                    <a:pt x="2121" y="119"/>
                  </a:cubicBezTo>
                  <a:cubicBezTo>
                    <a:pt x="1" y="733"/>
                    <a:pt x="313" y="2474"/>
                    <a:pt x="313" y="2474"/>
                  </a:cubicBezTo>
                  <a:cubicBezTo>
                    <a:pt x="556" y="1835"/>
                    <a:pt x="1168" y="1414"/>
                    <a:pt x="1849" y="1414"/>
                  </a:cubicBezTo>
                  <a:cubicBezTo>
                    <a:pt x="1858" y="1414"/>
                    <a:pt x="1867" y="1414"/>
                    <a:pt x="1875" y="1414"/>
                  </a:cubicBezTo>
                  <a:cubicBezTo>
                    <a:pt x="2657" y="1436"/>
                    <a:pt x="3237" y="2150"/>
                    <a:pt x="3326" y="2831"/>
                  </a:cubicBezTo>
                  <a:cubicBezTo>
                    <a:pt x="3973" y="1927"/>
                    <a:pt x="3058" y="822"/>
                    <a:pt x="2367" y="755"/>
                  </a:cubicBezTo>
                  <a:cubicBezTo>
                    <a:pt x="2635" y="674"/>
                    <a:pt x="2905" y="637"/>
                    <a:pt x="3174" y="637"/>
                  </a:cubicBezTo>
                  <a:cubicBezTo>
                    <a:pt x="4526" y="637"/>
                    <a:pt x="5831" y="1571"/>
                    <a:pt x="6585" y="2474"/>
                  </a:cubicBezTo>
                  <a:cubicBezTo>
                    <a:pt x="6382" y="1556"/>
                    <a:pt x="4771" y="0"/>
                    <a:pt x="296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1288929" y="5096614"/>
              <a:ext cx="188947" cy="25170"/>
            </a:xfrm>
            <a:custGeom>
              <a:avLst/>
              <a:gdLst/>
              <a:ahLst/>
              <a:cxnLst/>
              <a:rect l="l" t="t" r="r" b="b"/>
              <a:pathLst>
                <a:path w="2177" h="290" extrusionOk="0">
                  <a:moveTo>
                    <a:pt x="1041" y="0"/>
                  </a:moveTo>
                  <a:cubicBezTo>
                    <a:pt x="481" y="0"/>
                    <a:pt x="126" y="180"/>
                    <a:pt x="0" y="289"/>
                  </a:cubicBezTo>
                  <a:lnTo>
                    <a:pt x="78" y="289"/>
                  </a:lnTo>
                  <a:cubicBezTo>
                    <a:pt x="268" y="250"/>
                    <a:pt x="461" y="231"/>
                    <a:pt x="653" y="231"/>
                  </a:cubicBezTo>
                  <a:cubicBezTo>
                    <a:pt x="846" y="231"/>
                    <a:pt x="1038" y="250"/>
                    <a:pt x="1228" y="289"/>
                  </a:cubicBezTo>
                  <a:lnTo>
                    <a:pt x="2176" y="289"/>
                  </a:lnTo>
                  <a:cubicBezTo>
                    <a:pt x="2020" y="178"/>
                    <a:pt x="1842" y="99"/>
                    <a:pt x="1652" y="66"/>
                  </a:cubicBezTo>
                  <a:cubicBezTo>
                    <a:pt x="1427" y="19"/>
                    <a:pt x="1223" y="0"/>
                    <a:pt x="104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1339268" y="5089670"/>
              <a:ext cx="13626" cy="2083"/>
            </a:xfrm>
            <a:custGeom>
              <a:avLst/>
              <a:gdLst/>
              <a:ahLst/>
              <a:cxnLst/>
              <a:rect l="l" t="t" r="r" b="b"/>
              <a:pathLst>
                <a:path w="157" h="24" extrusionOk="0">
                  <a:moveTo>
                    <a:pt x="157" y="1"/>
                  </a:moveTo>
                  <a:cubicBezTo>
                    <a:pt x="113" y="6"/>
                    <a:pt x="78" y="11"/>
                    <a:pt x="52" y="15"/>
                  </a:cubicBezTo>
                  <a:lnTo>
                    <a:pt x="52" y="15"/>
                  </a:lnTo>
                  <a:cubicBezTo>
                    <a:pt x="85" y="11"/>
                    <a:pt x="121" y="8"/>
                    <a:pt x="157" y="1"/>
                  </a:cubicBezTo>
                  <a:close/>
                  <a:moveTo>
                    <a:pt x="52" y="15"/>
                  </a:moveTo>
                  <a:lnTo>
                    <a:pt x="52" y="15"/>
                  </a:lnTo>
                  <a:cubicBezTo>
                    <a:pt x="34" y="17"/>
                    <a:pt x="16" y="19"/>
                    <a:pt x="0" y="23"/>
                  </a:cubicBezTo>
                  <a:cubicBezTo>
                    <a:pt x="0" y="23"/>
                    <a:pt x="18" y="20"/>
                    <a:pt x="52" y="1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1352808" y="5083682"/>
              <a:ext cx="178359" cy="38102"/>
            </a:xfrm>
            <a:custGeom>
              <a:avLst/>
              <a:gdLst/>
              <a:ahLst/>
              <a:cxnLst/>
              <a:rect l="l" t="t" r="r" b="b"/>
              <a:pathLst>
                <a:path w="2055" h="439" extrusionOk="0">
                  <a:moveTo>
                    <a:pt x="665" y="0"/>
                  </a:moveTo>
                  <a:cubicBezTo>
                    <a:pt x="462" y="0"/>
                    <a:pt x="241" y="22"/>
                    <a:pt x="1" y="70"/>
                  </a:cubicBezTo>
                  <a:cubicBezTo>
                    <a:pt x="102" y="52"/>
                    <a:pt x="249" y="34"/>
                    <a:pt x="423" y="34"/>
                  </a:cubicBezTo>
                  <a:cubicBezTo>
                    <a:pt x="788" y="34"/>
                    <a:pt x="1270" y="113"/>
                    <a:pt x="1686" y="438"/>
                  </a:cubicBezTo>
                  <a:lnTo>
                    <a:pt x="2054" y="438"/>
                  </a:lnTo>
                  <a:cubicBezTo>
                    <a:pt x="1712" y="188"/>
                    <a:pt x="1265" y="0"/>
                    <a:pt x="66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1408963" y="5061289"/>
              <a:ext cx="181223" cy="60494"/>
            </a:xfrm>
            <a:custGeom>
              <a:avLst/>
              <a:gdLst/>
              <a:ahLst/>
              <a:cxnLst/>
              <a:rect l="l" t="t" r="r" b="b"/>
              <a:pathLst>
                <a:path w="2088" h="697" extrusionOk="0">
                  <a:moveTo>
                    <a:pt x="175" y="0"/>
                  </a:moveTo>
                  <a:cubicBezTo>
                    <a:pt x="118" y="0"/>
                    <a:pt x="60" y="2"/>
                    <a:pt x="1" y="4"/>
                  </a:cubicBezTo>
                  <a:cubicBezTo>
                    <a:pt x="492" y="82"/>
                    <a:pt x="1307" y="250"/>
                    <a:pt x="1731" y="696"/>
                  </a:cubicBezTo>
                  <a:lnTo>
                    <a:pt x="2088" y="696"/>
                  </a:lnTo>
                  <a:cubicBezTo>
                    <a:pt x="1680" y="309"/>
                    <a:pt x="1036" y="0"/>
                    <a:pt x="17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1502004" y="5035512"/>
              <a:ext cx="202487" cy="86272"/>
            </a:xfrm>
            <a:custGeom>
              <a:avLst/>
              <a:gdLst/>
              <a:ahLst/>
              <a:cxnLst/>
              <a:rect l="l" t="t" r="r" b="b"/>
              <a:pathLst>
                <a:path w="2333" h="994" extrusionOk="0">
                  <a:moveTo>
                    <a:pt x="0" y="0"/>
                  </a:moveTo>
                  <a:lnTo>
                    <a:pt x="0" y="0"/>
                  </a:lnTo>
                  <a:cubicBezTo>
                    <a:pt x="714" y="89"/>
                    <a:pt x="1384" y="446"/>
                    <a:pt x="1864" y="993"/>
                  </a:cubicBezTo>
                  <a:lnTo>
                    <a:pt x="2333" y="993"/>
                  </a:lnTo>
                  <a:cubicBezTo>
                    <a:pt x="1708" y="368"/>
                    <a:pt x="871" y="11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1449668" y="5050527"/>
              <a:ext cx="6857" cy="521"/>
            </a:xfrm>
            <a:custGeom>
              <a:avLst/>
              <a:gdLst/>
              <a:ahLst/>
              <a:cxnLst/>
              <a:rect l="l" t="t" r="r" b="b"/>
              <a:pathLst>
                <a:path w="79" h="6" extrusionOk="0">
                  <a:moveTo>
                    <a:pt x="31" y="1"/>
                  </a:moveTo>
                  <a:cubicBezTo>
                    <a:pt x="22" y="1"/>
                    <a:pt x="12" y="2"/>
                    <a:pt x="1" y="6"/>
                  </a:cubicBezTo>
                  <a:lnTo>
                    <a:pt x="79" y="6"/>
                  </a:lnTo>
                  <a:cubicBezTo>
                    <a:pt x="64" y="6"/>
                    <a:pt x="49" y="1"/>
                    <a:pt x="3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1456438" y="5050961"/>
              <a:ext cx="191898" cy="70823"/>
            </a:xfrm>
            <a:custGeom>
              <a:avLst/>
              <a:gdLst/>
              <a:ahLst/>
              <a:cxnLst/>
              <a:rect l="l" t="t" r="r" b="b"/>
              <a:pathLst>
                <a:path w="2211" h="816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34"/>
                    <a:pt x="1295" y="168"/>
                    <a:pt x="1864" y="815"/>
                  </a:cubicBezTo>
                  <a:lnTo>
                    <a:pt x="2210" y="815"/>
                  </a:lnTo>
                  <a:cubicBezTo>
                    <a:pt x="1775" y="436"/>
                    <a:pt x="1094" y="68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1102932" y="4050417"/>
              <a:ext cx="114393" cy="32808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1" y="1"/>
                  </a:moveTo>
                  <a:cubicBezTo>
                    <a:pt x="45" y="34"/>
                    <a:pt x="90" y="79"/>
                    <a:pt x="146" y="112"/>
                  </a:cubicBezTo>
                  <a:cubicBezTo>
                    <a:pt x="291" y="224"/>
                    <a:pt x="447" y="302"/>
                    <a:pt x="626" y="347"/>
                  </a:cubicBezTo>
                  <a:cubicBezTo>
                    <a:pt x="710" y="368"/>
                    <a:pt x="797" y="378"/>
                    <a:pt x="885" y="378"/>
                  </a:cubicBezTo>
                  <a:cubicBezTo>
                    <a:pt x="1031" y="378"/>
                    <a:pt x="1178" y="351"/>
                    <a:pt x="1317" y="302"/>
                  </a:cubicBezTo>
                  <a:cubicBezTo>
                    <a:pt x="1228" y="269"/>
                    <a:pt x="1150" y="235"/>
                    <a:pt x="1061" y="213"/>
                  </a:cubicBezTo>
                  <a:cubicBezTo>
                    <a:pt x="715" y="112"/>
                    <a:pt x="358" y="34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>
              <a:off x="1741204" y="4365213"/>
              <a:ext cx="1042" cy="3038"/>
            </a:xfrm>
            <a:custGeom>
              <a:avLst/>
              <a:gdLst/>
              <a:ahLst/>
              <a:cxnLst/>
              <a:rect l="l" t="t" r="r" b="b"/>
              <a:pathLst>
                <a:path w="12" h="35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23"/>
                    <a:pt x="1" y="34"/>
                    <a:pt x="1" y="34"/>
                  </a:cubicBezTo>
                  <a:cubicBezTo>
                    <a:pt x="1" y="34"/>
                    <a:pt x="1" y="23"/>
                    <a:pt x="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>
              <a:off x="1747974" y="4168368"/>
              <a:ext cx="807865" cy="614751"/>
            </a:xfrm>
            <a:custGeom>
              <a:avLst/>
              <a:gdLst/>
              <a:ahLst/>
              <a:cxnLst/>
              <a:rect l="l" t="t" r="r" b="b"/>
              <a:pathLst>
                <a:path w="9308" h="7083" extrusionOk="0">
                  <a:moveTo>
                    <a:pt x="6635" y="5629"/>
                  </a:moveTo>
                  <a:cubicBezTo>
                    <a:pt x="6626" y="5637"/>
                    <a:pt x="6617" y="5644"/>
                    <a:pt x="6607" y="5650"/>
                  </a:cubicBezTo>
                  <a:lnTo>
                    <a:pt x="6607" y="5650"/>
                  </a:lnTo>
                  <a:cubicBezTo>
                    <a:pt x="6617" y="5643"/>
                    <a:pt x="6626" y="5636"/>
                    <a:pt x="6635" y="5629"/>
                  </a:cubicBezTo>
                  <a:close/>
                  <a:moveTo>
                    <a:pt x="4899" y="1"/>
                  </a:moveTo>
                  <a:cubicBezTo>
                    <a:pt x="4636" y="1"/>
                    <a:pt x="4368" y="24"/>
                    <a:pt x="4107" y="70"/>
                  </a:cubicBezTo>
                  <a:cubicBezTo>
                    <a:pt x="3817" y="115"/>
                    <a:pt x="3527" y="182"/>
                    <a:pt x="3248" y="271"/>
                  </a:cubicBezTo>
                  <a:cubicBezTo>
                    <a:pt x="3204" y="360"/>
                    <a:pt x="3170" y="405"/>
                    <a:pt x="3170" y="405"/>
                  </a:cubicBezTo>
                  <a:lnTo>
                    <a:pt x="2400" y="673"/>
                  </a:lnTo>
                  <a:cubicBezTo>
                    <a:pt x="2400" y="673"/>
                    <a:pt x="2434" y="639"/>
                    <a:pt x="2478" y="561"/>
                  </a:cubicBezTo>
                  <a:lnTo>
                    <a:pt x="2467" y="561"/>
                  </a:lnTo>
                  <a:cubicBezTo>
                    <a:pt x="2222" y="673"/>
                    <a:pt x="1998" y="796"/>
                    <a:pt x="1764" y="930"/>
                  </a:cubicBezTo>
                  <a:cubicBezTo>
                    <a:pt x="1686" y="1030"/>
                    <a:pt x="1597" y="1130"/>
                    <a:pt x="1496" y="1209"/>
                  </a:cubicBezTo>
                  <a:cubicBezTo>
                    <a:pt x="1083" y="1554"/>
                    <a:pt x="447" y="1934"/>
                    <a:pt x="1" y="2358"/>
                  </a:cubicBezTo>
                  <a:lnTo>
                    <a:pt x="1" y="2391"/>
                  </a:lnTo>
                  <a:cubicBezTo>
                    <a:pt x="112" y="2302"/>
                    <a:pt x="235" y="2191"/>
                    <a:pt x="403" y="2057"/>
                  </a:cubicBezTo>
                  <a:cubicBezTo>
                    <a:pt x="682" y="1833"/>
                    <a:pt x="983" y="1621"/>
                    <a:pt x="1295" y="1421"/>
                  </a:cubicBezTo>
                  <a:cubicBezTo>
                    <a:pt x="1697" y="1175"/>
                    <a:pt x="2110" y="963"/>
                    <a:pt x="2545" y="784"/>
                  </a:cubicBezTo>
                  <a:cubicBezTo>
                    <a:pt x="2791" y="673"/>
                    <a:pt x="3047" y="595"/>
                    <a:pt x="3315" y="517"/>
                  </a:cubicBezTo>
                  <a:cubicBezTo>
                    <a:pt x="3583" y="450"/>
                    <a:pt x="3862" y="394"/>
                    <a:pt x="4152" y="360"/>
                  </a:cubicBezTo>
                  <a:cubicBezTo>
                    <a:pt x="4346" y="331"/>
                    <a:pt x="4544" y="316"/>
                    <a:pt x="4744" y="316"/>
                  </a:cubicBezTo>
                  <a:cubicBezTo>
                    <a:pt x="4844" y="316"/>
                    <a:pt x="4944" y="319"/>
                    <a:pt x="5045" y="327"/>
                  </a:cubicBezTo>
                  <a:cubicBezTo>
                    <a:pt x="5123" y="327"/>
                    <a:pt x="5201" y="338"/>
                    <a:pt x="5279" y="349"/>
                  </a:cubicBezTo>
                  <a:lnTo>
                    <a:pt x="5391" y="360"/>
                  </a:lnTo>
                  <a:lnTo>
                    <a:pt x="5502" y="360"/>
                  </a:lnTo>
                  <a:cubicBezTo>
                    <a:pt x="5581" y="383"/>
                    <a:pt x="5670" y="394"/>
                    <a:pt x="5748" y="405"/>
                  </a:cubicBezTo>
                  <a:lnTo>
                    <a:pt x="5971" y="450"/>
                  </a:lnTo>
                  <a:cubicBezTo>
                    <a:pt x="6607" y="584"/>
                    <a:pt x="7199" y="863"/>
                    <a:pt x="7712" y="1253"/>
                  </a:cubicBezTo>
                  <a:cubicBezTo>
                    <a:pt x="7969" y="1465"/>
                    <a:pt x="8181" y="1711"/>
                    <a:pt x="8370" y="1979"/>
                  </a:cubicBezTo>
                  <a:cubicBezTo>
                    <a:pt x="8549" y="2257"/>
                    <a:pt x="8683" y="2559"/>
                    <a:pt x="8772" y="2882"/>
                  </a:cubicBezTo>
                  <a:cubicBezTo>
                    <a:pt x="8850" y="3195"/>
                    <a:pt x="8895" y="3530"/>
                    <a:pt x="8895" y="3853"/>
                  </a:cubicBezTo>
                  <a:cubicBezTo>
                    <a:pt x="8895" y="4188"/>
                    <a:pt x="8850" y="4512"/>
                    <a:pt x="8772" y="4835"/>
                  </a:cubicBezTo>
                  <a:cubicBezTo>
                    <a:pt x="8728" y="4992"/>
                    <a:pt x="8683" y="5148"/>
                    <a:pt x="8627" y="5304"/>
                  </a:cubicBezTo>
                  <a:lnTo>
                    <a:pt x="8582" y="5416"/>
                  </a:lnTo>
                  <a:lnTo>
                    <a:pt x="8527" y="5527"/>
                  </a:lnTo>
                  <a:cubicBezTo>
                    <a:pt x="8504" y="5594"/>
                    <a:pt x="8460" y="5661"/>
                    <a:pt x="8415" y="5728"/>
                  </a:cubicBezTo>
                  <a:cubicBezTo>
                    <a:pt x="8337" y="5862"/>
                    <a:pt x="8248" y="5996"/>
                    <a:pt x="8136" y="6108"/>
                  </a:cubicBezTo>
                  <a:cubicBezTo>
                    <a:pt x="8036" y="6219"/>
                    <a:pt x="7924" y="6320"/>
                    <a:pt x="7801" y="6398"/>
                  </a:cubicBezTo>
                  <a:cubicBezTo>
                    <a:pt x="7450" y="6624"/>
                    <a:pt x="7043" y="6742"/>
                    <a:pt x="6635" y="6742"/>
                  </a:cubicBezTo>
                  <a:cubicBezTo>
                    <a:pt x="6461" y="6742"/>
                    <a:pt x="6287" y="6720"/>
                    <a:pt x="6116" y="6677"/>
                  </a:cubicBezTo>
                  <a:cubicBezTo>
                    <a:pt x="5848" y="6632"/>
                    <a:pt x="5603" y="6520"/>
                    <a:pt x="5402" y="6353"/>
                  </a:cubicBezTo>
                  <a:cubicBezTo>
                    <a:pt x="5313" y="6264"/>
                    <a:pt x="5257" y="6163"/>
                    <a:pt x="5223" y="6052"/>
                  </a:cubicBezTo>
                  <a:cubicBezTo>
                    <a:pt x="5179" y="5929"/>
                    <a:pt x="5156" y="5806"/>
                    <a:pt x="5156" y="5683"/>
                  </a:cubicBezTo>
                  <a:cubicBezTo>
                    <a:pt x="5134" y="5204"/>
                    <a:pt x="5380" y="4746"/>
                    <a:pt x="5759" y="4623"/>
                  </a:cubicBezTo>
                  <a:cubicBezTo>
                    <a:pt x="5857" y="4593"/>
                    <a:pt x="5959" y="4575"/>
                    <a:pt x="6060" y="4575"/>
                  </a:cubicBezTo>
                  <a:cubicBezTo>
                    <a:pt x="6143" y="4575"/>
                    <a:pt x="6225" y="4587"/>
                    <a:pt x="6306" y="4612"/>
                  </a:cubicBezTo>
                  <a:cubicBezTo>
                    <a:pt x="6451" y="4668"/>
                    <a:pt x="6574" y="4768"/>
                    <a:pt x="6663" y="4902"/>
                  </a:cubicBezTo>
                  <a:cubicBezTo>
                    <a:pt x="6730" y="5014"/>
                    <a:pt x="6763" y="5148"/>
                    <a:pt x="6763" y="5271"/>
                  </a:cubicBezTo>
                  <a:cubicBezTo>
                    <a:pt x="6763" y="5304"/>
                    <a:pt x="6763" y="5338"/>
                    <a:pt x="6752" y="5371"/>
                  </a:cubicBezTo>
                  <a:cubicBezTo>
                    <a:pt x="6752" y="5404"/>
                    <a:pt x="6741" y="5438"/>
                    <a:pt x="6741" y="5460"/>
                  </a:cubicBezTo>
                  <a:cubicBezTo>
                    <a:pt x="6722" y="5527"/>
                    <a:pt x="6687" y="5586"/>
                    <a:pt x="6635" y="5629"/>
                  </a:cubicBezTo>
                  <a:lnTo>
                    <a:pt x="6635" y="5629"/>
                  </a:lnTo>
                  <a:cubicBezTo>
                    <a:pt x="6659" y="5609"/>
                    <a:pt x="6683" y="5585"/>
                    <a:pt x="6708" y="5561"/>
                  </a:cubicBezTo>
                  <a:cubicBezTo>
                    <a:pt x="6763" y="5483"/>
                    <a:pt x="6808" y="5382"/>
                    <a:pt x="6819" y="5282"/>
                  </a:cubicBezTo>
                  <a:cubicBezTo>
                    <a:pt x="6830" y="5137"/>
                    <a:pt x="6808" y="4992"/>
                    <a:pt x="6730" y="4858"/>
                  </a:cubicBezTo>
                  <a:cubicBezTo>
                    <a:pt x="6652" y="4701"/>
                    <a:pt x="6507" y="4568"/>
                    <a:pt x="6339" y="4501"/>
                  </a:cubicBezTo>
                  <a:cubicBezTo>
                    <a:pt x="6250" y="4456"/>
                    <a:pt x="6139" y="4434"/>
                    <a:pt x="6038" y="4434"/>
                  </a:cubicBezTo>
                  <a:cubicBezTo>
                    <a:pt x="6010" y="4431"/>
                    <a:pt x="5982" y="4429"/>
                    <a:pt x="5955" y="4429"/>
                  </a:cubicBezTo>
                  <a:cubicBezTo>
                    <a:pt x="5871" y="4429"/>
                    <a:pt x="5790" y="4442"/>
                    <a:pt x="5714" y="4467"/>
                  </a:cubicBezTo>
                  <a:cubicBezTo>
                    <a:pt x="5469" y="4545"/>
                    <a:pt x="5268" y="4701"/>
                    <a:pt x="5134" y="4913"/>
                  </a:cubicBezTo>
                  <a:cubicBezTo>
                    <a:pt x="5067" y="5025"/>
                    <a:pt x="5011" y="5137"/>
                    <a:pt x="4978" y="5259"/>
                  </a:cubicBezTo>
                  <a:cubicBezTo>
                    <a:pt x="5045" y="5438"/>
                    <a:pt x="5090" y="5628"/>
                    <a:pt x="5101" y="5817"/>
                  </a:cubicBezTo>
                  <a:cubicBezTo>
                    <a:pt x="5112" y="5962"/>
                    <a:pt x="5078" y="6108"/>
                    <a:pt x="5023" y="6241"/>
                  </a:cubicBezTo>
                  <a:cubicBezTo>
                    <a:pt x="5067" y="6353"/>
                    <a:pt x="5134" y="6465"/>
                    <a:pt x="5212" y="6565"/>
                  </a:cubicBezTo>
                  <a:cubicBezTo>
                    <a:pt x="5324" y="6677"/>
                    <a:pt x="5458" y="6766"/>
                    <a:pt x="5603" y="6833"/>
                  </a:cubicBezTo>
                  <a:cubicBezTo>
                    <a:pt x="5748" y="6900"/>
                    <a:pt x="5904" y="6956"/>
                    <a:pt x="6049" y="7000"/>
                  </a:cubicBezTo>
                  <a:cubicBezTo>
                    <a:pt x="6276" y="7055"/>
                    <a:pt x="6508" y="7082"/>
                    <a:pt x="6738" y="7082"/>
                  </a:cubicBezTo>
                  <a:cubicBezTo>
                    <a:pt x="6836" y="7082"/>
                    <a:pt x="6934" y="7077"/>
                    <a:pt x="7031" y="7067"/>
                  </a:cubicBezTo>
                  <a:cubicBezTo>
                    <a:pt x="7377" y="7023"/>
                    <a:pt x="7712" y="6911"/>
                    <a:pt x="8002" y="6721"/>
                  </a:cubicBezTo>
                  <a:cubicBezTo>
                    <a:pt x="8125" y="6632"/>
                    <a:pt x="8248" y="6543"/>
                    <a:pt x="8359" y="6442"/>
                  </a:cubicBezTo>
                  <a:cubicBezTo>
                    <a:pt x="8359" y="6409"/>
                    <a:pt x="8370" y="6375"/>
                    <a:pt x="8382" y="6342"/>
                  </a:cubicBezTo>
                  <a:cubicBezTo>
                    <a:pt x="8437" y="6197"/>
                    <a:pt x="8527" y="6052"/>
                    <a:pt x="8627" y="5940"/>
                  </a:cubicBezTo>
                  <a:cubicBezTo>
                    <a:pt x="8716" y="5840"/>
                    <a:pt x="8794" y="5762"/>
                    <a:pt x="8895" y="5683"/>
                  </a:cubicBezTo>
                  <a:lnTo>
                    <a:pt x="8940" y="5583"/>
                  </a:lnTo>
                  <a:lnTo>
                    <a:pt x="8995" y="5460"/>
                  </a:lnTo>
                  <a:cubicBezTo>
                    <a:pt x="9051" y="5293"/>
                    <a:pt x="9107" y="5125"/>
                    <a:pt x="9163" y="4947"/>
                  </a:cubicBezTo>
                  <a:cubicBezTo>
                    <a:pt x="9252" y="4601"/>
                    <a:pt x="9297" y="4233"/>
                    <a:pt x="9297" y="3876"/>
                  </a:cubicBezTo>
                  <a:cubicBezTo>
                    <a:pt x="9308" y="3507"/>
                    <a:pt x="9252" y="3139"/>
                    <a:pt x="9163" y="2782"/>
                  </a:cubicBezTo>
                  <a:cubicBezTo>
                    <a:pt x="8962" y="2068"/>
                    <a:pt x="8538" y="1432"/>
                    <a:pt x="7958" y="963"/>
                  </a:cubicBezTo>
                  <a:cubicBezTo>
                    <a:pt x="7400" y="528"/>
                    <a:pt x="6741" y="238"/>
                    <a:pt x="6049" y="104"/>
                  </a:cubicBezTo>
                  <a:lnTo>
                    <a:pt x="5793" y="59"/>
                  </a:lnTo>
                  <a:cubicBezTo>
                    <a:pt x="5714" y="48"/>
                    <a:pt x="5636" y="37"/>
                    <a:pt x="5558" y="26"/>
                  </a:cubicBezTo>
                  <a:lnTo>
                    <a:pt x="5424" y="26"/>
                  </a:lnTo>
                  <a:lnTo>
                    <a:pt x="5302" y="14"/>
                  </a:lnTo>
                  <a:cubicBezTo>
                    <a:pt x="5223" y="14"/>
                    <a:pt x="5134" y="3"/>
                    <a:pt x="5056" y="3"/>
                  </a:cubicBezTo>
                  <a:cubicBezTo>
                    <a:pt x="5004" y="1"/>
                    <a:pt x="4952" y="1"/>
                    <a:pt x="489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>
              <a:off x="2176122" y="4626719"/>
              <a:ext cx="15536" cy="83408"/>
            </a:xfrm>
            <a:custGeom>
              <a:avLst/>
              <a:gdLst/>
              <a:ahLst/>
              <a:cxnLst/>
              <a:rect l="l" t="t" r="r" b="b"/>
              <a:pathLst>
                <a:path w="179" h="961" extrusionOk="0">
                  <a:moveTo>
                    <a:pt x="67" y="1"/>
                  </a:moveTo>
                  <a:cubicBezTo>
                    <a:pt x="23" y="146"/>
                    <a:pt x="0" y="280"/>
                    <a:pt x="0" y="425"/>
                  </a:cubicBezTo>
                  <a:cubicBezTo>
                    <a:pt x="0" y="603"/>
                    <a:pt x="34" y="782"/>
                    <a:pt x="90" y="960"/>
                  </a:cubicBezTo>
                  <a:cubicBezTo>
                    <a:pt x="145" y="827"/>
                    <a:pt x="179" y="681"/>
                    <a:pt x="168" y="536"/>
                  </a:cubicBezTo>
                  <a:cubicBezTo>
                    <a:pt x="157" y="358"/>
                    <a:pt x="123" y="179"/>
                    <a:pt x="6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>
              <a:off x="1720895" y="4372938"/>
              <a:ext cx="27166" cy="30117"/>
            </a:xfrm>
            <a:custGeom>
              <a:avLst/>
              <a:gdLst/>
              <a:ahLst/>
              <a:cxnLst/>
              <a:rect l="l" t="t" r="r" b="b"/>
              <a:pathLst>
                <a:path w="313" h="347" extrusionOk="0">
                  <a:moveTo>
                    <a:pt x="313" y="1"/>
                  </a:moveTo>
                  <a:cubicBezTo>
                    <a:pt x="257" y="46"/>
                    <a:pt x="212" y="101"/>
                    <a:pt x="168" y="157"/>
                  </a:cubicBezTo>
                  <a:cubicBezTo>
                    <a:pt x="56" y="280"/>
                    <a:pt x="0" y="347"/>
                    <a:pt x="0" y="347"/>
                  </a:cubicBezTo>
                  <a:cubicBezTo>
                    <a:pt x="0" y="347"/>
                    <a:pt x="56" y="280"/>
                    <a:pt x="179" y="168"/>
                  </a:cubicBezTo>
                  <a:cubicBezTo>
                    <a:pt x="212" y="135"/>
                    <a:pt x="268" y="90"/>
                    <a:pt x="313" y="46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>
              <a:off x="2249722" y="4594172"/>
              <a:ext cx="88442" cy="75943"/>
            </a:xfrm>
            <a:custGeom>
              <a:avLst/>
              <a:gdLst/>
              <a:ahLst/>
              <a:cxnLst/>
              <a:rect l="l" t="t" r="r" b="b"/>
              <a:pathLst>
                <a:path w="1019" h="875" extrusionOk="0">
                  <a:moveTo>
                    <a:pt x="554" y="1"/>
                  </a:moveTo>
                  <a:cubicBezTo>
                    <a:pt x="472" y="1"/>
                    <a:pt x="389" y="24"/>
                    <a:pt x="313" y="74"/>
                  </a:cubicBezTo>
                  <a:cubicBezTo>
                    <a:pt x="0" y="286"/>
                    <a:pt x="79" y="755"/>
                    <a:pt x="436" y="856"/>
                  </a:cubicBezTo>
                  <a:cubicBezTo>
                    <a:pt x="478" y="869"/>
                    <a:pt x="521" y="875"/>
                    <a:pt x="564" y="875"/>
                  </a:cubicBezTo>
                  <a:cubicBezTo>
                    <a:pt x="668" y="875"/>
                    <a:pt x="770" y="837"/>
                    <a:pt x="849" y="766"/>
                  </a:cubicBezTo>
                  <a:lnTo>
                    <a:pt x="849" y="766"/>
                  </a:lnTo>
                  <a:lnTo>
                    <a:pt x="804" y="800"/>
                  </a:lnTo>
                  <a:lnTo>
                    <a:pt x="737" y="833"/>
                  </a:lnTo>
                  <a:lnTo>
                    <a:pt x="737" y="833"/>
                  </a:lnTo>
                  <a:lnTo>
                    <a:pt x="793" y="800"/>
                  </a:lnTo>
                  <a:cubicBezTo>
                    <a:pt x="837" y="755"/>
                    <a:pt x="882" y="710"/>
                    <a:pt x="915" y="655"/>
                  </a:cubicBezTo>
                  <a:cubicBezTo>
                    <a:pt x="949" y="599"/>
                    <a:pt x="971" y="543"/>
                    <a:pt x="994" y="476"/>
                  </a:cubicBezTo>
                  <a:cubicBezTo>
                    <a:pt x="1019" y="201"/>
                    <a:pt x="794" y="1"/>
                    <a:pt x="55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>
              <a:off x="2313601" y="4635485"/>
              <a:ext cx="22392" cy="31072"/>
            </a:xfrm>
            <a:custGeom>
              <a:avLst/>
              <a:gdLst/>
              <a:ahLst/>
              <a:cxnLst/>
              <a:rect l="l" t="t" r="r" b="b"/>
              <a:pathLst>
                <a:path w="258" h="358" extrusionOk="0">
                  <a:moveTo>
                    <a:pt x="258" y="0"/>
                  </a:moveTo>
                  <a:cubicBezTo>
                    <a:pt x="235" y="67"/>
                    <a:pt x="213" y="134"/>
                    <a:pt x="179" y="190"/>
                  </a:cubicBezTo>
                  <a:cubicBezTo>
                    <a:pt x="146" y="234"/>
                    <a:pt x="101" y="290"/>
                    <a:pt x="57" y="324"/>
                  </a:cubicBezTo>
                  <a:lnTo>
                    <a:pt x="1" y="357"/>
                  </a:lnTo>
                  <a:lnTo>
                    <a:pt x="1" y="357"/>
                  </a:lnTo>
                  <a:lnTo>
                    <a:pt x="68" y="324"/>
                  </a:lnTo>
                  <a:lnTo>
                    <a:pt x="113" y="290"/>
                  </a:lnTo>
                  <a:cubicBezTo>
                    <a:pt x="168" y="246"/>
                    <a:pt x="213" y="179"/>
                    <a:pt x="235" y="101"/>
                  </a:cubicBezTo>
                  <a:cubicBezTo>
                    <a:pt x="246" y="67"/>
                    <a:pt x="246" y="34"/>
                    <a:pt x="2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>
              <a:off x="1833205" y="4287274"/>
              <a:ext cx="256819" cy="128366"/>
            </a:xfrm>
            <a:custGeom>
              <a:avLst/>
              <a:gdLst/>
              <a:ahLst/>
              <a:cxnLst/>
              <a:rect l="l" t="t" r="r" b="b"/>
              <a:pathLst>
                <a:path w="2959" h="1479" extrusionOk="0">
                  <a:moveTo>
                    <a:pt x="1312" y="1"/>
                  </a:moveTo>
                  <a:cubicBezTo>
                    <a:pt x="598" y="1"/>
                    <a:pt x="1" y="396"/>
                    <a:pt x="1" y="396"/>
                  </a:cubicBezTo>
                  <a:cubicBezTo>
                    <a:pt x="247" y="286"/>
                    <a:pt x="516" y="241"/>
                    <a:pt x="778" y="241"/>
                  </a:cubicBezTo>
                  <a:cubicBezTo>
                    <a:pt x="1549" y="241"/>
                    <a:pt x="2272" y="629"/>
                    <a:pt x="2255" y="887"/>
                  </a:cubicBezTo>
                  <a:cubicBezTo>
                    <a:pt x="1860" y="607"/>
                    <a:pt x="1395" y="461"/>
                    <a:pt x="924" y="461"/>
                  </a:cubicBezTo>
                  <a:cubicBezTo>
                    <a:pt x="663" y="461"/>
                    <a:pt x="400" y="506"/>
                    <a:pt x="146" y="597"/>
                  </a:cubicBezTo>
                  <a:cubicBezTo>
                    <a:pt x="281" y="569"/>
                    <a:pt x="414" y="556"/>
                    <a:pt x="545" y="556"/>
                  </a:cubicBezTo>
                  <a:cubicBezTo>
                    <a:pt x="1439" y="556"/>
                    <a:pt x="2212" y="1158"/>
                    <a:pt x="2679" y="1479"/>
                  </a:cubicBezTo>
                  <a:cubicBezTo>
                    <a:pt x="2925" y="954"/>
                    <a:pt x="2958" y="553"/>
                    <a:pt x="1998" y="140"/>
                  </a:cubicBezTo>
                  <a:cubicBezTo>
                    <a:pt x="1768" y="39"/>
                    <a:pt x="1534" y="1"/>
                    <a:pt x="13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>
              <a:off x="1948465" y="4240406"/>
              <a:ext cx="249008" cy="151713"/>
            </a:xfrm>
            <a:custGeom>
              <a:avLst/>
              <a:gdLst/>
              <a:ahLst/>
              <a:cxnLst/>
              <a:rect l="l" t="t" r="r" b="b"/>
              <a:pathLst>
                <a:path w="2869" h="1748" extrusionOk="0">
                  <a:moveTo>
                    <a:pt x="1134" y="0"/>
                  </a:moveTo>
                  <a:cubicBezTo>
                    <a:pt x="839" y="0"/>
                    <a:pt x="638" y="73"/>
                    <a:pt x="559" y="122"/>
                  </a:cubicBezTo>
                  <a:cubicBezTo>
                    <a:pt x="1106" y="133"/>
                    <a:pt x="2010" y="233"/>
                    <a:pt x="2099" y="959"/>
                  </a:cubicBezTo>
                  <a:cubicBezTo>
                    <a:pt x="1812" y="717"/>
                    <a:pt x="1106" y="308"/>
                    <a:pt x="458" y="308"/>
                  </a:cubicBezTo>
                  <a:cubicBezTo>
                    <a:pt x="300" y="308"/>
                    <a:pt x="145" y="333"/>
                    <a:pt x="1" y="390"/>
                  </a:cubicBezTo>
                  <a:cubicBezTo>
                    <a:pt x="1" y="390"/>
                    <a:pt x="1228" y="434"/>
                    <a:pt x="1652" y="1070"/>
                  </a:cubicBezTo>
                  <a:cubicBezTo>
                    <a:pt x="1993" y="1559"/>
                    <a:pt x="2176" y="1748"/>
                    <a:pt x="2368" y="1748"/>
                  </a:cubicBezTo>
                  <a:cubicBezTo>
                    <a:pt x="2422" y="1748"/>
                    <a:pt x="2476" y="1733"/>
                    <a:pt x="2534" y="1706"/>
                  </a:cubicBezTo>
                  <a:cubicBezTo>
                    <a:pt x="2791" y="1584"/>
                    <a:pt x="2869" y="579"/>
                    <a:pt x="2032" y="200"/>
                  </a:cubicBezTo>
                  <a:cubicBezTo>
                    <a:pt x="1680" y="49"/>
                    <a:pt x="1375" y="0"/>
                    <a:pt x="11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>
              <a:off x="2058865" y="4217059"/>
              <a:ext cx="239374" cy="221494"/>
            </a:xfrm>
            <a:custGeom>
              <a:avLst/>
              <a:gdLst/>
              <a:ahLst/>
              <a:cxnLst/>
              <a:rect l="l" t="t" r="r" b="b"/>
              <a:pathLst>
                <a:path w="2758" h="2552" extrusionOk="0">
                  <a:moveTo>
                    <a:pt x="615" y="0"/>
                  </a:moveTo>
                  <a:lnTo>
                    <a:pt x="615" y="0"/>
                  </a:lnTo>
                  <a:cubicBezTo>
                    <a:pt x="1150" y="212"/>
                    <a:pt x="2177" y="670"/>
                    <a:pt x="2099" y="1507"/>
                  </a:cubicBezTo>
                  <a:cubicBezTo>
                    <a:pt x="1809" y="938"/>
                    <a:pt x="1307" y="179"/>
                    <a:pt x="1" y="179"/>
                  </a:cubicBezTo>
                  <a:cubicBezTo>
                    <a:pt x="336" y="190"/>
                    <a:pt x="1162" y="302"/>
                    <a:pt x="1563" y="1116"/>
                  </a:cubicBezTo>
                  <a:cubicBezTo>
                    <a:pt x="1764" y="1496"/>
                    <a:pt x="1630" y="2020"/>
                    <a:pt x="1697" y="2299"/>
                  </a:cubicBezTo>
                  <a:cubicBezTo>
                    <a:pt x="1732" y="2437"/>
                    <a:pt x="1877" y="2552"/>
                    <a:pt x="2044" y="2552"/>
                  </a:cubicBezTo>
                  <a:cubicBezTo>
                    <a:pt x="2200" y="2552"/>
                    <a:pt x="2377" y="2452"/>
                    <a:pt x="2501" y="2176"/>
                  </a:cubicBezTo>
                  <a:cubicBezTo>
                    <a:pt x="2757" y="1607"/>
                    <a:pt x="2199" y="246"/>
                    <a:pt x="61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>
              <a:off x="2047322" y="4232508"/>
              <a:ext cx="11630" cy="87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0" y="1"/>
                  </a:moveTo>
                  <a:lnTo>
                    <a:pt x="134" y="1"/>
                  </a:lnTo>
                  <a:cubicBezTo>
                    <a:pt x="89" y="1"/>
                    <a:pt x="45" y="1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>
              <a:off x="2148001" y="4213153"/>
              <a:ext cx="6857" cy="1996"/>
            </a:xfrm>
            <a:custGeom>
              <a:avLst/>
              <a:gdLst/>
              <a:ahLst/>
              <a:cxnLst/>
              <a:rect l="l" t="t" r="r" b="b"/>
              <a:pathLst>
                <a:path w="79" h="23" extrusionOk="0">
                  <a:moveTo>
                    <a:pt x="1" y="1"/>
                  </a:moveTo>
                  <a:cubicBezTo>
                    <a:pt x="34" y="12"/>
                    <a:pt x="56" y="23"/>
                    <a:pt x="79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>
              <a:off x="2154771" y="4208293"/>
              <a:ext cx="234513" cy="289366"/>
            </a:xfrm>
            <a:custGeom>
              <a:avLst/>
              <a:gdLst/>
              <a:ahLst/>
              <a:cxnLst/>
              <a:rect l="l" t="t" r="r" b="b"/>
              <a:pathLst>
                <a:path w="2702" h="3334" extrusionOk="0">
                  <a:moveTo>
                    <a:pt x="469" y="1"/>
                  </a:moveTo>
                  <a:cubicBezTo>
                    <a:pt x="1318" y="313"/>
                    <a:pt x="1943" y="1039"/>
                    <a:pt x="2132" y="1920"/>
                  </a:cubicBezTo>
                  <a:cubicBezTo>
                    <a:pt x="1943" y="1519"/>
                    <a:pt x="1541" y="514"/>
                    <a:pt x="1" y="79"/>
                  </a:cubicBezTo>
                  <a:lnTo>
                    <a:pt x="1" y="79"/>
                  </a:lnTo>
                  <a:cubicBezTo>
                    <a:pt x="313" y="179"/>
                    <a:pt x="1552" y="648"/>
                    <a:pt x="1619" y="1809"/>
                  </a:cubicBezTo>
                  <a:cubicBezTo>
                    <a:pt x="1641" y="2478"/>
                    <a:pt x="1463" y="2958"/>
                    <a:pt x="1697" y="3237"/>
                  </a:cubicBezTo>
                  <a:cubicBezTo>
                    <a:pt x="1749" y="3302"/>
                    <a:pt x="1825" y="3333"/>
                    <a:pt x="1911" y="3333"/>
                  </a:cubicBezTo>
                  <a:cubicBezTo>
                    <a:pt x="2195" y="3333"/>
                    <a:pt x="2594" y="2996"/>
                    <a:pt x="2646" y="2422"/>
                  </a:cubicBezTo>
                  <a:cubicBezTo>
                    <a:pt x="2701" y="1675"/>
                    <a:pt x="1820" y="280"/>
                    <a:pt x="46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295201" y="4351674"/>
              <a:ext cx="242238" cy="373208"/>
            </a:xfrm>
            <a:custGeom>
              <a:avLst/>
              <a:gdLst/>
              <a:ahLst/>
              <a:cxnLst/>
              <a:rect l="l" t="t" r="r" b="b"/>
              <a:pathLst>
                <a:path w="2791" h="4300" extrusionOk="0">
                  <a:moveTo>
                    <a:pt x="1295" y="0"/>
                  </a:moveTo>
                  <a:cubicBezTo>
                    <a:pt x="1831" y="826"/>
                    <a:pt x="2233" y="2188"/>
                    <a:pt x="1563" y="3159"/>
                  </a:cubicBezTo>
                  <a:cubicBezTo>
                    <a:pt x="1661" y="2748"/>
                    <a:pt x="1245" y="2054"/>
                    <a:pt x="652" y="2054"/>
                  </a:cubicBezTo>
                  <a:cubicBezTo>
                    <a:pt x="568" y="2054"/>
                    <a:pt x="481" y="2068"/>
                    <a:pt x="391" y="2098"/>
                  </a:cubicBezTo>
                  <a:cubicBezTo>
                    <a:pt x="816" y="2288"/>
                    <a:pt x="1173" y="2824"/>
                    <a:pt x="1028" y="3348"/>
                  </a:cubicBezTo>
                  <a:cubicBezTo>
                    <a:pt x="894" y="3817"/>
                    <a:pt x="481" y="4141"/>
                    <a:pt x="1" y="4174"/>
                  </a:cubicBezTo>
                  <a:cubicBezTo>
                    <a:pt x="1" y="4174"/>
                    <a:pt x="243" y="4300"/>
                    <a:pt x="587" y="4300"/>
                  </a:cubicBezTo>
                  <a:cubicBezTo>
                    <a:pt x="975" y="4300"/>
                    <a:pt x="1493" y="4140"/>
                    <a:pt x="1943" y="3460"/>
                  </a:cubicBezTo>
                  <a:cubicBezTo>
                    <a:pt x="2791" y="2165"/>
                    <a:pt x="1954" y="369"/>
                    <a:pt x="129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1471974" y="4125059"/>
              <a:ext cx="221842" cy="289627"/>
            </a:xfrm>
            <a:custGeom>
              <a:avLst/>
              <a:gdLst/>
              <a:ahLst/>
              <a:cxnLst/>
              <a:rect l="l" t="t" r="r" b="b"/>
              <a:pathLst>
                <a:path w="2556" h="3337" extrusionOk="0">
                  <a:moveTo>
                    <a:pt x="748" y="0"/>
                  </a:moveTo>
                  <a:cubicBezTo>
                    <a:pt x="235" y="804"/>
                    <a:pt x="45" y="1462"/>
                    <a:pt x="0" y="1953"/>
                  </a:cubicBezTo>
                  <a:cubicBezTo>
                    <a:pt x="78" y="2109"/>
                    <a:pt x="157" y="2277"/>
                    <a:pt x="224" y="2433"/>
                  </a:cubicBezTo>
                  <a:cubicBezTo>
                    <a:pt x="246" y="2489"/>
                    <a:pt x="268" y="2544"/>
                    <a:pt x="279" y="2600"/>
                  </a:cubicBezTo>
                  <a:cubicBezTo>
                    <a:pt x="357" y="2176"/>
                    <a:pt x="547" y="1562"/>
                    <a:pt x="994" y="1328"/>
                  </a:cubicBezTo>
                  <a:cubicBezTo>
                    <a:pt x="1395" y="1786"/>
                    <a:pt x="1674" y="2756"/>
                    <a:pt x="1574" y="3337"/>
                  </a:cubicBezTo>
                  <a:cubicBezTo>
                    <a:pt x="1685" y="3259"/>
                    <a:pt x="1808" y="3192"/>
                    <a:pt x="1942" y="3125"/>
                  </a:cubicBezTo>
                  <a:cubicBezTo>
                    <a:pt x="2188" y="2645"/>
                    <a:pt x="2556" y="1373"/>
                    <a:pt x="74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470065" y="4294564"/>
              <a:ext cx="26211" cy="93042"/>
            </a:xfrm>
            <a:custGeom>
              <a:avLst/>
              <a:gdLst/>
              <a:ahLst/>
              <a:cxnLst/>
              <a:rect l="l" t="t" r="r" b="b"/>
              <a:pathLst>
                <a:path w="302" h="1072" extrusionOk="0">
                  <a:moveTo>
                    <a:pt x="22" y="0"/>
                  </a:moveTo>
                  <a:lnTo>
                    <a:pt x="22" y="0"/>
                  </a:lnTo>
                  <a:cubicBezTo>
                    <a:pt x="0" y="190"/>
                    <a:pt x="11" y="379"/>
                    <a:pt x="56" y="569"/>
                  </a:cubicBezTo>
                  <a:cubicBezTo>
                    <a:pt x="145" y="993"/>
                    <a:pt x="257" y="1071"/>
                    <a:pt x="257" y="1071"/>
                  </a:cubicBezTo>
                  <a:cubicBezTo>
                    <a:pt x="257" y="926"/>
                    <a:pt x="279" y="781"/>
                    <a:pt x="301" y="647"/>
                  </a:cubicBezTo>
                  <a:cubicBezTo>
                    <a:pt x="290" y="591"/>
                    <a:pt x="268" y="536"/>
                    <a:pt x="246" y="480"/>
                  </a:cubicBezTo>
                  <a:cubicBezTo>
                    <a:pt x="179" y="324"/>
                    <a:pt x="100" y="156"/>
                    <a:pt x="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1601729" y="4396198"/>
              <a:ext cx="38883" cy="40532"/>
            </a:xfrm>
            <a:custGeom>
              <a:avLst/>
              <a:gdLst/>
              <a:ahLst/>
              <a:cxnLst/>
              <a:rect l="l" t="t" r="r" b="b"/>
              <a:pathLst>
                <a:path w="448" h="467" extrusionOk="0">
                  <a:moveTo>
                    <a:pt x="447" y="1"/>
                  </a:moveTo>
                  <a:lnTo>
                    <a:pt x="447" y="1"/>
                  </a:lnTo>
                  <a:cubicBezTo>
                    <a:pt x="313" y="68"/>
                    <a:pt x="190" y="135"/>
                    <a:pt x="79" y="213"/>
                  </a:cubicBezTo>
                  <a:cubicBezTo>
                    <a:pt x="57" y="291"/>
                    <a:pt x="34" y="369"/>
                    <a:pt x="1" y="436"/>
                  </a:cubicBezTo>
                  <a:cubicBezTo>
                    <a:pt x="24" y="458"/>
                    <a:pt x="48" y="467"/>
                    <a:pt x="72" y="467"/>
                  </a:cubicBezTo>
                  <a:cubicBezTo>
                    <a:pt x="196" y="467"/>
                    <a:pt x="313" y="224"/>
                    <a:pt x="313" y="224"/>
                  </a:cubicBezTo>
                  <a:cubicBezTo>
                    <a:pt x="369" y="157"/>
                    <a:pt x="414" y="79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1956276" y="4190847"/>
              <a:ext cx="74642" cy="35932"/>
            </a:xfrm>
            <a:custGeom>
              <a:avLst/>
              <a:gdLst/>
              <a:ahLst/>
              <a:cxnLst/>
              <a:rect l="l" t="t" r="r" b="b"/>
              <a:pathLst>
                <a:path w="860" h="414" extrusionOk="0">
                  <a:moveTo>
                    <a:pt x="859" y="1"/>
                  </a:moveTo>
                  <a:lnTo>
                    <a:pt x="859" y="1"/>
                  </a:lnTo>
                  <a:cubicBezTo>
                    <a:pt x="592" y="79"/>
                    <a:pt x="324" y="180"/>
                    <a:pt x="78" y="302"/>
                  </a:cubicBezTo>
                  <a:cubicBezTo>
                    <a:pt x="34" y="380"/>
                    <a:pt x="0" y="414"/>
                    <a:pt x="0" y="414"/>
                  </a:cubicBezTo>
                  <a:lnTo>
                    <a:pt x="781" y="135"/>
                  </a:lnTo>
                  <a:cubicBezTo>
                    <a:pt x="781" y="135"/>
                    <a:pt x="815" y="90"/>
                    <a:pt x="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735389" y="4364259"/>
              <a:ext cx="12672" cy="22392"/>
            </a:xfrm>
            <a:custGeom>
              <a:avLst/>
              <a:gdLst/>
              <a:ahLst/>
              <a:cxnLst/>
              <a:rect l="l" t="t" r="r" b="b"/>
              <a:pathLst>
                <a:path w="146" h="258" extrusionOk="0">
                  <a:moveTo>
                    <a:pt x="135" y="0"/>
                  </a:moveTo>
                  <a:lnTo>
                    <a:pt x="79" y="12"/>
                  </a:lnTo>
                  <a:cubicBezTo>
                    <a:pt x="45" y="79"/>
                    <a:pt x="12" y="168"/>
                    <a:pt x="1" y="257"/>
                  </a:cubicBezTo>
                  <a:lnTo>
                    <a:pt x="146" y="90"/>
                  </a:lnTo>
                  <a:cubicBezTo>
                    <a:pt x="146" y="56"/>
                    <a:pt x="135" y="34"/>
                    <a:pt x="13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1748929" y="4248998"/>
              <a:ext cx="153189" cy="124026"/>
            </a:xfrm>
            <a:custGeom>
              <a:avLst/>
              <a:gdLst/>
              <a:ahLst/>
              <a:cxnLst/>
              <a:rect l="l" t="t" r="r" b="b"/>
              <a:pathLst>
                <a:path w="1765" h="1429" extrusionOk="0">
                  <a:moveTo>
                    <a:pt x="1764" y="1"/>
                  </a:moveTo>
                  <a:cubicBezTo>
                    <a:pt x="1563" y="123"/>
                    <a:pt x="1374" y="246"/>
                    <a:pt x="1206" y="369"/>
                  </a:cubicBezTo>
                  <a:cubicBezTo>
                    <a:pt x="905" y="592"/>
                    <a:pt x="615" y="826"/>
                    <a:pt x="347" y="1072"/>
                  </a:cubicBezTo>
                  <a:cubicBezTo>
                    <a:pt x="213" y="1206"/>
                    <a:pt x="90" y="1317"/>
                    <a:pt x="1" y="1418"/>
                  </a:cubicBezTo>
                  <a:lnTo>
                    <a:pt x="1" y="1429"/>
                  </a:lnTo>
                  <a:cubicBezTo>
                    <a:pt x="436" y="1005"/>
                    <a:pt x="1072" y="637"/>
                    <a:pt x="1496" y="280"/>
                  </a:cubicBezTo>
                  <a:cubicBezTo>
                    <a:pt x="1597" y="201"/>
                    <a:pt x="1686" y="112"/>
                    <a:pt x="176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1735389" y="4371983"/>
              <a:ext cx="12672" cy="14668"/>
            </a:xfrm>
            <a:custGeom>
              <a:avLst/>
              <a:gdLst/>
              <a:ahLst/>
              <a:cxnLst/>
              <a:rect l="l" t="t" r="r" b="b"/>
              <a:pathLst>
                <a:path w="146" h="169" extrusionOk="0">
                  <a:moveTo>
                    <a:pt x="146" y="1"/>
                  </a:moveTo>
                  <a:lnTo>
                    <a:pt x="103" y="50"/>
                  </a:lnTo>
                  <a:lnTo>
                    <a:pt x="103" y="50"/>
                  </a:lnTo>
                  <a:cubicBezTo>
                    <a:pt x="117" y="37"/>
                    <a:pt x="131" y="24"/>
                    <a:pt x="146" y="12"/>
                  </a:cubicBezTo>
                  <a:lnTo>
                    <a:pt x="146" y="1"/>
                  </a:lnTo>
                  <a:close/>
                  <a:moveTo>
                    <a:pt x="103" y="50"/>
                  </a:moveTo>
                  <a:lnTo>
                    <a:pt x="103" y="50"/>
                  </a:lnTo>
                  <a:cubicBezTo>
                    <a:pt x="66" y="86"/>
                    <a:pt x="33" y="127"/>
                    <a:pt x="1" y="168"/>
                  </a:cubicBezTo>
                  <a:lnTo>
                    <a:pt x="103" y="5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2469567" y="4606931"/>
              <a:ext cx="456268" cy="513898"/>
            </a:xfrm>
            <a:custGeom>
              <a:avLst/>
              <a:gdLst/>
              <a:ahLst/>
              <a:cxnLst/>
              <a:rect l="l" t="t" r="r" b="b"/>
              <a:pathLst>
                <a:path w="5257" h="5921" extrusionOk="0">
                  <a:moveTo>
                    <a:pt x="2238" y="1"/>
                  </a:moveTo>
                  <a:cubicBezTo>
                    <a:pt x="2002" y="1"/>
                    <a:pt x="1766" y="38"/>
                    <a:pt x="1541" y="106"/>
                  </a:cubicBezTo>
                  <a:cubicBezTo>
                    <a:pt x="1228" y="206"/>
                    <a:pt x="938" y="351"/>
                    <a:pt x="670" y="563"/>
                  </a:cubicBezTo>
                  <a:cubicBezTo>
                    <a:pt x="648" y="586"/>
                    <a:pt x="614" y="608"/>
                    <a:pt x="592" y="630"/>
                  </a:cubicBezTo>
                  <a:lnTo>
                    <a:pt x="581" y="653"/>
                  </a:lnTo>
                  <a:cubicBezTo>
                    <a:pt x="536" y="742"/>
                    <a:pt x="492" y="820"/>
                    <a:pt x="447" y="898"/>
                  </a:cubicBezTo>
                  <a:cubicBezTo>
                    <a:pt x="347" y="1043"/>
                    <a:pt x="235" y="1188"/>
                    <a:pt x="123" y="1322"/>
                  </a:cubicBezTo>
                  <a:cubicBezTo>
                    <a:pt x="101" y="1345"/>
                    <a:pt x="79" y="1367"/>
                    <a:pt x="56" y="1389"/>
                  </a:cubicBezTo>
                  <a:cubicBezTo>
                    <a:pt x="1" y="1657"/>
                    <a:pt x="34" y="1936"/>
                    <a:pt x="157" y="2182"/>
                  </a:cubicBezTo>
                  <a:cubicBezTo>
                    <a:pt x="268" y="2438"/>
                    <a:pt x="436" y="2650"/>
                    <a:pt x="659" y="2807"/>
                  </a:cubicBezTo>
                  <a:cubicBezTo>
                    <a:pt x="832" y="2935"/>
                    <a:pt x="1034" y="2997"/>
                    <a:pt x="1239" y="2997"/>
                  </a:cubicBezTo>
                  <a:cubicBezTo>
                    <a:pt x="1390" y="2997"/>
                    <a:pt x="1543" y="2962"/>
                    <a:pt x="1686" y="2896"/>
                  </a:cubicBezTo>
                  <a:cubicBezTo>
                    <a:pt x="1775" y="2851"/>
                    <a:pt x="1864" y="2784"/>
                    <a:pt x="1942" y="2706"/>
                  </a:cubicBezTo>
                  <a:cubicBezTo>
                    <a:pt x="2065" y="2572"/>
                    <a:pt x="2132" y="2405"/>
                    <a:pt x="2154" y="2226"/>
                  </a:cubicBezTo>
                  <a:cubicBezTo>
                    <a:pt x="2166" y="2081"/>
                    <a:pt x="2132" y="1936"/>
                    <a:pt x="2065" y="1802"/>
                  </a:cubicBezTo>
                  <a:cubicBezTo>
                    <a:pt x="2009" y="1713"/>
                    <a:pt x="1942" y="1635"/>
                    <a:pt x="1842" y="1590"/>
                  </a:cubicBezTo>
                  <a:cubicBezTo>
                    <a:pt x="1808" y="1568"/>
                    <a:pt x="1764" y="1546"/>
                    <a:pt x="1730" y="1534"/>
                  </a:cubicBezTo>
                  <a:lnTo>
                    <a:pt x="1730" y="1534"/>
                  </a:lnTo>
                  <a:cubicBezTo>
                    <a:pt x="1797" y="1568"/>
                    <a:pt x="1864" y="1612"/>
                    <a:pt x="1920" y="1668"/>
                  </a:cubicBezTo>
                  <a:cubicBezTo>
                    <a:pt x="1931" y="1691"/>
                    <a:pt x="1954" y="1713"/>
                    <a:pt x="1965" y="1746"/>
                  </a:cubicBezTo>
                  <a:cubicBezTo>
                    <a:pt x="1987" y="1769"/>
                    <a:pt x="2009" y="1802"/>
                    <a:pt x="2020" y="1825"/>
                  </a:cubicBezTo>
                  <a:cubicBezTo>
                    <a:pt x="2143" y="2103"/>
                    <a:pt x="2076" y="2416"/>
                    <a:pt x="1853" y="2617"/>
                  </a:cubicBezTo>
                  <a:cubicBezTo>
                    <a:pt x="1719" y="2740"/>
                    <a:pt x="1541" y="2818"/>
                    <a:pt x="1351" y="2829"/>
                  </a:cubicBezTo>
                  <a:cubicBezTo>
                    <a:pt x="1332" y="2831"/>
                    <a:pt x="1313" y="2831"/>
                    <a:pt x="1293" y="2831"/>
                  </a:cubicBezTo>
                  <a:cubicBezTo>
                    <a:pt x="920" y="2831"/>
                    <a:pt x="539" y="2527"/>
                    <a:pt x="380" y="2092"/>
                  </a:cubicBezTo>
                  <a:cubicBezTo>
                    <a:pt x="335" y="1970"/>
                    <a:pt x="302" y="1858"/>
                    <a:pt x="291" y="1735"/>
                  </a:cubicBezTo>
                  <a:cubicBezTo>
                    <a:pt x="280" y="1612"/>
                    <a:pt x="291" y="1501"/>
                    <a:pt x="335" y="1389"/>
                  </a:cubicBezTo>
                  <a:cubicBezTo>
                    <a:pt x="458" y="1144"/>
                    <a:pt x="637" y="943"/>
                    <a:pt x="860" y="798"/>
                  </a:cubicBezTo>
                  <a:cubicBezTo>
                    <a:pt x="1235" y="512"/>
                    <a:pt x="1696" y="355"/>
                    <a:pt x="2162" y="355"/>
                  </a:cubicBezTo>
                  <a:cubicBezTo>
                    <a:pt x="2278" y="355"/>
                    <a:pt x="2395" y="365"/>
                    <a:pt x="2512" y="385"/>
                  </a:cubicBezTo>
                  <a:cubicBezTo>
                    <a:pt x="2668" y="407"/>
                    <a:pt x="2813" y="452"/>
                    <a:pt x="2947" y="519"/>
                  </a:cubicBezTo>
                  <a:cubicBezTo>
                    <a:pt x="3092" y="586"/>
                    <a:pt x="3226" y="664"/>
                    <a:pt x="3348" y="753"/>
                  </a:cubicBezTo>
                  <a:cubicBezTo>
                    <a:pt x="3404" y="798"/>
                    <a:pt x="3471" y="854"/>
                    <a:pt x="3527" y="898"/>
                  </a:cubicBezTo>
                  <a:lnTo>
                    <a:pt x="3616" y="976"/>
                  </a:lnTo>
                  <a:lnTo>
                    <a:pt x="3706" y="1066"/>
                  </a:lnTo>
                  <a:cubicBezTo>
                    <a:pt x="3817" y="1188"/>
                    <a:pt x="3929" y="1311"/>
                    <a:pt x="4029" y="1434"/>
                  </a:cubicBezTo>
                  <a:cubicBezTo>
                    <a:pt x="4230" y="1702"/>
                    <a:pt x="4397" y="1981"/>
                    <a:pt x="4531" y="2293"/>
                  </a:cubicBezTo>
                  <a:cubicBezTo>
                    <a:pt x="4665" y="2595"/>
                    <a:pt x="4755" y="2918"/>
                    <a:pt x="4810" y="3242"/>
                  </a:cubicBezTo>
                  <a:cubicBezTo>
                    <a:pt x="4900" y="3900"/>
                    <a:pt x="4788" y="4559"/>
                    <a:pt x="4487" y="5150"/>
                  </a:cubicBezTo>
                  <a:cubicBezTo>
                    <a:pt x="4342" y="5429"/>
                    <a:pt x="4152" y="5686"/>
                    <a:pt x="3940" y="5920"/>
                  </a:cubicBezTo>
                  <a:lnTo>
                    <a:pt x="4442" y="5920"/>
                  </a:lnTo>
                  <a:cubicBezTo>
                    <a:pt x="4587" y="5741"/>
                    <a:pt x="4721" y="5541"/>
                    <a:pt x="4833" y="5329"/>
                  </a:cubicBezTo>
                  <a:cubicBezTo>
                    <a:pt x="5000" y="5005"/>
                    <a:pt x="5123" y="4659"/>
                    <a:pt x="5190" y="4291"/>
                  </a:cubicBezTo>
                  <a:cubicBezTo>
                    <a:pt x="5246" y="3922"/>
                    <a:pt x="5257" y="3554"/>
                    <a:pt x="5201" y="3186"/>
                  </a:cubicBezTo>
                  <a:cubicBezTo>
                    <a:pt x="5156" y="2818"/>
                    <a:pt x="5045" y="2461"/>
                    <a:pt x="4900" y="2126"/>
                  </a:cubicBezTo>
                  <a:cubicBezTo>
                    <a:pt x="4755" y="1802"/>
                    <a:pt x="4565" y="1479"/>
                    <a:pt x="4342" y="1200"/>
                  </a:cubicBezTo>
                  <a:cubicBezTo>
                    <a:pt x="4230" y="1055"/>
                    <a:pt x="4107" y="921"/>
                    <a:pt x="3985" y="798"/>
                  </a:cubicBezTo>
                  <a:lnTo>
                    <a:pt x="3895" y="709"/>
                  </a:lnTo>
                  <a:lnTo>
                    <a:pt x="3784" y="608"/>
                  </a:lnTo>
                  <a:cubicBezTo>
                    <a:pt x="3717" y="552"/>
                    <a:pt x="3650" y="497"/>
                    <a:pt x="3572" y="441"/>
                  </a:cubicBezTo>
                  <a:cubicBezTo>
                    <a:pt x="3415" y="340"/>
                    <a:pt x="3259" y="251"/>
                    <a:pt x="3092" y="184"/>
                  </a:cubicBezTo>
                  <a:cubicBezTo>
                    <a:pt x="2924" y="117"/>
                    <a:pt x="2757" y="61"/>
                    <a:pt x="2578" y="28"/>
                  </a:cubicBezTo>
                  <a:cubicBezTo>
                    <a:pt x="2466" y="10"/>
                    <a:pt x="2352" y="1"/>
                    <a:pt x="223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473473" y="4661610"/>
              <a:ext cx="46521" cy="65962"/>
            </a:xfrm>
            <a:custGeom>
              <a:avLst/>
              <a:gdLst/>
              <a:ahLst/>
              <a:cxnLst/>
              <a:rect l="l" t="t" r="r" b="b"/>
              <a:pathLst>
                <a:path w="536" h="760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47" y="79"/>
                    <a:pt x="357" y="157"/>
                    <a:pt x="279" y="246"/>
                  </a:cubicBezTo>
                  <a:cubicBezTo>
                    <a:pt x="168" y="369"/>
                    <a:pt x="90" y="503"/>
                    <a:pt x="23" y="659"/>
                  </a:cubicBezTo>
                  <a:cubicBezTo>
                    <a:pt x="11" y="692"/>
                    <a:pt x="11" y="726"/>
                    <a:pt x="0" y="759"/>
                  </a:cubicBezTo>
                  <a:cubicBezTo>
                    <a:pt x="23" y="737"/>
                    <a:pt x="45" y="715"/>
                    <a:pt x="67" y="692"/>
                  </a:cubicBezTo>
                  <a:cubicBezTo>
                    <a:pt x="190" y="558"/>
                    <a:pt x="302" y="413"/>
                    <a:pt x="402" y="268"/>
                  </a:cubicBezTo>
                  <a:cubicBezTo>
                    <a:pt x="435" y="190"/>
                    <a:pt x="491" y="112"/>
                    <a:pt x="525" y="23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2557748" y="4738334"/>
              <a:ext cx="96687" cy="76117"/>
            </a:xfrm>
            <a:custGeom>
              <a:avLst/>
              <a:gdLst/>
              <a:ahLst/>
              <a:cxnLst/>
              <a:rect l="l" t="t" r="r" b="b"/>
              <a:pathLst>
                <a:path w="1114" h="877" extrusionOk="0">
                  <a:moveTo>
                    <a:pt x="572" y="1"/>
                  </a:moveTo>
                  <a:cubicBezTo>
                    <a:pt x="465" y="1"/>
                    <a:pt x="358" y="39"/>
                    <a:pt x="279" y="110"/>
                  </a:cubicBezTo>
                  <a:cubicBezTo>
                    <a:pt x="0" y="355"/>
                    <a:pt x="123" y="802"/>
                    <a:pt x="491" y="868"/>
                  </a:cubicBezTo>
                  <a:cubicBezTo>
                    <a:pt x="519" y="874"/>
                    <a:pt x="547" y="876"/>
                    <a:pt x="574" y="876"/>
                  </a:cubicBezTo>
                  <a:cubicBezTo>
                    <a:pt x="889" y="876"/>
                    <a:pt x="1113" y="531"/>
                    <a:pt x="949" y="232"/>
                  </a:cubicBezTo>
                  <a:cubicBezTo>
                    <a:pt x="915" y="177"/>
                    <a:pt x="859" y="132"/>
                    <a:pt x="804" y="98"/>
                  </a:cubicBezTo>
                  <a:cubicBezTo>
                    <a:pt x="759" y="54"/>
                    <a:pt x="703" y="32"/>
                    <a:pt x="636" y="20"/>
                  </a:cubicBezTo>
                  <a:lnTo>
                    <a:pt x="580" y="9"/>
                  </a:lnTo>
                  <a:lnTo>
                    <a:pt x="636" y="9"/>
                  </a:lnTo>
                  <a:lnTo>
                    <a:pt x="703" y="20"/>
                  </a:lnTo>
                  <a:cubicBezTo>
                    <a:pt x="661" y="7"/>
                    <a:pt x="617" y="1"/>
                    <a:pt x="57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2613903" y="4740070"/>
              <a:ext cx="26211" cy="19442"/>
            </a:xfrm>
            <a:custGeom>
              <a:avLst/>
              <a:gdLst/>
              <a:ahLst/>
              <a:cxnLst/>
              <a:rect l="l" t="t" r="r" b="b"/>
              <a:pathLst>
                <a:path w="302" h="224" extrusionOk="0">
                  <a:moveTo>
                    <a:pt x="0" y="0"/>
                  </a:moveTo>
                  <a:cubicBezTo>
                    <a:pt x="56" y="23"/>
                    <a:pt x="112" y="45"/>
                    <a:pt x="168" y="78"/>
                  </a:cubicBezTo>
                  <a:cubicBezTo>
                    <a:pt x="224" y="112"/>
                    <a:pt x="268" y="168"/>
                    <a:pt x="302" y="224"/>
                  </a:cubicBezTo>
                  <a:cubicBezTo>
                    <a:pt x="291" y="190"/>
                    <a:pt x="268" y="168"/>
                    <a:pt x="257" y="145"/>
                  </a:cubicBezTo>
                  <a:cubicBezTo>
                    <a:pt x="201" y="90"/>
                    <a:pt x="134" y="45"/>
                    <a:pt x="67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>
              <a:off x="2447261" y="5068406"/>
              <a:ext cx="66917" cy="53377"/>
            </a:xfrm>
            <a:custGeom>
              <a:avLst/>
              <a:gdLst/>
              <a:ahLst/>
              <a:cxnLst/>
              <a:rect l="l" t="t" r="r" b="b"/>
              <a:pathLst>
                <a:path w="771" h="615" extrusionOk="0">
                  <a:moveTo>
                    <a:pt x="392" y="0"/>
                  </a:moveTo>
                  <a:cubicBezTo>
                    <a:pt x="291" y="168"/>
                    <a:pt x="157" y="391"/>
                    <a:pt x="1" y="614"/>
                  </a:cubicBezTo>
                  <a:lnTo>
                    <a:pt x="771" y="614"/>
                  </a:lnTo>
                  <a:cubicBezTo>
                    <a:pt x="760" y="380"/>
                    <a:pt x="604" y="190"/>
                    <a:pt x="39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>
              <a:off x="2539348" y="5051916"/>
              <a:ext cx="84276" cy="69868"/>
            </a:xfrm>
            <a:custGeom>
              <a:avLst/>
              <a:gdLst/>
              <a:ahLst/>
              <a:cxnLst/>
              <a:rect l="l" t="t" r="r" b="b"/>
              <a:pathLst>
                <a:path w="971" h="805" extrusionOk="0">
                  <a:moveTo>
                    <a:pt x="525" y="1"/>
                  </a:moveTo>
                  <a:cubicBezTo>
                    <a:pt x="257" y="1"/>
                    <a:pt x="134" y="168"/>
                    <a:pt x="0" y="804"/>
                  </a:cubicBezTo>
                  <a:lnTo>
                    <a:pt x="971" y="804"/>
                  </a:lnTo>
                  <a:cubicBezTo>
                    <a:pt x="960" y="369"/>
                    <a:pt x="714" y="12"/>
                    <a:pt x="52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2606439" y="4976840"/>
              <a:ext cx="105366" cy="143989"/>
            </a:xfrm>
            <a:custGeom>
              <a:avLst/>
              <a:gdLst/>
              <a:ahLst/>
              <a:cxnLst/>
              <a:rect l="l" t="t" r="r" b="b"/>
              <a:pathLst>
                <a:path w="1214" h="1659" extrusionOk="0">
                  <a:moveTo>
                    <a:pt x="392" y="1"/>
                  </a:moveTo>
                  <a:cubicBezTo>
                    <a:pt x="150" y="1"/>
                    <a:pt x="1" y="222"/>
                    <a:pt x="31" y="408"/>
                  </a:cubicBezTo>
                  <a:cubicBezTo>
                    <a:pt x="75" y="676"/>
                    <a:pt x="410" y="1100"/>
                    <a:pt x="377" y="1535"/>
                  </a:cubicBezTo>
                  <a:cubicBezTo>
                    <a:pt x="377" y="1580"/>
                    <a:pt x="365" y="1625"/>
                    <a:pt x="365" y="1658"/>
                  </a:cubicBezTo>
                  <a:lnTo>
                    <a:pt x="600" y="1658"/>
                  </a:lnTo>
                  <a:cubicBezTo>
                    <a:pt x="656" y="1435"/>
                    <a:pt x="700" y="1200"/>
                    <a:pt x="711" y="966"/>
                  </a:cubicBezTo>
                  <a:cubicBezTo>
                    <a:pt x="823" y="1178"/>
                    <a:pt x="856" y="1424"/>
                    <a:pt x="801" y="1658"/>
                  </a:cubicBezTo>
                  <a:lnTo>
                    <a:pt x="990" y="1658"/>
                  </a:lnTo>
                  <a:cubicBezTo>
                    <a:pt x="1213" y="1033"/>
                    <a:pt x="1080" y="430"/>
                    <a:pt x="812" y="196"/>
                  </a:cubicBezTo>
                  <a:cubicBezTo>
                    <a:pt x="656" y="55"/>
                    <a:pt x="513" y="1"/>
                    <a:pt x="3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2659382" y="4888485"/>
              <a:ext cx="131838" cy="232344"/>
            </a:xfrm>
            <a:custGeom>
              <a:avLst/>
              <a:gdLst/>
              <a:ahLst/>
              <a:cxnLst/>
              <a:rect l="l" t="t" r="r" b="b"/>
              <a:pathLst>
                <a:path w="1519" h="2677" extrusionOk="0">
                  <a:moveTo>
                    <a:pt x="440" y="0"/>
                  </a:moveTo>
                  <a:cubicBezTo>
                    <a:pt x="267" y="0"/>
                    <a:pt x="130" y="74"/>
                    <a:pt x="90" y="210"/>
                  </a:cubicBezTo>
                  <a:cubicBezTo>
                    <a:pt x="1" y="556"/>
                    <a:pt x="358" y="924"/>
                    <a:pt x="603" y="1549"/>
                  </a:cubicBezTo>
                  <a:cubicBezTo>
                    <a:pt x="726" y="1917"/>
                    <a:pt x="726" y="2319"/>
                    <a:pt x="581" y="2676"/>
                  </a:cubicBezTo>
                  <a:lnTo>
                    <a:pt x="715" y="2676"/>
                  </a:lnTo>
                  <a:cubicBezTo>
                    <a:pt x="927" y="2230"/>
                    <a:pt x="1028" y="1739"/>
                    <a:pt x="1016" y="1248"/>
                  </a:cubicBezTo>
                  <a:lnTo>
                    <a:pt x="1016" y="1248"/>
                  </a:lnTo>
                  <a:cubicBezTo>
                    <a:pt x="1117" y="1727"/>
                    <a:pt x="1072" y="2218"/>
                    <a:pt x="905" y="2676"/>
                  </a:cubicBezTo>
                  <a:lnTo>
                    <a:pt x="1095" y="2676"/>
                  </a:lnTo>
                  <a:cubicBezTo>
                    <a:pt x="1485" y="1906"/>
                    <a:pt x="1519" y="1024"/>
                    <a:pt x="1284" y="578"/>
                  </a:cubicBezTo>
                  <a:cubicBezTo>
                    <a:pt x="1067" y="178"/>
                    <a:pt x="710" y="0"/>
                    <a:pt x="44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2572243" y="4663606"/>
              <a:ext cx="290668" cy="327381"/>
            </a:xfrm>
            <a:custGeom>
              <a:avLst/>
              <a:gdLst/>
              <a:ahLst/>
              <a:cxnLst/>
              <a:rect l="l" t="t" r="r" b="b"/>
              <a:pathLst>
                <a:path w="3349" h="3772" extrusionOk="0">
                  <a:moveTo>
                    <a:pt x="1031" y="1"/>
                  </a:moveTo>
                  <a:cubicBezTo>
                    <a:pt x="371" y="1"/>
                    <a:pt x="1" y="457"/>
                    <a:pt x="1" y="457"/>
                  </a:cubicBezTo>
                  <a:cubicBezTo>
                    <a:pt x="124" y="414"/>
                    <a:pt x="253" y="393"/>
                    <a:pt x="381" y="393"/>
                  </a:cubicBezTo>
                  <a:cubicBezTo>
                    <a:pt x="716" y="393"/>
                    <a:pt x="1047" y="537"/>
                    <a:pt x="1273" y="803"/>
                  </a:cubicBezTo>
                  <a:cubicBezTo>
                    <a:pt x="1607" y="1227"/>
                    <a:pt x="1496" y="1863"/>
                    <a:pt x="1183" y="2209"/>
                  </a:cubicBezTo>
                  <a:cubicBezTo>
                    <a:pt x="1953" y="2142"/>
                    <a:pt x="2121" y="1160"/>
                    <a:pt x="1842" y="759"/>
                  </a:cubicBezTo>
                  <a:lnTo>
                    <a:pt x="1842" y="759"/>
                  </a:lnTo>
                  <a:cubicBezTo>
                    <a:pt x="2835" y="1395"/>
                    <a:pt x="3014" y="2801"/>
                    <a:pt x="2846" y="3772"/>
                  </a:cubicBezTo>
                  <a:cubicBezTo>
                    <a:pt x="3304" y="3169"/>
                    <a:pt x="3348" y="1183"/>
                    <a:pt x="2065" y="346"/>
                  </a:cubicBezTo>
                  <a:cubicBezTo>
                    <a:pt x="1669" y="90"/>
                    <a:pt x="1322" y="1"/>
                    <a:pt x="103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2913164" y="4991855"/>
              <a:ext cx="135657" cy="129928"/>
            </a:xfrm>
            <a:custGeom>
              <a:avLst/>
              <a:gdLst/>
              <a:ahLst/>
              <a:cxnLst/>
              <a:rect l="l" t="t" r="r" b="b"/>
              <a:pathLst>
                <a:path w="1563" h="1497" extrusionOk="0">
                  <a:moveTo>
                    <a:pt x="648" y="1"/>
                  </a:moveTo>
                  <a:cubicBezTo>
                    <a:pt x="536" y="536"/>
                    <a:pt x="324" y="1050"/>
                    <a:pt x="1" y="1496"/>
                  </a:cubicBezTo>
                  <a:lnTo>
                    <a:pt x="1563" y="1496"/>
                  </a:lnTo>
                  <a:cubicBezTo>
                    <a:pt x="1563" y="882"/>
                    <a:pt x="1306" y="302"/>
                    <a:pt x="64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878227" y="5017806"/>
              <a:ext cx="157008" cy="103977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1329" y="1"/>
                  </a:moveTo>
                  <a:cubicBezTo>
                    <a:pt x="756" y="1"/>
                    <a:pt x="156" y="236"/>
                    <a:pt x="1" y="1197"/>
                  </a:cubicBezTo>
                  <a:lnTo>
                    <a:pt x="480" y="1197"/>
                  </a:lnTo>
                  <a:cubicBezTo>
                    <a:pt x="570" y="952"/>
                    <a:pt x="771" y="762"/>
                    <a:pt x="1016" y="706"/>
                  </a:cubicBezTo>
                  <a:lnTo>
                    <a:pt x="1016" y="706"/>
                  </a:lnTo>
                  <a:cubicBezTo>
                    <a:pt x="849" y="818"/>
                    <a:pt x="737" y="996"/>
                    <a:pt x="681" y="1197"/>
                  </a:cubicBezTo>
                  <a:lnTo>
                    <a:pt x="1250" y="1197"/>
                  </a:lnTo>
                  <a:cubicBezTo>
                    <a:pt x="1462" y="751"/>
                    <a:pt x="1708" y="360"/>
                    <a:pt x="1808" y="48"/>
                  </a:cubicBezTo>
                  <a:cubicBezTo>
                    <a:pt x="1658" y="20"/>
                    <a:pt x="1495" y="1"/>
                    <a:pt x="132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786227" y="4898727"/>
              <a:ext cx="164732" cy="223057"/>
            </a:xfrm>
            <a:custGeom>
              <a:avLst/>
              <a:gdLst/>
              <a:ahLst/>
              <a:cxnLst/>
              <a:rect l="l" t="t" r="r" b="b"/>
              <a:pathLst>
                <a:path w="1898" h="2570" extrusionOk="0">
                  <a:moveTo>
                    <a:pt x="1365" y="0"/>
                  </a:moveTo>
                  <a:cubicBezTo>
                    <a:pt x="932" y="0"/>
                    <a:pt x="227" y="330"/>
                    <a:pt x="101" y="1152"/>
                  </a:cubicBezTo>
                  <a:cubicBezTo>
                    <a:pt x="0" y="1621"/>
                    <a:pt x="56" y="2123"/>
                    <a:pt x="246" y="2569"/>
                  </a:cubicBezTo>
                  <a:lnTo>
                    <a:pt x="391" y="2569"/>
                  </a:lnTo>
                  <a:cubicBezTo>
                    <a:pt x="268" y="1933"/>
                    <a:pt x="246" y="1118"/>
                    <a:pt x="949" y="839"/>
                  </a:cubicBezTo>
                  <a:lnTo>
                    <a:pt x="949" y="839"/>
                  </a:lnTo>
                  <a:cubicBezTo>
                    <a:pt x="703" y="1375"/>
                    <a:pt x="603" y="1967"/>
                    <a:pt x="637" y="2569"/>
                  </a:cubicBezTo>
                  <a:lnTo>
                    <a:pt x="837" y="2569"/>
                  </a:lnTo>
                  <a:cubicBezTo>
                    <a:pt x="849" y="2134"/>
                    <a:pt x="927" y="1643"/>
                    <a:pt x="1206" y="1319"/>
                  </a:cubicBezTo>
                  <a:cubicBezTo>
                    <a:pt x="1808" y="616"/>
                    <a:pt x="1898" y="371"/>
                    <a:pt x="1674" y="103"/>
                  </a:cubicBezTo>
                  <a:cubicBezTo>
                    <a:pt x="1622" y="36"/>
                    <a:pt x="1508" y="0"/>
                    <a:pt x="136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785272" y="5080991"/>
              <a:ext cx="3906" cy="14581"/>
            </a:xfrm>
            <a:custGeom>
              <a:avLst/>
              <a:gdLst/>
              <a:ahLst/>
              <a:cxnLst/>
              <a:rect l="l" t="t" r="r" b="b"/>
              <a:pathLst>
                <a:path w="45" h="168" extrusionOk="0">
                  <a:moveTo>
                    <a:pt x="0" y="1"/>
                  </a:moveTo>
                  <a:cubicBezTo>
                    <a:pt x="11" y="56"/>
                    <a:pt x="23" y="112"/>
                    <a:pt x="45" y="168"/>
                  </a:cubicBezTo>
                  <a:lnTo>
                    <a:pt x="45" y="168"/>
                  </a:lnTo>
                  <a:cubicBezTo>
                    <a:pt x="45" y="168"/>
                    <a:pt x="23" y="112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734845" y="4777999"/>
              <a:ext cx="248053" cy="303079"/>
            </a:xfrm>
            <a:custGeom>
              <a:avLst/>
              <a:gdLst/>
              <a:ahLst/>
              <a:cxnLst/>
              <a:rect l="l" t="t" r="r" b="b"/>
              <a:pathLst>
                <a:path w="2858" h="3492" extrusionOk="0">
                  <a:moveTo>
                    <a:pt x="2012" y="0"/>
                  </a:moveTo>
                  <a:cubicBezTo>
                    <a:pt x="1253" y="0"/>
                    <a:pt x="0" y="1047"/>
                    <a:pt x="191" y="2855"/>
                  </a:cubicBezTo>
                  <a:cubicBezTo>
                    <a:pt x="269" y="2164"/>
                    <a:pt x="492" y="847"/>
                    <a:pt x="1474" y="679"/>
                  </a:cubicBezTo>
                  <a:lnTo>
                    <a:pt x="1474" y="679"/>
                  </a:lnTo>
                  <a:cubicBezTo>
                    <a:pt x="916" y="1181"/>
                    <a:pt x="180" y="1996"/>
                    <a:pt x="581" y="3491"/>
                  </a:cubicBezTo>
                  <a:cubicBezTo>
                    <a:pt x="492" y="3101"/>
                    <a:pt x="369" y="2119"/>
                    <a:pt x="1184" y="1416"/>
                  </a:cubicBezTo>
                  <a:cubicBezTo>
                    <a:pt x="1563" y="1059"/>
                    <a:pt x="2211" y="1059"/>
                    <a:pt x="2501" y="903"/>
                  </a:cubicBezTo>
                  <a:cubicBezTo>
                    <a:pt x="2791" y="735"/>
                    <a:pt x="2858" y="132"/>
                    <a:pt x="2132" y="10"/>
                  </a:cubicBezTo>
                  <a:cubicBezTo>
                    <a:pt x="2094" y="3"/>
                    <a:pt x="2054" y="0"/>
                    <a:pt x="20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>
              <a:off x="735887" y="4976406"/>
              <a:ext cx="87" cy="7811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0" y="0"/>
                  </a:moveTo>
                  <a:lnTo>
                    <a:pt x="0" y="90"/>
                  </a:lnTo>
                  <a:cubicBezTo>
                    <a:pt x="0" y="56"/>
                    <a:pt x="0" y="34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707766" y="4647723"/>
              <a:ext cx="318355" cy="328770"/>
            </a:xfrm>
            <a:custGeom>
              <a:avLst/>
              <a:gdLst/>
              <a:ahLst/>
              <a:cxnLst/>
              <a:rect l="l" t="t" r="r" b="b"/>
              <a:pathLst>
                <a:path w="3668" h="3788" extrusionOk="0">
                  <a:moveTo>
                    <a:pt x="2496" y="0"/>
                  </a:moveTo>
                  <a:cubicBezTo>
                    <a:pt x="2408" y="0"/>
                    <a:pt x="2317" y="8"/>
                    <a:pt x="2221" y="27"/>
                  </a:cubicBezTo>
                  <a:cubicBezTo>
                    <a:pt x="1340" y="183"/>
                    <a:pt x="0" y="1622"/>
                    <a:pt x="101" y="3263"/>
                  </a:cubicBezTo>
                  <a:cubicBezTo>
                    <a:pt x="190" y="2191"/>
                    <a:pt x="837" y="1254"/>
                    <a:pt x="1797" y="774"/>
                  </a:cubicBezTo>
                  <a:lnTo>
                    <a:pt x="1797" y="774"/>
                  </a:lnTo>
                  <a:cubicBezTo>
                    <a:pt x="1395" y="1109"/>
                    <a:pt x="346" y="1890"/>
                    <a:pt x="324" y="3787"/>
                  </a:cubicBezTo>
                  <a:cubicBezTo>
                    <a:pt x="346" y="3408"/>
                    <a:pt x="503" y="1823"/>
                    <a:pt x="1819" y="1388"/>
                  </a:cubicBezTo>
                  <a:cubicBezTo>
                    <a:pt x="2578" y="1165"/>
                    <a:pt x="3203" y="1221"/>
                    <a:pt x="3449" y="875"/>
                  </a:cubicBezTo>
                  <a:cubicBezTo>
                    <a:pt x="3668" y="566"/>
                    <a:pt x="3221" y="0"/>
                    <a:pt x="249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7620355" y="4044949"/>
              <a:ext cx="811770" cy="1074838"/>
            </a:xfrm>
            <a:custGeom>
              <a:avLst/>
              <a:gdLst/>
              <a:ahLst/>
              <a:cxnLst/>
              <a:rect l="l" t="t" r="r" b="b"/>
              <a:pathLst>
                <a:path w="9353" h="12384" extrusionOk="0">
                  <a:moveTo>
                    <a:pt x="5674" y="1"/>
                  </a:moveTo>
                  <a:cubicBezTo>
                    <a:pt x="5566" y="1"/>
                    <a:pt x="5457" y="3"/>
                    <a:pt x="5346" y="8"/>
                  </a:cubicBezTo>
                  <a:cubicBezTo>
                    <a:pt x="5190" y="8"/>
                    <a:pt x="5034" y="30"/>
                    <a:pt x="4878" y="53"/>
                  </a:cubicBezTo>
                  <a:cubicBezTo>
                    <a:pt x="4822" y="86"/>
                    <a:pt x="4777" y="131"/>
                    <a:pt x="4721" y="164"/>
                  </a:cubicBezTo>
                  <a:cubicBezTo>
                    <a:pt x="4587" y="276"/>
                    <a:pt x="4420" y="354"/>
                    <a:pt x="4253" y="399"/>
                  </a:cubicBezTo>
                  <a:cubicBezTo>
                    <a:pt x="4164" y="420"/>
                    <a:pt x="4076" y="430"/>
                    <a:pt x="3988" y="430"/>
                  </a:cubicBezTo>
                  <a:cubicBezTo>
                    <a:pt x="3843" y="430"/>
                    <a:pt x="3700" y="403"/>
                    <a:pt x="3561" y="354"/>
                  </a:cubicBezTo>
                  <a:cubicBezTo>
                    <a:pt x="3148" y="499"/>
                    <a:pt x="2746" y="689"/>
                    <a:pt x="2378" y="923"/>
                  </a:cubicBezTo>
                  <a:cubicBezTo>
                    <a:pt x="1630" y="1403"/>
                    <a:pt x="1016" y="2073"/>
                    <a:pt x="615" y="2865"/>
                  </a:cubicBezTo>
                  <a:cubicBezTo>
                    <a:pt x="637" y="3055"/>
                    <a:pt x="626" y="3244"/>
                    <a:pt x="581" y="3434"/>
                  </a:cubicBezTo>
                  <a:cubicBezTo>
                    <a:pt x="503" y="3858"/>
                    <a:pt x="391" y="3936"/>
                    <a:pt x="391" y="3936"/>
                  </a:cubicBezTo>
                  <a:cubicBezTo>
                    <a:pt x="380" y="3791"/>
                    <a:pt x="358" y="3646"/>
                    <a:pt x="336" y="3512"/>
                  </a:cubicBezTo>
                  <a:cubicBezTo>
                    <a:pt x="168" y="4003"/>
                    <a:pt x="57" y="4528"/>
                    <a:pt x="23" y="5052"/>
                  </a:cubicBezTo>
                  <a:cubicBezTo>
                    <a:pt x="135" y="5175"/>
                    <a:pt x="235" y="5320"/>
                    <a:pt x="313" y="5476"/>
                  </a:cubicBezTo>
                  <a:cubicBezTo>
                    <a:pt x="380" y="5699"/>
                    <a:pt x="403" y="5945"/>
                    <a:pt x="380" y="6179"/>
                  </a:cubicBezTo>
                  <a:cubicBezTo>
                    <a:pt x="280" y="6001"/>
                    <a:pt x="146" y="5822"/>
                    <a:pt x="1" y="5666"/>
                  </a:cubicBezTo>
                  <a:lnTo>
                    <a:pt x="1" y="5666"/>
                  </a:lnTo>
                  <a:cubicBezTo>
                    <a:pt x="1" y="5889"/>
                    <a:pt x="23" y="6112"/>
                    <a:pt x="45" y="6324"/>
                  </a:cubicBezTo>
                  <a:cubicBezTo>
                    <a:pt x="57" y="6391"/>
                    <a:pt x="57" y="6447"/>
                    <a:pt x="68" y="6514"/>
                  </a:cubicBezTo>
                  <a:cubicBezTo>
                    <a:pt x="369" y="6893"/>
                    <a:pt x="626" y="7451"/>
                    <a:pt x="737" y="8311"/>
                  </a:cubicBezTo>
                  <a:cubicBezTo>
                    <a:pt x="771" y="8400"/>
                    <a:pt x="782" y="8489"/>
                    <a:pt x="782" y="8578"/>
                  </a:cubicBezTo>
                  <a:cubicBezTo>
                    <a:pt x="1016" y="8857"/>
                    <a:pt x="1228" y="9148"/>
                    <a:pt x="1429" y="9449"/>
                  </a:cubicBezTo>
                  <a:cubicBezTo>
                    <a:pt x="1552" y="9639"/>
                    <a:pt x="1652" y="9840"/>
                    <a:pt x="1753" y="10018"/>
                  </a:cubicBezTo>
                  <a:lnTo>
                    <a:pt x="1474" y="10018"/>
                  </a:lnTo>
                  <a:cubicBezTo>
                    <a:pt x="1385" y="9884"/>
                    <a:pt x="1295" y="9739"/>
                    <a:pt x="1195" y="9594"/>
                  </a:cubicBezTo>
                  <a:cubicBezTo>
                    <a:pt x="1094" y="9449"/>
                    <a:pt x="983" y="9304"/>
                    <a:pt x="860" y="9159"/>
                  </a:cubicBezTo>
                  <a:lnTo>
                    <a:pt x="860" y="9159"/>
                  </a:lnTo>
                  <a:cubicBezTo>
                    <a:pt x="1217" y="9840"/>
                    <a:pt x="1664" y="10476"/>
                    <a:pt x="2188" y="11045"/>
                  </a:cubicBezTo>
                  <a:cubicBezTo>
                    <a:pt x="2623" y="11536"/>
                    <a:pt x="3114" y="11982"/>
                    <a:pt x="3650" y="12384"/>
                  </a:cubicBezTo>
                  <a:lnTo>
                    <a:pt x="3985" y="12384"/>
                  </a:lnTo>
                  <a:cubicBezTo>
                    <a:pt x="3940" y="12350"/>
                    <a:pt x="3895" y="12317"/>
                    <a:pt x="3851" y="12272"/>
                  </a:cubicBezTo>
                  <a:cubicBezTo>
                    <a:pt x="3338" y="11837"/>
                    <a:pt x="2869" y="11357"/>
                    <a:pt x="2434" y="10844"/>
                  </a:cubicBezTo>
                  <a:cubicBezTo>
                    <a:pt x="2188" y="10554"/>
                    <a:pt x="1954" y="10241"/>
                    <a:pt x="1753" y="9918"/>
                  </a:cubicBezTo>
                  <a:cubicBezTo>
                    <a:pt x="1530" y="9572"/>
                    <a:pt x="1340" y="9203"/>
                    <a:pt x="1173" y="8835"/>
                  </a:cubicBezTo>
                  <a:cubicBezTo>
                    <a:pt x="994" y="8445"/>
                    <a:pt x="849" y="8032"/>
                    <a:pt x="748" y="7619"/>
                  </a:cubicBezTo>
                  <a:cubicBezTo>
                    <a:pt x="726" y="7507"/>
                    <a:pt x="704" y="7407"/>
                    <a:pt x="682" y="7295"/>
                  </a:cubicBezTo>
                  <a:lnTo>
                    <a:pt x="648" y="7128"/>
                  </a:lnTo>
                  <a:lnTo>
                    <a:pt x="637" y="7094"/>
                  </a:lnTo>
                  <a:lnTo>
                    <a:pt x="637" y="7050"/>
                  </a:lnTo>
                  <a:lnTo>
                    <a:pt x="626" y="6972"/>
                  </a:lnTo>
                  <a:cubicBezTo>
                    <a:pt x="603" y="6860"/>
                    <a:pt x="581" y="6737"/>
                    <a:pt x="570" y="6626"/>
                  </a:cubicBezTo>
                  <a:cubicBezTo>
                    <a:pt x="559" y="6514"/>
                    <a:pt x="548" y="6402"/>
                    <a:pt x="536" y="6291"/>
                  </a:cubicBezTo>
                  <a:cubicBezTo>
                    <a:pt x="447" y="5365"/>
                    <a:pt x="570" y="4427"/>
                    <a:pt x="905" y="3568"/>
                  </a:cubicBezTo>
                  <a:cubicBezTo>
                    <a:pt x="1251" y="2686"/>
                    <a:pt x="1876" y="1939"/>
                    <a:pt x="2679" y="1425"/>
                  </a:cubicBezTo>
                  <a:cubicBezTo>
                    <a:pt x="3081" y="1169"/>
                    <a:pt x="3505" y="968"/>
                    <a:pt x="3962" y="834"/>
                  </a:cubicBezTo>
                  <a:cubicBezTo>
                    <a:pt x="4420" y="689"/>
                    <a:pt x="4889" y="611"/>
                    <a:pt x="5357" y="577"/>
                  </a:cubicBezTo>
                  <a:cubicBezTo>
                    <a:pt x="5475" y="572"/>
                    <a:pt x="5592" y="569"/>
                    <a:pt x="5709" y="569"/>
                  </a:cubicBezTo>
                  <a:cubicBezTo>
                    <a:pt x="5826" y="569"/>
                    <a:pt x="5943" y="572"/>
                    <a:pt x="6060" y="577"/>
                  </a:cubicBezTo>
                  <a:lnTo>
                    <a:pt x="6250" y="588"/>
                  </a:lnTo>
                  <a:lnTo>
                    <a:pt x="6406" y="611"/>
                  </a:lnTo>
                  <a:cubicBezTo>
                    <a:pt x="6518" y="622"/>
                    <a:pt x="6630" y="655"/>
                    <a:pt x="6741" y="678"/>
                  </a:cubicBezTo>
                  <a:cubicBezTo>
                    <a:pt x="6953" y="722"/>
                    <a:pt x="7165" y="800"/>
                    <a:pt x="7366" y="890"/>
                  </a:cubicBezTo>
                  <a:cubicBezTo>
                    <a:pt x="7567" y="979"/>
                    <a:pt x="7757" y="1102"/>
                    <a:pt x="7924" y="1236"/>
                  </a:cubicBezTo>
                  <a:cubicBezTo>
                    <a:pt x="8605" y="1771"/>
                    <a:pt x="8962" y="2619"/>
                    <a:pt x="9029" y="3423"/>
                  </a:cubicBezTo>
                  <a:cubicBezTo>
                    <a:pt x="9062" y="3825"/>
                    <a:pt x="9040" y="4237"/>
                    <a:pt x="8895" y="4539"/>
                  </a:cubicBezTo>
                  <a:cubicBezTo>
                    <a:pt x="8806" y="4684"/>
                    <a:pt x="8683" y="4818"/>
                    <a:pt x="8549" y="4907"/>
                  </a:cubicBezTo>
                  <a:cubicBezTo>
                    <a:pt x="8404" y="5019"/>
                    <a:pt x="8248" y="5097"/>
                    <a:pt x="8080" y="5153"/>
                  </a:cubicBezTo>
                  <a:cubicBezTo>
                    <a:pt x="7875" y="5227"/>
                    <a:pt x="7660" y="5263"/>
                    <a:pt x="7452" y="5263"/>
                  </a:cubicBezTo>
                  <a:cubicBezTo>
                    <a:pt x="7007" y="5263"/>
                    <a:pt x="6594" y="5096"/>
                    <a:pt x="6373" y="4784"/>
                  </a:cubicBezTo>
                  <a:cubicBezTo>
                    <a:pt x="6205" y="4572"/>
                    <a:pt x="6116" y="4316"/>
                    <a:pt x="6127" y="4048"/>
                  </a:cubicBezTo>
                  <a:cubicBezTo>
                    <a:pt x="6127" y="3813"/>
                    <a:pt x="6217" y="3601"/>
                    <a:pt x="6373" y="3423"/>
                  </a:cubicBezTo>
                  <a:cubicBezTo>
                    <a:pt x="6484" y="3278"/>
                    <a:pt x="6652" y="3177"/>
                    <a:pt x="6830" y="3122"/>
                  </a:cubicBezTo>
                  <a:cubicBezTo>
                    <a:pt x="6875" y="3110"/>
                    <a:pt x="6920" y="3099"/>
                    <a:pt x="6964" y="3099"/>
                  </a:cubicBezTo>
                  <a:cubicBezTo>
                    <a:pt x="7009" y="3088"/>
                    <a:pt x="7065" y="3088"/>
                    <a:pt x="7109" y="3088"/>
                  </a:cubicBezTo>
                  <a:cubicBezTo>
                    <a:pt x="7221" y="3088"/>
                    <a:pt x="7321" y="3110"/>
                    <a:pt x="7422" y="3166"/>
                  </a:cubicBezTo>
                  <a:cubicBezTo>
                    <a:pt x="7366" y="3133"/>
                    <a:pt x="7321" y="3110"/>
                    <a:pt x="7266" y="3088"/>
                  </a:cubicBezTo>
                  <a:cubicBezTo>
                    <a:pt x="7175" y="3053"/>
                    <a:pt x="7080" y="3036"/>
                    <a:pt x="6986" y="3036"/>
                  </a:cubicBezTo>
                  <a:cubicBezTo>
                    <a:pt x="6930" y="3036"/>
                    <a:pt x="6874" y="3042"/>
                    <a:pt x="6819" y="3055"/>
                  </a:cubicBezTo>
                  <a:cubicBezTo>
                    <a:pt x="6618" y="3088"/>
                    <a:pt x="6429" y="3200"/>
                    <a:pt x="6284" y="3345"/>
                  </a:cubicBezTo>
                  <a:cubicBezTo>
                    <a:pt x="6105" y="3534"/>
                    <a:pt x="5982" y="3769"/>
                    <a:pt x="5960" y="4037"/>
                  </a:cubicBezTo>
                  <a:cubicBezTo>
                    <a:pt x="5949" y="4182"/>
                    <a:pt x="5960" y="4338"/>
                    <a:pt x="5993" y="4472"/>
                  </a:cubicBezTo>
                  <a:cubicBezTo>
                    <a:pt x="6038" y="4628"/>
                    <a:pt x="6105" y="4784"/>
                    <a:pt x="6194" y="4907"/>
                  </a:cubicBezTo>
                  <a:cubicBezTo>
                    <a:pt x="6395" y="5208"/>
                    <a:pt x="6697" y="5432"/>
                    <a:pt x="7042" y="5510"/>
                  </a:cubicBezTo>
                  <a:cubicBezTo>
                    <a:pt x="7213" y="5555"/>
                    <a:pt x="7388" y="5577"/>
                    <a:pt x="7564" y="5577"/>
                  </a:cubicBezTo>
                  <a:cubicBezTo>
                    <a:pt x="7779" y="5577"/>
                    <a:pt x="7994" y="5544"/>
                    <a:pt x="8203" y="5476"/>
                  </a:cubicBezTo>
                  <a:cubicBezTo>
                    <a:pt x="8627" y="5365"/>
                    <a:pt x="9007" y="5097"/>
                    <a:pt x="9252" y="4728"/>
                  </a:cubicBezTo>
                  <a:cubicBezTo>
                    <a:pt x="9286" y="4650"/>
                    <a:pt x="9330" y="4572"/>
                    <a:pt x="9352" y="4483"/>
                  </a:cubicBezTo>
                  <a:cubicBezTo>
                    <a:pt x="9308" y="4349"/>
                    <a:pt x="9274" y="4204"/>
                    <a:pt x="9252" y="4070"/>
                  </a:cubicBezTo>
                  <a:cubicBezTo>
                    <a:pt x="9219" y="3847"/>
                    <a:pt x="9219" y="3613"/>
                    <a:pt x="9230" y="3389"/>
                  </a:cubicBezTo>
                  <a:cubicBezTo>
                    <a:pt x="9241" y="3122"/>
                    <a:pt x="9286" y="2843"/>
                    <a:pt x="9352" y="2586"/>
                  </a:cubicBezTo>
                  <a:cubicBezTo>
                    <a:pt x="9308" y="2396"/>
                    <a:pt x="9241" y="2206"/>
                    <a:pt x="9163" y="2017"/>
                  </a:cubicBezTo>
                  <a:cubicBezTo>
                    <a:pt x="8962" y="1559"/>
                    <a:pt x="8649" y="1146"/>
                    <a:pt x="8270" y="823"/>
                  </a:cubicBezTo>
                  <a:cubicBezTo>
                    <a:pt x="8069" y="666"/>
                    <a:pt x="7857" y="521"/>
                    <a:pt x="7623" y="410"/>
                  </a:cubicBezTo>
                  <a:cubicBezTo>
                    <a:pt x="7388" y="298"/>
                    <a:pt x="7143" y="209"/>
                    <a:pt x="6886" y="142"/>
                  </a:cubicBezTo>
                  <a:cubicBezTo>
                    <a:pt x="6763" y="108"/>
                    <a:pt x="6641" y="75"/>
                    <a:pt x="6507" y="64"/>
                  </a:cubicBezTo>
                  <a:lnTo>
                    <a:pt x="6306" y="30"/>
                  </a:lnTo>
                  <a:lnTo>
                    <a:pt x="6127" y="19"/>
                  </a:lnTo>
                  <a:cubicBezTo>
                    <a:pt x="5977" y="6"/>
                    <a:pt x="5827" y="1"/>
                    <a:pt x="567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>
              <a:off x="8163763" y="4314266"/>
              <a:ext cx="147287" cy="109011"/>
            </a:xfrm>
            <a:custGeom>
              <a:avLst/>
              <a:gdLst/>
              <a:ahLst/>
              <a:cxnLst/>
              <a:rect l="l" t="t" r="r" b="b"/>
              <a:pathLst>
                <a:path w="1697" h="1256" extrusionOk="0">
                  <a:moveTo>
                    <a:pt x="782" y="1"/>
                  </a:moveTo>
                  <a:cubicBezTo>
                    <a:pt x="748" y="1"/>
                    <a:pt x="714" y="3"/>
                    <a:pt x="681" y="7"/>
                  </a:cubicBezTo>
                  <a:cubicBezTo>
                    <a:pt x="0" y="152"/>
                    <a:pt x="23" y="1134"/>
                    <a:pt x="703" y="1246"/>
                  </a:cubicBezTo>
                  <a:cubicBezTo>
                    <a:pt x="742" y="1252"/>
                    <a:pt x="780" y="1255"/>
                    <a:pt x="817" y="1255"/>
                  </a:cubicBezTo>
                  <a:cubicBezTo>
                    <a:pt x="1430" y="1255"/>
                    <a:pt x="1696" y="411"/>
                    <a:pt x="1127" y="74"/>
                  </a:cubicBezTo>
                  <a:lnTo>
                    <a:pt x="1127" y="74"/>
                  </a:lnTo>
                  <a:cubicBezTo>
                    <a:pt x="1161" y="97"/>
                    <a:pt x="1183" y="119"/>
                    <a:pt x="1206" y="130"/>
                  </a:cubicBezTo>
                  <a:lnTo>
                    <a:pt x="1272" y="197"/>
                  </a:lnTo>
                  <a:lnTo>
                    <a:pt x="1272" y="197"/>
                  </a:lnTo>
                  <a:lnTo>
                    <a:pt x="1206" y="141"/>
                  </a:lnTo>
                  <a:cubicBezTo>
                    <a:pt x="1127" y="85"/>
                    <a:pt x="1049" y="52"/>
                    <a:pt x="960" y="30"/>
                  </a:cubicBezTo>
                  <a:cubicBezTo>
                    <a:pt x="903" y="8"/>
                    <a:pt x="842" y="1"/>
                    <a:pt x="78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>
              <a:off x="8222868" y="4313485"/>
              <a:ext cx="51381" cy="17966"/>
            </a:xfrm>
            <a:custGeom>
              <a:avLst/>
              <a:gdLst/>
              <a:ahLst/>
              <a:cxnLst/>
              <a:rect l="l" t="t" r="r" b="b"/>
              <a:pathLst>
                <a:path w="592" h="207" extrusionOk="0">
                  <a:moveTo>
                    <a:pt x="104" y="1"/>
                  </a:moveTo>
                  <a:cubicBezTo>
                    <a:pt x="69" y="1"/>
                    <a:pt x="32" y="8"/>
                    <a:pt x="0" y="16"/>
                  </a:cubicBezTo>
                  <a:cubicBezTo>
                    <a:pt x="37" y="12"/>
                    <a:pt x="72" y="10"/>
                    <a:pt x="106" y="10"/>
                  </a:cubicBezTo>
                  <a:cubicBezTo>
                    <a:pt x="166" y="10"/>
                    <a:pt x="222" y="17"/>
                    <a:pt x="279" y="39"/>
                  </a:cubicBezTo>
                  <a:cubicBezTo>
                    <a:pt x="368" y="61"/>
                    <a:pt x="446" y="94"/>
                    <a:pt x="525" y="150"/>
                  </a:cubicBezTo>
                  <a:lnTo>
                    <a:pt x="591" y="206"/>
                  </a:lnTo>
                  <a:lnTo>
                    <a:pt x="591" y="206"/>
                  </a:lnTo>
                  <a:lnTo>
                    <a:pt x="525" y="139"/>
                  </a:lnTo>
                  <a:cubicBezTo>
                    <a:pt x="513" y="128"/>
                    <a:pt x="480" y="106"/>
                    <a:pt x="458" y="83"/>
                  </a:cubicBezTo>
                  <a:cubicBezTo>
                    <a:pt x="357" y="28"/>
                    <a:pt x="257" y="5"/>
                    <a:pt x="145" y="5"/>
                  </a:cubicBezTo>
                  <a:cubicBezTo>
                    <a:pt x="132" y="2"/>
                    <a:pt x="118" y="1"/>
                    <a:pt x="10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>
              <a:off x="7136139" y="4981093"/>
              <a:ext cx="161781" cy="139736"/>
            </a:xfrm>
            <a:custGeom>
              <a:avLst/>
              <a:gdLst/>
              <a:ahLst/>
              <a:cxnLst/>
              <a:rect l="l" t="t" r="r" b="b"/>
              <a:pathLst>
                <a:path w="1864" h="1610" extrusionOk="0">
                  <a:moveTo>
                    <a:pt x="26" y="887"/>
                  </a:moveTo>
                  <a:cubicBezTo>
                    <a:pt x="28" y="897"/>
                    <a:pt x="31" y="907"/>
                    <a:pt x="34" y="917"/>
                  </a:cubicBezTo>
                  <a:cubicBezTo>
                    <a:pt x="31" y="907"/>
                    <a:pt x="29" y="897"/>
                    <a:pt x="26" y="887"/>
                  </a:cubicBezTo>
                  <a:close/>
                  <a:moveTo>
                    <a:pt x="832" y="1"/>
                  </a:moveTo>
                  <a:cubicBezTo>
                    <a:pt x="682" y="1"/>
                    <a:pt x="536" y="38"/>
                    <a:pt x="402" y="114"/>
                  </a:cubicBezTo>
                  <a:cubicBezTo>
                    <a:pt x="257" y="192"/>
                    <a:pt x="145" y="303"/>
                    <a:pt x="67" y="448"/>
                  </a:cubicBezTo>
                  <a:cubicBezTo>
                    <a:pt x="22" y="549"/>
                    <a:pt x="0" y="660"/>
                    <a:pt x="11" y="783"/>
                  </a:cubicBezTo>
                  <a:cubicBezTo>
                    <a:pt x="11" y="818"/>
                    <a:pt x="18" y="853"/>
                    <a:pt x="26" y="887"/>
                  </a:cubicBezTo>
                  <a:lnTo>
                    <a:pt x="26" y="887"/>
                  </a:lnTo>
                  <a:cubicBezTo>
                    <a:pt x="12" y="817"/>
                    <a:pt x="14" y="740"/>
                    <a:pt x="34" y="672"/>
                  </a:cubicBezTo>
                  <a:cubicBezTo>
                    <a:pt x="45" y="638"/>
                    <a:pt x="56" y="605"/>
                    <a:pt x="78" y="571"/>
                  </a:cubicBezTo>
                  <a:cubicBezTo>
                    <a:pt x="89" y="538"/>
                    <a:pt x="101" y="504"/>
                    <a:pt x="123" y="471"/>
                  </a:cubicBezTo>
                  <a:cubicBezTo>
                    <a:pt x="201" y="348"/>
                    <a:pt x="313" y="259"/>
                    <a:pt x="446" y="192"/>
                  </a:cubicBezTo>
                  <a:cubicBezTo>
                    <a:pt x="549" y="141"/>
                    <a:pt x="661" y="118"/>
                    <a:pt x="776" y="118"/>
                  </a:cubicBezTo>
                  <a:cubicBezTo>
                    <a:pt x="837" y="118"/>
                    <a:pt x="898" y="124"/>
                    <a:pt x="960" y="136"/>
                  </a:cubicBezTo>
                  <a:cubicBezTo>
                    <a:pt x="1149" y="192"/>
                    <a:pt x="1328" y="315"/>
                    <a:pt x="1451" y="482"/>
                  </a:cubicBezTo>
                  <a:cubicBezTo>
                    <a:pt x="1685" y="761"/>
                    <a:pt x="1685" y="1218"/>
                    <a:pt x="1495" y="1609"/>
                  </a:cubicBezTo>
                  <a:lnTo>
                    <a:pt x="1763" y="1609"/>
                  </a:lnTo>
                  <a:cubicBezTo>
                    <a:pt x="1819" y="1453"/>
                    <a:pt x="1853" y="1297"/>
                    <a:pt x="1853" y="1129"/>
                  </a:cubicBezTo>
                  <a:cubicBezTo>
                    <a:pt x="1864" y="850"/>
                    <a:pt x="1763" y="571"/>
                    <a:pt x="1585" y="370"/>
                  </a:cubicBezTo>
                  <a:cubicBezTo>
                    <a:pt x="1507" y="270"/>
                    <a:pt x="1406" y="192"/>
                    <a:pt x="1306" y="136"/>
                  </a:cubicBezTo>
                  <a:cubicBezTo>
                    <a:pt x="1205" y="69"/>
                    <a:pt x="1094" y="36"/>
                    <a:pt x="982" y="13"/>
                  </a:cubicBezTo>
                  <a:cubicBezTo>
                    <a:pt x="932" y="5"/>
                    <a:pt x="882" y="1"/>
                    <a:pt x="8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6951098" y="4607885"/>
              <a:ext cx="743985" cy="512944"/>
            </a:xfrm>
            <a:custGeom>
              <a:avLst/>
              <a:gdLst/>
              <a:ahLst/>
              <a:cxnLst/>
              <a:rect l="l" t="t" r="r" b="b"/>
              <a:pathLst>
                <a:path w="8572" h="5910" extrusionOk="0">
                  <a:moveTo>
                    <a:pt x="4138" y="1"/>
                  </a:moveTo>
                  <a:cubicBezTo>
                    <a:pt x="4008" y="1"/>
                    <a:pt x="3879" y="6"/>
                    <a:pt x="3750" y="17"/>
                  </a:cubicBezTo>
                  <a:cubicBezTo>
                    <a:pt x="2924" y="106"/>
                    <a:pt x="2154" y="452"/>
                    <a:pt x="1529" y="999"/>
                  </a:cubicBezTo>
                  <a:cubicBezTo>
                    <a:pt x="1239" y="1267"/>
                    <a:pt x="983" y="1568"/>
                    <a:pt x="759" y="1903"/>
                  </a:cubicBezTo>
                  <a:cubicBezTo>
                    <a:pt x="826" y="1903"/>
                    <a:pt x="905" y="1914"/>
                    <a:pt x="971" y="1936"/>
                  </a:cubicBezTo>
                  <a:cubicBezTo>
                    <a:pt x="882" y="1947"/>
                    <a:pt x="804" y="1959"/>
                    <a:pt x="715" y="1981"/>
                  </a:cubicBezTo>
                  <a:cubicBezTo>
                    <a:pt x="514" y="2305"/>
                    <a:pt x="358" y="2650"/>
                    <a:pt x="235" y="3019"/>
                  </a:cubicBezTo>
                  <a:cubicBezTo>
                    <a:pt x="224" y="3041"/>
                    <a:pt x="224" y="3052"/>
                    <a:pt x="213" y="3075"/>
                  </a:cubicBezTo>
                  <a:lnTo>
                    <a:pt x="257" y="3063"/>
                  </a:lnTo>
                  <a:lnTo>
                    <a:pt x="257" y="3063"/>
                  </a:lnTo>
                  <a:cubicBezTo>
                    <a:pt x="235" y="3075"/>
                    <a:pt x="224" y="3086"/>
                    <a:pt x="201" y="3097"/>
                  </a:cubicBezTo>
                  <a:cubicBezTo>
                    <a:pt x="157" y="3264"/>
                    <a:pt x="112" y="3432"/>
                    <a:pt x="79" y="3599"/>
                  </a:cubicBezTo>
                  <a:lnTo>
                    <a:pt x="56" y="3733"/>
                  </a:lnTo>
                  <a:lnTo>
                    <a:pt x="34" y="3889"/>
                  </a:lnTo>
                  <a:cubicBezTo>
                    <a:pt x="12" y="3990"/>
                    <a:pt x="12" y="4090"/>
                    <a:pt x="12" y="4190"/>
                  </a:cubicBezTo>
                  <a:cubicBezTo>
                    <a:pt x="1" y="4391"/>
                    <a:pt x="23" y="4592"/>
                    <a:pt x="56" y="4793"/>
                  </a:cubicBezTo>
                  <a:lnTo>
                    <a:pt x="68" y="4860"/>
                  </a:lnTo>
                  <a:cubicBezTo>
                    <a:pt x="90" y="4827"/>
                    <a:pt x="112" y="4804"/>
                    <a:pt x="135" y="4782"/>
                  </a:cubicBezTo>
                  <a:lnTo>
                    <a:pt x="135" y="4782"/>
                  </a:lnTo>
                  <a:cubicBezTo>
                    <a:pt x="112" y="4827"/>
                    <a:pt x="101" y="4882"/>
                    <a:pt x="90" y="4927"/>
                  </a:cubicBezTo>
                  <a:cubicBezTo>
                    <a:pt x="123" y="5072"/>
                    <a:pt x="179" y="5217"/>
                    <a:pt x="235" y="5362"/>
                  </a:cubicBezTo>
                  <a:cubicBezTo>
                    <a:pt x="324" y="5552"/>
                    <a:pt x="447" y="5742"/>
                    <a:pt x="581" y="5909"/>
                  </a:cubicBezTo>
                  <a:lnTo>
                    <a:pt x="1105" y="5909"/>
                  </a:lnTo>
                  <a:cubicBezTo>
                    <a:pt x="893" y="5708"/>
                    <a:pt x="726" y="5474"/>
                    <a:pt x="614" y="5206"/>
                  </a:cubicBezTo>
                  <a:cubicBezTo>
                    <a:pt x="547" y="5050"/>
                    <a:pt x="503" y="4882"/>
                    <a:pt x="469" y="4726"/>
                  </a:cubicBezTo>
                  <a:cubicBezTo>
                    <a:pt x="447" y="4548"/>
                    <a:pt x="436" y="4380"/>
                    <a:pt x="436" y="4213"/>
                  </a:cubicBezTo>
                  <a:cubicBezTo>
                    <a:pt x="447" y="4124"/>
                    <a:pt x="447" y="4034"/>
                    <a:pt x="469" y="3945"/>
                  </a:cubicBezTo>
                  <a:lnTo>
                    <a:pt x="480" y="3822"/>
                  </a:lnTo>
                  <a:lnTo>
                    <a:pt x="514" y="3677"/>
                  </a:lnTo>
                  <a:cubicBezTo>
                    <a:pt x="547" y="3510"/>
                    <a:pt x="592" y="3331"/>
                    <a:pt x="648" y="3164"/>
                  </a:cubicBezTo>
                  <a:cubicBezTo>
                    <a:pt x="771" y="2818"/>
                    <a:pt x="927" y="2483"/>
                    <a:pt x="1128" y="2171"/>
                  </a:cubicBezTo>
                  <a:cubicBezTo>
                    <a:pt x="1329" y="1858"/>
                    <a:pt x="1563" y="1579"/>
                    <a:pt x="1842" y="1334"/>
                  </a:cubicBezTo>
                  <a:cubicBezTo>
                    <a:pt x="2389" y="843"/>
                    <a:pt x="3069" y="541"/>
                    <a:pt x="3795" y="452"/>
                  </a:cubicBezTo>
                  <a:cubicBezTo>
                    <a:pt x="3922" y="442"/>
                    <a:pt x="4050" y="437"/>
                    <a:pt x="4177" y="437"/>
                  </a:cubicBezTo>
                  <a:cubicBezTo>
                    <a:pt x="4763" y="437"/>
                    <a:pt x="5345" y="543"/>
                    <a:pt x="5904" y="753"/>
                  </a:cubicBezTo>
                  <a:lnTo>
                    <a:pt x="6138" y="843"/>
                  </a:lnTo>
                  <a:cubicBezTo>
                    <a:pt x="6216" y="887"/>
                    <a:pt x="6306" y="921"/>
                    <a:pt x="6384" y="954"/>
                  </a:cubicBezTo>
                  <a:lnTo>
                    <a:pt x="6451" y="988"/>
                  </a:lnTo>
                  <a:lnTo>
                    <a:pt x="6473" y="999"/>
                  </a:lnTo>
                  <a:lnTo>
                    <a:pt x="6495" y="1010"/>
                  </a:lnTo>
                  <a:lnTo>
                    <a:pt x="6618" y="1077"/>
                  </a:lnTo>
                  <a:cubicBezTo>
                    <a:pt x="6696" y="1110"/>
                    <a:pt x="6763" y="1144"/>
                    <a:pt x="6841" y="1189"/>
                  </a:cubicBezTo>
                  <a:cubicBezTo>
                    <a:pt x="7132" y="1356"/>
                    <a:pt x="7399" y="1546"/>
                    <a:pt x="7656" y="1758"/>
                  </a:cubicBezTo>
                  <a:cubicBezTo>
                    <a:pt x="7902" y="1970"/>
                    <a:pt x="8136" y="2193"/>
                    <a:pt x="8348" y="2427"/>
                  </a:cubicBezTo>
                  <a:cubicBezTo>
                    <a:pt x="8426" y="2517"/>
                    <a:pt x="8493" y="2606"/>
                    <a:pt x="8571" y="2695"/>
                  </a:cubicBezTo>
                  <a:cubicBezTo>
                    <a:pt x="8538" y="2639"/>
                    <a:pt x="8515" y="2595"/>
                    <a:pt x="8493" y="2539"/>
                  </a:cubicBezTo>
                  <a:cubicBezTo>
                    <a:pt x="8437" y="2416"/>
                    <a:pt x="8381" y="2305"/>
                    <a:pt x="8326" y="2182"/>
                  </a:cubicBezTo>
                  <a:lnTo>
                    <a:pt x="7366" y="1311"/>
                  </a:lnTo>
                  <a:cubicBezTo>
                    <a:pt x="7243" y="1189"/>
                    <a:pt x="7132" y="1044"/>
                    <a:pt x="7042" y="898"/>
                  </a:cubicBezTo>
                  <a:lnTo>
                    <a:pt x="7031" y="887"/>
                  </a:lnTo>
                  <a:cubicBezTo>
                    <a:pt x="6953" y="831"/>
                    <a:pt x="6875" y="787"/>
                    <a:pt x="6797" y="742"/>
                  </a:cubicBezTo>
                  <a:lnTo>
                    <a:pt x="6674" y="675"/>
                  </a:lnTo>
                  <a:lnTo>
                    <a:pt x="6641" y="664"/>
                  </a:lnTo>
                  <a:lnTo>
                    <a:pt x="6607" y="642"/>
                  </a:lnTo>
                  <a:lnTo>
                    <a:pt x="6551" y="619"/>
                  </a:lnTo>
                  <a:cubicBezTo>
                    <a:pt x="6462" y="575"/>
                    <a:pt x="6384" y="541"/>
                    <a:pt x="6306" y="497"/>
                  </a:cubicBezTo>
                  <a:lnTo>
                    <a:pt x="6272" y="486"/>
                  </a:lnTo>
                  <a:lnTo>
                    <a:pt x="6272" y="486"/>
                  </a:lnTo>
                  <a:cubicBezTo>
                    <a:pt x="6328" y="586"/>
                    <a:pt x="6384" y="675"/>
                    <a:pt x="6451" y="765"/>
                  </a:cubicBezTo>
                  <a:cubicBezTo>
                    <a:pt x="6172" y="619"/>
                    <a:pt x="5859" y="486"/>
                    <a:pt x="5859" y="486"/>
                  </a:cubicBezTo>
                  <a:cubicBezTo>
                    <a:pt x="5859" y="486"/>
                    <a:pt x="5804" y="407"/>
                    <a:pt x="5725" y="262"/>
                  </a:cubicBezTo>
                  <a:cubicBezTo>
                    <a:pt x="5214" y="92"/>
                    <a:pt x="4673" y="1"/>
                    <a:pt x="413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7673645" y="4790410"/>
              <a:ext cx="96947" cy="126023"/>
            </a:xfrm>
            <a:custGeom>
              <a:avLst/>
              <a:gdLst/>
              <a:ahLst/>
              <a:cxnLst/>
              <a:rect l="l" t="t" r="r" b="b"/>
              <a:pathLst>
                <a:path w="1117" h="1452" extrusionOk="0">
                  <a:moveTo>
                    <a:pt x="146" y="1"/>
                  </a:moveTo>
                  <a:cubicBezTo>
                    <a:pt x="146" y="56"/>
                    <a:pt x="134" y="123"/>
                    <a:pt x="101" y="168"/>
                  </a:cubicBezTo>
                  <a:lnTo>
                    <a:pt x="1" y="79"/>
                  </a:lnTo>
                  <a:lnTo>
                    <a:pt x="1" y="79"/>
                  </a:lnTo>
                  <a:cubicBezTo>
                    <a:pt x="56" y="202"/>
                    <a:pt x="112" y="313"/>
                    <a:pt x="168" y="425"/>
                  </a:cubicBezTo>
                  <a:cubicBezTo>
                    <a:pt x="190" y="481"/>
                    <a:pt x="213" y="536"/>
                    <a:pt x="246" y="592"/>
                  </a:cubicBezTo>
                  <a:cubicBezTo>
                    <a:pt x="358" y="726"/>
                    <a:pt x="469" y="871"/>
                    <a:pt x="570" y="1016"/>
                  </a:cubicBezTo>
                  <a:cubicBezTo>
                    <a:pt x="670" y="1172"/>
                    <a:pt x="759" y="1306"/>
                    <a:pt x="849" y="1451"/>
                  </a:cubicBezTo>
                  <a:lnTo>
                    <a:pt x="1117" y="1451"/>
                  </a:lnTo>
                  <a:cubicBezTo>
                    <a:pt x="1016" y="1262"/>
                    <a:pt x="905" y="1072"/>
                    <a:pt x="782" y="882"/>
                  </a:cubicBezTo>
                  <a:cubicBezTo>
                    <a:pt x="592" y="570"/>
                    <a:pt x="380" y="280"/>
                    <a:pt x="1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7139004" y="5008172"/>
              <a:ext cx="84449" cy="83668"/>
            </a:xfrm>
            <a:custGeom>
              <a:avLst/>
              <a:gdLst/>
              <a:ahLst/>
              <a:cxnLst/>
              <a:rect l="l" t="t" r="r" b="b"/>
              <a:pathLst>
                <a:path w="973" h="964" extrusionOk="0">
                  <a:moveTo>
                    <a:pt x="1" y="616"/>
                  </a:moveTo>
                  <a:cubicBezTo>
                    <a:pt x="1" y="623"/>
                    <a:pt x="4" y="633"/>
                    <a:pt x="10" y="645"/>
                  </a:cubicBezTo>
                  <a:lnTo>
                    <a:pt x="10" y="645"/>
                  </a:lnTo>
                  <a:cubicBezTo>
                    <a:pt x="6" y="635"/>
                    <a:pt x="3" y="626"/>
                    <a:pt x="1" y="616"/>
                  </a:cubicBezTo>
                  <a:close/>
                  <a:moveTo>
                    <a:pt x="452" y="0"/>
                  </a:moveTo>
                  <a:cubicBezTo>
                    <a:pt x="291" y="0"/>
                    <a:pt x="128" y="80"/>
                    <a:pt x="34" y="259"/>
                  </a:cubicBezTo>
                  <a:cubicBezTo>
                    <a:pt x="12" y="326"/>
                    <a:pt x="1" y="393"/>
                    <a:pt x="1" y="471"/>
                  </a:cubicBezTo>
                  <a:cubicBezTo>
                    <a:pt x="1" y="538"/>
                    <a:pt x="12" y="605"/>
                    <a:pt x="34" y="672"/>
                  </a:cubicBezTo>
                  <a:cubicBezTo>
                    <a:pt x="45" y="717"/>
                    <a:pt x="56" y="739"/>
                    <a:pt x="56" y="739"/>
                  </a:cubicBezTo>
                  <a:lnTo>
                    <a:pt x="23" y="672"/>
                  </a:lnTo>
                  <a:cubicBezTo>
                    <a:pt x="18" y="663"/>
                    <a:pt x="13" y="653"/>
                    <a:pt x="10" y="645"/>
                  </a:cubicBezTo>
                  <a:lnTo>
                    <a:pt x="10" y="645"/>
                  </a:lnTo>
                  <a:cubicBezTo>
                    <a:pt x="85" y="860"/>
                    <a:pt x="274" y="964"/>
                    <a:pt x="462" y="964"/>
                  </a:cubicBezTo>
                  <a:cubicBezTo>
                    <a:pt x="685" y="964"/>
                    <a:pt x="908" y="817"/>
                    <a:pt x="938" y="538"/>
                  </a:cubicBezTo>
                  <a:cubicBezTo>
                    <a:pt x="972" y="208"/>
                    <a:pt x="713" y="0"/>
                    <a:pt x="45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7137094" y="5029697"/>
              <a:ext cx="6857" cy="41660"/>
            </a:xfrm>
            <a:custGeom>
              <a:avLst/>
              <a:gdLst/>
              <a:ahLst/>
              <a:cxnLst/>
              <a:rect l="l" t="t" r="r" b="b"/>
              <a:pathLst>
                <a:path w="79" h="480" extrusionOk="0">
                  <a:moveTo>
                    <a:pt x="56" y="0"/>
                  </a:moveTo>
                  <a:lnTo>
                    <a:pt x="56" y="0"/>
                  </a:lnTo>
                  <a:cubicBezTo>
                    <a:pt x="45" y="34"/>
                    <a:pt x="34" y="67"/>
                    <a:pt x="23" y="100"/>
                  </a:cubicBezTo>
                  <a:cubicBezTo>
                    <a:pt x="0" y="190"/>
                    <a:pt x="0" y="279"/>
                    <a:pt x="23" y="357"/>
                  </a:cubicBezTo>
                  <a:cubicBezTo>
                    <a:pt x="23" y="379"/>
                    <a:pt x="34" y="402"/>
                    <a:pt x="45" y="424"/>
                  </a:cubicBezTo>
                  <a:lnTo>
                    <a:pt x="78" y="480"/>
                  </a:lnTo>
                  <a:cubicBezTo>
                    <a:pt x="78" y="480"/>
                    <a:pt x="67" y="458"/>
                    <a:pt x="56" y="413"/>
                  </a:cubicBezTo>
                  <a:cubicBezTo>
                    <a:pt x="34" y="357"/>
                    <a:pt x="23" y="279"/>
                    <a:pt x="23" y="212"/>
                  </a:cubicBezTo>
                  <a:cubicBezTo>
                    <a:pt x="23" y="145"/>
                    <a:pt x="34" y="78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7890627" y="4777912"/>
              <a:ext cx="194762" cy="343872"/>
            </a:xfrm>
            <a:custGeom>
              <a:avLst/>
              <a:gdLst/>
              <a:ahLst/>
              <a:cxnLst/>
              <a:rect l="l" t="t" r="r" b="b"/>
              <a:pathLst>
                <a:path w="2244" h="3962" extrusionOk="0">
                  <a:moveTo>
                    <a:pt x="1789" y="0"/>
                  </a:moveTo>
                  <a:cubicBezTo>
                    <a:pt x="1058" y="0"/>
                    <a:pt x="263" y="286"/>
                    <a:pt x="134" y="1517"/>
                  </a:cubicBezTo>
                  <a:cubicBezTo>
                    <a:pt x="0" y="2656"/>
                    <a:pt x="781" y="3582"/>
                    <a:pt x="1139" y="3961"/>
                  </a:cubicBezTo>
                  <a:lnTo>
                    <a:pt x="1228" y="3961"/>
                  </a:lnTo>
                  <a:cubicBezTo>
                    <a:pt x="34" y="1841"/>
                    <a:pt x="837" y="982"/>
                    <a:pt x="1328" y="859"/>
                  </a:cubicBezTo>
                  <a:lnTo>
                    <a:pt x="1328" y="859"/>
                  </a:lnTo>
                  <a:cubicBezTo>
                    <a:pt x="480" y="1495"/>
                    <a:pt x="1072" y="3292"/>
                    <a:pt x="1551" y="3850"/>
                  </a:cubicBezTo>
                  <a:cubicBezTo>
                    <a:pt x="793" y="2499"/>
                    <a:pt x="1964" y="926"/>
                    <a:pt x="2243" y="33"/>
                  </a:cubicBezTo>
                  <a:cubicBezTo>
                    <a:pt x="2100" y="13"/>
                    <a:pt x="1946" y="0"/>
                    <a:pt x="178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7784045" y="4639998"/>
              <a:ext cx="196759" cy="359755"/>
            </a:xfrm>
            <a:custGeom>
              <a:avLst/>
              <a:gdLst/>
              <a:ahLst/>
              <a:cxnLst/>
              <a:rect l="l" t="t" r="r" b="b"/>
              <a:pathLst>
                <a:path w="2267" h="4145" extrusionOk="0">
                  <a:moveTo>
                    <a:pt x="1650" y="0"/>
                  </a:moveTo>
                  <a:cubicBezTo>
                    <a:pt x="1129" y="0"/>
                    <a:pt x="249" y="424"/>
                    <a:pt x="146" y="1444"/>
                  </a:cubicBezTo>
                  <a:cubicBezTo>
                    <a:pt x="1" y="2660"/>
                    <a:pt x="469" y="3329"/>
                    <a:pt x="659" y="3486"/>
                  </a:cubicBezTo>
                  <a:cubicBezTo>
                    <a:pt x="436" y="2727"/>
                    <a:pt x="190" y="1466"/>
                    <a:pt x="1150" y="1031"/>
                  </a:cubicBezTo>
                  <a:lnTo>
                    <a:pt x="1150" y="1031"/>
                  </a:lnTo>
                  <a:cubicBezTo>
                    <a:pt x="871" y="1644"/>
                    <a:pt x="548" y="3251"/>
                    <a:pt x="1251" y="4144"/>
                  </a:cubicBezTo>
                  <a:cubicBezTo>
                    <a:pt x="1251" y="4144"/>
                    <a:pt x="793" y="2448"/>
                    <a:pt x="1485" y="1589"/>
                  </a:cubicBezTo>
                  <a:cubicBezTo>
                    <a:pt x="2166" y="729"/>
                    <a:pt x="2266" y="417"/>
                    <a:pt x="1987" y="104"/>
                  </a:cubicBezTo>
                  <a:cubicBezTo>
                    <a:pt x="1924" y="36"/>
                    <a:pt x="1802" y="0"/>
                    <a:pt x="165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7715479" y="4494447"/>
              <a:ext cx="295355" cy="378415"/>
            </a:xfrm>
            <a:custGeom>
              <a:avLst/>
              <a:gdLst/>
              <a:ahLst/>
              <a:cxnLst/>
              <a:rect l="l" t="t" r="r" b="b"/>
              <a:pathLst>
                <a:path w="3403" h="4360" extrusionOk="0">
                  <a:moveTo>
                    <a:pt x="2414" y="1"/>
                  </a:moveTo>
                  <a:cubicBezTo>
                    <a:pt x="1504" y="1"/>
                    <a:pt x="1" y="1323"/>
                    <a:pt x="333" y="3522"/>
                  </a:cubicBezTo>
                  <a:cubicBezTo>
                    <a:pt x="389" y="2685"/>
                    <a:pt x="590" y="1089"/>
                    <a:pt x="1762" y="844"/>
                  </a:cubicBezTo>
                  <a:lnTo>
                    <a:pt x="1762" y="844"/>
                  </a:lnTo>
                  <a:cubicBezTo>
                    <a:pt x="1103" y="1491"/>
                    <a:pt x="255" y="2518"/>
                    <a:pt x="858" y="4359"/>
                  </a:cubicBezTo>
                  <a:cubicBezTo>
                    <a:pt x="735" y="3969"/>
                    <a:pt x="456" y="2685"/>
                    <a:pt x="1449" y="1737"/>
                  </a:cubicBezTo>
                  <a:cubicBezTo>
                    <a:pt x="1896" y="1302"/>
                    <a:pt x="2677" y="1257"/>
                    <a:pt x="3012" y="1056"/>
                  </a:cubicBezTo>
                  <a:cubicBezTo>
                    <a:pt x="3357" y="844"/>
                    <a:pt x="3402" y="119"/>
                    <a:pt x="2520" y="7"/>
                  </a:cubicBezTo>
                  <a:cubicBezTo>
                    <a:pt x="2486" y="3"/>
                    <a:pt x="2450" y="1"/>
                    <a:pt x="241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7789861" y="4872776"/>
              <a:ext cx="3992" cy="9721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cubicBezTo>
                    <a:pt x="23" y="67"/>
                    <a:pt x="45" y="112"/>
                    <a:pt x="45" y="1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7680415" y="4337179"/>
              <a:ext cx="377634" cy="411657"/>
            </a:xfrm>
            <a:custGeom>
              <a:avLst/>
              <a:gdLst/>
              <a:ahLst/>
              <a:cxnLst/>
              <a:rect l="l" t="t" r="r" b="b"/>
              <a:pathLst>
                <a:path w="4351" h="4743" extrusionOk="0">
                  <a:moveTo>
                    <a:pt x="2979" y="1"/>
                  </a:moveTo>
                  <a:cubicBezTo>
                    <a:pt x="2855" y="1"/>
                    <a:pt x="2725" y="14"/>
                    <a:pt x="2590" y="45"/>
                  </a:cubicBezTo>
                  <a:cubicBezTo>
                    <a:pt x="1541" y="279"/>
                    <a:pt x="1" y="2076"/>
                    <a:pt x="202" y="4051"/>
                  </a:cubicBezTo>
                  <a:cubicBezTo>
                    <a:pt x="246" y="3549"/>
                    <a:pt x="358" y="1998"/>
                    <a:pt x="2110" y="960"/>
                  </a:cubicBezTo>
                  <a:lnTo>
                    <a:pt x="2110" y="960"/>
                  </a:lnTo>
                  <a:cubicBezTo>
                    <a:pt x="1641" y="1406"/>
                    <a:pt x="402" y="2399"/>
                    <a:pt x="503" y="4743"/>
                  </a:cubicBezTo>
                  <a:cubicBezTo>
                    <a:pt x="503" y="4464"/>
                    <a:pt x="503" y="2332"/>
                    <a:pt x="2166" y="1707"/>
                  </a:cubicBezTo>
                  <a:cubicBezTo>
                    <a:pt x="3081" y="1395"/>
                    <a:pt x="3817" y="1428"/>
                    <a:pt x="4107" y="1004"/>
                  </a:cubicBezTo>
                  <a:cubicBezTo>
                    <a:pt x="4350" y="625"/>
                    <a:pt x="3815" y="1"/>
                    <a:pt x="297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7723985" y="4748749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7481921" y="4876595"/>
              <a:ext cx="303166" cy="141559"/>
            </a:xfrm>
            <a:custGeom>
              <a:avLst/>
              <a:gdLst/>
              <a:ahLst/>
              <a:cxnLst/>
              <a:rect l="l" t="t" r="r" b="b"/>
              <a:pathLst>
                <a:path w="3493" h="1631" extrusionOk="0">
                  <a:moveTo>
                    <a:pt x="1428" y="1"/>
                  </a:moveTo>
                  <a:cubicBezTo>
                    <a:pt x="179" y="12"/>
                    <a:pt x="0" y="949"/>
                    <a:pt x="22" y="1630"/>
                  </a:cubicBezTo>
                  <a:cubicBezTo>
                    <a:pt x="563" y="1520"/>
                    <a:pt x="1413" y="1075"/>
                    <a:pt x="2238" y="1075"/>
                  </a:cubicBezTo>
                  <a:cubicBezTo>
                    <a:pt x="2587" y="1075"/>
                    <a:pt x="2932" y="1154"/>
                    <a:pt x="3247" y="1373"/>
                  </a:cubicBezTo>
                  <a:cubicBezTo>
                    <a:pt x="2952" y="1070"/>
                    <a:pt x="2170" y="665"/>
                    <a:pt x="1518" y="665"/>
                  </a:cubicBezTo>
                  <a:cubicBezTo>
                    <a:pt x="1234" y="665"/>
                    <a:pt x="975" y="742"/>
                    <a:pt x="792" y="938"/>
                  </a:cubicBezTo>
                  <a:cubicBezTo>
                    <a:pt x="872" y="719"/>
                    <a:pt x="1150" y="433"/>
                    <a:pt x="1671" y="433"/>
                  </a:cubicBezTo>
                  <a:cubicBezTo>
                    <a:pt x="2103" y="433"/>
                    <a:pt x="2703" y="631"/>
                    <a:pt x="3493" y="1228"/>
                  </a:cubicBezTo>
                  <a:cubicBezTo>
                    <a:pt x="3493" y="1228"/>
                    <a:pt x="2689" y="1"/>
                    <a:pt x="142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7366660" y="4776870"/>
              <a:ext cx="315751" cy="135223"/>
            </a:xfrm>
            <a:custGeom>
              <a:avLst/>
              <a:gdLst/>
              <a:ahLst/>
              <a:cxnLst/>
              <a:rect l="l" t="t" r="r" b="b"/>
              <a:pathLst>
                <a:path w="3638" h="1558" extrusionOk="0">
                  <a:moveTo>
                    <a:pt x="1534" y="0"/>
                  </a:moveTo>
                  <a:cubicBezTo>
                    <a:pt x="1521" y="0"/>
                    <a:pt x="1508" y="0"/>
                    <a:pt x="1495" y="0"/>
                  </a:cubicBezTo>
                  <a:cubicBezTo>
                    <a:pt x="391" y="12"/>
                    <a:pt x="0" y="1150"/>
                    <a:pt x="234" y="1407"/>
                  </a:cubicBezTo>
                  <a:cubicBezTo>
                    <a:pt x="328" y="1505"/>
                    <a:pt x="424" y="1557"/>
                    <a:pt x="549" y="1557"/>
                  </a:cubicBezTo>
                  <a:cubicBezTo>
                    <a:pt x="751" y="1557"/>
                    <a:pt x="1031" y="1420"/>
                    <a:pt x="1507" y="1116"/>
                  </a:cubicBezTo>
                  <a:cubicBezTo>
                    <a:pt x="1752" y="960"/>
                    <a:pt x="2058" y="906"/>
                    <a:pt x="2360" y="906"/>
                  </a:cubicBezTo>
                  <a:cubicBezTo>
                    <a:pt x="3006" y="906"/>
                    <a:pt x="3638" y="1150"/>
                    <a:pt x="3638" y="1150"/>
                  </a:cubicBezTo>
                  <a:cubicBezTo>
                    <a:pt x="3248" y="773"/>
                    <a:pt x="2636" y="656"/>
                    <a:pt x="2083" y="656"/>
                  </a:cubicBezTo>
                  <a:cubicBezTo>
                    <a:pt x="1669" y="656"/>
                    <a:pt x="1289" y="721"/>
                    <a:pt x="1060" y="793"/>
                  </a:cubicBezTo>
                  <a:cubicBezTo>
                    <a:pt x="1270" y="441"/>
                    <a:pt x="1608" y="324"/>
                    <a:pt x="1971" y="324"/>
                  </a:cubicBezTo>
                  <a:cubicBezTo>
                    <a:pt x="2381" y="324"/>
                    <a:pt x="2822" y="473"/>
                    <a:pt x="3147" y="603"/>
                  </a:cubicBezTo>
                  <a:cubicBezTo>
                    <a:pt x="3026" y="427"/>
                    <a:pt x="2524" y="0"/>
                    <a:pt x="15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>
              <a:off x="7585551" y="4780776"/>
              <a:ext cx="7811" cy="3906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34"/>
                    <a:pt x="89" y="45"/>
                    <a:pt x="89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4"/>
            <p:cNvSpPr/>
            <p:nvPr/>
          </p:nvSpPr>
          <p:spPr>
            <a:xfrm>
              <a:off x="7259385" y="4727832"/>
              <a:ext cx="326253" cy="196672"/>
            </a:xfrm>
            <a:custGeom>
              <a:avLst/>
              <a:gdLst/>
              <a:ahLst/>
              <a:cxnLst/>
              <a:rect l="l" t="t" r="r" b="b"/>
              <a:pathLst>
                <a:path w="3759" h="2266" extrusionOk="0">
                  <a:moveTo>
                    <a:pt x="2294" y="0"/>
                  </a:moveTo>
                  <a:cubicBezTo>
                    <a:pt x="898" y="0"/>
                    <a:pt x="1" y="983"/>
                    <a:pt x="20" y="1614"/>
                  </a:cubicBezTo>
                  <a:cubicBezTo>
                    <a:pt x="27" y="2086"/>
                    <a:pt x="281" y="2265"/>
                    <a:pt x="516" y="2265"/>
                  </a:cubicBezTo>
                  <a:cubicBezTo>
                    <a:pt x="648" y="2265"/>
                    <a:pt x="773" y="2209"/>
                    <a:pt x="845" y="2117"/>
                  </a:cubicBezTo>
                  <a:cubicBezTo>
                    <a:pt x="1046" y="1849"/>
                    <a:pt x="1136" y="1202"/>
                    <a:pt x="1537" y="878"/>
                  </a:cubicBezTo>
                  <a:cubicBezTo>
                    <a:pt x="1956" y="523"/>
                    <a:pt x="2408" y="417"/>
                    <a:pt x="2800" y="417"/>
                  </a:cubicBezTo>
                  <a:cubicBezTo>
                    <a:pt x="3234" y="417"/>
                    <a:pt x="3594" y="546"/>
                    <a:pt x="3758" y="610"/>
                  </a:cubicBezTo>
                  <a:cubicBezTo>
                    <a:pt x="3302" y="405"/>
                    <a:pt x="2897" y="323"/>
                    <a:pt x="2539" y="323"/>
                  </a:cubicBezTo>
                  <a:cubicBezTo>
                    <a:pt x="1750" y="323"/>
                    <a:pt x="1185" y="719"/>
                    <a:pt x="778" y="1056"/>
                  </a:cubicBezTo>
                  <a:cubicBezTo>
                    <a:pt x="1045" y="218"/>
                    <a:pt x="2121" y="103"/>
                    <a:pt x="2846" y="103"/>
                  </a:cubicBezTo>
                  <a:cubicBezTo>
                    <a:pt x="2941" y="103"/>
                    <a:pt x="3030" y="105"/>
                    <a:pt x="3111" y="108"/>
                  </a:cubicBezTo>
                  <a:cubicBezTo>
                    <a:pt x="2824" y="33"/>
                    <a:pt x="2551" y="0"/>
                    <a:pt x="229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7483830" y="4715855"/>
              <a:ext cx="6857" cy="87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0" y="0"/>
                  </a:moveTo>
                  <a:lnTo>
                    <a:pt x="78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7113747" y="4683742"/>
              <a:ext cx="370170" cy="265759"/>
            </a:xfrm>
            <a:custGeom>
              <a:avLst/>
              <a:gdLst/>
              <a:ahLst/>
              <a:cxnLst/>
              <a:rect l="l" t="t" r="r" b="b"/>
              <a:pathLst>
                <a:path w="4265" h="3062" extrusionOk="0">
                  <a:moveTo>
                    <a:pt x="3176" y="0"/>
                  </a:moveTo>
                  <a:cubicBezTo>
                    <a:pt x="1780" y="0"/>
                    <a:pt x="502" y="943"/>
                    <a:pt x="247" y="1687"/>
                  </a:cubicBezTo>
                  <a:cubicBezTo>
                    <a:pt x="1" y="2435"/>
                    <a:pt x="406" y="3061"/>
                    <a:pt x="765" y="3061"/>
                  </a:cubicBezTo>
                  <a:cubicBezTo>
                    <a:pt x="813" y="3061"/>
                    <a:pt x="860" y="3050"/>
                    <a:pt x="905" y="3026"/>
                  </a:cubicBezTo>
                  <a:cubicBezTo>
                    <a:pt x="1285" y="2825"/>
                    <a:pt x="1329" y="2212"/>
                    <a:pt x="1664" y="1497"/>
                  </a:cubicBezTo>
                  <a:cubicBezTo>
                    <a:pt x="2164" y="508"/>
                    <a:pt x="3276" y="352"/>
                    <a:pt x="3902" y="352"/>
                  </a:cubicBezTo>
                  <a:cubicBezTo>
                    <a:pt x="4059" y="352"/>
                    <a:pt x="4186" y="361"/>
                    <a:pt x="4264" y="370"/>
                  </a:cubicBezTo>
                  <a:cubicBezTo>
                    <a:pt x="4036" y="340"/>
                    <a:pt x="3822" y="326"/>
                    <a:pt x="3622" y="326"/>
                  </a:cubicBezTo>
                  <a:cubicBezTo>
                    <a:pt x="2155" y="326"/>
                    <a:pt x="1404" y="1070"/>
                    <a:pt x="1050" y="1375"/>
                  </a:cubicBezTo>
                  <a:cubicBezTo>
                    <a:pt x="1633" y="538"/>
                    <a:pt x="2586" y="54"/>
                    <a:pt x="3597" y="54"/>
                  </a:cubicBezTo>
                  <a:cubicBezTo>
                    <a:pt x="3652" y="54"/>
                    <a:pt x="3707" y="55"/>
                    <a:pt x="3762" y="58"/>
                  </a:cubicBezTo>
                  <a:cubicBezTo>
                    <a:pt x="3566" y="18"/>
                    <a:pt x="3370" y="0"/>
                    <a:pt x="317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7112879" y="4488198"/>
              <a:ext cx="303253" cy="140604"/>
            </a:xfrm>
            <a:custGeom>
              <a:avLst/>
              <a:gdLst/>
              <a:ahLst/>
              <a:cxnLst/>
              <a:rect l="l" t="t" r="r" b="b"/>
              <a:pathLst>
                <a:path w="3494" h="1620" extrusionOk="0">
                  <a:moveTo>
                    <a:pt x="1446" y="1"/>
                  </a:moveTo>
                  <a:cubicBezTo>
                    <a:pt x="1440" y="1"/>
                    <a:pt x="1434" y="1"/>
                    <a:pt x="1429" y="1"/>
                  </a:cubicBezTo>
                  <a:cubicBezTo>
                    <a:pt x="179" y="1"/>
                    <a:pt x="0" y="938"/>
                    <a:pt x="23" y="1619"/>
                  </a:cubicBezTo>
                  <a:cubicBezTo>
                    <a:pt x="563" y="1517"/>
                    <a:pt x="1411" y="1069"/>
                    <a:pt x="2235" y="1069"/>
                  </a:cubicBezTo>
                  <a:cubicBezTo>
                    <a:pt x="2585" y="1069"/>
                    <a:pt x="2931" y="1150"/>
                    <a:pt x="3248" y="1374"/>
                  </a:cubicBezTo>
                  <a:cubicBezTo>
                    <a:pt x="2952" y="1062"/>
                    <a:pt x="2163" y="654"/>
                    <a:pt x="1512" y="654"/>
                  </a:cubicBezTo>
                  <a:cubicBezTo>
                    <a:pt x="1229" y="654"/>
                    <a:pt x="972" y="731"/>
                    <a:pt x="793" y="927"/>
                  </a:cubicBezTo>
                  <a:cubicBezTo>
                    <a:pt x="866" y="708"/>
                    <a:pt x="1145" y="422"/>
                    <a:pt x="1667" y="422"/>
                  </a:cubicBezTo>
                  <a:cubicBezTo>
                    <a:pt x="2101" y="422"/>
                    <a:pt x="2703" y="619"/>
                    <a:pt x="3493" y="1217"/>
                  </a:cubicBezTo>
                  <a:cubicBezTo>
                    <a:pt x="3493" y="1217"/>
                    <a:pt x="2697" y="1"/>
                    <a:pt x="14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7051690" y="4392119"/>
              <a:ext cx="346042" cy="164993"/>
            </a:xfrm>
            <a:custGeom>
              <a:avLst/>
              <a:gdLst/>
              <a:ahLst/>
              <a:cxnLst/>
              <a:rect l="l" t="t" r="r" b="b"/>
              <a:pathLst>
                <a:path w="3987" h="1901" extrusionOk="0">
                  <a:moveTo>
                    <a:pt x="1604" y="0"/>
                  </a:moveTo>
                  <a:cubicBezTo>
                    <a:pt x="1044" y="0"/>
                    <a:pt x="584" y="200"/>
                    <a:pt x="393" y="472"/>
                  </a:cubicBezTo>
                  <a:cubicBezTo>
                    <a:pt x="0" y="1026"/>
                    <a:pt x="352" y="1389"/>
                    <a:pt x="655" y="1389"/>
                  </a:cubicBezTo>
                  <a:cubicBezTo>
                    <a:pt x="687" y="1389"/>
                    <a:pt x="719" y="1384"/>
                    <a:pt x="750" y="1376"/>
                  </a:cubicBezTo>
                  <a:cubicBezTo>
                    <a:pt x="1074" y="1275"/>
                    <a:pt x="1531" y="818"/>
                    <a:pt x="2044" y="795"/>
                  </a:cubicBezTo>
                  <a:cubicBezTo>
                    <a:pt x="2092" y="792"/>
                    <a:pt x="2139" y="791"/>
                    <a:pt x="2185" y="791"/>
                  </a:cubicBezTo>
                  <a:cubicBezTo>
                    <a:pt x="3245" y="791"/>
                    <a:pt x="3826" y="1622"/>
                    <a:pt x="3986" y="1900"/>
                  </a:cubicBezTo>
                  <a:cubicBezTo>
                    <a:pt x="3303" y="680"/>
                    <a:pt x="2364" y="485"/>
                    <a:pt x="1631" y="485"/>
                  </a:cubicBezTo>
                  <a:cubicBezTo>
                    <a:pt x="1526" y="485"/>
                    <a:pt x="1425" y="489"/>
                    <a:pt x="1330" y="494"/>
                  </a:cubicBezTo>
                  <a:cubicBezTo>
                    <a:pt x="1537" y="342"/>
                    <a:pt x="1762" y="281"/>
                    <a:pt x="1993" y="281"/>
                  </a:cubicBezTo>
                  <a:cubicBezTo>
                    <a:pt x="2660" y="281"/>
                    <a:pt x="3368" y="793"/>
                    <a:pt x="3774" y="1108"/>
                  </a:cubicBezTo>
                  <a:cubicBezTo>
                    <a:pt x="3107" y="294"/>
                    <a:pt x="2282" y="0"/>
                    <a:pt x="160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7397645" y="4557025"/>
              <a:ext cx="4600" cy="7811"/>
            </a:xfrm>
            <a:custGeom>
              <a:avLst/>
              <a:gdLst/>
              <a:ahLst/>
              <a:cxnLst/>
              <a:rect l="l" t="t" r="r" b="b"/>
              <a:pathLst>
                <a:path w="53" h="90" extrusionOk="0">
                  <a:moveTo>
                    <a:pt x="0" y="0"/>
                  </a:moveTo>
                  <a:cubicBezTo>
                    <a:pt x="9" y="15"/>
                    <a:pt x="17" y="28"/>
                    <a:pt x="24" y="40"/>
                  </a:cubicBezTo>
                  <a:lnTo>
                    <a:pt x="24" y="40"/>
                  </a:lnTo>
                  <a:cubicBezTo>
                    <a:pt x="18" y="27"/>
                    <a:pt x="10" y="15"/>
                    <a:pt x="0" y="0"/>
                  </a:cubicBezTo>
                  <a:close/>
                  <a:moveTo>
                    <a:pt x="24" y="40"/>
                  </a:moveTo>
                  <a:lnTo>
                    <a:pt x="24" y="40"/>
                  </a:lnTo>
                  <a:cubicBezTo>
                    <a:pt x="32" y="55"/>
                    <a:pt x="38" y="71"/>
                    <a:pt x="45" y="90"/>
                  </a:cubicBezTo>
                  <a:cubicBezTo>
                    <a:pt x="53" y="90"/>
                    <a:pt x="43" y="71"/>
                    <a:pt x="24" y="4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6959864" y="4511459"/>
              <a:ext cx="159872" cy="228351"/>
            </a:xfrm>
            <a:custGeom>
              <a:avLst/>
              <a:gdLst/>
              <a:ahLst/>
              <a:cxnLst/>
              <a:rect l="l" t="t" r="r" b="b"/>
              <a:pathLst>
                <a:path w="1842" h="2631" extrusionOk="0">
                  <a:moveTo>
                    <a:pt x="1484" y="1"/>
                  </a:moveTo>
                  <a:lnTo>
                    <a:pt x="1484" y="1"/>
                  </a:lnTo>
                  <a:cubicBezTo>
                    <a:pt x="692" y="57"/>
                    <a:pt x="223" y="748"/>
                    <a:pt x="22" y="1329"/>
                  </a:cubicBezTo>
                  <a:cubicBezTo>
                    <a:pt x="67" y="1463"/>
                    <a:pt x="89" y="1608"/>
                    <a:pt x="89" y="1753"/>
                  </a:cubicBezTo>
                  <a:cubicBezTo>
                    <a:pt x="89" y="1931"/>
                    <a:pt x="56" y="2110"/>
                    <a:pt x="0" y="2288"/>
                  </a:cubicBezTo>
                  <a:cubicBezTo>
                    <a:pt x="99" y="2502"/>
                    <a:pt x="281" y="2631"/>
                    <a:pt x="429" y="2631"/>
                  </a:cubicBezTo>
                  <a:cubicBezTo>
                    <a:pt x="482" y="2631"/>
                    <a:pt x="531" y="2614"/>
                    <a:pt x="569" y="2579"/>
                  </a:cubicBezTo>
                  <a:cubicBezTo>
                    <a:pt x="770" y="2389"/>
                    <a:pt x="937" y="2177"/>
                    <a:pt x="1027" y="1663"/>
                  </a:cubicBezTo>
                  <a:cubicBezTo>
                    <a:pt x="1083" y="1184"/>
                    <a:pt x="1395" y="771"/>
                    <a:pt x="1841" y="581"/>
                  </a:cubicBezTo>
                  <a:lnTo>
                    <a:pt x="1841" y="581"/>
                  </a:lnTo>
                  <a:cubicBezTo>
                    <a:pt x="1094" y="760"/>
                    <a:pt x="547" y="1228"/>
                    <a:pt x="357" y="1518"/>
                  </a:cubicBezTo>
                  <a:cubicBezTo>
                    <a:pt x="748" y="492"/>
                    <a:pt x="1228" y="68"/>
                    <a:pt x="148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7380200" y="4365213"/>
              <a:ext cx="240242" cy="284853"/>
            </a:xfrm>
            <a:custGeom>
              <a:avLst/>
              <a:gdLst/>
              <a:ahLst/>
              <a:cxnLst/>
              <a:rect l="l" t="t" r="r" b="b"/>
              <a:pathLst>
                <a:path w="2768" h="3282" extrusionOk="0">
                  <a:moveTo>
                    <a:pt x="257" y="1"/>
                  </a:moveTo>
                  <a:lnTo>
                    <a:pt x="265" y="34"/>
                  </a:lnTo>
                  <a:lnTo>
                    <a:pt x="265" y="34"/>
                  </a:lnTo>
                  <a:cubicBezTo>
                    <a:pt x="259" y="22"/>
                    <a:pt x="253" y="11"/>
                    <a:pt x="246" y="1"/>
                  </a:cubicBezTo>
                  <a:lnTo>
                    <a:pt x="246" y="1"/>
                  </a:lnTo>
                  <a:lnTo>
                    <a:pt x="268" y="45"/>
                  </a:lnTo>
                  <a:lnTo>
                    <a:pt x="265" y="34"/>
                  </a:lnTo>
                  <a:lnTo>
                    <a:pt x="265" y="34"/>
                  </a:lnTo>
                  <a:cubicBezTo>
                    <a:pt x="297" y="96"/>
                    <a:pt x="316" y="171"/>
                    <a:pt x="335" y="246"/>
                  </a:cubicBezTo>
                  <a:cubicBezTo>
                    <a:pt x="447" y="369"/>
                    <a:pt x="502" y="436"/>
                    <a:pt x="502" y="436"/>
                  </a:cubicBezTo>
                  <a:cubicBezTo>
                    <a:pt x="502" y="436"/>
                    <a:pt x="435" y="369"/>
                    <a:pt x="324" y="257"/>
                  </a:cubicBezTo>
                  <a:lnTo>
                    <a:pt x="179" y="135"/>
                  </a:lnTo>
                  <a:lnTo>
                    <a:pt x="179" y="135"/>
                  </a:lnTo>
                  <a:cubicBezTo>
                    <a:pt x="0" y="1485"/>
                    <a:pt x="536" y="2612"/>
                    <a:pt x="793" y="3070"/>
                  </a:cubicBezTo>
                  <a:cubicBezTo>
                    <a:pt x="904" y="3114"/>
                    <a:pt x="1005" y="3148"/>
                    <a:pt x="1116" y="3192"/>
                  </a:cubicBezTo>
                  <a:lnTo>
                    <a:pt x="1351" y="3282"/>
                  </a:lnTo>
                  <a:cubicBezTo>
                    <a:pt x="1083" y="2746"/>
                    <a:pt x="826" y="1764"/>
                    <a:pt x="1016" y="1050"/>
                  </a:cubicBezTo>
                  <a:lnTo>
                    <a:pt x="1016" y="1050"/>
                  </a:lnTo>
                  <a:cubicBezTo>
                    <a:pt x="1685" y="1172"/>
                    <a:pt x="2288" y="1507"/>
                    <a:pt x="2757" y="1998"/>
                  </a:cubicBezTo>
                  <a:cubicBezTo>
                    <a:pt x="2757" y="1797"/>
                    <a:pt x="2757" y="1585"/>
                    <a:pt x="2768" y="1384"/>
                  </a:cubicBezTo>
                  <a:cubicBezTo>
                    <a:pt x="2489" y="1061"/>
                    <a:pt x="2154" y="782"/>
                    <a:pt x="1786" y="570"/>
                  </a:cubicBezTo>
                  <a:lnTo>
                    <a:pt x="1786" y="570"/>
                  </a:lnTo>
                  <a:cubicBezTo>
                    <a:pt x="1797" y="648"/>
                    <a:pt x="1830" y="726"/>
                    <a:pt x="1864" y="793"/>
                  </a:cubicBezTo>
                  <a:cubicBezTo>
                    <a:pt x="1840" y="815"/>
                    <a:pt x="1816" y="824"/>
                    <a:pt x="1792" y="824"/>
                  </a:cubicBezTo>
                  <a:cubicBezTo>
                    <a:pt x="1669" y="824"/>
                    <a:pt x="1551" y="581"/>
                    <a:pt x="1551" y="581"/>
                  </a:cubicBezTo>
                  <a:cubicBezTo>
                    <a:pt x="1496" y="514"/>
                    <a:pt x="1451" y="436"/>
                    <a:pt x="1418" y="358"/>
                  </a:cubicBezTo>
                  <a:cubicBezTo>
                    <a:pt x="1049" y="179"/>
                    <a:pt x="659" y="56"/>
                    <a:pt x="2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7618445" y="4485334"/>
              <a:ext cx="34977" cy="97902"/>
            </a:xfrm>
            <a:custGeom>
              <a:avLst/>
              <a:gdLst/>
              <a:ahLst/>
              <a:cxnLst/>
              <a:rect l="l" t="t" r="r" b="b"/>
              <a:pathLst>
                <a:path w="403" h="1128" extrusionOk="0">
                  <a:moveTo>
                    <a:pt x="12" y="0"/>
                  </a:moveTo>
                  <a:cubicBezTo>
                    <a:pt x="0" y="201"/>
                    <a:pt x="0" y="402"/>
                    <a:pt x="0" y="614"/>
                  </a:cubicBezTo>
                  <a:cubicBezTo>
                    <a:pt x="146" y="770"/>
                    <a:pt x="268" y="938"/>
                    <a:pt x="380" y="1128"/>
                  </a:cubicBezTo>
                  <a:cubicBezTo>
                    <a:pt x="402" y="882"/>
                    <a:pt x="380" y="648"/>
                    <a:pt x="313" y="413"/>
                  </a:cubicBezTo>
                  <a:cubicBezTo>
                    <a:pt x="235" y="257"/>
                    <a:pt x="134" y="123"/>
                    <a:pt x="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4"/>
            <p:cNvSpPr/>
            <p:nvPr/>
          </p:nvSpPr>
          <p:spPr>
            <a:xfrm>
              <a:off x="7447985" y="4631580"/>
              <a:ext cx="63011" cy="43657"/>
            </a:xfrm>
            <a:custGeom>
              <a:avLst/>
              <a:gdLst/>
              <a:ahLst/>
              <a:cxnLst/>
              <a:rect l="l" t="t" r="r" b="b"/>
              <a:pathLst>
                <a:path w="726" h="503" extrusionOk="0">
                  <a:moveTo>
                    <a:pt x="0" y="1"/>
                  </a:moveTo>
                  <a:cubicBezTo>
                    <a:pt x="90" y="146"/>
                    <a:pt x="145" y="224"/>
                    <a:pt x="145" y="224"/>
                  </a:cubicBezTo>
                  <a:cubicBezTo>
                    <a:pt x="145" y="224"/>
                    <a:pt x="458" y="358"/>
                    <a:pt x="726" y="503"/>
                  </a:cubicBezTo>
                  <a:cubicBezTo>
                    <a:pt x="659" y="413"/>
                    <a:pt x="603" y="324"/>
                    <a:pt x="558" y="224"/>
                  </a:cubicBezTo>
                  <a:lnTo>
                    <a:pt x="324" y="123"/>
                  </a:lnTo>
                  <a:cubicBezTo>
                    <a:pt x="224" y="79"/>
                    <a:pt x="112" y="45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7524536" y="4544440"/>
              <a:ext cx="135657" cy="218977"/>
            </a:xfrm>
            <a:custGeom>
              <a:avLst/>
              <a:gdLst/>
              <a:ahLst/>
              <a:cxnLst/>
              <a:rect l="l" t="t" r="r" b="b"/>
              <a:pathLst>
                <a:path w="1563" h="2523" extrusionOk="0">
                  <a:moveTo>
                    <a:pt x="34" y="0"/>
                  </a:moveTo>
                  <a:cubicBezTo>
                    <a:pt x="0" y="569"/>
                    <a:pt x="145" y="1138"/>
                    <a:pt x="446" y="1618"/>
                  </a:cubicBezTo>
                  <a:cubicBezTo>
                    <a:pt x="737" y="1808"/>
                    <a:pt x="1016" y="2009"/>
                    <a:pt x="1283" y="2243"/>
                  </a:cubicBezTo>
                  <a:cubicBezTo>
                    <a:pt x="1384" y="2332"/>
                    <a:pt x="1473" y="2422"/>
                    <a:pt x="1562" y="2522"/>
                  </a:cubicBezTo>
                  <a:cubicBezTo>
                    <a:pt x="1507" y="2355"/>
                    <a:pt x="1440" y="2176"/>
                    <a:pt x="1395" y="1998"/>
                  </a:cubicBezTo>
                  <a:cubicBezTo>
                    <a:pt x="1361" y="1886"/>
                    <a:pt x="1328" y="1763"/>
                    <a:pt x="1306" y="1652"/>
                  </a:cubicBezTo>
                  <a:lnTo>
                    <a:pt x="1261" y="1473"/>
                  </a:lnTo>
                  <a:lnTo>
                    <a:pt x="1250" y="1429"/>
                  </a:lnTo>
                  <a:lnTo>
                    <a:pt x="1250" y="1384"/>
                  </a:lnTo>
                  <a:lnTo>
                    <a:pt x="1228" y="1295"/>
                  </a:lnTo>
                  <a:cubicBezTo>
                    <a:pt x="1205" y="1183"/>
                    <a:pt x="1183" y="1071"/>
                    <a:pt x="1172" y="949"/>
                  </a:cubicBezTo>
                  <a:cubicBezTo>
                    <a:pt x="1161" y="893"/>
                    <a:pt x="1161" y="837"/>
                    <a:pt x="1149" y="781"/>
                  </a:cubicBezTo>
                  <a:cubicBezTo>
                    <a:pt x="848" y="424"/>
                    <a:pt x="469" y="156"/>
                    <a:pt x="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7623306" y="4611270"/>
              <a:ext cx="63011" cy="179227"/>
            </a:xfrm>
            <a:custGeom>
              <a:avLst/>
              <a:gdLst/>
              <a:ahLst/>
              <a:cxnLst/>
              <a:rect l="l" t="t" r="r" b="b"/>
              <a:pathLst>
                <a:path w="726" h="2065" extrusionOk="0">
                  <a:moveTo>
                    <a:pt x="0" y="0"/>
                  </a:moveTo>
                  <a:cubicBezTo>
                    <a:pt x="0" y="67"/>
                    <a:pt x="23" y="123"/>
                    <a:pt x="23" y="179"/>
                  </a:cubicBezTo>
                  <a:cubicBezTo>
                    <a:pt x="45" y="301"/>
                    <a:pt x="67" y="413"/>
                    <a:pt x="90" y="525"/>
                  </a:cubicBezTo>
                  <a:lnTo>
                    <a:pt x="101" y="614"/>
                  </a:lnTo>
                  <a:lnTo>
                    <a:pt x="112" y="659"/>
                  </a:lnTo>
                  <a:lnTo>
                    <a:pt x="123" y="703"/>
                  </a:lnTo>
                  <a:lnTo>
                    <a:pt x="157" y="882"/>
                  </a:lnTo>
                  <a:cubicBezTo>
                    <a:pt x="190" y="993"/>
                    <a:pt x="212" y="1105"/>
                    <a:pt x="246" y="1217"/>
                  </a:cubicBezTo>
                  <a:cubicBezTo>
                    <a:pt x="302" y="1395"/>
                    <a:pt x="357" y="1574"/>
                    <a:pt x="424" y="1752"/>
                  </a:cubicBezTo>
                  <a:cubicBezTo>
                    <a:pt x="525" y="1853"/>
                    <a:pt x="625" y="1964"/>
                    <a:pt x="726" y="2065"/>
                  </a:cubicBezTo>
                  <a:cubicBezTo>
                    <a:pt x="714" y="1975"/>
                    <a:pt x="703" y="1886"/>
                    <a:pt x="681" y="1808"/>
                  </a:cubicBezTo>
                  <a:cubicBezTo>
                    <a:pt x="558" y="938"/>
                    <a:pt x="313" y="38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4"/>
            <p:cNvSpPr/>
            <p:nvPr/>
          </p:nvSpPr>
          <p:spPr>
            <a:xfrm>
              <a:off x="7562291" y="4684870"/>
              <a:ext cx="111442" cy="112396"/>
            </a:xfrm>
            <a:custGeom>
              <a:avLst/>
              <a:gdLst/>
              <a:ahLst/>
              <a:cxnLst/>
              <a:rect l="l" t="t" r="r" b="b"/>
              <a:pathLst>
                <a:path w="1284" h="1295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157"/>
                    <a:pt x="201" y="290"/>
                    <a:pt x="324" y="424"/>
                  </a:cubicBezTo>
                  <a:lnTo>
                    <a:pt x="1284" y="1295"/>
                  </a:lnTo>
                  <a:cubicBezTo>
                    <a:pt x="1217" y="1161"/>
                    <a:pt x="1172" y="1038"/>
                    <a:pt x="1116" y="904"/>
                  </a:cubicBezTo>
                  <a:cubicBezTo>
                    <a:pt x="1038" y="804"/>
                    <a:pt x="938" y="714"/>
                    <a:pt x="837" y="625"/>
                  </a:cubicBezTo>
                  <a:cubicBezTo>
                    <a:pt x="581" y="391"/>
                    <a:pt x="302" y="19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4"/>
            <p:cNvSpPr/>
            <p:nvPr/>
          </p:nvSpPr>
          <p:spPr>
            <a:xfrm>
              <a:off x="7660106" y="4763331"/>
              <a:ext cx="26211" cy="41747"/>
            </a:xfrm>
            <a:custGeom>
              <a:avLst/>
              <a:gdLst/>
              <a:ahLst/>
              <a:cxnLst/>
              <a:rect l="l" t="t" r="r" b="b"/>
              <a:pathLst>
                <a:path w="302" h="481" extrusionOk="0">
                  <a:moveTo>
                    <a:pt x="0" y="0"/>
                  </a:moveTo>
                  <a:lnTo>
                    <a:pt x="0" y="0"/>
                  </a:lnTo>
                  <a:cubicBezTo>
                    <a:pt x="45" y="134"/>
                    <a:pt x="101" y="257"/>
                    <a:pt x="157" y="391"/>
                  </a:cubicBezTo>
                  <a:lnTo>
                    <a:pt x="257" y="480"/>
                  </a:lnTo>
                  <a:cubicBezTo>
                    <a:pt x="290" y="435"/>
                    <a:pt x="302" y="368"/>
                    <a:pt x="302" y="313"/>
                  </a:cubicBezTo>
                  <a:cubicBezTo>
                    <a:pt x="201" y="212"/>
                    <a:pt x="101" y="101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4"/>
            <p:cNvSpPr/>
            <p:nvPr/>
          </p:nvSpPr>
          <p:spPr>
            <a:xfrm>
              <a:off x="6932698" y="5030652"/>
              <a:ext cx="27253" cy="91132"/>
            </a:xfrm>
            <a:custGeom>
              <a:avLst/>
              <a:gdLst/>
              <a:ahLst/>
              <a:cxnLst/>
              <a:rect l="l" t="t" r="r" b="b"/>
              <a:pathLst>
                <a:path w="314" h="1050" extrusionOk="0">
                  <a:moveTo>
                    <a:pt x="291" y="0"/>
                  </a:moveTo>
                  <a:cubicBezTo>
                    <a:pt x="101" y="313"/>
                    <a:pt x="1" y="681"/>
                    <a:pt x="12" y="1049"/>
                  </a:cubicBezTo>
                  <a:lnTo>
                    <a:pt x="268" y="1049"/>
                  </a:lnTo>
                  <a:cubicBezTo>
                    <a:pt x="213" y="726"/>
                    <a:pt x="224" y="391"/>
                    <a:pt x="313" y="67"/>
                  </a:cubicBezTo>
                  <a:cubicBezTo>
                    <a:pt x="313" y="45"/>
                    <a:pt x="302" y="23"/>
                    <a:pt x="29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6957868" y="5022840"/>
              <a:ext cx="4947" cy="13713"/>
            </a:xfrm>
            <a:custGeom>
              <a:avLst/>
              <a:gdLst/>
              <a:ahLst/>
              <a:cxnLst/>
              <a:rect l="l" t="t" r="r" b="b"/>
              <a:pathLst>
                <a:path w="57" h="158" extrusionOk="0">
                  <a:moveTo>
                    <a:pt x="57" y="1"/>
                  </a:moveTo>
                  <a:lnTo>
                    <a:pt x="57" y="1"/>
                  </a:lnTo>
                  <a:cubicBezTo>
                    <a:pt x="45" y="23"/>
                    <a:pt x="23" y="57"/>
                    <a:pt x="1" y="79"/>
                  </a:cubicBezTo>
                  <a:cubicBezTo>
                    <a:pt x="1" y="113"/>
                    <a:pt x="12" y="135"/>
                    <a:pt x="23" y="157"/>
                  </a:cubicBezTo>
                  <a:cubicBezTo>
                    <a:pt x="34" y="101"/>
                    <a:pt x="45" y="57"/>
                    <a:pt x="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4"/>
            <p:cNvSpPr/>
            <p:nvPr/>
          </p:nvSpPr>
          <p:spPr>
            <a:xfrm>
              <a:off x="6836792" y="4874685"/>
              <a:ext cx="133747" cy="247098"/>
            </a:xfrm>
            <a:custGeom>
              <a:avLst/>
              <a:gdLst/>
              <a:ahLst/>
              <a:cxnLst/>
              <a:rect l="l" t="t" r="r" b="b"/>
              <a:pathLst>
                <a:path w="1541" h="2847" extrusionOk="0">
                  <a:moveTo>
                    <a:pt x="1541" y="1"/>
                  </a:moveTo>
                  <a:cubicBezTo>
                    <a:pt x="1295" y="101"/>
                    <a:pt x="1" y="748"/>
                    <a:pt x="458" y="2846"/>
                  </a:cubicBezTo>
                  <a:lnTo>
                    <a:pt x="592" y="2846"/>
                  </a:lnTo>
                  <a:cubicBezTo>
                    <a:pt x="1016" y="2567"/>
                    <a:pt x="1251" y="1742"/>
                    <a:pt x="1251" y="1741"/>
                  </a:cubicBezTo>
                  <a:lnTo>
                    <a:pt x="1251" y="1741"/>
                  </a:lnTo>
                  <a:cubicBezTo>
                    <a:pt x="1061" y="1898"/>
                    <a:pt x="871" y="2054"/>
                    <a:pt x="670" y="2188"/>
                  </a:cubicBezTo>
                  <a:cubicBezTo>
                    <a:pt x="592" y="1373"/>
                    <a:pt x="916" y="570"/>
                    <a:pt x="1530" y="34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4"/>
            <p:cNvSpPr/>
            <p:nvPr/>
          </p:nvSpPr>
          <p:spPr>
            <a:xfrm>
              <a:off x="6969498" y="4873731"/>
              <a:ext cx="3992" cy="3992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45" y="0"/>
                  </a:moveTo>
                  <a:lnTo>
                    <a:pt x="12" y="12"/>
                  </a:lnTo>
                  <a:lnTo>
                    <a:pt x="1" y="45"/>
                  </a:lnTo>
                  <a:cubicBezTo>
                    <a:pt x="23" y="23"/>
                    <a:pt x="45" y="12"/>
                    <a:pt x="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4"/>
            <p:cNvSpPr/>
            <p:nvPr/>
          </p:nvSpPr>
          <p:spPr>
            <a:xfrm>
              <a:off x="6816483" y="4772617"/>
              <a:ext cx="201532" cy="163951"/>
            </a:xfrm>
            <a:custGeom>
              <a:avLst/>
              <a:gdLst/>
              <a:ahLst/>
              <a:cxnLst/>
              <a:rect l="l" t="t" r="r" b="b"/>
              <a:pathLst>
                <a:path w="2322" h="1889" extrusionOk="0">
                  <a:moveTo>
                    <a:pt x="2192" y="0"/>
                  </a:moveTo>
                  <a:cubicBezTo>
                    <a:pt x="1654" y="0"/>
                    <a:pt x="606" y="227"/>
                    <a:pt x="0" y="1868"/>
                  </a:cubicBezTo>
                  <a:cubicBezTo>
                    <a:pt x="50" y="1882"/>
                    <a:pt x="102" y="1889"/>
                    <a:pt x="155" y="1889"/>
                  </a:cubicBezTo>
                  <a:cubicBezTo>
                    <a:pt x="657" y="1889"/>
                    <a:pt x="1295" y="1333"/>
                    <a:pt x="1295" y="1333"/>
                  </a:cubicBezTo>
                  <a:lnTo>
                    <a:pt x="1295" y="1333"/>
                  </a:lnTo>
                  <a:cubicBezTo>
                    <a:pt x="1049" y="1366"/>
                    <a:pt x="804" y="1377"/>
                    <a:pt x="570" y="1389"/>
                  </a:cubicBezTo>
                  <a:cubicBezTo>
                    <a:pt x="916" y="719"/>
                    <a:pt x="1540" y="239"/>
                    <a:pt x="2277" y="83"/>
                  </a:cubicBezTo>
                  <a:lnTo>
                    <a:pt x="2299" y="38"/>
                  </a:lnTo>
                  <a:lnTo>
                    <a:pt x="2322" y="5"/>
                  </a:lnTo>
                  <a:cubicBezTo>
                    <a:pt x="2283" y="2"/>
                    <a:pt x="2239" y="0"/>
                    <a:pt x="219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4"/>
            <p:cNvSpPr/>
            <p:nvPr/>
          </p:nvSpPr>
          <p:spPr>
            <a:xfrm>
              <a:off x="7014022" y="4772965"/>
              <a:ext cx="22392" cy="6857"/>
            </a:xfrm>
            <a:custGeom>
              <a:avLst/>
              <a:gdLst/>
              <a:ahLst/>
              <a:cxnLst/>
              <a:rect l="l" t="t" r="r" b="b"/>
              <a:pathLst>
                <a:path w="258" h="79" extrusionOk="0">
                  <a:moveTo>
                    <a:pt x="46" y="1"/>
                  </a:moveTo>
                  <a:lnTo>
                    <a:pt x="23" y="34"/>
                  </a:lnTo>
                  <a:lnTo>
                    <a:pt x="1" y="79"/>
                  </a:lnTo>
                  <a:cubicBezTo>
                    <a:pt x="79" y="57"/>
                    <a:pt x="168" y="45"/>
                    <a:pt x="258" y="34"/>
                  </a:cubicBezTo>
                  <a:cubicBezTo>
                    <a:pt x="180" y="23"/>
                    <a:pt x="113" y="12"/>
                    <a:pt x="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4"/>
            <p:cNvSpPr/>
            <p:nvPr/>
          </p:nvSpPr>
          <p:spPr>
            <a:xfrm>
              <a:off x="7802445" y="4122455"/>
              <a:ext cx="572570" cy="245796"/>
            </a:xfrm>
            <a:custGeom>
              <a:avLst/>
              <a:gdLst/>
              <a:ahLst/>
              <a:cxnLst/>
              <a:rect l="l" t="t" r="r" b="b"/>
              <a:pathLst>
                <a:path w="6597" h="2832" extrusionOk="0">
                  <a:moveTo>
                    <a:pt x="3620" y="0"/>
                  </a:moveTo>
                  <a:cubicBezTo>
                    <a:pt x="1814" y="0"/>
                    <a:pt x="204" y="1556"/>
                    <a:pt x="1" y="2474"/>
                  </a:cubicBezTo>
                  <a:cubicBezTo>
                    <a:pt x="755" y="1571"/>
                    <a:pt x="2060" y="637"/>
                    <a:pt x="3418" y="637"/>
                  </a:cubicBezTo>
                  <a:cubicBezTo>
                    <a:pt x="3688" y="637"/>
                    <a:pt x="3960" y="674"/>
                    <a:pt x="4230" y="755"/>
                  </a:cubicBezTo>
                  <a:cubicBezTo>
                    <a:pt x="3527" y="822"/>
                    <a:pt x="2612" y="1927"/>
                    <a:pt x="3259" y="2831"/>
                  </a:cubicBezTo>
                  <a:cubicBezTo>
                    <a:pt x="3349" y="2150"/>
                    <a:pt x="3929" y="1436"/>
                    <a:pt x="4710" y="1414"/>
                  </a:cubicBezTo>
                  <a:cubicBezTo>
                    <a:pt x="4719" y="1414"/>
                    <a:pt x="4728" y="1414"/>
                    <a:pt x="4737" y="1414"/>
                  </a:cubicBezTo>
                  <a:cubicBezTo>
                    <a:pt x="5418" y="1414"/>
                    <a:pt x="6030" y="1835"/>
                    <a:pt x="6272" y="2474"/>
                  </a:cubicBezTo>
                  <a:cubicBezTo>
                    <a:pt x="6272" y="2474"/>
                    <a:pt x="6596" y="733"/>
                    <a:pt x="4465" y="119"/>
                  </a:cubicBezTo>
                  <a:cubicBezTo>
                    <a:pt x="4181" y="37"/>
                    <a:pt x="3898" y="0"/>
                    <a:pt x="362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4"/>
            <p:cNvSpPr/>
            <p:nvPr/>
          </p:nvSpPr>
          <p:spPr>
            <a:xfrm>
              <a:off x="7668785" y="5094791"/>
              <a:ext cx="190943" cy="26992"/>
            </a:xfrm>
            <a:custGeom>
              <a:avLst/>
              <a:gdLst/>
              <a:ahLst/>
              <a:cxnLst/>
              <a:rect l="l" t="t" r="r" b="b"/>
              <a:pathLst>
                <a:path w="2200" h="311" extrusionOk="0">
                  <a:moveTo>
                    <a:pt x="1180" y="1"/>
                  </a:moveTo>
                  <a:cubicBezTo>
                    <a:pt x="987" y="1"/>
                    <a:pt x="768" y="22"/>
                    <a:pt x="525" y="76"/>
                  </a:cubicBezTo>
                  <a:cubicBezTo>
                    <a:pt x="336" y="109"/>
                    <a:pt x="157" y="187"/>
                    <a:pt x="1" y="310"/>
                  </a:cubicBezTo>
                  <a:lnTo>
                    <a:pt x="894" y="310"/>
                  </a:lnTo>
                  <a:cubicBezTo>
                    <a:pt x="1089" y="247"/>
                    <a:pt x="1309" y="223"/>
                    <a:pt x="1526" y="223"/>
                  </a:cubicBezTo>
                  <a:cubicBezTo>
                    <a:pt x="1767" y="223"/>
                    <a:pt x="2005" y="253"/>
                    <a:pt x="2199" y="288"/>
                  </a:cubicBezTo>
                  <a:cubicBezTo>
                    <a:pt x="2099" y="188"/>
                    <a:pt x="1750" y="1"/>
                    <a:pt x="118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4"/>
            <p:cNvSpPr/>
            <p:nvPr/>
          </p:nvSpPr>
          <p:spPr>
            <a:xfrm>
              <a:off x="7794721" y="5086806"/>
              <a:ext cx="13626" cy="2951"/>
            </a:xfrm>
            <a:custGeom>
              <a:avLst/>
              <a:gdLst/>
              <a:ahLst/>
              <a:cxnLst/>
              <a:rect l="l" t="t" r="r" b="b"/>
              <a:pathLst>
                <a:path w="157" h="34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15"/>
                    <a:pt x="110" y="24"/>
                    <a:pt x="135" y="29"/>
                  </a:cubicBezTo>
                  <a:lnTo>
                    <a:pt x="135" y="29"/>
                  </a:lnTo>
                  <a:cubicBezTo>
                    <a:pt x="89" y="20"/>
                    <a:pt x="49" y="10"/>
                    <a:pt x="1" y="0"/>
                  </a:cubicBezTo>
                  <a:close/>
                  <a:moveTo>
                    <a:pt x="135" y="29"/>
                  </a:moveTo>
                  <a:cubicBezTo>
                    <a:pt x="142" y="31"/>
                    <a:pt x="149" y="32"/>
                    <a:pt x="157" y="34"/>
                  </a:cubicBezTo>
                  <a:lnTo>
                    <a:pt x="157" y="34"/>
                  </a:lnTo>
                  <a:cubicBezTo>
                    <a:pt x="157" y="34"/>
                    <a:pt x="149" y="32"/>
                    <a:pt x="135" y="29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4"/>
            <p:cNvSpPr/>
            <p:nvPr/>
          </p:nvSpPr>
          <p:spPr>
            <a:xfrm>
              <a:off x="7558385" y="5060421"/>
              <a:ext cx="180268" cy="61362"/>
            </a:xfrm>
            <a:custGeom>
              <a:avLst/>
              <a:gdLst/>
              <a:ahLst/>
              <a:cxnLst/>
              <a:rect l="l" t="t" r="r" b="b"/>
              <a:pathLst>
                <a:path w="2077" h="707" extrusionOk="0">
                  <a:moveTo>
                    <a:pt x="1945" y="1"/>
                  </a:moveTo>
                  <a:cubicBezTo>
                    <a:pt x="1084" y="1"/>
                    <a:pt x="426" y="313"/>
                    <a:pt x="1" y="706"/>
                  </a:cubicBezTo>
                  <a:lnTo>
                    <a:pt x="347" y="706"/>
                  </a:lnTo>
                  <a:cubicBezTo>
                    <a:pt x="782" y="260"/>
                    <a:pt x="1596" y="81"/>
                    <a:pt x="2076" y="3"/>
                  </a:cubicBezTo>
                  <a:cubicBezTo>
                    <a:pt x="2032" y="2"/>
                    <a:pt x="1988" y="1"/>
                    <a:pt x="19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4"/>
            <p:cNvSpPr/>
            <p:nvPr/>
          </p:nvSpPr>
          <p:spPr>
            <a:xfrm>
              <a:off x="7616536" y="5082033"/>
              <a:ext cx="178272" cy="39751"/>
            </a:xfrm>
            <a:custGeom>
              <a:avLst/>
              <a:gdLst/>
              <a:ahLst/>
              <a:cxnLst/>
              <a:rect l="l" t="t" r="r" b="b"/>
              <a:pathLst>
                <a:path w="2054" h="458" extrusionOk="0">
                  <a:moveTo>
                    <a:pt x="1451" y="0"/>
                  </a:moveTo>
                  <a:cubicBezTo>
                    <a:pt x="820" y="0"/>
                    <a:pt x="353" y="199"/>
                    <a:pt x="0" y="457"/>
                  </a:cubicBezTo>
                  <a:lnTo>
                    <a:pt x="357" y="457"/>
                  </a:lnTo>
                  <a:cubicBezTo>
                    <a:pt x="802" y="108"/>
                    <a:pt x="1314" y="30"/>
                    <a:pt x="1685" y="30"/>
                  </a:cubicBezTo>
                  <a:cubicBezTo>
                    <a:pt x="1836" y="30"/>
                    <a:pt x="1963" y="43"/>
                    <a:pt x="2054" y="55"/>
                  </a:cubicBezTo>
                  <a:cubicBezTo>
                    <a:pt x="1837" y="17"/>
                    <a:pt x="1637" y="0"/>
                    <a:pt x="145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4"/>
            <p:cNvSpPr/>
            <p:nvPr/>
          </p:nvSpPr>
          <p:spPr>
            <a:xfrm>
              <a:off x="7445034" y="5035512"/>
              <a:ext cx="201619" cy="86272"/>
            </a:xfrm>
            <a:custGeom>
              <a:avLst/>
              <a:gdLst/>
              <a:ahLst/>
              <a:cxnLst/>
              <a:rect l="l" t="t" r="r" b="b"/>
              <a:pathLst>
                <a:path w="2323" h="994" extrusionOk="0">
                  <a:moveTo>
                    <a:pt x="2322" y="0"/>
                  </a:moveTo>
                  <a:cubicBezTo>
                    <a:pt x="1452" y="33"/>
                    <a:pt x="626" y="379"/>
                    <a:pt x="1" y="993"/>
                  </a:cubicBezTo>
                  <a:lnTo>
                    <a:pt x="470" y="993"/>
                  </a:lnTo>
                  <a:cubicBezTo>
                    <a:pt x="950" y="458"/>
                    <a:pt x="1608" y="100"/>
                    <a:pt x="232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4"/>
            <p:cNvSpPr/>
            <p:nvPr/>
          </p:nvSpPr>
          <p:spPr>
            <a:xfrm>
              <a:off x="7691091" y="5050006"/>
              <a:ext cx="6857" cy="87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0" y="0"/>
                  </a:moveTo>
                  <a:lnTo>
                    <a:pt x="7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4"/>
            <p:cNvSpPr/>
            <p:nvPr/>
          </p:nvSpPr>
          <p:spPr>
            <a:xfrm>
              <a:off x="7501276" y="5050006"/>
              <a:ext cx="189902" cy="71777"/>
            </a:xfrm>
            <a:custGeom>
              <a:avLst/>
              <a:gdLst/>
              <a:ahLst/>
              <a:cxnLst/>
              <a:rect l="l" t="t" r="r" b="b"/>
              <a:pathLst>
                <a:path w="2188" h="827" extrusionOk="0">
                  <a:moveTo>
                    <a:pt x="2187" y="0"/>
                  </a:moveTo>
                  <a:cubicBezTo>
                    <a:pt x="1116" y="90"/>
                    <a:pt x="435" y="458"/>
                    <a:pt x="0" y="826"/>
                  </a:cubicBezTo>
                  <a:lnTo>
                    <a:pt x="335" y="826"/>
                  </a:lnTo>
                  <a:cubicBezTo>
                    <a:pt x="915" y="190"/>
                    <a:pt x="1897" y="34"/>
                    <a:pt x="218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4"/>
            <p:cNvSpPr/>
            <p:nvPr/>
          </p:nvSpPr>
          <p:spPr>
            <a:xfrm>
              <a:off x="7926472" y="4050417"/>
              <a:ext cx="114393" cy="32808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1317" y="1"/>
                  </a:moveTo>
                  <a:lnTo>
                    <a:pt x="1317" y="1"/>
                  </a:lnTo>
                  <a:cubicBezTo>
                    <a:pt x="960" y="34"/>
                    <a:pt x="603" y="112"/>
                    <a:pt x="257" y="213"/>
                  </a:cubicBezTo>
                  <a:cubicBezTo>
                    <a:pt x="179" y="235"/>
                    <a:pt x="89" y="269"/>
                    <a:pt x="0" y="302"/>
                  </a:cubicBezTo>
                  <a:cubicBezTo>
                    <a:pt x="139" y="351"/>
                    <a:pt x="287" y="378"/>
                    <a:pt x="432" y="378"/>
                  </a:cubicBezTo>
                  <a:cubicBezTo>
                    <a:pt x="520" y="378"/>
                    <a:pt x="608" y="368"/>
                    <a:pt x="692" y="347"/>
                  </a:cubicBezTo>
                  <a:cubicBezTo>
                    <a:pt x="871" y="302"/>
                    <a:pt x="1027" y="224"/>
                    <a:pt x="1172" y="112"/>
                  </a:cubicBezTo>
                  <a:cubicBezTo>
                    <a:pt x="1228" y="79"/>
                    <a:pt x="1272" y="34"/>
                    <a:pt x="131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4"/>
            <p:cNvSpPr/>
            <p:nvPr/>
          </p:nvSpPr>
          <p:spPr>
            <a:xfrm>
              <a:off x="7402419" y="4365213"/>
              <a:ext cx="1128" cy="3992"/>
            </a:xfrm>
            <a:custGeom>
              <a:avLst/>
              <a:gdLst/>
              <a:ahLst/>
              <a:cxnLst/>
              <a:rect l="l" t="t" r="r" b="b"/>
              <a:pathLst>
                <a:path w="13" h="46" extrusionOk="0">
                  <a:moveTo>
                    <a:pt x="1" y="1"/>
                  </a:moveTo>
                  <a:lnTo>
                    <a:pt x="1" y="1"/>
                  </a:lnTo>
                  <a:lnTo>
                    <a:pt x="12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4"/>
            <p:cNvSpPr/>
            <p:nvPr/>
          </p:nvSpPr>
          <p:spPr>
            <a:xfrm>
              <a:off x="6585962" y="4168628"/>
              <a:ext cx="807865" cy="614404"/>
            </a:xfrm>
            <a:custGeom>
              <a:avLst/>
              <a:gdLst/>
              <a:ahLst/>
              <a:cxnLst/>
              <a:rect l="l" t="t" r="r" b="b"/>
              <a:pathLst>
                <a:path w="9308" h="7079" extrusionOk="0">
                  <a:moveTo>
                    <a:pt x="4241" y="0"/>
                  </a:moveTo>
                  <a:cubicBezTo>
                    <a:pt x="4163" y="0"/>
                    <a:pt x="4085" y="11"/>
                    <a:pt x="3996" y="23"/>
                  </a:cubicBezTo>
                  <a:lnTo>
                    <a:pt x="3806" y="23"/>
                  </a:lnTo>
                  <a:lnTo>
                    <a:pt x="3750" y="34"/>
                  </a:lnTo>
                  <a:cubicBezTo>
                    <a:pt x="3672" y="45"/>
                    <a:pt x="3594" y="56"/>
                    <a:pt x="3505" y="67"/>
                  </a:cubicBezTo>
                  <a:lnTo>
                    <a:pt x="3259" y="112"/>
                  </a:lnTo>
                  <a:cubicBezTo>
                    <a:pt x="2556" y="235"/>
                    <a:pt x="1898" y="536"/>
                    <a:pt x="1340" y="960"/>
                  </a:cubicBezTo>
                  <a:cubicBezTo>
                    <a:pt x="759" y="1429"/>
                    <a:pt x="346" y="2065"/>
                    <a:pt x="146" y="2779"/>
                  </a:cubicBezTo>
                  <a:cubicBezTo>
                    <a:pt x="45" y="3136"/>
                    <a:pt x="0" y="3504"/>
                    <a:pt x="0" y="3873"/>
                  </a:cubicBezTo>
                  <a:cubicBezTo>
                    <a:pt x="12" y="4241"/>
                    <a:pt x="56" y="4598"/>
                    <a:pt x="146" y="4955"/>
                  </a:cubicBezTo>
                  <a:cubicBezTo>
                    <a:pt x="190" y="5122"/>
                    <a:pt x="246" y="5301"/>
                    <a:pt x="313" y="5468"/>
                  </a:cubicBezTo>
                  <a:lnTo>
                    <a:pt x="358" y="5591"/>
                  </a:lnTo>
                  <a:lnTo>
                    <a:pt x="402" y="5680"/>
                  </a:lnTo>
                  <a:cubicBezTo>
                    <a:pt x="514" y="5759"/>
                    <a:pt x="603" y="5837"/>
                    <a:pt x="692" y="5926"/>
                  </a:cubicBezTo>
                  <a:cubicBezTo>
                    <a:pt x="804" y="6049"/>
                    <a:pt x="893" y="6183"/>
                    <a:pt x="949" y="6339"/>
                  </a:cubicBezTo>
                  <a:cubicBezTo>
                    <a:pt x="960" y="6372"/>
                    <a:pt x="960" y="6406"/>
                    <a:pt x="971" y="6439"/>
                  </a:cubicBezTo>
                  <a:cubicBezTo>
                    <a:pt x="1072" y="6540"/>
                    <a:pt x="1195" y="6629"/>
                    <a:pt x="1317" y="6718"/>
                  </a:cubicBezTo>
                  <a:cubicBezTo>
                    <a:pt x="1619" y="6908"/>
                    <a:pt x="1942" y="7020"/>
                    <a:pt x="2299" y="7064"/>
                  </a:cubicBezTo>
                  <a:cubicBezTo>
                    <a:pt x="2394" y="7074"/>
                    <a:pt x="2489" y="7079"/>
                    <a:pt x="2584" y="7079"/>
                  </a:cubicBezTo>
                  <a:cubicBezTo>
                    <a:pt x="2816" y="7079"/>
                    <a:pt x="3049" y="7049"/>
                    <a:pt x="3270" y="6986"/>
                  </a:cubicBezTo>
                  <a:cubicBezTo>
                    <a:pt x="3426" y="6953"/>
                    <a:pt x="3572" y="6897"/>
                    <a:pt x="3717" y="6830"/>
                  </a:cubicBezTo>
                  <a:cubicBezTo>
                    <a:pt x="3862" y="6763"/>
                    <a:pt x="3996" y="6674"/>
                    <a:pt x="4107" y="6551"/>
                  </a:cubicBezTo>
                  <a:cubicBezTo>
                    <a:pt x="4196" y="6450"/>
                    <a:pt x="4263" y="6350"/>
                    <a:pt x="4308" y="6227"/>
                  </a:cubicBezTo>
                  <a:cubicBezTo>
                    <a:pt x="4241" y="6093"/>
                    <a:pt x="4219" y="5948"/>
                    <a:pt x="4219" y="5803"/>
                  </a:cubicBezTo>
                  <a:cubicBezTo>
                    <a:pt x="4241" y="5625"/>
                    <a:pt x="4275" y="5446"/>
                    <a:pt x="4330" y="5279"/>
                  </a:cubicBezTo>
                  <a:cubicBezTo>
                    <a:pt x="4297" y="5156"/>
                    <a:pt x="4252" y="5033"/>
                    <a:pt x="4185" y="4933"/>
                  </a:cubicBezTo>
                  <a:cubicBezTo>
                    <a:pt x="4051" y="4710"/>
                    <a:pt x="3839" y="4553"/>
                    <a:pt x="3605" y="4486"/>
                  </a:cubicBezTo>
                  <a:cubicBezTo>
                    <a:pt x="3493" y="4453"/>
                    <a:pt x="3382" y="4442"/>
                    <a:pt x="3270" y="4442"/>
                  </a:cubicBezTo>
                  <a:cubicBezTo>
                    <a:pt x="3170" y="4453"/>
                    <a:pt x="3069" y="4475"/>
                    <a:pt x="2969" y="4509"/>
                  </a:cubicBezTo>
                  <a:cubicBezTo>
                    <a:pt x="2802" y="4587"/>
                    <a:pt x="2668" y="4710"/>
                    <a:pt x="2578" y="4877"/>
                  </a:cubicBezTo>
                  <a:cubicBezTo>
                    <a:pt x="2511" y="5000"/>
                    <a:pt x="2478" y="5145"/>
                    <a:pt x="2500" y="5290"/>
                  </a:cubicBezTo>
                  <a:cubicBezTo>
                    <a:pt x="2500" y="5390"/>
                    <a:pt x="2545" y="5491"/>
                    <a:pt x="2612" y="5580"/>
                  </a:cubicBezTo>
                  <a:cubicBezTo>
                    <a:pt x="2634" y="5613"/>
                    <a:pt x="2668" y="5636"/>
                    <a:pt x="2701" y="5669"/>
                  </a:cubicBezTo>
                  <a:cubicBezTo>
                    <a:pt x="2645" y="5613"/>
                    <a:pt x="2601" y="5547"/>
                    <a:pt x="2578" y="5480"/>
                  </a:cubicBezTo>
                  <a:cubicBezTo>
                    <a:pt x="2567" y="5446"/>
                    <a:pt x="2556" y="5413"/>
                    <a:pt x="2556" y="5390"/>
                  </a:cubicBezTo>
                  <a:cubicBezTo>
                    <a:pt x="2500" y="5056"/>
                    <a:pt x="2701" y="4732"/>
                    <a:pt x="3014" y="4631"/>
                  </a:cubicBezTo>
                  <a:cubicBezTo>
                    <a:pt x="3099" y="4605"/>
                    <a:pt x="3186" y="4591"/>
                    <a:pt x="3273" y="4591"/>
                  </a:cubicBezTo>
                  <a:cubicBezTo>
                    <a:pt x="3368" y="4591"/>
                    <a:pt x="3462" y="4608"/>
                    <a:pt x="3549" y="4643"/>
                  </a:cubicBezTo>
                  <a:cubicBezTo>
                    <a:pt x="3929" y="4765"/>
                    <a:pt x="4174" y="5223"/>
                    <a:pt x="4163" y="5703"/>
                  </a:cubicBezTo>
                  <a:cubicBezTo>
                    <a:pt x="4152" y="5826"/>
                    <a:pt x="4129" y="5948"/>
                    <a:pt x="4096" y="6060"/>
                  </a:cubicBezTo>
                  <a:cubicBezTo>
                    <a:pt x="4051" y="6171"/>
                    <a:pt x="3996" y="6283"/>
                    <a:pt x="3917" y="6361"/>
                  </a:cubicBezTo>
                  <a:cubicBezTo>
                    <a:pt x="3705" y="6540"/>
                    <a:pt x="3460" y="6651"/>
                    <a:pt x="3203" y="6696"/>
                  </a:cubicBezTo>
                  <a:cubicBezTo>
                    <a:pt x="3035" y="6735"/>
                    <a:pt x="2865" y="6754"/>
                    <a:pt x="2696" y="6754"/>
                  </a:cubicBezTo>
                  <a:cubicBezTo>
                    <a:pt x="2282" y="6754"/>
                    <a:pt x="1875" y="6639"/>
                    <a:pt x="1518" y="6417"/>
                  </a:cubicBezTo>
                  <a:cubicBezTo>
                    <a:pt x="1384" y="6328"/>
                    <a:pt x="1273" y="6227"/>
                    <a:pt x="1172" y="6116"/>
                  </a:cubicBezTo>
                  <a:cubicBezTo>
                    <a:pt x="1072" y="6004"/>
                    <a:pt x="971" y="5881"/>
                    <a:pt x="893" y="5747"/>
                  </a:cubicBezTo>
                  <a:cubicBezTo>
                    <a:pt x="860" y="5680"/>
                    <a:pt x="815" y="5602"/>
                    <a:pt x="782" y="5535"/>
                  </a:cubicBezTo>
                  <a:lnTo>
                    <a:pt x="737" y="5435"/>
                  </a:lnTo>
                  <a:lnTo>
                    <a:pt x="692" y="5312"/>
                  </a:lnTo>
                  <a:cubicBezTo>
                    <a:pt x="625" y="5156"/>
                    <a:pt x="581" y="5011"/>
                    <a:pt x="536" y="4843"/>
                  </a:cubicBezTo>
                  <a:cubicBezTo>
                    <a:pt x="458" y="4531"/>
                    <a:pt x="413" y="4196"/>
                    <a:pt x="413" y="3873"/>
                  </a:cubicBezTo>
                  <a:cubicBezTo>
                    <a:pt x="413" y="3538"/>
                    <a:pt x="458" y="3214"/>
                    <a:pt x="547" y="2891"/>
                  </a:cubicBezTo>
                  <a:cubicBezTo>
                    <a:pt x="715" y="2254"/>
                    <a:pt x="1083" y="1685"/>
                    <a:pt x="1596" y="1272"/>
                  </a:cubicBezTo>
                  <a:cubicBezTo>
                    <a:pt x="2110" y="871"/>
                    <a:pt x="2701" y="592"/>
                    <a:pt x="3337" y="469"/>
                  </a:cubicBezTo>
                  <a:lnTo>
                    <a:pt x="3572" y="413"/>
                  </a:lnTo>
                  <a:cubicBezTo>
                    <a:pt x="3650" y="402"/>
                    <a:pt x="3728" y="391"/>
                    <a:pt x="3806" y="380"/>
                  </a:cubicBezTo>
                  <a:lnTo>
                    <a:pt x="3873" y="369"/>
                  </a:lnTo>
                  <a:lnTo>
                    <a:pt x="3917" y="369"/>
                  </a:lnTo>
                  <a:lnTo>
                    <a:pt x="4040" y="357"/>
                  </a:lnTo>
                  <a:cubicBezTo>
                    <a:pt x="4118" y="357"/>
                    <a:pt x="4196" y="346"/>
                    <a:pt x="4263" y="346"/>
                  </a:cubicBezTo>
                  <a:cubicBezTo>
                    <a:pt x="4370" y="338"/>
                    <a:pt x="4477" y="335"/>
                    <a:pt x="4584" y="335"/>
                  </a:cubicBezTo>
                  <a:cubicBezTo>
                    <a:pt x="4778" y="335"/>
                    <a:pt x="4973" y="347"/>
                    <a:pt x="5167" y="369"/>
                  </a:cubicBezTo>
                  <a:cubicBezTo>
                    <a:pt x="5446" y="402"/>
                    <a:pt x="5725" y="458"/>
                    <a:pt x="6004" y="536"/>
                  </a:cubicBezTo>
                  <a:cubicBezTo>
                    <a:pt x="6261" y="603"/>
                    <a:pt x="6518" y="692"/>
                    <a:pt x="6763" y="793"/>
                  </a:cubicBezTo>
                  <a:cubicBezTo>
                    <a:pt x="7198" y="971"/>
                    <a:pt x="7622" y="1194"/>
                    <a:pt x="8024" y="1440"/>
                  </a:cubicBezTo>
                  <a:cubicBezTo>
                    <a:pt x="8325" y="1630"/>
                    <a:pt x="8627" y="1842"/>
                    <a:pt x="8917" y="2076"/>
                  </a:cubicBezTo>
                  <a:cubicBezTo>
                    <a:pt x="9073" y="2210"/>
                    <a:pt x="9207" y="2321"/>
                    <a:pt x="9307" y="2411"/>
                  </a:cubicBezTo>
                  <a:lnTo>
                    <a:pt x="9307" y="2366"/>
                  </a:lnTo>
                  <a:cubicBezTo>
                    <a:pt x="8872" y="1953"/>
                    <a:pt x="8236" y="1574"/>
                    <a:pt x="7812" y="1228"/>
                  </a:cubicBezTo>
                  <a:cubicBezTo>
                    <a:pt x="7712" y="1139"/>
                    <a:pt x="7622" y="1049"/>
                    <a:pt x="7544" y="949"/>
                  </a:cubicBezTo>
                  <a:cubicBezTo>
                    <a:pt x="7321" y="815"/>
                    <a:pt x="7087" y="692"/>
                    <a:pt x="6852" y="581"/>
                  </a:cubicBezTo>
                  <a:lnTo>
                    <a:pt x="6841" y="581"/>
                  </a:lnTo>
                  <a:cubicBezTo>
                    <a:pt x="6886" y="648"/>
                    <a:pt x="6919" y="692"/>
                    <a:pt x="6919" y="692"/>
                  </a:cubicBezTo>
                  <a:lnTo>
                    <a:pt x="6127" y="413"/>
                  </a:lnTo>
                  <a:cubicBezTo>
                    <a:pt x="6127" y="413"/>
                    <a:pt x="6105" y="357"/>
                    <a:pt x="6060" y="268"/>
                  </a:cubicBezTo>
                  <a:cubicBezTo>
                    <a:pt x="5781" y="179"/>
                    <a:pt x="5491" y="112"/>
                    <a:pt x="5201" y="67"/>
                  </a:cubicBezTo>
                  <a:cubicBezTo>
                    <a:pt x="4877" y="23"/>
                    <a:pt x="4565" y="0"/>
                    <a:pt x="424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4"/>
            <p:cNvSpPr/>
            <p:nvPr/>
          </p:nvSpPr>
          <p:spPr>
            <a:xfrm>
              <a:off x="6952053" y="4626719"/>
              <a:ext cx="15623" cy="83408"/>
            </a:xfrm>
            <a:custGeom>
              <a:avLst/>
              <a:gdLst/>
              <a:ahLst/>
              <a:cxnLst/>
              <a:rect l="l" t="t" r="r" b="b"/>
              <a:pathLst>
                <a:path w="180" h="961" extrusionOk="0">
                  <a:moveTo>
                    <a:pt x="112" y="1"/>
                  </a:moveTo>
                  <a:cubicBezTo>
                    <a:pt x="57" y="168"/>
                    <a:pt x="23" y="347"/>
                    <a:pt x="12" y="536"/>
                  </a:cubicBezTo>
                  <a:cubicBezTo>
                    <a:pt x="1" y="681"/>
                    <a:pt x="23" y="827"/>
                    <a:pt x="90" y="960"/>
                  </a:cubicBezTo>
                  <a:cubicBezTo>
                    <a:pt x="146" y="782"/>
                    <a:pt x="179" y="603"/>
                    <a:pt x="179" y="425"/>
                  </a:cubicBezTo>
                  <a:cubicBezTo>
                    <a:pt x="179" y="280"/>
                    <a:pt x="157" y="135"/>
                    <a:pt x="1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4"/>
            <p:cNvSpPr/>
            <p:nvPr/>
          </p:nvSpPr>
          <p:spPr>
            <a:xfrm>
              <a:off x="7395649" y="4372938"/>
              <a:ext cx="27253" cy="30117"/>
            </a:xfrm>
            <a:custGeom>
              <a:avLst/>
              <a:gdLst/>
              <a:ahLst/>
              <a:cxnLst/>
              <a:rect l="l" t="t" r="r" b="b"/>
              <a:pathLst>
                <a:path w="314" h="347" extrusionOk="0">
                  <a:moveTo>
                    <a:pt x="1" y="1"/>
                  </a:moveTo>
                  <a:lnTo>
                    <a:pt x="1" y="46"/>
                  </a:lnTo>
                  <a:lnTo>
                    <a:pt x="135" y="168"/>
                  </a:lnTo>
                  <a:cubicBezTo>
                    <a:pt x="257" y="280"/>
                    <a:pt x="313" y="347"/>
                    <a:pt x="313" y="347"/>
                  </a:cubicBezTo>
                  <a:cubicBezTo>
                    <a:pt x="313" y="347"/>
                    <a:pt x="257" y="280"/>
                    <a:pt x="146" y="157"/>
                  </a:cubicBezTo>
                  <a:cubicBezTo>
                    <a:pt x="101" y="101"/>
                    <a:pt x="57" y="46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4"/>
            <p:cNvSpPr/>
            <p:nvPr/>
          </p:nvSpPr>
          <p:spPr>
            <a:xfrm>
              <a:off x="6805807" y="4594346"/>
              <a:ext cx="88268" cy="75770"/>
            </a:xfrm>
            <a:custGeom>
              <a:avLst/>
              <a:gdLst/>
              <a:ahLst/>
              <a:cxnLst/>
              <a:rect l="l" t="t" r="r" b="b"/>
              <a:pathLst>
                <a:path w="1017" h="873" extrusionOk="0">
                  <a:moveTo>
                    <a:pt x="468" y="0"/>
                  </a:moveTo>
                  <a:cubicBezTo>
                    <a:pt x="226" y="0"/>
                    <a:pt x="1" y="208"/>
                    <a:pt x="34" y="485"/>
                  </a:cubicBezTo>
                  <a:cubicBezTo>
                    <a:pt x="45" y="541"/>
                    <a:pt x="68" y="608"/>
                    <a:pt x="101" y="664"/>
                  </a:cubicBezTo>
                  <a:cubicBezTo>
                    <a:pt x="135" y="708"/>
                    <a:pt x="179" y="753"/>
                    <a:pt x="224" y="798"/>
                  </a:cubicBezTo>
                  <a:cubicBezTo>
                    <a:pt x="202" y="787"/>
                    <a:pt x="190" y="775"/>
                    <a:pt x="168" y="764"/>
                  </a:cubicBezTo>
                  <a:lnTo>
                    <a:pt x="168" y="764"/>
                  </a:lnTo>
                  <a:cubicBezTo>
                    <a:pt x="247" y="835"/>
                    <a:pt x="349" y="873"/>
                    <a:pt x="456" y="873"/>
                  </a:cubicBezTo>
                  <a:cubicBezTo>
                    <a:pt x="501" y="873"/>
                    <a:pt x="547" y="867"/>
                    <a:pt x="592" y="854"/>
                  </a:cubicBezTo>
                  <a:cubicBezTo>
                    <a:pt x="938" y="753"/>
                    <a:pt x="1016" y="284"/>
                    <a:pt x="704" y="72"/>
                  </a:cubicBezTo>
                  <a:cubicBezTo>
                    <a:pt x="629" y="23"/>
                    <a:pt x="548" y="0"/>
                    <a:pt x="4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4"/>
            <p:cNvSpPr/>
            <p:nvPr/>
          </p:nvSpPr>
          <p:spPr>
            <a:xfrm>
              <a:off x="6807717" y="4636440"/>
              <a:ext cx="17532" cy="28121"/>
            </a:xfrm>
            <a:custGeom>
              <a:avLst/>
              <a:gdLst/>
              <a:ahLst/>
              <a:cxnLst/>
              <a:rect l="l" t="t" r="r" b="b"/>
              <a:pathLst>
                <a:path w="202" h="324" extrusionOk="0">
                  <a:moveTo>
                    <a:pt x="1" y="0"/>
                  </a:moveTo>
                  <a:cubicBezTo>
                    <a:pt x="4" y="16"/>
                    <a:pt x="8" y="31"/>
                    <a:pt x="12" y="46"/>
                  </a:cubicBezTo>
                  <a:lnTo>
                    <a:pt x="12" y="46"/>
                  </a:lnTo>
                  <a:cubicBezTo>
                    <a:pt x="10" y="32"/>
                    <a:pt x="7" y="18"/>
                    <a:pt x="1" y="0"/>
                  </a:cubicBezTo>
                  <a:close/>
                  <a:moveTo>
                    <a:pt x="12" y="46"/>
                  </a:moveTo>
                  <a:cubicBezTo>
                    <a:pt x="15" y="60"/>
                    <a:pt x="18" y="73"/>
                    <a:pt x="23" y="90"/>
                  </a:cubicBezTo>
                  <a:cubicBezTo>
                    <a:pt x="46" y="168"/>
                    <a:pt x="90" y="235"/>
                    <a:pt x="146" y="290"/>
                  </a:cubicBezTo>
                  <a:cubicBezTo>
                    <a:pt x="168" y="302"/>
                    <a:pt x="180" y="313"/>
                    <a:pt x="202" y="324"/>
                  </a:cubicBezTo>
                  <a:cubicBezTo>
                    <a:pt x="146" y="279"/>
                    <a:pt x="113" y="235"/>
                    <a:pt x="79" y="179"/>
                  </a:cubicBezTo>
                  <a:cubicBezTo>
                    <a:pt x="54" y="136"/>
                    <a:pt x="28" y="94"/>
                    <a:pt x="12" y="46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4"/>
            <p:cNvSpPr/>
            <p:nvPr/>
          </p:nvSpPr>
          <p:spPr>
            <a:xfrm>
              <a:off x="7053773" y="4287274"/>
              <a:ext cx="256732" cy="128366"/>
            </a:xfrm>
            <a:custGeom>
              <a:avLst/>
              <a:gdLst/>
              <a:ahLst/>
              <a:cxnLst/>
              <a:rect l="l" t="t" r="r" b="b"/>
              <a:pathLst>
                <a:path w="2958" h="1479" extrusionOk="0">
                  <a:moveTo>
                    <a:pt x="1642" y="1"/>
                  </a:moveTo>
                  <a:cubicBezTo>
                    <a:pt x="1420" y="1"/>
                    <a:pt x="1188" y="39"/>
                    <a:pt x="960" y="140"/>
                  </a:cubicBezTo>
                  <a:cubicBezTo>
                    <a:pt x="1" y="553"/>
                    <a:pt x="34" y="954"/>
                    <a:pt x="268" y="1479"/>
                  </a:cubicBezTo>
                  <a:cubicBezTo>
                    <a:pt x="745" y="1148"/>
                    <a:pt x="1517" y="556"/>
                    <a:pt x="2409" y="556"/>
                  </a:cubicBezTo>
                  <a:cubicBezTo>
                    <a:pt x="2541" y="556"/>
                    <a:pt x="2676" y="569"/>
                    <a:pt x="2813" y="597"/>
                  </a:cubicBezTo>
                  <a:cubicBezTo>
                    <a:pt x="2558" y="506"/>
                    <a:pt x="2295" y="461"/>
                    <a:pt x="2035" y="461"/>
                  </a:cubicBezTo>
                  <a:cubicBezTo>
                    <a:pt x="1563" y="461"/>
                    <a:pt x="1099" y="607"/>
                    <a:pt x="704" y="887"/>
                  </a:cubicBezTo>
                  <a:cubicBezTo>
                    <a:pt x="687" y="622"/>
                    <a:pt x="1404" y="239"/>
                    <a:pt x="2173" y="239"/>
                  </a:cubicBezTo>
                  <a:cubicBezTo>
                    <a:pt x="2438" y="239"/>
                    <a:pt x="2709" y="285"/>
                    <a:pt x="2958" y="396"/>
                  </a:cubicBezTo>
                  <a:cubicBezTo>
                    <a:pt x="2958" y="396"/>
                    <a:pt x="2354" y="1"/>
                    <a:pt x="164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4"/>
            <p:cNvSpPr/>
            <p:nvPr/>
          </p:nvSpPr>
          <p:spPr>
            <a:xfrm>
              <a:off x="6946237" y="4240406"/>
              <a:ext cx="249008" cy="151887"/>
            </a:xfrm>
            <a:custGeom>
              <a:avLst/>
              <a:gdLst/>
              <a:ahLst/>
              <a:cxnLst/>
              <a:rect l="l" t="t" r="r" b="b"/>
              <a:pathLst>
                <a:path w="2869" h="1750" extrusionOk="0">
                  <a:moveTo>
                    <a:pt x="1731" y="0"/>
                  </a:moveTo>
                  <a:cubicBezTo>
                    <a:pt x="1489" y="0"/>
                    <a:pt x="1185" y="49"/>
                    <a:pt x="838" y="200"/>
                  </a:cubicBezTo>
                  <a:cubicBezTo>
                    <a:pt x="1" y="579"/>
                    <a:pt x="68" y="1595"/>
                    <a:pt x="336" y="1706"/>
                  </a:cubicBezTo>
                  <a:cubicBezTo>
                    <a:pt x="393" y="1734"/>
                    <a:pt x="447" y="1749"/>
                    <a:pt x="501" y="1749"/>
                  </a:cubicBezTo>
                  <a:cubicBezTo>
                    <a:pt x="688" y="1749"/>
                    <a:pt x="876" y="1565"/>
                    <a:pt x="1206" y="1070"/>
                  </a:cubicBezTo>
                  <a:cubicBezTo>
                    <a:pt x="1641" y="434"/>
                    <a:pt x="2869" y="390"/>
                    <a:pt x="2869" y="390"/>
                  </a:cubicBezTo>
                  <a:cubicBezTo>
                    <a:pt x="2727" y="336"/>
                    <a:pt x="2574" y="313"/>
                    <a:pt x="2419" y="313"/>
                  </a:cubicBezTo>
                  <a:cubicBezTo>
                    <a:pt x="1769" y="313"/>
                    <a:pt x="1059" y="716"/>
                    <a:pt x="771" y="959"/>
                  </a:cubicBezTo>
                  <a:cubicBezTo>
                    <a:pt x="871" y="233"/>
                    <a:pt x="1764" y="133"/>
                    <a:pt x="2311" y="122"/>
                  </a:cubicBezTo>
                  <a:cubicBezTo>
                    <a:pt x="2231" y="73"/>
                    <a:pt x="2027" y="0"/>
                    <a:pt x="173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4"/>
            <p:cNvSpPr/>
            <p:nvPr/>
          </p:nvSpPr>
          <p:spPr>
            <a:xfrm>
              <a:off x="7084758" y="4231813"/>
              <a:ext cx="11717" cy="781"/>
            </a:xfrm>
            <a:custGeom>
              <a:avLst/>
              <a:gdLst/>
              <a:ahLst/>
              <a:cxnLst/>
              <a:rect l="l" t="t" r="r" b="b"/>
              <a:pathLst>
                <a:path w="135" h="9" extrusionOk="0">
                  <a:moveTo>
                    <a:pt x="68" y="0"/>
                  </a:moveTo>
                  <a:cubicBezTo>
                    <a:pt x="45" y="0"/>
                    <a:pt x="23" y="3"/>
                    <a:pt x="1" y="9"/>
                  </a:cubicBezTo>
                  <a:lnTo>
                    <a:pt x="135" y="9"/>
                  </a:lnTo>
                  <a:cubicBezTo>
                    <a:pt x="112" y="3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4"/>
            <p:cNvSpPr/>
            <p:nvPr/>
          </p:nvSpPr>
          <p:spPr>
            <a:xfrm>
              <a:off x="6845558" y="4217059"/>
              <a:ext cx="239287" cy="221408"/>
            </a:xfrm>
            <a:custGeom>
              <a:avLst/>
              <a:gdLst/>
              <a:ahLst/>
              <a:cxnLst/>
              <a:rect l="l" t="t" r="r" b="b"/>
              <a:pathLst>
                <a:path w="2757" h="2551" extrusionOk="0">
                  <a:moveTo>
                    <a:pt x="2143" y="0"/>
                  </a:moveTo>
                  <a:lnTo>
                    <a:pt x="2143" y="0"/>
                  </a:lnTo>
                  <a:cubicBezTo>
                    <a:pt x="558" y="246"/>
                    <a:pt x="0" y="1607"/>
                    <a:pt x="257" y="2176"/>
                  </a:cubicBezTo>
                  <a:cubicBezTo>
                    <a:pt x="380" y="2450"/>
                    <a:pt x="555" y="2551"/>
                    <a:pt x="711" y="2551"/>
                  </a:cubicBezTo>
                  <a:cubicBezTo>
                    <a:pt x="879" y="2551"/>
                    <a:pt x="1026" y="2433"/>
                    <a:pt x="1060" y="2288"/>
                  </a:cubicBezTo>
                  <a:cubicBezTo>
                    <a:pt x="1127" y="2020"/>
                    <a:pt x="993" y="1496"/>
                    <a:pt x="1194" y="1116"/>
                  </a:cubicBezTo>
                  <a:cubicBezTo>
                    <a:pt x="1596" y="290"/>
                    <a:pt x="2433" y="190"/>
                    <a:pt x="2757" y="179"/>
                  </a:cubicBezTo>
                  <a:cubicBezTo>
                    <a:pt x="1451" y="179"/>
                    <a:pt x="949" y="938"/>
                    <a:pt x="659" y="1507"/>
                  </a:cubicBezTo>
                  <a:cubicBezTo>
                    <a:pt x="581" y="670"/>
                    <a:pt x="1607" y="212"/>
                    <a:pt x="21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4"/>
            <p:cNvSpPr/>
            <p:nvPr/>
          </p:nvSpPr>
          <p:spPr>
            <a:xfrm>
              <a:off x="6754513" y="4209247"/>
              <a:ext cx="234427" cy="288498"/>
            </a:xfrm>
            <a:custGeom>
              <a:avLst/>
              <a:gdLst/>
              <a:ahLst/>
              <a:cxnLst/>
              <a:rect l="l" t="t" r="r" b="b"/>
              <a:pathLst>
                <a:path w="2701" h="3324" extrusionOk="0">
                  <a:moveTo>
                    <a:pt x="2232" y="1"/>
                  </a:moveTo>
                  <a:lnTo>
                    <a:pt x="2232" y="1"/>
                  </a:lnTo>
                  <a:cubicBezTo>
                    <a:pt x="882" y="280"/>
                    <a:pt x="0" y="1675"/>
                    <a:pt x="56" y="2423"/>
                  </a:cubicBezTo>
                  <a:cubicBezTo>
                    <a:pt x="107" y="2994"/>
                    <a:pt x="503" y="3324"/>
                    <a:pt x="787" y="3324"/>
                  </a:cubicBezTo>
                  <a:cubicBezTo>
                    <a:pt x="875" y="3324"/>
                    <a:pt x="952" y="3292"/>
                    <a:pt x="1005" y="3226"/>
                  </a:cubicBezTo>
                  <a:cubicBezTo>
                    <a:pt x="1239" y="2947"/>
                    <a:pt x="1060" y="2467"/>
                    <a:pt x="1083" y="1798"/>
                  </a:cubicBezTo>
                  <a:cubicBezTo>
                    <a:pt x="1150" y="637"/>
                    <a:pt x="2388" y="168"/>
                    <a:pt x="2701" y="68"/>
                  </a:cubicBezTo>
                  <a:lnTo>
                    <a:pt x="2701" y="68"/>
                  </a:lnTo>
                  <a:cubicBezTo>
                    <a:pt x="1172" y="503"/>
                    <a:pt x="759" y="1508"/>
                    <a:pt x="569" y="1909"/>
                  </a:cubicBezTo>
                  <a:cubicBezTo>
                    <a:pt x="759" y="1028"/>
                    <a:pt x="1384" y="302"/>
                    <a:pt x="223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4"/>
            <p:cNvSpPr/>
            <p:nvPr/>
          </p:nvSpPr>
          <p:spPr>
            <a:xfrm>
              <a:off x="6988853" y="4213153"/>
              <a:ext cx="5902" cy="1996"/>
            </a:xfrm>
            <a:custGeom>
              <a:avLst/>
              <a:gdLst/>
              <a:ahLst/>
              <a:cxnLst/>
              <a:rect l="l" t="t" r="r" b="b"/>
              <a:pathLst>
                <a:path w="68" h="23" extrusionOk="0">
                  <a:moveTo>
                    <a:pt x="68" y="1"/>
                  </a:moveTo>
                  <a:lnTo>
                    <a:pt x="1" y="23"/>
                  </a:lnTo>
                  <a:cubicBezTo>
                    <a:pt x="23" y="23"/>
                    <a:pt x="45" y="12"/>
                    <a:pt x="6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4"/>
            <p:cNvSpPr/>
            <p:nvPr/>
          </p:nvSpPr>
          <p:spPr>
            <a:xfrm>
              <a:off x="6606271" y="4351674"/>
              <a:ext cx="242238" cy="373208"/>
            </a:xfrm>
            <a:custGeom>
              <a:avLst/>
              <a:gdLst/>
              <a:ahLst/>
              <a:cxnLst/>
              <a:rect l="l" t="t" r="r" b="b"/>
              <a:pathLst>
                <a:path w="2791" h="4300" extrusionOk="0">
                  <a:moveTo>
                    <a:pt x="1496" y="0"/>
                  </a:moveTo>
                  <a:lnTo>
                    <a:pt x="1496" y="0"/>
                  </a:lnTo>
                  <a:cubicBezTo>
                    <a:pt x="838" y="369"/>
                    <a:pt x="1" y="2177"/>
                    <a:pt x="849" y="3460"/>
                  </a:cubicBezTo>
                  <a:cubicBezTo>
                    <a:pt x="1298" y="4140"/>
                    <a:pt x="1817" y="4300"/>
                    <a:pt x="2205" y="4300"/>
                  </a:cubicBezTo>
                  <a:cubicBezTo>
                    <a:pt x="2549" y="4300"/>
                    <a:pt x="2791" y="4174"/>
                    <a:pt x="2791" y="4174"/>
                  </a:cubicBezTo>
                  <a:cubicBezTo>
                    <a:pt x="2311" y="4141"/>
                    <a:pt x="1898" y="3817"/>
                    <a:pt x="1764" y="3348"/>
                  </a:cubicBezTo>
                  <a:cubicBezTo>
                    <a:pt x="1619" y="2824"/>
                    <a:pt x="1976" y="2288"/>
                    <a:pt x="2400" y="2098"/>
                  </a:cubicBezTo>
                  <a:cubicBezTo>
                    <a:pt x="2310" y="2068"/>
                    <a:pt x="2223" y="2054"/>
                    <a:pt x="2140" y="2054"/>
                  </a:cubicBezTo>
                  <a:cubicBezTo>
                    <a:pt x="1547" y="2054"/>
                    <a:pt x="1131" y="2749"/>
                    <a:pt x="1228" y="3170"/>
                  </a:cubicBezTo>
                  <a:cubicBezTo>
                    <a:pt x="559" y="2188"/>
                    <a:pt x="961" y="826"/>
                    <a:pt x="149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4"/>
            <p:cNvSpPr/>
            <p:nvPr/>
          </p:nvSpPr>
          <p:spPr>
            <a:xfrm>
              <a:off x="7449894" y="4125059"/>
              <a:ext cx="221928" cy="289627"/>
            </a:xfrm>
            <a:custGeom>
              <a:avLst/>
              <a:gdLst/>
              <a:ahLst/>
              <a:cxnLst/>
              <a:rect l="l" t="t" r="r" b="b"/>
              <a:pathLst>
                <a:path w="2557" h="3337" extrusionOk="0">
                  <a:moveTo>
                    <a:pt x="1809" y="0"/>
                  </a:moveTo>
                  <a:cubicBezTo>
                    <a:pt x="1" y="1373"/>
                    <a:pt x="369" y="2634"/>
                    <a:pt x="615" y="3125"/>
                  </a:cubicBezTo>
                  <a:cubicBezTo>
                    <a:pt x="748" y="3192"/>
                    <a:pt x="871" y="3259"/>
                    <a:pt x="983" y="3337"/>
                  </a:cubicBezTo>
                  <a:cubicBezTo>
                    <a:pt x="882" y="2756"/>
                    <a:pt x="1161" y="1786"/>
                    <a:pt x="1563" y="1328"/>
                  </a:cubicBezTo>
                  <a:cubicBezTo>
                    <a:pt x="2009" y="1551"/>
                    <a:pt x="2199" y="2165"/>
                    <a:pt x="2266" y="2589"/>
                  </a:cubicBezTo>
                  <a:cubicBezTo>
                    <a:pt x="2288" y="2544"/>
                    <a:pt x="2311" y="2489"/>
                    <a:pt x="2333" y="2433"/>
                  </a:cubicBezTo>
                  <a:cubicBezTo>
                    <a:pt x="2400" y="2265"/>
                    <a:pt x="2467" y="2109"/>
                    <a:pt x="2556" y="1953"/>
                  </a:cubicBezTo>
                  <a:cubicBezTo>
                    <a:pt x="2512" y="1462"/>
                    <a:pt x="2322" y="804"/>
                    <a:pt x="180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4"/>
            <p:cNvSpPr/>
            <p:nvPr/>
          </p:nvSpPr>
          <p:spPr>
            <a:xfrm>
              <a:off x="7647521" y="4294564"/>
              <a:ext cx="26211" cy="93042"/>
            </a:xfrm>
            <a:custGeom>
              <a:avLst/>
              <a:gdLst/>
              <a:ahLst/>
              <a:cxnLst/>
              <a:rect l="l" t="t" r="r" b="b"/>
              <a:pathLst>
                <a:path w="302" h="1072" extrusionOk="0">
                  <a:moveTo>
                    <a:pt x="279" y="0"/>
                  </a:moveTo>
                  <a:lnTo>
                    <a:pt x="279" y="0"/>
                  </a:lnTo>
                  <a:cubicBezTo>
                    <a:pt x="190" y="156"/>
                    <a:pt x="123" y="312"/>
                    <a:pt x="56" y="480"/>
                  </a:cubicBezTo>
                  <a:cubicBezTo>
                    <a:pt x="34" y="536"/>
                    <a:pt x="11" y="591"/>
                    <a:pt x="0" y="647"/>
                  </a:cubicBezTo>
                  <a:cubicBezTo>
                    <a:pt x="23" y="781"/>
                    <a:pt x="45" y="926"/>
                    <a:pt x="45" y="1071"/>
                  </a:cubicBezTo>
                  <a:cubicBezTo>
                    <a:pt x="45" y="1071"/>
                    <a:pt x="157" y="993"/>
                    <a:pt x="246" y="569"/>
                  </a:cubicBezTo>
                  <a:cubicBezTo>
                    <a:pt x="279" y="379"/>
                    <a:pt x="302" y="190"/>
                    <a:pt x="2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4"/>
            <p:cNvSpPr/>
            <p:nvPr/>
          </p:nvSpPr>
          <p:spPr>
            <a:xfrm>
              <a:off x="7503185" y="4396198"/>
              <a:ext cx="38796" cy="40532"/>
            </a:xfrm>
            <a:custGeom>
              <a:avLst/>
              <a:gdLst/>
              <a:ahLst/>
              <a:cxnLst/>
              <a:rect l="l" t="t" r="r" b="b"/>
              <a:pathLst>
                <a:path w="447" h="46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79"/>
                    <a:pt x="79" y="157"/>
                    <a:pt x="134" y="224"/>
                  </a:cubicBezTo>
                  <a:cubicBezTo>
                    <a:pt x="134" y="224"/>
                    <a:pt x="260" y="467"/>
                    <a:pt x="379" y="467"/>
                  </a:cubicBezTo>
                  <a:cubicBezTo>
                    <a:pt x="402" y="467"/>
                    <a:pt x="425" y="458"/>
                    <a:pt x="447" y="436"/>
                  </a:cubicBezTo>
                  <a:cubicBezTo>
                    <a:pt x="413" y="369"/>
                    <a:pt x="391" y="291"/>
                    <a:pt x="380" y="213"/>
                  </a:cubicBezTo>
                  <a:cubicBezTo>
                    <a:pt x="257" y="135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4"/>
            <p:cNvSpPr/>
            <p:nvPr/>
          </p:nvSpPr>
          <p:spPr>
            <a:xfrm>
              <a:off x="7112879" y="4190847"/>
              <a:ext cx="74642" cy="35932"/>
            </a:xfrm>
            <a:custGeom>
              <a:avLst/>
              <a:gdLst/>
              <a:ahLst/>
              <a:cxnLst/>
              <a:rect l="l" t="t" r="r" b="b"/>
              <a:pathLst>
                <a:path w="860" h="414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90"/>
                    <a:pt x="78" y="135"/>
                    <a:pt x="78" y="135"/>
                  </a:cubicBezTo>
                  <a:lnTo>
                    <a:pt x="860" y="414"/>
                  </a:lnTo>
                  <a:cubicBezTo>
                    <a:pt x="860" y="414"/>
                    <a:pt x="826" y="380"/>
                    <a:pt x="781" y="302"/>
                  </a:cubicBezTo>
                  <a:cubicBezTo>
                    <a:pt x="536" y="191"/>
                    <a:pt x="268" y="90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4"/>
            <p:cNvSpPr/>
            <p:nvPr/>
          </p:nvSpPr>
          <p:spPr>
            <a:xfrm>
              <a:off x="7395649" y="4364259"/>
              <a:ext cx="12672" cy="22392"/>
            </a:xfrm>
            <a:custGeom>
              <a:avLst/>
              <a:gdLst/>
              <a:ahLst/>
              <a:cxnLst/>
              <a:rect l="l" t="t" r="r" b="b"/>
              <a:pathLst>
                <a:path w="146" h="258" extrusionOk="0">
                  <a:moveTo>
                    <a:pt x="12" y="0"/>
                  </a:moveTo>
                  <a:cubicBezTo>
                    <a:pt x="12" y="34"/>
                    <a:pt x="1" y="56"/>
                    <a:pt x="1" y="90"/>
                  </a:cubicBezTo>
                  <a:cubicBezTo>
                    <a:pt x="57" y="157"/>
                    <a:pt x="112" y="213"/>
                    <a:pt x="146" y="257"/>
                  </a:cubicBezTo>
                  <a:cubicBezTo>
                    <a:pt x="135" y="168"/>
                    <a:pt x="101" y="79"/>
                    <a:pt x="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4"/>
            <p:cNvSpPr/>
            <p:nvPr/>
          </p:nvSpPr>
          <p:spPr>
            <a:xfrm>
              <a:off x="7241679" y="4249953"/>
              <a:ext cx="153102" cy="123072"/>
            </a:xfrm>
            <a:custGeom>
              <a:avLst/>
              <a:gdLst/>
              <a:ahLst/>
              <a:cxnLst/>
              <a:rect l="l" t="t" r="r" b="b"/>
              <a:pathLst>
                <a:path w="1764" h="1418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01"/>
                    <a:pt x="168" y="202"/>
                    <a:pt x="268" y="280"/>
                  </a:cubicBezTo>
                  <a:cubicBezTo>
                    <a:pt x="692" y="626"/>
                    <a:pt x="1328" y="1005"/>
                    <a:pt x="1764" y="1418"/>
                  </a:cubicBezTo>
                  <a:cubicBezTo>
                    <a:pt x="1674" y="1306"/>
                    <a:pt x="1563" y="1195"/>
                    <a:pt x="1418" y="1061"/>
                  </a:cubicBezTo>
                  <a:cubicBezTo>
                    <a:pt x="1150" y="815"/>
                    <a:pt x="860" y="581"/>
                    <a:pt x="558" y="369"/>
                  </a:cubicBezTo>
                  <a:cubicBezTo>
                    <a:pt x="391" y="246"/>
                    <a:pt x="201" y="123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4"/>
            <p:cNvSpPr/>
            <p:nvPr/>
          </p:nvSpPr>
          <p:spPr>
            <a:xfrm>
              <a:off x="7395649" y="4371983"/>
              <a:ext cx="13713" cy="14668"/>
            </a:xfrm>
            <a:custGeom>
              <a:avLst/>
              <a:gdLst/>
              <a:ahLst/>
              <a:cxnLst/>
              <a:rect l="l" t="t" r="r" b="b"/>
              <a:pathLst>
                <a:path w="158" h="169" extrusionOk="0">
                  <a:moveTo>
                    <a:pt x="1" y="1"/>
                  </a:moveTo>
                  <a:lnTo>
                    <a:pt x="1" y="12"/>
                  </a:lnTo>
                  <a:cubicBezTo>
                    <a:pt x="15" y="23"/>
                    <a:pt x="29" y="36"/>
                    <a:pt x="42" y="48"/>
                  </a:cubicBezTo>
                  <a:lnTo>
                    <a:pt x="42" y="48"/>
                  </a:lnTo>
                  <a:cubicBezTo>
                    <a:pt x="28" y="33"/>
                    <a:pt x="15" y="17"/>
                    <a:pt x="1" y="1"/>
                  </a:cubicBezTo>
                  <a:close/>
                  <a:moveTo>
                    <a:pt x="42" y="48"/>
                  </a:moveTo>
                  <a:cubicBezTo>
                    <a:pt x="84" y="95"/>
                    <a:pt x="123" y="135"/>
                    <a:pt x="157" y="168"/>
                  </a:cubicBezTo>
                  <a:cubicBezTo>
                    <a:pt x="116" y="127"/>
                    <a:pt x="80" y="85"/>
                    <a:pt x="42" y="4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4"/>
            <p:cNvSpPr/>
            <p:nvPr/>
          </p:nvSpPr>
          <p:spPr>
            <a:xfrm>
              <a:off x="6218916" y="4607712"/>
              <a:ext cx="456268" cy="514072"/>
            </a:xfrm>
            <a:custGeom>
              <a:avLst/>
              <a:gdLst/>
              <a:ahLst/>
              <a:cxnLst/>
              <a:rect l="l" t="t" r="r" b="b"/>
              <a:pathLst>
                <a:path w="5257" h="5923" extrusionOk="0">
                  <a:moveTo>
                    <a:pt x="3048" y="0"/>
                  </a:moveTo>
                  <a:cubicBezTo>
                    <a:pt x="2925" y="0"/>
                    <a:pt x="2802" y="10"/>
                    <a:pt x="2678" y="30"/>
                  </a:cubicBezTo>
                  <a:cubicBezTo>
                    <a:pt x="2500" y="63"/>
                    <a:pt x="2321" y="108"/>
                    <a:pt x="2154" y="175"/>
                  </a:cubicBezTo>
                  <a:cubicBezTo>
                    <a:pt x="1986" y="253"/>
                    <a:pt x="1830" y="342"/>
                    <a:pt x="1685" y="443"/>
                  </a:cubicBezTo>
                  <a:cubicBezTo>
                    <a:pt x="1607" y="499"/>
                    <a:pt x="1540" y="543"/>
                    <a:pt x="1473" y="610"/>
                  </a:cubicBezTo>
                  <a:lnTo>
                    <a:pt x="1361" y="700"/>
                  </a:lnTo>
                  <a:lnTo>
                    <a:pt x="1272" y="789"/>
                  </a:lnTo>
                  <a:cubicBezTo>
                    <a:pt x="1138" y="923"/>
                    <a:pt x="1027" y="1057"/>
                    <a:pt x="915" y="1191"/>
                  </a:cubicBezTo>
                  <a:cubicBezTo>
                    <a:pt x="692" y="1481"/>
                    <a:pt x="502" y="1793"/>
                    <a:pt x="357" y="2128"/>
                  </a:cubicBezTo>
                  <a:cubicBezTo>
                    <a:pt x="201" y="2463"/>
                    <a:pt x="100" y="2820"/>
                    <a:pt x="45" y="3188"/>
                  </a:cubicBezTo>
                  <a:cubicBezTo>
                    <a:pt x="0" y="3556"/>
                    <a:pt x="11" y="3925"/>
                    <a:pt x="67" y="4293"/>
                  </a:cubicBezTo>
                  <a:cubicBezTo>
                    <a:pt x="134" y="4650"/>
                    <a:pt x="257" y="5007"/>
                    <a:pt x="424" y="5331"/>
                  </a:cubicBezTo>
                  <a:cubicBezTo>
                    <a:pt x="536" y="5543"/>
                    <a:pt x="670" y="5744"/>
                    <a:pt x="815" y="5922"/>
                  </a:cubicBezTo>
                  <a:lnTo>
                    <a:pt x="1317" y="5922"/>
                  </a:lnTo>
                  <a:cubicBezTo>
                    <a:pt x="1105" y="5688"/>
                    <a:pt x="915" y="5431"/>
                    <a:pt x="770" y="5152"/>
                  </a:cubicBezTo>
                  <a:cubicBezTo>
                    <a:pt x="625" y="4851"/>
                    <a:pt x="513" y="4538"/>
                    <a:pt x="458" y="4215"/>
                  </a:cubicBezTo>
                  <a:cubicBezTo>
                    <a:pt x="402" y="3891"/>
                    <a:pt x="402" y="3568"/>
                    <a:pt x="446" y="3244"/>
                  </a:cubicBezTo>
                  <a:cubicBezTo>
                    <a:pt x="491" y="2909"/>
                    <a:pt x="580" y="2586"/>
                    <a:pt x="714" y="2284"/>
                  </a:cubicBezTo>
                  <a:cubicBezTo>
                    <a:pt x="915" y="1838"/>
                    <a:pt x="1194" y="1425"/>
                    <a:pt x="1540" y="1068"/>
                  </a:cubicBezTo>
                  <a:lnTo>
                    <a:pt x="1640" y="979"/>
                  </a:lnTo>
                  <a:lnTo>
                    <a:pt x="1719" y="900"/>
                  </a:lnTo>
                  <a:cubicBezTo>
                    <a:pt x="1774" y="845"/>
                    <a:pt x="1841" y="800"/>
                    <a:pt x="1908" y="755"/>
                  </a:cubicBezTo>
                  <a:cubicBezTo>
                    <a:pt x="2031" y="666"/>
                    <a:pt x="2165" y="577"/>
                    <a:pt x="2310" y="521"/>
                  </a:cubicBezTo>
                  <a:cubicBezTo>
                    <a:pt x="2444" y="454"/>
                    <a:pt x="2589" y="409"/>
                    <a:pt x="2734" y="376"/>
                  </a:cubicBezTo>
                  <a:cubicBezTo>
                    <a:pt x="2843" y="359"/>
                    <a:pt x="2953" y="351"/>
                    <a:pt x="3062" y="351"/>
                  </a:cubicBezTo>
                  <a:cubicBezTo>
                    <a:pt x="3540" y="351"/>
                    <a:pt x="4006" y="509"/>
                    <a:pt x="4397" y="800"/>
                  </a:cubicBezTo>
                  <a:cubicBezTo>
                    <a:pt x="4620" y="945"/>
                    <a:pt x="4799" y="1146"/>
                    <a:pt x="4921" y="1380"/>
                  </a:cubicBezTo>
                  <a:cubicBezTo>
                    <a:pt x="4955" y="1492"/>
                    <a:pt x="4966" y="1615"/>
                    <a:pt x="4966" y="1726"/>
                  </a:cubicBezTo>
                  <a:cubicBezTo>
                    <a:pt x="4944" y="1849"/>
                    <a:pt x="4921" y="1972"/>
                    <a:pt x="4877" y="2083"/>
                  </a:cubicBezTo>
                  <a:cubicBezTo>
                    <a:pt x="4709" y="2513"/>
                    <a:pt x="4345" y="2824"/>
                    <a:pt x="3978" y="2824"/>
                  </a:cubicBezTo>
                  <a:cubicBezTo>
                    <a:pt x="3954" y="2824"/>
                    <a:pt x="3930" y="2823"/>
                    <a:pt x="3906" y="2820"/>
                  </a:cubicBezTo>
                  <a:cubicBezTo>
                    <a:pt x="3716" y="2809"/>
                    <a:pt x="3538" y="2742"/>
                    <a:pt x="3404" y="2619"/>
                  </a:cubicBezTo>
                  <a:cubicBezTo>
                    <a:pt x="3281" y="2507"/>
                    <a:pt x="3203" y="2362"/>
                    <a:pt x="3180" y="2206"/>
                  </a:cubicBezTo>
                  <a:cubicBezTo>
                    <a:pt x="3158" y="2072"/>
                    <a:pt x="3180" y="1949"/>
                    <a:pt x="3236" y="1827"/>
                  </a:cubicBezTo>
                  <a:cubicBezTo>
                    <a:pt x="3247" y="1793"/>
                    <a:pt x="3270" y="1771"/>
                    <a:pt x="3281" y="1737"/>
                  </a:cubicBezTo>
                  <a:cubicBezTo>
                    <a:pt x="3303" y="1715"/>
                    <a:pt x="3314" y="1682"/>
                    <a:pt x="3337" y="1659"/>
                  </a:cubicBezTo>
                  <a:cubicBezTo>
                    <a:pt x="3381" y="1603"/>
                    <a:pt x="3448" y="1559"/>
                    <a:pt x="3526" y="1537"/>
                  </a:cubicBezTo>
                  <a:lnTo>
                    <a:pt x="3526" y="1537"/>
                  </a:lnTo>
                  <a:cubicBezTo>
                    <a:pt x="3482" y="1548"/>
                    <a:pt x="3448" y="1559"/>
                    <a:pt x="3404" y="1581"/>
                  </a:cubicBezTo>
                  <a:cubicBezTo>
                    <a:pt x="3314" y="1637"/>
                    <a:pt x="3236" y="1715"/>
                    <a:pt x="3192" y="1804"/>
                  </a:cubicBezTo>
                  <a:cubicBezTo>
                    <a:pt x="3114" y="1927"/>
                    <a:pt x="3080" y="2072"/>
                    <a:pt x="3102" y="2217"/>
                  </a:cubicBezTo>
                  <a:cubicBezTo>
                    <a:pt x="3114" y="2407"/>
                    <a:pt x="3192" y="2574"/>
                    <a:pt x="3314" y="2708"/>
                  </a:cubicBezTo>
                  <a:cubicBezTo>
                    <a:pt x="3393" y="2786"/>
                    <a:pt x="3471" y="2842"/>
                    <a:pt x="3571" y="2887"/>
                  </a:cubicBezTo>
                  <a:cubicBezTo>
                    <a:pt x="3671" y="2943"/>
                    <a:pt x="3772" y="2976"/>
                    <a:pt x="3884" y="2987"/>
                  </a:cubicBezTo>
                  <a:cubicBezTo>
                    <a:pt x="3925" y="2993"/>
                    <a:pt x="3967" y="2996"/>
                    <a:pt x="4009" y="2996"/>
                  </a:cubicBezTo>
                  <a:cubicBezTo>
                    <a:pt x="4215" y="2996"/>
                    <a:pt x="4420" y="2929"/>
                    <a:pt x="4587" y="2809"/>
                  </a:cubicBezTo>
                  <a:cubicBezTo>
                    <a:pt x="4810" y="2652"/>
                    <a:pt x="4988" y="2429"/>
                    <a:pt x="5100" y="2184"/>
                  </a:cubicBezTo>
                  <a:cubicBezTo>
                    <a:pt x="5212" y="1938"/>
                    <a:pt x="5256" y="1659"/>
                    <a:pt x="5200" y="1380"/>
                  </a:cubicBezTo>
                  <a:cubicBezTo>
                    <a:pt x="5178" y="1358"/>
                    <a:pt x="5156" y="1347"/>
                    <a:pt x="5133" y="1324"/>
                  </a:cubicBezTo>
                  <a:cubicBezTo>
                    <a:pt x="5011" y="1191"/>
                    <a:pt x="4899" y="1046"/>
                    <a:pt x="4810" y="889"/>
                  </a:cubicBezTo>
                  <a:cubicBezTo>
                    <a:pt x="4765" y="811"/>
                    <a:pt x="4709" y="733"/>
                    <a:pt x="4676" y="655"/>
                  </a:cubicBezTo>
                  <a:lnTo>
                    <a:pt x="4665" y="621"/>
                  </a:lnTo>
                  <a:cubicBezTo>
                    <a:pt x="4631" y="599"/>
                    <a:pt x="4609" y="577"/>
                    <a:pt x="4575" y="554"/>
                  </a:cubicBezTo>
                  <a:cubicBezTo>
                    <a:pt x="4319" y="354"/>
                    <a:pt x="4029" y="197"/>
                    <a:pt x="3705" y="97"/>
                  </a:cubicBezTo>
                  <a:cubicBezTo>
                    <a:pt x="3490" y="32"/>
                    <a:pt x="3270" y="0"/>
                    <a:pt x="304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4"/>
            <p:cNvSpPr/>
            <p:nvPr/>
          </p:nvSpPr>
          <p:spPr>
            <a:xfrm>
              <a:off x="6622762" y="4661610"/>
              <a:ext cx="47562" cy="65962"/>
            </a:xfrm>
            <a:custGeom>
              <a:avLst/>
              <a:gdLst/>
              <a:ahLst/>
              <a:cxnLst/>
              <a:rect l="l" t="t" r="r" b="b"/>
              <a:pathLst>
                <a:path w="548" h="760" extrusionOk="0">
                  <a:moveTo>
                    <a:pt x="1" y="0"/>
                  </a:moveTo>
                  <a:lnTo>
                    <a:pt x="12" y="23"/>
                  </a:lnTo>
                  <a:cubicBezTo>
                    <a:pt x="56" y="112"/>
                    <a:pt x="101" y="179"/>
                    <a:pt x="146" y="268"/>
                  </a:cubicBezTo>
                  <a:cubicBezTo>
                    <a:pt x="246" y="413"/>
                    <a:pt x="358" y="558"/>
                    <a:pt x="480" y="692"/>
                  </a:cubicBezTo>
                  <a:cubicBezTo>
                    <a:pt x="503" y="715"/>
                    <a:pt x="525" y="737"/>
                    <a:pt x="547" y="759"/>
                  </a:cubicBezTo>
                  <a:cubicBezTo>
                    <a:pt x="536" y="726"/>
                    <a:pt x="525" y="692"/>
                    <a:pt x="525" y="659"/>
                  </a:cubicBezTo>
                  <a:cubicBezTo>
                    <a:pt x="458" y="503"/>
                    <a:pt x="380" y="369"/>
                    <a:pt x="268" y="246"/>
                  </a:cubicBezTo>
                  <a:cubicBezTo>
                    <a:pt x="190" y="157"/>
                    <a:pt x="101" y="79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4"/>
            <p:cNvSpPr/>
            <p:nvPr/>
          </p:nvSpPr>
          <p:spPr>
            <a:xfrm>
              <a:off x="6487366" y="4738855"/>
              <a:ext cx="102762" cy="77332"/>
            </a:xfrm>
            <a:custGeom>
              <a:avLst/>
              <a:gdLst/>
              <a:ahLst/>
              <a:cxnLst/>
              <a:rect l="l" t="t" r="r" b="b"/>
              <a:pathLst>
                <a:path w="1184" h="891" extrusionOk="0">
                  <a:moveTo>
                    <a:pt x="573" y="0"/>
                  </a:moveTo>
                  <a:cubicBezTo>
                    <a:pt x="525" y="0"/>
                    <a:pt x="475" y="8"/>
                    <a:pt x="422" y="26"/>
                  </a:cubicBezTo>
                  <a:lnTo>
                    <a:pt x="489" y="14"/>
                  </a:lnTo>
                  <a:lnTo>
                    <a:pt x="489" y="14"/>
                  </a:lnTo>
                  <a:cubicBezTo>
                    <a:pt x="433" y="37"/>
                    <a:pt x="378" y="59"/>
                    <a:pt x="322" y="92"/>
                  </a:cubicBezTo>
                  <a:cubicBezTo>
                    <a:pt x="266" y="126"/>
                    <a:pt x="221" y="171"/>
                    <a:pt x="188" y="226"/>
                  </a:cubicBezTo>
                  <a:cubicBezTo>
                    <a:pt x="1" y="558"/>
                    <a:pt x="268" y="890"/>
                    <a:pt x="569" y="890"/>
                  </a:cubicBezTo>
                  <a:cubicBezTo>
                    <a:pt x="662" y="890"/>
                    <a:pt x="759" y="858"/>
                    <a:pt x="846" y="784"/>
                  </a:cubicBezTo>
                  <a:cubicBezTo>
                    <a:pt x="1183" y="507"/>
                    <a:pt x="957" y="0"/>
                    <a:pt x="57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4"/>
            <p:cNvSpPr/>
            <p:nvPr/>
          </p:nvSpPr>
          <p:spPr>
            <a:xfrm>
              <a:off x="6503596" y="4739116"/>
              <a:ext cx="32113" cy="19442"/>
            </a:xfrm>
            <a:custGeom>
              <a:avLst/>
              <a:gdLst/>
              <a:ahLst/>
              <a:cxnLst/>
              <a:rect l="l" t="t" r="r" b="b"/>
              <a:pathLst>
                <a:path w="370" h="224" extrusionOk="0">
                  <a:moveTo>
                    <a:pt x="302" y="0"/>
                  </a:moveTo>
                  <a:lnTo>
                    <a:pt x="246" y="23"/>
                  </a:lnTo>
                  <a:cubicBezTo>
                    <a:pt x="168" y="45"/>
                    <a:pt x="101" y="89"/>
                    <a:pt x="57" y="145"/>
                  </a:cubicBezTo>
                  <a:cubicBezTo>
                    <a:pt x="34" y="168"/>
                    <a:pt x="12" y="201"/>
                    <a:pt x="1" y="223"/>
                  </a:cubicBezTo>
                  <a:cubicBezTo>
                    <a:pt x="34" y="168"/>
                    <a:pt x="79" y="123"/>
                    <a:pt x="135" y="89"/>
                  </a:cubicBezTo>
                  <a:cubicBezTo>
                    <a:pt x="191" y="56"/>
                    <a:pt x="246" y="23"/>
                    <a:pt x="302" y="11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4"/>
            <p:cNvSpPr/>
            <p:nvPr/>
          </p:nvSpPr>
          <p:spPr>
            <a:xfrm>
              <a:off x="6629532" y="5068406"/>
              <a:ext cx="66917" cy="53377"/>
            </a:xfrm>
            <a:custGeom>
              <a:avLst/>
              <a:gdLst/>
              <a:ahLst/>
              <a:cxnLst/>
              <a:rect l="l" t="t" r="r" b="b"/>
              <a:pathLst>
                <a:path w="771" h="615" extrusionOk="0">
                  <a:moveTo>
                    <a:pt x="380" y="0"/>
                  </a:moveTo>
                  <a:cubicBezTo>
                    <a:pt x="168" y="190"/>
                    <a:pt x="12" y="380"/>
                    <a:pt x="1" y="614"/>
                  </a:cubicBezTo>
                  <a:lnTo>
                    <a:pt x="771" y="614"/>
                  </a:lnTo>
                  <a:cubicBezTo>
                    <a:pt x="614" y="391"/>
                    <a:pt x="492" y="168"/>
                    <a:pt x="3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4"/>
            <p:cNvSpPr/>
            <p:nvPr/>
          </p:nvSpPr>
          <p:spPr>
            <a:xfrm>
              <a:off x="6520086" y="5051916"/>
              <a:ext cx="84362" cy="69868"/>
            </a:xfrm>
            <a:custGeom>
              <a:avLst/>
              <a:gdLst/>
              <a:ahLst/>
              <a:cxnLst/>
              <a:rect l="l" t="t" r="r" b="b"/>
              <a:pathLst>
                <a:path w="972" h="805" extrusionOk="0">
                  <a:moveTo>
                    <a:pt x="447" y="1"/>
                  </a:moveTo>
                  <a:cubicBezTo>
                    <a:pt x="257" y="1"/>
                    <a:pt x="12" y="369"/>
                    <a:pt x="1" y="804"/>
                  </a:cubicBezTo>
                  <a:lnTo>
                    <a:pt x="972" y="804"/>
                  </a:lnTo>
                  <a:cubicBezTo>
                    <a:pt x="838" y="168"/>
                    <a:pt x="715" y="1"/>
                    <a:pt x="4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4"/>
            <p:cNvSpPr/>
            <p:nvPr/>
          </p:nvSpPr>
          <p:spPr>
            <a:xfrm>
              <a:off x="6432947" y="4976840"/>
              <a:ext cx="104325" cy="144943"/>
            </a:xfrm>
            <a:custGeom>
              <a:avLst/>
              <a:gdLst/>
              <a:ahLst/>
              <a:cxnLst/>
              <a:rect l="l" t="t" r="r" b="b"/>
              <a:pathLst>
                <a:path w="1202" h="1670" extrusionOk="0">
                  <a:moveTo>
                    <a:pt x="810" y="1"/>
                  </a:moveTo>
                  <a:cubicBezTo>
                    <a:pt x="690" y="1"/>
                    <a:pt x="547" y="55"/>
                    <a:pt x="391" y="196"/>
                  </a:cubicBezTo>
                  <a:cubicBezTo>
                    <a:pt x="123" y="442"/>
                    <a:pt x="0" y="1044"/>
                    <a:pt x="212" y="1669"/>
                  </a:cubicBezTo>
                  <a:lnTo>
                    <a:pt x="413" y="1669"/>
                  </a:lnTo>
                  <a:cubicBezTo>
                    <a:pt x="346" y="1435"/>
                    <a:pt x="380" y="1178"/>
                    <a:pt x="491" y="966"/>
                  </a:cubicBezTo>
                  <a:cubicBezTo>
                    <a:pt x="502" y="1212"/>
                    <a:pt x="547" y="1435"/>
                    <a:pt x="603" y="1669"/>
                  </a:cubicBezTo>
                  <a:lnTo>
                    <a:pt x="837" y="1669"/>
                  </a:lnTo>
                  <a:cubicBezTo>
                    <a:pt x="837" y="1625"/>
                    <a:pt x="826" y="1591"/>
                    <a:pt x="826" y="1546"/>
                  </a:cubicBezTo>
                  <a:cubicBezTo>
                    <a:pt x="793" y="1111"/>
                    <a:pt x="1127" y="676"/>
                    <a:pt x="1172" y="408"/>
                  </a:cubicBezTo>
                  <a:cubicBezTo>
                    <a:pt x="1202" y="222"/>
                    <a:pt x="1052" y="1"/>
                    <a:pt x="81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4"/>
            <p:cNvSpPr/>
            <p:nvPr/>
          </p:nvSpPr>
          <p:spPr>
            <a:xfrm>
              <a:off x="6352577" y="4888485"/>
              <a:ext cx="131751" cy="233298"/>
            </a:xfrm>
            <a:custGeom>
              <a:avLst/>
              <a:gdLst/>
              <a:ahLst/>
              <a:cxnLst/>
              <a:rect l="l" t="t" r="r" b="b"/>
              <a:pathLst>
                <a:path w="1518" h="2688" extrusionOk="0">
                  <a:moveTo>
                    <a:pt x="1078" y="0"/>
                  </a:moveTo>
                  <a:cubicBezTo>
                    <a:pt x="809" y="0"/>
                    <a:pt x="451" y="178"/>
                    <a:pt x="234" y="578"/>
                  </a:cubicBezTo>
                  <a:cubicBezTo>
                    <a:pt x="0" y="1024"/>
                    <a:pt x="34" y="1906"/>
                    <a:pt x="424" y="2687"/>
                  </a:cubicBezTo>
                  <a:lnTo>
                    <a:pt x="614" y="2687"/>
                  </a:lnTo>
                  <a:cubicBezTo>
                    <a:pt x="446" y="2218"/>
                    <a:pt x="402" y="1727"/>
                    <a:pt x="502" y="1248"/>
                  </a:cubicBezTo>
                  <a:lnTo>
                    <a:pt x="502" y="1248"/>
                  </a:lnTo>
                  <a:cubicBezTo>
                    <a:pt x="491" y="1739"/>
                    <a:pt x="591" y="2230"/>
                    <a:pt x="804" y="2687"/>
                  </a:cubicBezTo>
                  <a:lnTo>
                    <a:pt x="937" y="2687"/>
                  </a:lnTo>
                  <a:cubicBezTo>
                    <a:pt x="792" y="2319"/>
                    <a:pt x="781" y="1917"/>
                    <a:pt x="915" y="1560"/>
                  </a:cubicBezTo>
                  <a:cubicBezTo>
                    <a:pt x="1161" y="935"/>
                    <a:pt x="1518" y="556"/>
                    <a:pt x="1428" y="210"/>
                  </a:cubicBezTo>
                  <a:cubicBezTo>
                    <a:pt x="1389" y="74"/>
                    <a:pt x="1252" y="0"/>
                    <a:pt x="107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4"/>
            <p:cNvSpPr/>
            <p:nvPr/>
          </p:nvSpPr>
          <p:spPr>
            <a:xfrm>
              <a:off x="6280886" y="4663172"/>
              <a:ext cx="290668" cy="327815"/>
            </a:xfrm>
            <a:custGeom>
              <a:avLst/>
              <a:gdLst/>
              <a:ahLst/>
              <a:cxnLst/>
              <a:rect l="l" t="t" r="r" b="b"/>
              <a:pathLst>
                <a:path w="3349" h="3777" extrusionOk="0">
                  <a:moveTo>
                    <a:pt x="2319" y="1"/>
                  </a:moveTo>
                  <a:cubicBezTo>
                    <a:pt x="2028" y="1"/>
                    <a:pt x="1680" y="91"/>
                    <a:pt x="1284" y="351"/>
                  </a:cubicBezTo>
                  <a:cubicBezTo>
                    <a:pt x="0" y="1188"/>
                    <a:pt x="45" y="3174"/>
                    <a:pt x="502" y="3777"/>
                  </a:cubicBezTo>
                  <a:cubicBezTo>
                    <a:pt x="335" y="2795"/>
                    <a:pt x="514" y="1400"/>
                    <a:pt x="1507" y="764"/>
                  </a:cubicBezTo>
                  <a:lnTo>
                    <a:pt x="1507" y="764"/>
                  </a:lnTo>
                  <a:cubicBezTo>
                    <a:pt x="1228" y="1165"/>
                    <a:pt x="1395" y="2147"/>
                    <a:pt x="2165" y="2214"/>
                  </a:cubicBezTo>
                  <a:cubicBezTo>
                    <a:pt x="1853" y="1868"/>
                    <a:pt x="1741" y="1232"/>
                    <a:pt x="2076" y="808"/>
                  </a:cubicBezTo>
                  <a:cubicBezTo>
                    <a:pt x="2302" y="542"/>
                    <a:pt x="2633" y="398"/>
                    <a:pt x="2968" y="398"/>
                  </a:cubicBezTo>
                  <a:cubicBezTo>
                    <a:pt x="3096" y="398"/>
                    <a:pt x="3225" y="419"/>
                    <a:pt x="3348" y="462"/>
                  </a:cubicBezTo>
                  <a:cubicBezTo>
                    <a:pt x="3348" y="462"/>
                    <a:pt x="2978" y="1"/>
                    <a:pt x="231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4"/>
            <p:cNvSpPr/>
            <p:nvPr/>
          </p:nvSpPr>
          <p:spPr>
            <a:xfrm>
              <a:off x="6093935" y="4991855"/>
              <a:ext cx="136611" cy="129928"/>
            </a:xfrm>
            <a:custGeom>
              <a:avLst/>
              <a:gdLst/>
              <a:ahLst/>
              <a:cxnLst/>
              <a:rect l="l" t="t" r="r" b="b"/>
              <a:pathLst>
                <a:path w="1574" h="1497" extrusionOk="0">
                  <a:moveTo>
                    <a:pt x="927" y="1"/>
                  </a:moveTo>
                  <a:cubicBezTo>
                    <a:pt x="279" y="302"/>
                    <a:pt x="12" y="882"/>
                    <a:pt x="0" y="1496"/>
                  </a:cubicBezTo>
                  <a:lnTo>
                    <a:pt x="1574" y="1496"/>
                  </a:lnTo>
                  <a:cubicBezTo>
                    <a:pt x="1250" y="1050"/>
                    <a:pt x="1027" y="536"/>
                    <a:pt x="92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4"/>
            <p:cNvSpPr/>
            <p:nvPr/>
          </p:nvSpPr>
          <p:spPr>
            <a:xfrm>
              <a:off x="8108563" y="5017806"/>
              <a:ext cx="157008" cy="103977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481" y="1"/>
                  </a:moveTo>
                  <a:cubicBezTo>
                    <a:pt x="314" y="1"/>
                    <a:pt x="150" y="20"/>
                    <a:pt x="0" y="48"/>
                  </a:cubicBezTo>
                  <a:cubicBezTo>
                    <a:pt x="112" y="349"/>
                    <a:pt x="357" y="751"/>
                    <a:pt x="558" y="1197"/>
                  </a:cubicBezTo>
                  <a:lnTo>
                    <a:pt x="1127" y="1197"/>
                  </a:lnTo>
                  <a:cubicBezTo>
                    <a:pt x="1072" y="996"/>
                    <a:pt x="960" y="818"/>
                    <a:pt x="793" y="706"/>
                  </a:cubicBezTo>
                  <a:lnTo>
                    <a:pt x="793" y="706"/>
                  </a:lnTo>
                  <a:cubicBezTo>
                    <a:pt x="1038" y="762"/>
                    <a:pt x="1250" y="952"/>
                    <a:pt x="1339" y="1197"/>
                  </a:cubicBezTo>
                  <a:lnTo>
                    <a:pt x="1808" y="1197"/>
                  </a:lnTo>
                  <a:cubicBezTo>
                    <a:pt x="1661" y="236"/>
                    <a:pt x="1057" y="1"/>
                    <a:pt x="4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4"/>
            <p:cNvSpPr/>
            <p:nvPr/>
          </p:nvSpPr>
          <p:spPr>
            <a:xfrm>
              <a:off x="8192838" y="4898727"/>
              <a:ext cx="163691" cy="223057"/>
            </a:xfrm>
            <a:custGeom>
              <a:avLst/>
              <a:gdLst/>
              <a:ahLst/>
              <a:cxnLst/>
              <a:rect l="l" t="t" r="r" b="b"/>
              <a:pathLst>
                <a:path w="1886" h="2570" extrusionOk="0">
                  <a:moveTo>
                    <a:pt x="533" y="0"/>
                  </a:moveTo>
                  <a:cubicBezTo>
                    <a:pt x="390" y="0"/>
                    <a:pt x="276" y="36"/>
                    <a:pt x="223" y="103"/>
                  </a:cubicBezTo>
                  <a:cubicBezTo>
                    <a:pt x="0" y="371"/>
                    <a:pt x="89" y="627"/>
                    <a:pt x="692" y="1319"/>
                  </a:cubicBezTo>
                  <a:cubicBezTo>
                    <a:pt x="971" y="1643"/>
                    <a:pt x="1049" y="2134"/>
                    <a:pt x="1049" y="2569"/>
                  </a:cubicBezTo>
                  <a:lnTo>
                    <a:pt x="1261" y="2569"/>
                  </a:lnTo>
                  <a:cubicBezTo>
                    <a:pt x="1295" y="1967"/>
                    <a:pt x="1183" y="1375"/>
                    <a:pt x="949" y="839"/>
                  </a:cubicBezTo>
                  <a:lnTo>
                    <a:pt x="949" y="839"/>
                  </a:lnTo>
                  <a:cubicBezTo>
                    <a:pt x="1641" y="1118"/>
                    <a:pt x="1618" y="1933"/>
                    <a:pt x="1507" y="2569"/>
                  </a:cubicBezTo>
                  <a:lnTo>
                    <a:pt x="1641" y="2569"/>
                  </a:lnTo>
                  <a:cubicBezTo>
                    <a:pt x="1841" y="2123"/>
                    <a:pt x="1886" y="1621"/>
                    <a:pt x="1797" y="1152"/>
                  </a:cubicBezTo>
                  <a:cubicBezTo>
                    <a:pt x="1671" y="330"/>
                    <a:pt x="966" y="0"/>
                    <a:pt x="53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4"/>
            <p:cNvSpPr/>
            <p:nvPr/>
          </p:nvSpPr>
          <p:spPr>
            <a:xfrm>
              <a:off x="8354533" y="5080991"/>
              <a:ext cx="3992" cy="14581"/>
            </a:xfrm>
            <a:custGeom>
              <a:avLst/>
              <a:gdLst/>
              <a:ahLst/>
              <a:cxnLst/>
              <a:rect l="l" t="t" r="r" b="b"/>
              <a:pathLst>
                <a:path w="46" h="168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12"/>
                    <a:pt x="1" y="168"/>
                    <a:pt x="1" y="168"/>
                  </a:cubicBezTo>
                  <a:lnTo>
                    <a:pt x="1" y="168"/>
                  </a:lnTo>
                  <a:cubicBezTo>
                    <a:pt x="23" y="112"/>
                    <a:pt x="34" y="56"/>
                    <a:pt x="4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4"/>
            <p:cNvSpPr/>
            <p:nvPr/>
          </p:nvSpPr>
          <p:spPr>
            <a:xfrm>
              <a:off x="8160812" y="4777999"/>
              <a:ext cx="249008" cy="303079"/>
            </a:xfrm>
            <a:custGeom>
              <a:avLst/>
              <a:gdLst/>
              <a:ahLst/>
              <a:cxnLst/>
              <a:rect l="l" t="t" r="r" b="b"/>
              <a:pathLst>
                <a:path w="2869" h="3492" extrusionOk="0">
                  <a:moveTo>
                    <a:pt x="858" y="0"/>
                  </a:moveTo>
                  <a:cubicBezTo>
                    <a:pt x="816" y="0"/>
                    <a:pt x="776" y="3"/>
                    <a:pt x="737" y="10"/>
                  </a:cubicBezTo>
                  <a:cubicBezTo>
                    <a:pt x="1" y="132"/>
                    <a:pt x="68" y="735"/>
                    <a:pt x="358" y="903"/>
                  </a:cubicBezTo>
                  <a:cubicBezTo>
                    <a:pt x="648" y="1059"/>
                    <a:pt x="1295" y="1059"/>
                    <a:pt x="1675" y="1405"/>
                  </a:cubicBezTo>
                  <a:cubicBezTo>
                    <a:pt x="2489" y="2119"/>
                    <a:pt x="2378" y="3112"/>
                    <a:pt x="2277" y="3491"/>
                  </a:cubicBezTo>
                  <a:cubicBezTo>
                    <a:pt x="2679" y="1996"/>
                    <a:pt x="1954" y="1181"/>
                    <a:pt x="1385" y="679"/>
                  </a:cubicBezTo>
                  <a:lnTo>
                    <a:pt x="1385" y="679"/>
                  </a:lnTo>
                  <a:cubicBezTo>
                    <a:pt x="2378" y="847"/>
                    <a:pt x="2590" y="2164"/>
                    <a:pt x="2668" y="2855"/>
                  </a:cubicBezTo>
                  <a:cubicBezTo>
                    <a:pt x="2869" y="1047"/>
                    <a:pt x="1616" y="0"/>
                    <a:pt x="8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4"/>
            <p:cNvSpPr/>
            <p:nvPr/>
          </p:nvSpPr>
          <p:spPr>
            <a:xfrm>
              <a:off x="8407823" y="4976406"/>
              <a:ext cx="87" cy="7811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0" y="0"/>
                  </a:moveTo>
                  <a:lnTo>
                    <a:pt x="0" y="90"/>
                  </a:lnTo>
                  <a:cubicBezTo>
                    <a:pt x="0" y="90"/>
                    <a:pt x="0" y="56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4"/>
            <p:cNvSpPr/>
            <p:nvPr/>
          </p:nvSpPr>
          <p:spPr>
            <a:xfrm>
              <a:off x="8117589" y="4647723"/>
              <a:ext cx="318442" cy="328770"/>
            </a:xfrm>
            <a:custGeom>
              <a:avLst/>
              <a:gdLst/>
              <a:ahLst/>
              <a:cxnLst/>
              <a:rect l="l" t="t" r="r" b="b"/>
              <a:pathLst>
                <a:path w="3669" h="3788" extrusionOk="0">
                  <a:moveTo>
                    <a:pt x="1172" y="0"/>
                  </a:moveTo>
                  <a:cubicBezTo>
                    <a:pt x="448" y="0"/>
                    <a:pt x="1" y="566"/>
                    <a:pt x="220" y="875"/>
                  </a:cubicBezTo>
                  <a:cubicBezTo>
                    <a:pt x="465" y="1221"/>
                    <a:pt x="1090" y="1165"/>
                    <a:pt x="1849" y="1388"/>
                  </a:cubicBezTo>
                  <a:cubicBezTo>
                    <a:pt x="3166" y="1823"/>
                    <a:pt x="3322" y="3397"/>
                    <a:pt x="3344" y="3787"/>
                  </a:cubicBezTo>
                  <a:cubicBezTo>
                    <a:pt x="3322" y="1890"/>
                    <a:pt x="2273" y="1109"/>
                    <a:pt x="1871" y="774"/>
                  </a:cubicBezTo>
                  <a:lnTo>
                    <a:pt x="1871" y="774"/>
                  </a:lnTo>
                  <a:cubicBezTo>
                    <a:pt x="2831" y="1254"/>
                    <a:pt x="3478" y="2191"/>
                    <a:pt x="3568" y="3263"/>
                  </a:cubicBezTo>
                  <a:cubicBezTo>
                    <a:pt x="3668" y="1622"/>
                    <a:pt x="2329" y="183"/>
                    <a:pt x="1447" y="27"/>
                  </a:cubicBezTo>
                  <a:cubicBezTo>
                    <a:pt x="1352" y="8"/>
                    <a:pt x="1260" y="0"/>
                    <a:pt x="117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4"/>
            <p:cNvSpPr/>
            <p:nvPr/>
          </p:nvSpPr>
          <p:spPr>
            <a:xfrm>
              <a:off x="8894035" y="4840750"/>
              <a:ext cx="229653" cy="281034"/>
            </a:xfrm>
            <a:custGeom>
              <a:avLst/>
              <a:gdLst/>
              <a:ahLst/>
              <a:cxnLst/>
              <a:rect l="l" t="t" r="r" b="b"/>
              <a:pathLst>
                <a:path w="2646" h="3238" extrusionOk="0">
                  <a:moveTo>
                    <a:pt x="2645" y="1"/>
                  </a:moveTo>
                  <a:cubicBezTo>
                    <a:pt x="2511" y="258"/>
                    <a:pt x="2378" y="503"/>
                    <a:pt x="2221" y="749"/>
                  </a:cubicBezTo>
                  <a:cubicBezTo>
                    <a:pt x="2020" y="1072"/>
                    <a:pt x="1786" y="1385"/>
                    <a:pt x="1552" y="1675"/>
                  </a:cubicBezTo>
                  <a:cubicBezTo>
                    <a:pt x="1116" y="2199"/>
                    <a:pt x="637" y="2679"/>
                    <a:pt x="123" y="3126"/>
                  </a:cubicBezTo>
                  <a:lnTo>
                    <a:pt x="1" y="3237"/>
                  </a:lnTo>
                  <a:lnTo>
                    <a:pt x="335" y="3237"/>
                  </a:lnTo>
                  <a:cubicBezTo>
                    <a:pt x="871" y="2835"/>
                    <a:pt x="1351" y="2389"/>
                    <a:pt x="1797" y="1898"/>
                  </a:cubicBezTo>
                  <a:cubicBezTo>
                    <a:pt x="2110" y="1552"/>
                    <a:pt x="2389" y="1195"/>
                    <a:pt x="2645" y="804"/>
                  </a:cubicBezTo>
                  <a:lnTo>
                    <a:pt x="2645" y="659"/>
                  </a:lnTo>
                  <a:cubicBezTo>
                    <a:pt x="2601" y="726"/>
                    <a:pt x="2556" y="793"/>
                    <a:pt x="2511" y="871"/>
                  </a:cubicBezTo>
                  <a:lnTo>
                    <a:pt x="2244" y="871"/>
                  </a:lnTo>
                  <a:cubicBezTo>
                    <a:pt x="2344" y="682"/>
                    <a:pt x="2444" y="492"/>
                    <a:pt x="2578" y="302"/>
                  </a:cubicBezTo>
                  <a:cubicBezTo>
                    <a:pt x="2601" y="258"/>
                    <a:pt x="2623" y="224"/>
                    <a:pt x="2645" y="191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4"/>
            <p:cNvSpPr/>
            <p:nvPr/>
          </p:nvSpPr>
          <p:spPr>
            <a:xfrm>
              <a:off x="8429087" y="4045904"/>
              <a:ext cx="695555" cy="483434"/>
            </a:xfrm>
            <a:custGeom>
              <a:avLst/>
              <a:gdLst/>
              <a:ahLst/>
              <a:cxnLst/>
              <a:rect l="l" t="t" r="r" b="b"/>
              <a:pathLst>
                <a:path w="8014" h="5570" extrusionOk="0">
                  <a:moveTo>
                    <a:pt x="3688" y="1"/>
                  </a:moveTo>
                  <a:cubicBezTo>
                    <a:pt x="3536" y="1"/>
                    <a:pt x="3383" y="6"/>
                    <a:pt x="3226" y="19"/>
                  </a:cubicBezTo>
                  <a:lnTo>
                    <a:pt x="3048" y="31"/>
                  </a:lnTo>
                  <a:lnTo>
                    <a:pt x="2847" y="64"/>
                  </a:lnTo>
                  <a:cubicBezTo>
                    <a:pt x="2713" y="75"/>
                    <a:pt x="2590" y="109"/>
                    <a:pt x="2467" y="142"/>
                  </a:cubicBezTo>
                  <a:cubicBezTo>
                    <a:pt x="2211" y="198"/>
                    <a:pt x="1965" y="298"/>
                    <a:pt x="1731" y="410"/>
                  </a:cubicBezTo>
                  <a:cubicBezTo>
                    <a:pt x="1508" y="522"/>
                    <a:pt x="1284" y="655"/>
                    <a:pt x="1083" y="823"/>
                  </a:cubicBezTo>
                  <a:cubicBezTo>
                    <a:pt x="704" y="1146"/>
                    <a:pt x="403" y="1559"/>
                    <a:pt x="191" y="2017"/>
                  </a:cubicBezTo>
                  <a:cubicBezTo>
                    <a:pt x="113" y="2195"/>
                    <a:pt x="57" y="2385"/>
                    <a:pt x="1" y="2586"/>
                  </a:cubicBezTo>
                  <a:cubicBezTo>
                    <a:pt x="68" y="2843"/>
                    <a:pt x="113" y="3111"/>
                    <a:pt x="124" y="3390"/>
                  </a:cubicBezTo>
                  <a:cubicBezTo>
                    <a:pt x="135" y="3613"/>
                    <a:pt x="135" y="3836"/>
                    <a:pt x="101" y="4059"/>
                  </a:cubicBezTo>
                  <a:cubicBezTo>
                    <a:pt x="79" y="4204"/>
                    <a:pt x="46" y="4349"/>
                    <a:pt x="1" y="4483"/>
                  </a:cubicBezTo>
                  <a:cubicBezTo>
                    <a:pt x="34" y="4561"/>
                    <a:pt x="68" y="4651"/>
                    <a:pt x="113" y="4717"/>
                  </a:cubicBezTo>
                  <a:cubicBezTo>
                    <a:pt x="358" y="5097"/>
                    <a:pt x="726" y="5365"/>
                    <a:pt x="1162" y="5476"/>
                  </a:cubicBezTo>
                  <a:cubicBezTo>
                    <a:pt x="1366" y="5538"/>
                    <a:pt x="1581" y="5569"/>
                    <a:pt x="1797" y="5569"/>
                  </a:cubicBezTo>
                  <a:cubicBezTo>
                    <a:pt x="1969" y="5569"/>
                    <a:pt x="2142" y="5549"/>
                    <a:pt x="2311" y="5510"/>
                  </a:cubicBezTo>
                  <a:cubicBezTo>
                    <a:pt x="2657" y="5421"/>
                    <a:pt x="2969" y="5209"/>
                    <a:pt x="3170" y="4907"/>
                  </a:cubicBezTo>
                  <a:cubicBezTo>
                    <a:pt x="3260" y="4773"/>
                    <a:pt x="3315" y="4628"/>
                    <a:pt x="3360" y="4472"/>
                  </a:cubicBezTo>
                  <a:cubicBezTo>
                    <a:pt x="3405" y="4327"/>
                    <a:pt x="3416" y="4182"/>
                    <a:pt x="3393" y="4026"/>
                  </a:cubicBezTo>
                  <a:cubicBezTo>
                    <a:pt x="3371" y="3769"/>
                    <a:pt x="3248" y="3523"/>
                    <a:pt x="3070" y="3345"/>
                  </a:cubicBezTo>
                  <a:cubicBezTo>
                    <a:pt x="2925" y="3189"/>
                    <a:pt x="2746" y="3088"/>
                    <a:pt x="2534" y="3044"/>
                  </a:cubicBezTo>
                  <a:cubicBezTo>
                    <a:pt x="2486" y="3036"/>
                    <a:pt x="2436" y="3031"/>
                    <a:pt x="2386" y="3031"/>
                  </a:cubicBezTo>
                  <a:cubicBezTo>
                    <a:pt x="2229" y="3031"/>
                    <a:pt x="2067" y="3073"/>
                    <a:pt x="1932" y="3166"/>
                  </a:cubicBezTo>
                  <a:cubicBezTo>
                    <a:pt x="2032" y="3111"/>
                    <a:pt x="2144" y="3077"/>
                    <a:pt x="2255" y="3077"/>
                  </a:cubicBezTo>
                  <a:cubicBezTo>
                    <a:pt x="2300" y="3077"/>
                    <a:pt x="2344" y="3088"/>
                    <a:pt x="2389" y="3099"/>
                  </a:cubicBezTo>
                  <a:cubicBezTo>
                    <a:pt x="2434" y="3099"/>
                    <a:pt x="2478" y="3111"/>
                    <a:pt x="2534" y="3122"/>
                  </a:cubicBezTo>
                  <a:cubicBezTo>
                    <a:pt x="2713" y="3177"/>
                    <a:pt x="2869" y="3278"/>
                    <a:pt x="2992" y="3423"/>
                  </a:cubicBezTo>
                  <a:cubicBezTo>
                    <a:pt x="3137" y="3590"/>
                    <a:pt x="3226" y="3814"/>
                    <a:pt x="3237" y="4048"/>
                  </a:cubicBezTo>
                  <a:cubicBezTo>
                    <a:pt x="3237" y="4305"/>
                    <a:pt x="3148" y="4572"/>
                    <a:pt x="2992" y="4773"/>
                  </a:cubicBezTo>
                  <a:cubicBezTo>
                    <a:pt x="2763" y="5094"/>
                    <a:pt x="2351" y="5263"/>
                    <a:pt x="1903" y="5263"/>
                  </a:cubicBezTo>
                  <a:cubicBezTo>
                    <a:pt x="1696" y="5263"/>
                    <a:pt x="1481" y="5227"/>
                    <a:pt x="1273" y="5153"/>
                  </a:cubicBezTo>
                  <a:cubicBezTo>
                    <a:pt x="1106" y="5097"/>
                    <a:pt x="950" y="5008"/>
                    <a:pt x="804" y="4907"/>
                  </a:cubicBezTo>
                  <a:cubicBezTo>
                    <a:pt x="671" y="4807"/>
                    <a:pt x="559" y="4684"/>
                    <a:pt x="470" y="4539"/>
                  </a:cubicBezTo>
                  <a:cubicBezTo>
                    <a:pt x="313" y="4238"/>
                    <a:pt x="291" y="3814"/>
                    <a:pt x="325" y="3423"/>
                  </a:cubicBezTo>
                  <a:cubicBezTo>
                    <a:pt x="403" y="2620"/>
                    <a:pt x="760" y="1771"/>
                    <a:pt x="1429" y="1225"/>
                  </a:cubicBezTo>
                  <a:cubicBezTo>
                    <a:pt x="1597" y="1091"/>
                    <a:pt x="1787" y="979"/>
                    <a:pt x="1987" y="890"/>
                  </a:cubicBezTo>
                  <a:cubicBezTo>
                    <a:pt x="2188" y="789"/>
                    <a:pt x="2400" y="722"/>
                    <a:pt x="2612" y="667"/>
                  </a:cubicBezTo>
                  <a:cubicBezTo>
                    <a:pt x="2724" y="655"/>
                    <a:pt x="2836" y="622"/>
                    <a:pt x="2947" y="611"/>
                  </a:cubicBezTo>
                  <a:lnTo>
                    <a:pt x="3114" y="588"/>
                  </a:lnTo>
                  <a:lnTo>
                    <a:pt x="3293" y="577"/>
                  </a:lnTo>
                  <a:cubicBezTo>
                    <a:pt x="3410" y="572"/>
                    <a:pt x="3527" y="569"/>
                    <a:pt x="3645" y="569"/>
                  </a:cubicBezTo>
                  <a:cubicBezTo>
                    <a:pt x="3762" y="569"/>
                    <a:pt x="3879" y="572"/>
                    <a:pt x="3996" y="577"/>
                  </a:cubicBezTo>
                  <a:cubicBezTo>
                    <a:pt x="4465" y="600"/>
                    <a:pt x="4933" y="689"/>
                    <a:pt x="5391" y="823"/>
                  </a:cubicBezTo>
                  <a:cubicBezTo>
                    <a:pt x="5837" y="968"/>
                    <a:pt x="6273" y="1169"/>
                    <a:pt x="6674" y="1425"/>
                  </a:cubicBezTo>
                  <a:cubicBezTo>
                    <a:pt x="7076" y="1682"/>
                    <a:pt x="7433" y="1995"/>
                    <a:pt x="7735" y="2352"/>
                  </a:cubicBezTo>
                  <a:cubicBezTo>
                    <a:pt x="7835" y="2474"/>
                    <a:pt x="7924" y="2608"/>
                    <a:pt x="8014" y="2742"/>
                  </a:cubicBezTo>
                  <a:lnTo>
                    <a:pt x="8014" y="1805"/>
                  </a:lnTo>
                  <a:cubicBezTo>
                    <a:pt x="7712" y="1470"/>
                    <a:pt x="7366" y="1169"/>
                    <a:pt x="6987" y="923"/>
                  </a:cubicBezTo>
                  <a:cubicBezTo>
                    <a:pt x="6619" y="689"/>
                    <a:pt x="6217" y="499"/>
                    <a:pt x="5804" y="354"/>
                  </a:cubicBezTo>
                  <a:cubicBezTo>
                    <a:pt x="5665" y="403"/>
                    <a:pt x="5517" y="430"/>
                    <a:pt x="5372" y="430"/>
                  </a:cubicBezTo>
                  <a:cubicBezTo>
                    <a:pt x="5284" y="430"/>
                    <a:pt x="5196" y="420"/>
                    <a:pt x="5112" y="399"/>
                  </a:cubicBezTo>
                  <a:cubicBezTo>
                    <a:pt x="4933" y="354"/>
                    <a:pt x="4766" y="276"/>
                    <a:pt x="4632" y="164"/>
                  </a:cubicBezTo>
                  <a:cubicBezTo>
                    <a:pt x="4576" y="131"/>
                    <a:pt x="4532" y="86"/>
                    <a:pt x="4487" y="53"/>
                  </a:cubicBezTo>
                  <a:cubicBezTo>
                    <a:pt x="4320" y="31"/>
                    <a:pt x="4163" y="8"/>
                    <a:pt x="4007" y="8"/>
                  </a:cubicBezTo>
                  <a:cubicBezTo>
                    <a:pt x="3901" y="4"/>
                    <a:pt x="3795" y="1"/>
                    <a:pt x="368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4"/>
            <p:cNvSpPr/>
            <p:nvPr/>
          </p:nvSpPr>
          <p:spPr>
            <a:xfrm>
              <a:off x="8417544" y="4270349"/>
              <a:ext cx="24302" cy="164732"/>
            </a:xfrm>
            <a:custGeom>
              <a:avLst/>
              <a:gdLst/>
              <a:ahLst/>
              <a:cxnLst/>
              <a:rect l="l" t="t" r="r" b="b"/>
              <a:pathLst>
                <a:path w="280" h="1898" extrusionOk="0">
                  <a:moveTo>
                    <a:pt x="145" y="0"/>
                  </a:moveTo>
                  <a:cubicBezTo>
                    <a:pt x="67" y="268"/>
                    <a:pt x="34" y="536"/>
                    <a:pt x="11" y="804"/>
                  </a:cubicBezTo>
                  <a:cubicBezTo>
                    <a:pt x="0" y="1027"/>
                    <a:pt x="11" y="1261"/>
                    <a:pt x="45" y="1484"/>
                  </a:cubicBezTo>
                  <a:cubicBezTo>
                    <a:pt x="67" y="1629"/>
                    <a:pt x="101" y="1763"/>
                    <a:pt x="145" y="1897"/>
                  </a:cubicBezTo>
                  <a:cubicBezTo>
                    <a:pt x="190" y="1763"/>
                    <a:pt x="223" y="1629"/>
                    <a:pt x="246" y="1484"/>
                  </a:cubicBezTo>
                  <a:cubicBezTo>
                    <a:pt x="268" y="1261"/>
                    <a:pt x="279" y="1027"/>
                    <a:pt x="268" y="804"/>
                  </a:cubicBezTo>
                  <a:cubicBezTo>
                    <a:pt x="257" y="536"/>
                    <a:pt x="212" y="268"/>
                    <a:pt x="1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4"/>
            <p:cNvSpPr/>
            <p:nvPr/>
          </p:nvSpPr>
          <p:spPr>
            <a:xfrm>
              <a:off x="8570559" y="4314266"/>
              <a:ext cx="124981" cy="108057"/>
            </a:xfrm>
            <a:custGeom>
              <a:avLst/>
              <a:gdLst/>
              <a:ahLst/>
              <a:cxnLst/>
              <a:rect l="l" t="t" r="r" b="b"/>
              <a:pathLst>
                <a:path w="1440" h="1245" extrusionOk="0">
                  <a:moveTo>
                    <a:pt x="664" y="1"/>
                  </a:moveTo>
                  <a:cubicBezTo>
                    <a:pt x="604" y="1"/>
                    <a:pt x="548" y="8"/>
                    <a:pt x="491" y="30"/>
                  </a:cubicBezTo>
                  <a:cubicBezTo>
                    <a:pt x="402" y="52"/>
                    <a:pt x="324" y="85"/>
                    <a:pt x="246" y="141"/>
                  </a:cubicBezTo>
                  <a:lnTo>
                    <a:pt x="168" y="197"/>
                  </a:lnTo>
                  <a:lnTo>
                    <a:pt x="246" y="130"/>
                  </a:lnTo>
                  <a:lnTo>
                    <a:pt x="313" y="74"/>
                  </a:lnTo>
                  <a:lnTo>
                    <a:pt x="313" y="74"/>
                  </a:lnTo>
                  <a:cubicBezTo>
                    <a:pt x="123" y="186"/>
                    <a:pt x="0" y="398"/>
                    <a:pt x="11" y="621"/>
                  </a:cubicBezTo>
                  <a:cubicBezTo>
                    <a:pt x="4" y="991"/>
                    <a:pt x="306" y="1244"/>
                    <a:pt x="630" y="1244"/>
                  </a:cubicBezTo>
                  <a:cubicBezTo>
                    <a:pt x="766" y="1244"/>
                    <a:pt x="905" y="1200"/>
                    <a:pt x="1027" y="1101"/>
                  </a:cubicBezTo>
                  <a:cubicBezTo>
                    <a:pt x="1440" y="777"/>
                    <a:pt x="1284" y="119"/>
                    <a:pt x="770" y="7"/>
                  </a:cubicBezTo>
                  <a:cubicBezTo>
                    <a:pt x="734" y="3"/>
                    <a:pt x="698" y="1"/>
                    <a:pt x="66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4"/>
            <p:cNvSpPr/>
            <p:nvPr/>
          </p:nvSpPr>
          <p:spPr>
            <a:xfrm>
              <a:off x="8585053" y="4313485"/>
              <a:ext cx="51468" cy="17966"/>
            </a:xfrm>
            <a:custGeom>
              <a:avLst/>
              <a:gdLst/>
              <a:ahLst/>
              <a:cxnLst/>
              <a:rect l="l" t="t" r="r" b="b"/>
              <a:pathLst>
                <a:path w="593" h="207" extrusionOk="0">
                  <a:moveTo>
                    <a:pt x="497" y="1"/>
                  </a:moveTo>
                  <a:cubicBezTo>
                    <a:pt x="484" y="1"/>
                    <a:pt x="471" y="2"/>
                    <a:pt x="458" y="5"/>
                  </a:cubicBezTo>
                  <a:cubicBezTo>
                    <a:pt x="347" y="5"/>
                    <a:pt x="235" y="28"/>
                    <a:pt x="146" y="83"/>
                  </a:cubicBezTo>
                  <a:lnTo>
                    <a:pt x="68" y="139"/>
                  </a:lnTo>
                  <a:lnTo>
                    <a:pt x="1" y="206"/>
                  </a:lnTo>
                  <a:lnTo>
                    <a:pt x="79" y="150"/>
                  </a:lnTo>
                  <a:cubicBezTo>
                    <a:pt x="146" y="94"/>
                    <a:pt x="235" y="61"/>
                    <a:pt x="313" y="39"/>
                  </a:cubicBezTo>
                  <a:cubicBezTo>
                    <a:pt x="377" y="17"/>
                    <a:pt x="436" y="10"/>
                    <a:pt x="494" y="10"/>
                  </a:cubicBezTo>
                  <a:cubicBezTo>
                    <a:pt x="527" y="10"/>
                    <a:pt x="559" y="12"/>
                    <a:pt x="592" y="16"/>
                  </a:cubicBezTo>
                  <a:cubicBezTo>
                    <a:pt x="561" y="8"/>
                    <a:pt x="529" y="1"/>
                    <a:pt x="4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4"/>
            <p:cNvSpPr/>
            <p:nvPr/>
          </p:nvSpPr>
          <p:spPr>
            <a:xfrm>
              <a:off x="9089665" y="4857240"/>
              <a:ext cx="34977" cy="59192"/>
            </a:xfrm>
            <a:custGeom>
              <a:avLst/>
              <a:gdLst/>
              <a:ahLst/>
              <a:cxnLst/>
              <a:rect l="l" t="t" r="r" b="b"/>
              <a:pathLst>
                <a:path w="403" h="682" extrusionOk="0">
                  <a:moveTo>
                    <a:pt x="403" y="1"/>
                  </a:moveTo>
                  <a:cubicBezTo>
                    <a:pt x="380" y="34"/>
                    <a:pt x="358" y="68"/>
                    <a:pt x="336" y="112"/>
                  </a:cubicBezTo>
                  <a:cubicBezTo>
                    <a:pt x="202" y="302"/>
                    <a:pt x="90" y="492"/>
                    <a:pt x="1" y="681"/>
                  </a:cubicBezTo>
                  <a:lnTo>
                    <a:pt x="257" y="681"/>
                  </a:lnTo>
                  <a:cubicBezTo>
                    <a:pt x="302" y="614"/>
                    <a:pt x="347" y="536"/>
                    <a:pt x="403" y="469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4"/>
            <p:cNvSpPr/>
            <p:nvPr/>
          </p:nvSpPr>
          <p:spPr>
            <a:xfrm>
              <a:off x="8773914" y="4777912"/>
              <a:ext cx="194762" cy="343872"/>
            </a:xfrm>
            <a:custGeom>
              <a:avLst/>
              <a:gdLst/>
              <a:ahLst/>
              <a:cxnLst/>
              <a:rect l="l" t="t" r="r" b="b"/>
              <a:pathLst>
                <a:path w="2244" h="3962" extrusionOk="0">
                  <a:moveTo>
                    <a:pt x="455" y="0"/>
                  </a:moveTo>
                  <a:cubicBezTo>
                    <a:pt x="298" y="0"/>
                    <a:pt x="144" y="13"/>
                    <a:pt x="1" y="33"/>
                  </a:cubicBezTo>
                  <a:cubicBezTo>
                    <a:pt x="280" y="926"/>
                    <a:pt x="1463" y="2499"/>
                    <a:pt x="704" y="3850"/>
                  </a:cubicBezTo>
                  <a:cubicBezTo>
                    <a:pt x="1173" y="3292"/>
                    <a:pt x="1764" y="1495"/>
                    <a:pt x="916" y="859"/>
                  </a:cubicBezTo>
                  <a:lnTo>
                    <a:pt x="916" y="859"/>
                  </a:lnTo>
                  <a:cubicBezTo>
                    <a:pt x="1407" y="982"/>
                    <a:pt x="2222" y="1841"/>
                    <a:pt x="1016" y="3961"/>
                  </a:cubicBezTo>
                  <a:lnTo>
                    <a:pt x="1094" y="3961"/>
                  </a:lnTo>
                  <a:cubicBezTo>
                    <a:pt x="1474" y="3582"/>
                    <a:pt x="2244" y="2656"/>
                    <a:pt x="2121" y="1517"/>
                  </a:cubicBezTo>
                  <a:cubicBezTo>
                    <a:pt x="1983" y="286"/>
                    <a:pt x="1187" y="0"/>
                    <a:pt x="45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4"/>
            <p:cNvSpPr/>
            <p:nvPr/>
          </p:nvSpPr>
          <p:spPr>
            <a:xfrm>
              <a:off x="8879540" y="4639912"/>
              <a:ext cx="196672" cy="358800"/>
            </a:xfrm>
            <a:custGeom>
              <a:avLst/>
              <a:gdLst/>
              <a:ahLst/>
              <a:cxnLst/>
              <a:rect l="l" t="t" r="r" b="b"/>
              <a:pathLst>
                <a:path w="2266" h="4134" extrusionOk="0">
                  <a:moveTo>
                    <a:pt x="616" y="1"/>
                  </a:moveTo>
                  <a:cubicBezTo>
                    <a:pt x="464" y="1"/>
                    <a:pt x="342" y="37"/>
                    <a:pt x="279" y="105"/>
                  </a:cubicBezTo>
                  <a:cubicBezTo>
                    <a:pt x="0" y="418"/>
                    <a:pt x="101" y="719"/>
                    <a:pt x="781" y="1578"/>
                  </a:cubicBezTo>
                  <a:cubicBezTo>
                    <a:pt x="1473" y="2438"/>
                    <a:pt x="1016" y="4134"/>
                    <a:pt x="1016" y="4134"/>
                  </a:cubicBezTo>
                  <a:cubicBezTo>
                    <a:pt x="1708" y="3241"/>
                    <a:pt x="1384" y="1645"/>
                    <a:pt x="1116" y="1020"/>
                  </a:cubicBezTo>
                  <a:lnTo>
                    <a:pt x="1116" y="1020"/>
                  </a:lnTo>
                  <a:cubicBezTo>
                    <a:pt x="2076" y="1456"/>
                    <a:pt x="1830" y="2728"/>
                    <a:pt x="1607" y="3487"/>
                  </a:cubicBezTo>
                  <a:cubicBezTo>
                    <a:pt x="1797" y="3330"/>
                    <a:pt x="2266" y="2650"/>
                    <a:pt x="2132" y="1433"/>
                  </a:cubicBezTo>
                  <a:cubicBezTo>
                    <a:pt x="2011" y="423"/>
                    <a:pt x="1135" y="1"/>
                    <a:pt x="61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4"/>
            <p:cNvSpPr/>
            <p:nvPr/>
          </p:nvSpPr>
          <p:spPr>
            <a:xfrm>
              <a:off x="8848555" y="4494447"/>
              <a:ext cx="295268" cy="377461"/>
            </a:xfrm>
            <a:custGeom>
              <a:avLst/>
              <a:gdLst/>
              <a:ahLst/>
              <a:cxnLst/>
              <a:rect l="l" t="t" r="r" b="b"/>
              <a:pathLst>
                <a:path w="3402" h="4349" extrusionOk="0">
                  <a:moveTo>
                    <a:pt x="1000" y="1"/>
                  </a:moveTo>
                  <a:cubicBezTo>
                    <a:pt x="963" y="1"/>
                    <a:pt x="927" y="3"/>
                    <a:pt x="893" y="7"/>
                  </a:cubicBezTo>
                  <a:cubicBezTo>
                    <a:pt x="0" y="119"/>
                    <a:pt x="45" y="844"/>
                    <a:pt x="391" y="1056"/>
                  </a:cubicBezTo>
                  <a:cubicBezTo>
                    <a:pt x="737" y="1257"/>
                    <a:pt x="1507" y="1302"/>
                    <a:pt x="1953" y="1737"/>
                  </a:cubicBezTo>
                  <a:cubicBezTo>
                    <a:pt x="2957" y="2685"/>
                    <a:pt x="2667" y="3969"/>
                    <a:pt x="2544" y="4348"/>
                  </a:cubicBezTo>
                  <a:cubicBezTo>
                    <a:pt x="3158" y="2529"/>
                    <a:pt x="2299" y="1491"/>
                    <a:pt x="1640" y="844"/>
                  </a:cubicBezTo>
                  <a:lnTo>
                    <a:pt x="1640" y="844"/>
                  </a:lnTo>
                  <a:cubicBezTo>
                    <a:pt x="2823" y="1089"/>
                    <a:pt x="3013" y="2685"/>
                    <a:pt x="3069" y="3522"/>
                  </a:cubicBezTo>
                  <a:cubicBezTo>
                    <a:pt x="3401" y="1323"/>
                    <a:pt x="1909" y="1"/>
                    <a:pt x="100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4"/>
            <p:cNvSpPr/>
            <p:nvPr/>
          </p:nvSpPr>
          <p:spPr>
            <a:xfrm>
              <a:off x="9066405" y="4871821"/>
              <a:ext cx="3038" cy="10675"/>
            </a:xfrm>
            <a:custGeom>
              <a:avLst/>
              <a:gdLst/>
              <a:ahLst/>
              <a:cxnLst/>
              <a:rect l="l" t="t" r="r" b="b"/>
              <a:pathLst>
                <a:path w="35" h="123" extrusionOk="0">
                  <a:moveTo>
                    <a:pt x="34" y="0"/>
                  </a:moveTo>
                  <a:cubicBezTo>
                    <a:pt x="23" y="45"/>
                    <a:pt x="12" y="78"/>
                    <a:pt x="1" y="123"/>
                  </a:cubicBezTo>
                  <a:cubicBezTo>
                    <a:pt x="1" y="123"/>
                    <a:pt x="12" y="89"/>
                    <a:pt x="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4"/>
            <p:cNvSpPr/>
            <p:nvPr/>
          </p:nvSpPr>
          <p:spPr>
            <a:xfrm>
              <a:off x="8802208" y="4337179"/>
              <a:ext cx="322434" cy="314796"/>
            </a:xfrm>
            <a:custGeom>
              <a:avLst/>
              <a:gdLst/>
              <a:ahLst/>
              <a:cxnLst/>
              <a:rect l="l" t="t" r="r" b="b"/>
              <a:pathLst>
                <a:path w="3715" h="3627" extrusionOk="0">
                  <a:moveTo>
                    <a:pt x="1362" y="1"/>
                  </a:moveTo>
                  <a:cubicBezTo>
                    <a:pt x="528" y="1"/>
                    <a:pt x="1" y="625"/>
                    <a:pt x="244" y="1004"/>
                  </a:cubicBezTo>
                  <a:cubicBezTo>
                    <a:pt x="523" y="1428"/>
                    <a:pt x="1271" y="1395"/>
                    <a:pt x="2174" y="1707"/>
                  </a:cubicBezTo>
                  <a:cubicBezTo>
                    <a:pt x="3123" y="2065"/>
                    <a:pt x="3536" y="2913"/>
                    <a:pt x="3715" y="3627"/>
                  </a:cubicBezTo>
                  <a:lnTo>
                    <a:pt x="3715" y="3270"/>
                  </a:lnTo>
                  <a:cubicBezTo>
                    <a:pt x="3391" y="1953"/>
                    <a:pt x="2599" y="1295"/>
                    <a:pt x="2230" y="960"/>
                  </a:cubicBezTo>
                  <a:lnTo>
                    <a:pt x="2230" y="960"/>
                  </a:lnTo>
                  <a:cubicBezTo>
                    <a:pt x="2855" y="1317"/>
                    <a:pt x="3369" y="1830"/>
                    <a:pt x="3715" y="2466"/>
                  </a:cubicBezTo>
                  <a:lnTo>
                    <a:pt x="3715" y="1897"/>
                  </a:lnTo>
                  <a:cubicBezTo>
                    <a:pt x="3212" y="915"/>
                    <a:pt x="2387" y="190"/>
                    <a:pt x="1750" y="45"/>
                  </a:cubicBezTo>
                  <a:cubicBezTo>
                    <a:pt x="1615" y="14"/>
                    <a:pt x="1485" y="1"/>
                    <a:pt x="136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4"/>
            <p:cNvSpPr/>
            <p:nvPr/>
          </p:nvSpPr>
          <p:spPr>
            <a:xfrm>
              <a:off x="9096435" y="4974410"/>
              <a:ext cx="27253" cy="21438"/>
            </a:xfrm>
            <a:custGeom>
              <a:avLst/>
              <a:gdLst/>
              <a:ahLst/>
              <a:cxnLst/>
              <a:rect l="l" t="t" r="r" b="b"/>
              <a:pathLst>
                <a:path w="314" h="247" extrusionOk="0">
                  <a:moveTo>
                    <a:pt x="313" y="1"/>
                  </a:moveTo>
                  <a:cubicBezTo>
                    <a:pt x="202" y="68"/>
                    <a:pt x="90" y="157"/>
                    <a:pt x="1" y="246"/>
                  </a:cubicBezTo>
                  <a:cubicBezTo>
                    <a:pt x="101" y="180"/>
                    <a:pt x="202" y="124"/>
                    <a:pt x="313" y="79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4"/>
            <p:cNvSpPr/>
            <p:nvPr/>
          </p:nvSpPr>
          <p:spPr>
            <a:xfrm>
              <a:off x="9074216" y="4928931"/>
              <a:ext cx="49472" cy="54332"/>
            </a:xfrm>
            <a:custGeom>
              <a:avLst/>
              <a:gdLst/>
              <a:ahLst/>
              <a:cxnLst/>
              <a:rect l="l" t="t" r="r" b="b"/>
              <a:pathLst>
                <a:path w="570" h="626" extrusionOk="0">
                  <a:moveTo>
                    <a:pt x="569" y="0"/>
                  </a:moveTo>
                  <a:cubicBezTo>
                    <a:pt x="357" y="190"/>
                    <a:pt x="168" y="391"/>
                    <a:pt x="0" y="625"/>
                  </a:cubicBezTo>
                  <a:cubicBezTo>
                    <a:pt x="179" y="480"/>
                    <a:pt x="380" y="358"/>
                    <a:pt x="569" y="235"/>
                  </a:cubicBezTo>
                  <a:lnTo>
                    <a:pt x="569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4"/>
            <p:cNvSpPr/>
            <p:nvPr/>
          </p:nvSpPr>
          <p:spPr>
            <a:xfrm>
              <a:off x="8485329" y="4122715"/>
              <a:ext cx="571529" cy="245536"/>
            </a:xfrm>
            <a:custGeom>
              <a:avLst/>
              <a:gdLst/>
              <a:ahLst/>
              <a:cxnLst/>
              <a:rect l="l" t="t" r="r" b="b"/>
              <a:pathLst>
                <a:path w="6585" h="2829" extrusionOk="0">
                  <a:moveTo>
                    <a:pt x="2957" y="1"/>
                  </a:moveTo>
                  <a:cubicBezTo>
                    <a:pt x="2681" y="1"/>
                    <a:pt x="2401" y="37"/>
                    <a:pt x="2121" y="116"/>
                  </a:cubicBezTo>
                  <a:cubicBezTo>
                    <a:pt x="0" y="730"/>
                    <a:pt x="313" y="2471"/>
                    <a:pt x="313" y="2471"/>
                  </a:cubicBezTo>
                  <a:cubicBezTo>
                    <a:pt x="555" y="1832"/>
                    <a:pt x="1167" y="1411"/>
                    <a:pt x="1848" y="1411"/>
                  </a:cubicBezTo>
                  <a:cubicBezTo>
                    <a:pt x="1857" y="1411"/>
                    <a:pt x="1866" y="1411"/>
                    <a:pt x="1875" y="1411"/>
                  </a:cubicBezTo>
                  <a:cubicBezTo>
                    <a:pt x="2656" y="1433"/>
                    <a:pt x="3248" y="2147"/>
                    <a:pt x="3326" y="2828"/>
                  </a:cubicBezTo>
                  <a:cubicBezTo>
                    <a:pt x="3973" y="1924"/>
                    <a:pt x="3069" y="819"/>
                    <a:pt x="2366" y="752"/>
                  </a:cubicBezTo>
                  <a:cubicBezTo>
                    <a:pt x="2636" y="671"/>
                    <a:pt x="2908" y="634"/>
                    <a:pt x="3178" y="634"/>
                  </a:cubicBezTo>
                  <a:cubicBezTo>
                    <a:pt x="4533" y="634"/>
                    <a:pt x="5830" y="1568"/>
                    <a:pt x="6584" y="2471"/>
                  </a:cubicBezTo>
                  <a:cubicBezTo>
                    <a:pt x="6391" y="1551"/>
                    <a:pt x="4768" y="1"/>
                    <a:pt x="295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4"/>
            <p:cNvSpPr/>
            <p:nvPr/>
          </p:nvSpPr>
          <p:spPr>
            <a:xfrm>
              <a:off x="9004435" y="5096614"/>
              <a:ext cx="119253" cy="25170"/>
            </a:xfrm>
            <a:custGeom>
              <a:avLst/>
              <a:gdLst/>
              <a:ahLst/>
              <a:cxnLst/>
              <a:rect l="l" t="t" r="r" b="b"/>
              <a:pathLst>
                <a:path w="1374" h="290" extrusionOk="0">
                  <a:moveTo>
                    <a:pt x="1038" y="1"/>
                  </a:moveTo>
                  <a:cubicBezTo>
                    <a:pt x="484" y="1"/>
                    <a:pt x="132" y="177"/>
                    <a:pt x="1" y="289"/>
                  </a:cubicBezTo>
                  <a:lnTo>
                    <a:pt x="79" y="289"/>
                  </a:lnTo>
                  <a:cubicBezTo>
                    <a:pt x="269" y="250"/>
                    <a:pt x="461" y="231"/>
                    <a:pt x="654" y="231"/>
                  </a:cubicBezTo>
                  <a:cubicBezTo>
                    <a:pt x="846" y="231"/>
                    <a:pt x="1039" y="250"/>
                    <a:pt x="1228" y="289"/>
                  </a:cubicBezTo>
                  <a:lnTo>
                    <a:pt x="1373" y="289"/>
                  </a:lnTo>
                  <a:lnTo>
                    <a:pt x="1373" y="21"/>
                  </a:lnTo>
                  <a:cubicBezTo>
                    <a:pt x="1254" y="7"/>
                    <a:pt x="1142" y="1"/>
                    <a:pt x="103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4"/>
            <p:cNvSpPr/>
            <p:nvPr/>
          </p:nvSpPr>
          <p:spPr>
            <a:xfrm>
              <a:off x="9054861" y="5089670"/>
              <a:ext cx="13626" cy="2083"/>
            </a:xfrm>
            <a:custGeom>
              <a:avLst/>
              <a:gdLst/>
              <a:ahLst/>
              <a:cxnLst/>
              <a:rect l="l" t="t" r="r" b="b"/>
              <a:pathLst>
                <a:path w="157" h="24" extrusionOk="0">
                  <a:moveTo>
                    <a:pt x="156" y="1"/>
                  </a:moveTo>
                  <a:lnTo>
                    <a:pt x="156" y="1"/>
                  </a:lnTo>
                  <a:cubicBezTo>
                    <a:pt x="112" y="6"/>
                    <a:pt x="73" y="12"/>
                    <a:pt x="45" y="16"/>
                  </a:cubicBezTo>
                  <a:lnTo>
                    <a:pt x="45" y="16"/>
                  </a:lnTo>
                  <a:cubicBezTo>
                    <a:pt x="85" y="11"/>
                    <a:pt x="124" y="9"/>
                    <a:pt x="156" y="1"/>
                  </a:cubicBezTo>
                  <a:close/>
                  <a:moveTo>
                    <a:pt x="45" y="16"/>
                  </a:moveTo>
                  <a:lnTo>
                    <a:pt x="45" y="16"/>
                  </a:lnTo>
                  <a:cubicBezTo>
                    <a:pt x="30" y="18"/>
                    <a:pt x="15" y="20"/>
                    <a:pt x="0" y="23"/>
                  </a:cubicBezTo>
                  <a:cubicBezTo>
                    <a:pt x="0" y="23"/>
                    <a:pt x="17" y="20"/>
                    <a:pt x="45" y="16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4"/>
            <p:cNvSpPr/>
            <p:nvPr/>
          </p:nvSpPr>
          <p:spPr>
            <a:xfrm>
              <a:off x="9068401" y="5082901"/>
              <a:ext cx="55287" cy="6857"/>
            </a:xfrm>
            <a:custGeom>
              <a:avLst/>
              <a:gdLst/>
              <a:ahLst/>
              <a:cxnLst/>
              <a:rect l="l" t="t" r="r" b="b"/>
              <a:pathLst>
                <a:path w="637" h="79" extrusionOk="0">
                  <a:moveTo>
                    <a:pt x="636" y="1"/>
                  </a:moveTo>
                  <a:cubicBezTo>
                    <a:pt x="424" y="12"/>
                    <a:pt x="212" y="34"/>
                    <a:pt x="0" y="79"/>
                  </a:cubicBezTo>
                  <a:cubicBezTo>
                    <a:pt x="137" y="57"/>
                    <a:pt x="274" y="45"/>
                    <a:pt x="411" y="45"/>
                  </a:cubicBezTo>
                  <a:cubicBezTo>
                    <a:pt x="486" y="45"/>
                    <a:pt x="561" y="49"/>
                    <a:pt x="636" y="5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4"/>
            <p:cNvSpPr/>
            <p:nvPr/>
          </p:nvSpPr>
          <p:spPr>
            <a:xfrm>
              <a:off x="8819480" y="4050417"/>
              <a:ext cx="114393" cy="32808"/>
            </a:xfrm>
            <a:custGeom>
              <a:avLst/>
              <a:gdLst/>
              <a:ahLst/>
              <a:cxnLst/>
              <a:rect l="l" t="t" r="r" b="b"/>
              <a:pathLst>
                <a:path w="1318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34"/>
                    <a:pt x="90" y="79"/>
                    <a:pt x="145" y="112"/>
                  </a:cubicBezTo>
                  <a:cubicBezTo>
                    <a:pt x="290" y="224"/>
                    <a:pt x="447" y="302"/>
                    <a:pt x="614" y="347"/>
                  </a:cubicBezTo>
                  <a:cubicBezTo>
                    <a:pt x="703" y="368"/>
                    <a:pt x="793" y="378"/>
                    <a:pt x="882" y="378"/>
                  </a:cubicBezTo>
                  <a:cubicBezTo>
                    <a:pt x="1031" y="378"/>
                    <a:pt x="1178" y="351"/>
                    <a:pt x="1317" y="302"/>
                  </a:cubicBezTo>
                  <a:cubicBezTo>
                    <a:pt x="1228" y="269"/>
                    <a:pt x="1150" y="235"/>
                    <a:pt x="1060" y="213"/>
                  </a:cubicBezTo>
                  <a:cubicBezTo>
                    <a:pt x="714" y="112"/>
                    <a:pt x="357" y="34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4"/>
            <p:cNvSpPr/>
            <p:nvPr/>
          </p:nvSpPr>
          <p:spPr>
            <a:xfrm>
              <a:off x="8594774" y="5017806"/>
              <a:ext cx="157008" cy="103977"/>
            </a:xfrm>
            <a:custGeom>
              <a:avLst/>
              <a:gdLst/>
              <a:ahLst/>
              <a:cxnLst/>
              <a:rect l="l" t="t" r="r" b="b"/>
              <a:pathLst>
                <a:path w="1809" h="1198" extrusionOk="0">
                  <a:moveTo>
                    <a:pt x="1323" y="1"/>
                  </a:moveTo>
                  <a:cubicBezTo>
                    <a:pt x="745" y="1"/>
                    <a:pt x="147" y="236"/>
                    <a:pt x="0" y="1197"/>
                  </a:cubicBezTo>
                  <a:lnTo>
                    <a:pt x="469" y="1197"/>
                  </a:lnTo>
                  <a:cubicBezTo>
                    <a:pt x="558" y="952"/>
                    <a:pt x="759" y="762"/>
                    <a:pt x="1005" y="706"/>
                  </a:cubicBezTo>
                  <a:lnTo>
                    <a:pt x="1005" y="706"/>
                  </a:lnTo>
                  <a:cubicBezTo>
                    <a:pt x="837" y="818"/>
                    <a:pt x="726" y="996"/>
                    <a:pt x="670" y="1197"/>
                  </a:cubicBezTo>
                  <a:lnTo>
                    <a:pt x="1250" y="1197"/>
                  </a:lnTo>
                  <a:cubicBezTo>
                    <a:pt x="1451" y="751"/>
                    <a:pt x="1697" y="360"/>
                    <a:pt x="1808" y="48"/>
                  </a:cubicBezTo>
                  <a:cubicBezTo>
                    <a:pt x="1656" y="20"/>
                    <a:pt x="1490" y="1"/>
                    <a:pt x="13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4"/>
            <p:cNvSpPr/>
            <p:nvPr/>
          </p:nvSpPr>
          <p:spPr>
            <a:xfrm>
              <a:off x="8502774" y="4898727"/>
              <a:ext cx="165687" cy="223057"/>
            </a:xfrm>
            <a:custGeom>
              <a:avLst/>
              <a:gdLst/>
              <a:ahLst/>
              <a:cxnLst/>
              <a:rect l="l" t="t" r="r" b="b"/>
              <a:pathLst>
                <a:path w="1909" h="2570" extrusionOk="0">
                  <a:moveTo>
                    <a:pt x="1360" y="0"/>
                  </a:moveTo>
                  <a:cubicBezTo>
                    <a:pt x="925" y="0"/>
                    <a:pt x="226" y="330"/>
                    <a:pt x="101" y="1152"/>
                  </a:cubicBezTo>
                  <a:cubicBezTo>
                    <a:pt x="0" y="1621"/>
                    <a:pt x="56" y="2123"/>
                    <a:pt x="246" y="2569"/>
                  </a:cubicBezTo>
                  <a:lnTo>
                    <a:pt x="391" y="2569"/>
                  </a:lnTo>
                  <a:cubicBezTo>
                    <a:pt x="279" y="1933"/>
                    <a:pt x="257" y="1118"/>
                    <a:pt x="949" y="839"/>
                  </a:cubicBezTo>
                  <a:lnTo>
                    <a:pt x="949" y="839"/>
                  </a:lnTo>
                  <a:cubicBezTo>
                    <a:pt x="703" y="1375"/>
                    <a:pt x="592" y="1967"/>
                    <a:pt x="636" y="2569"/>
                  </a:cubicBezTo>
                  <a:lnTo>
                    <a:pt x="837" y="2569"/>
                  </a:lnTo>
                  <a:cubicBezTo>
                    <a:pt x="837" y="2134"/>
                    <a:pt x="915" y="1643"/>
                    <a:pt x="1205" y="1319"/>
                  </a:cubicBezTo>
                  <a:cubicBezTo>
                    <a:pt x="1808" y="616"/>
                    <a:pt x="1908" y="371"/>
                    <a:pt x="1674" y="103"/>
                  </a:cubicBezTo>
                  <a:cubicBezTo>
                    <a:pt x="1619" y="36"/>
                    <a:pt x="1504" y="0"/>
                    <a:pt x="13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4"/>
            <p:cNvSpPr/>
            <p:nvPr/>
          </p:nvSpPr>
          <p:spPr>
            <a:xfrm>
              <a:off x="8500778" y="5080991"/>
              <a:ext cx="3992" cy="14581"/>
            </a:xfrm>
            <a:custGeom>
              <a:avLst/>
              <a:gdLst/>
              <a:ahLst/>
              <a:cxnLst/>
              <a:rect l="l" t="t" r="r" b="b"/>
              <a:pathLst>
                <a:path w="46" h="168" extrusionOk="0">
                  <a:moveTo>
                    <a:pt x="1" y="0"/>
                  </a:moveTo>
                  <a:cubicBezTo>
                    <a:pt x="12" y="56"/>
                    <a:pt x="23" y="112"/>
                    <a:pt x="45" y="168"/>
                  </a:cubicBezTo>
                  <a:cubicBezTo>
                    <a:pt x="23" y="112"/>
                    <a:pt x="12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4"/>
            <p:cNvSpPr/>
            <p:nvPr/>
          </p:nvSpPr>
          <p:spPr>
            <a:xfrm>
              <a:off x="8450351" y="4777999"/>
              <a:ext cx="249094" cy="303079"/>
            </a:xfrm>
            <a:custGeom>
              <a:avLst/>
              <a:gdLst/>
              <a:ahLst/>
              <a:cxnLst/>
              <a:rect l="l" t="t" r="r" b="b"/>
              <a:pathLst>
                <a:path w="2870" h="3492" extrusionOk="0">
                  <a:moveTo>
                    <a:pt x="2012" y="0"/>
                  </a:moveTo>
                  <a:cubicBezTo>
                    <a:pt x="1254" y="0"/>
                    <a:pt x="1" y="1047"/>
                    <a:pt x="191" y="2855"/>
                  </a:cubicBezTo>
                  <a:cubicBezTo>
                    <a:pt x="269" y="2164"/>
                    <a:pt x="493" y="847"/>
                    <a:pt x="1475" y="679"/>
                  </a:cubicBezTo>
                  <a:lnTo>
                    <a:pt x="1475" y="679"/>
                  </a:lnTo>
                  <a:cubicBezTo>
                    <a:pt x="917" y="1181"/>
                    <a:pt x="180" y="1996"/>
                    <a:pt x="582" y="3491"/>
                  </a:cubicBezTo>
                  <a:cubicBezTo>
                    <a:pt x="493" y="3101"/>
                    <a:pt x="370" y="2119"/>
                    <a:pt x="1184" y="1416"/>
                  </a:cubicBezTo>
                  <a:cubicBezTo>
                    <a:pt x="1564" y="1059"/>
                    <a:pt x="2211" y="1059"/>
                    <a:pt x="2501" y="903"/>
                  </a:cubicBezTo>
                  <a:cubicBezTo>
                    <a:pt x="2803" y="735"/>
                    <a:pt x="2869" y="132"/>
                    <a:pt x="2133" y="10"/>
                  </a:cubicBezTo>
                  <a:cubicBezTo>
                    <a:pt x="2094" y="3"/>
                    <a:pt x="2054" y="0"/>
                    <a:pt x="20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4"/>
            <p:cNvSpPr/>
            <p:nvPr/>
          </p:nvSpPr>
          <p:spPr>
            <a:xfrm>
              <a:off x="8451393" y="4976406"/>
              <a:ext cx="1042" cy="7811"/>
            </a:xfrm>
            <a:custGeom>
              <a:avLst/>
              <a:gdLst/>
              <a:ahLst/>
              <a:cxnLst/>
              <a:rect l="l" t="t" r="r" b="b"/>
              <a:pathLst>
                <a:path w="12" h="90" extrusionOk="0">
                  <a:moveTo>
                    <a:pt x="12" y="0"/>
                  </a:moveTo>
                  <a:cubicBezTo>
                    <a:pt x="12" y="34"/>
                    <a:pt x="1" y="56"/>
                    <a:pt x="12" y="9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4"/>
            <p:cNvSpPr/>
            <p:nvPr/>
          </p:nvSpPr>
          <p:spPr>
            <a:xfrm>
              <a:off x="8424314" y="4647723"/>
              <a:ext cx="318268" cy="328770"/>
            </a:xfrm>
            <a:custGeom>
              <a:avLst/>
              <a:gdLst/>
              <a:ahLst/>
              <a:cxnLst/>
              <a:rect l="l" t="t" r="r" b="b"/>
              <a:pathLst>
                <a:path w="3667" h="3788" extrusionOk="0">
                  <a:moveTo>
                    <a:pt x="2496" y="0"/>
                  </a:moveTo>
                  <a:cubicBezTo>
                    <a:pt x="2408" y="0"/>
                    <a:pt x="2316" y="8"/>
                    <a:pt x="2221" y="27"/>
                  </a:cubicBezTo>
                  <a:cubicBezTo>
                    <a:pt x="1339" y="183"/>
                    <a:pt x="0" y="1622"/>
                    <a:pt x="89" y="3263"/>
                  </a:cubicBezTo>
                  <a:cubicBezTo>
                    <a:pt x="190" y="2191"/>
                    <a:pt x="826" y="1254"/>
                    <a:pt x="1786" y="774"/>
                  </a:cubicBezTo>
                  <a:lnTo>
                    <a:pt x="1786" y="774"/>
                  </a:lnTo>
                  <a:cubicBezTo>
                    <a:pt x="1384" y="1109"/>
                    <a:pt x="346" y="1890"/>
                    <a:pt x="324" y="3787"/>
                  </a:cubicBezTo>
                  <a:cubicBezTo>
                    <a:pt x="335" y="3408"/>
                    <a:pt x="502" y="1823"/>
                    <a:pt x="1808" y="1388"/>
                  </a:cubicBezTo>
                  <a:cubicBezTo>
                    <a:pt x="2578" y="1165"/>
                    <a:pt x="3192" y="1221"/>
                    <a:pt x="3437" y="875"/>
                  </a:cubicBezTo>
                  <a:cubicBezTo>
                    <a:pt x="3666" y="566"/>
                    <a:pt x="3220" y="0"/>
                    <a:pt x="249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4"/>
            <p:cNvSpPr/>
            <p:nvPr/>
          </p:nvSpPr>
          <p:spPr>
            <a:xfrm>
              <a:off x="6615992" y="4139553"/>
              <a:ext cx="1042" cy="4947"/>
            </a:xfrm>
            <a:custGeom>
              <a:avLst/>
              <a:gdLst/>
              <a:ahLst/>
              <a:cxnLst/>
              <a:rect l="l" t="t" r="r" b="b"/>
              <a:pathLst>
                <a:path w="12" h="57" extrusionOk="0">
                  <a:moveTo>
                    <a:pt x="12" y="1"/>
                  </a:moveTo>
                  <a:lnTo>
                    <a:pt x="2" y="49"/>
                  </a:lnTo>
                  <a:lnTo>
                    <a:pt x="2" y="49"/>
                  </a:lnTo>
                  <a:cubicBezTo>
                    <a:pt x="5" y="41"/>
                    <a:pt x="12" y="34"/>
                    <a:pt x="12" y="34"/>
                  </a:cubicBezTo>
                  <a:lnTo>
                    <a:pt x="12" y="1"/>
                  </a:lnTo>
                  <a:close/>
                  <a:moveTo>
                    <a:pt x="2" y="49"/>
                  </a:moveTo>
                  <a:lnTo>
                    <a:pt x="2" y="49"/>
                  </a:lnTo>
                  <a:cubicBezTo>
                    <a:pt x="1" y="51"/>
                    <a:pt x="0" y="54"/>
                    <a:pt x="0" y="56"/>
                  </a:cubicBezTo>
                  <a:lnTo>
                    <a:pt x="2" y="49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4"/>
            <p:cNvSpPr/>
            <p:nvPr/>
          </p:nvSpPr>
          <p:spPr>
            <a:xfrm>
              <a:off x="2527718" y="4139553"/>
              <a:ext cx="1042" cy="3992"/>
            </a:xfrm>
            <a:custGeom>
              <a:avLst/>
              <a:gdLst/>
              <a:ahLst/>
              <a:cxnLst/>
              <a:rect l="l" t="t" r="r" b="b"/>
              <a:pathLst>
                <a:path w="12" h="46" extrusionOk="0">
                  <a:moveTo>
                    <a:pt x="11" y="1"/>
                  </a:moveTo>
                  <a:cubicBezTo>
                    <a:pt x="11" y="1"/>
                    <a:pt x="11" y="12"/>
                    <a:pt x="0" y="34"/>
                  </a:cubicBezTo>
                  <a:cubicBezTo>
                    <a:pt x="11" y="34"/>
                    <a:pt x="11" y="45"/>
                    <a:pt x="11" y="45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4"/>
            <p:cNvSpPr/>
            <p:nvPr/>
          </p:nvSpPr>
          <p:spPr>
            <a:xfrm>
              <a:off x="4628531" y="4127576"/>
              <a:ext cx="1136201" cy="773321"/>
            </a:xfrm>
            <a:custGeom>
              <a:avLst/>
              <a:gdLst/>
              <a:ahLst/>
              <a:cxnLst/>
              <a:rect l="l" t="t" r="r" b="b"/>
              <a:pathLst>
                <a:path w="13091" h="8910" extrusionOk="0">
                  <a:moveTo>
                    <a:pt x="9740" y="0"/>
                  </a:moveTo>
                  <a:cubicBezTo>
                    <a:pt x="9581" y="0"/>
                    <a:pt x="9422" y="13"/>
                    <a:pt x="9263" y="38"/>
                  </a:cubicBezTo>
                  <a:cubicBezTo>
                    <a:pt x="9050" y="60"/>
                    <a:pt x="8838" y="127"/>
                    <a:pt x="8649" y="228"/>
                  </a:cubicBezTo>
                  <a:cubicBezTo>
                    <a:pt x="8303" y="462"/>
                    <a:pt x="8046" y="808"/>
                    <a:pt x="7946" y="1210"/>
                  </a:cubicBezTo>
                  <a:cubicBezTo>
                    <a:pt x="7834" y="1567"/>
                    <a:pt x="7823" y="1935"/>
                    <a:pt x="7912" y="2292"/>
                  </a:cubicBezTo>
                  <a:cubicBezTo>
                    <a:pt x="7990" y="2627"/>
                    <a:pt x="8191" y="2906"/>
                    <a:pt x="8470" y="3096"/>
                  </a:cubicBezTo>
                  <a:cubicBezTo>
                    <a:pt x="8593" y="3185"/>
                    <a:pt x="8738" y="3241"/>
                    <a:pt x="8883" y="3285"/>
                  </a:cubicBezTo>
                  <a:cubicBezTo>
                    <a:pt x="8984" y="3311"/>
                    <a:pt x="9090" y="3323"/>
                    <a:pt x="9194" y="3323"/>
                  </a:cubicBezTo>
                  <a:cubicBezTo>
                    <a:pt x="9228" y="3323"/>
                    <a:pt x="9263" y="3322"/>
                    <a:pt x="9296" y="3319"/>
                  </a:cubicBezTo>
                  <a:cubicBezTo>
                    <a:pt x="9541" y="3285"/>
                    <a:pt x="9776" y="3174"/>
                    <a:pt x="9943" y="3006"/>
                  </a:cubicBezTo>
                  <a:cubicBezTo>
                    <a:pt x="10088" y="2873"/>
                    <a:pt x="10189" y="2694"/>
                    <a:pt x="10222" y="2504"/>
                  </a:cubicBezTo>
                  <a:cubicBezTo>
                    <a:pt x="10256" y="2370"/>
                    <a:pt x="10245" y="2225"/>
                    <a:pt x="10189" y="2091"/>
                  </a:cubicBezTo>
                  <a:cubicBezTo>
                    <a:pt x="10166" y="2036"/>
                    <a:pt x="10144" y="1980"/>
                    <a:pt x="10111" y="1935"/>
                  </a:cubicBezTo>
                  <a:lnTo>
                    <a:pt x="10111" y="1935"/>
                  </a:lnTo>
                  <a:cubicBezTo>
                    <a:pt x="10166" y="2024"/>
                    <a:pt x="10189" y="2125"/>
                    <a:pt x="10200" y="2236"/>
                  </a:cubicBezTo>
                  <a:cubicBezTo>
                    <a:pt x="10200" y="2270"/>
                    <a:pt x="10189" y="2315"/>
                    <a:pt x="10178" y="2359"/>
                  </a:cubicBezTo>
                  <a:cubicBezTo>
                    <a:pt x="10178" y="2404"/>
                    <a:pt x="10166" y="2449"/>
                    <a:pt x="10155" y="2493"/>
                  </a:cubicBezTo>
                  <a:cubicBezTo>
                    <a:pt x="10111" y="2661"/>
                    <a:pt x="10010" y="2806"/>
                    <a:pt x="9876" y="2917"/>
                  </a:cubicBezTo>
                  <a:cubicBezTo>
                    <a:pt x="9720" y="3062"/>
                    <a:pt x="9508" y="3140"/>
                    <a:pt x="9296" y="3152"/>
                  </a:cubicBezTo>
                  <a:cubicBezTo>
                    <a:pt x="9050" y="3152"/>
                    <a:pt x="8805" y="3073"/>
                    <a:pt x="8604" y="2917"/>
                  </a:cubicBezTo>
                  <a:cubicBezTo>
                    <a:pt x="8169" y="2605"/>
                    <a:pt x="8035" y="1924"/>
                    <a:pt x="8258" y="1310"/>
                  </a:cubicBezTo>
                  <a:cubicBezTo>
                    <a:pt x="8314" y="1154"/>
                    <a:pt x="8392" y="1009"/>
                    <a:pt x="8481" y="875"/>
                  </a:cubicBezTo>
                  <a:cubicBezTo>
                    <a:pt x="8571" y="741"/>
                    <a:pt x="8693" y="630"/>
                    <a:pt x="8827" y="551"/>
                  </a:cubicBezTo>
                  <a:cubicBezTo>
                    <a:pt x="9047" y="437"/>
                    <a:pt x="9344" y="399"/>
                    <a:pt x="9646" y="399"/>
                  </a:cubicBezTo>
                  <a:cubicBezTo>
                    <a:pt x="9726" y="399"/>
                    <a:pt x="9807" y="402"/>
                    <a:pt x="9887" y="406"/>
                  </a:cubicBezTo>
                  <a:cubicBezTo>
                    <a:pt x="10646" y="473"/>
                    <a:pt x="11439" y="808"/>
                    <a:pt x="11941" y="1444"/>
                  </a:cubicBezTo>
                  <a:cubicBezTo>
                    <a:pt x="12064" y="1612"/>
                    <a:pt x="12175" y="1779"/>
                    <a:pt x="12264" y="1957"/>
                  </a:cubicBezTo>
                  <a:cubicBezTo>
                    <a:pt x="12354" y="2158"/>
                    <a:pt x="12421" y="2348"/>
                    <a:pt x="12465" y="2549"/>
                  </a:cubicBezTo>
                  <a:cubicBezTo>
                    <a:pt x="12488" y="2661"/>
                    <a:pt x="12510" y="2761"/>
                    <a:pt x="12521" y="2861"/>
                  </a:cubicBezTo>
                  <a:lnTo>
                    <a:pt x="12543" y="3018"/>
                  </a:lnTo>
                  <a:lnTo>
                    <a:pt x="12555" y="3196"/>
                  </a:lnTo>
                  <a:cubicBezTo>
                    <a:pt x="12599" y="3855"/>
                    <a:pt x="12521" y="4524"/>
                    <a:pt x="12331" y="5171"/>
                  </a:cubicBezTo>
                  <a:cubicBezTo>
                    <a:pt x="12197" y="5595"/>
                    <a:pt x="12008" y="5997"/>
                    <a:pt x="11773" y="6377"/>
                  </a:cubicBezTo>
                  <a:cubicBezTo>
                    <a:pt x="11294" y="7124"/>
                    <a:pt x="10590" y="7705"/>
                    <a:pt x="9765" y="8039"/>
                  </a:cubicBezTo>
                  <a:cubicBezTo>
                    <a:pt x="9117" y="8288"/>
                    <a:pt x="8426" y="8409"/>
                    <a:pt x="7733" y="8409"/>
                  </a:cubicBezTo>
                  <a:cubicBezTo>
                    <a:pt x="7555" y="8409"/>
                    <a:pt x="7376" y="8401"/>
                    <a:pt x="7198" y="8385"/>
                  </a:cubicBezTo>
                  <a:lnTo>
                    <a:pt x="6886" y="8352"/>
                  </a:lnTo>
                  <a:cubicBezTo>
                    <a:pt x="6785" y="8341"/>
                    <a:pt x="6674" y="8318"/>
                    <a:pt x="6562" y="8296"/>
                  </a:cubicBezTo>
                  <a:lnTo>
                    <a:pt x="6484" y="8285"/>
                  </a:lnTo>
                  <a:lnTo>
                    <a:pt x="6417" y="8285"/>
                  </a:lnTo>
                  <a:lnTo>
                    <a:pt x="6261" y="8251"/>
                  </a:lnTo>
                  <a:cubicBezTo>
                    <a:pt x="6160" y="8229"/>
                    <a:pt x="6060" y="8207"/>
                    <a:pt x="5959" y="8184"/>
                  </a:cubicBezTo>
                  <a:cubicBezTo>
                    <a:pt x="5558" y="8084"/>
                    <a:pt x="5178" y="7950"/>
                    <a:pt x="4810" y="7783"/>
                  </a:cubicBezTo>
                  <a:cubicBezTo>
                    <a:pt x="4464" y="7626"/>
                    <a:pt x="4118" y="7448"/>
                    <a:pt x="3806" y="7236"/>
                  </a:cubicBezTo>
                  <a:cubicBezTo>
                    <a:pt x="3493" y="7046"/>
                    <a:pt x="3203" y="6834"/>
                    <a:pt x="2924" y="6600"/>
                  </a:cubicBezTo>
                  <a:cubicBezTo>
                    <a:pt x="2433" y="6198"/>
                    <a:pt x="1975" y="5752"/>
                    <a:pt x="1562" y="5261"/>
                  </a:cubicBezTo>
                  <a:cubicBezTo>
                    <a:pt x="1239" y="4892"/>
                    <a:pt x="938" y="4502"/>
                    <a:pt x="670" y="4089"/>
                  </a:cubicBezTo>
                  <a:cubicBezTo>
                    <a:pt x="435" y="3743"/>
                    <a:pt x="268" y="3464"/>
                    <a:pt x="156" y="3274"/>
                  </a:cubicBezTo>
                  <a:cubicBezTo>
                    <a:pt x="56" y="3085"/>
                    <a:pt x="0" y="2973"/>
                    <a:pt x="0" y="2973"/>
                  </a:cubicBezTo>
                  <a:lnTo>
                    <a:pt x="0" y="2973"/>
                  </a:lnTo>
                  <a:cubicBezTo>
                    <a:pt x="0" y="2973"/>
                    <a:pt x="45" y="3085"/>
                    <a:pt x="134" y="3285"/>
                  </a:cubicBezTo>
                  <a:cubicBezTo>
                    <a:pt x="234" y="3486"/>
                    <a:pt x="368" y="3788"/>
                    <a:pt x="580" y="4145"/>
                  </a:cubicBezTo>
                  <a:cubicBezTo>
                    <a:pt x="837" y="4580"/>
                    <a:pt x="1116" y="4993"/>
                    <a:pt x="1417" y="5395"/>
                  </a:cubicBezTo>
                  <a:cubicBezTo>
                    <a:pt x="1808" y="5919"/>
                    <a:pt x="2243" y="6399"/>
                    <a:pt x="2734" y="6834"/>
                  </a:cubicBezTo>
                  <a:cubicBezTo>
                    <a:pt x="3259" y="7325"/>
                    <a:pt x="3861" y="7749"/>
                    <a:pt x="4509" y="8073"/>
                  </a:cubicBezTo>
                  <a:cubicBezTo>
                    <a:pt x="4363" y="7972"/>
                    <a:pt x="4230" y="7861"/>
                    <a:pt x="4096" y="7772"/>
                  </a:cubicBezTo>
                  <a:cubicBezTo>
                    <a:pt x="3962" y="7682"/>
                    <a:pt x="3817" y="7593"/>
                    <a:pt x="3694" y="7504"/>
                  </a:cubicBezTo>
                  <a:lnTo>
                    <a:pt x="3694" y="7269"/>
                  </a:lnTo>
                  <a:cubicBezTo>
                    <a:pt x="3872" y="7359"/>
                    <a:pt x="4051" y="7459"/>
                    <a:pt x="4230" y="7571"/>
                  </a:cubicBezTo>
                  <a:cubicBezTo>
                    <a:pt x="4520" y="7749"/>
                    <a:pt x="4788" y="7950"/>
                    <a:pt x="5055" y="8173"/>
                  </a:cubicBezTo>
                  <a:cubicBezTo>
                    <a:pt x="5133" y="8173"/>
                    <a:pt x="5212" y="8196"/>
                    <a:pt x="5301" y="8218"/>
                  </a:cubicBezTo>
                  <a:cubicBezTo>
                    <a:pt x="6104" y="8330"/>
                    <a:pt x="6629" y="8564"/>
                    <a:pt x="6986" y="8843"/>
                  </a:cubicBezTo>
                  <a:lnTo>
                    <a:pt x="7165" y="8876"/>
                  </a:lnTo>
                  <a:cubicBezTo>
                    <a:pt x="7365" y="8888"/>
                    <a:pt x="7577" y="8899"/>
                    <a:pt x="7778" y="8910"/>
                  </a:cubicBezTo>
                  <a:cubicBezTo>
                    <a:pt x="7633" y="8765"/>
                    <a:pt x="7477" y="8653"/>
                    <a:pt x="7298" y="8553"/>
                  </a:cubicBezTo>
                  <a:cubicBezTo>
                    <a:pt x="7354" y="8547"/>
                    <a:pt x="7410" y="8544"/>
                    <a:pt x="7466" y="8544"/>
                  </a:cubicBezTo>
                  <a:cubicBezTo>
                    <a:pt x="7633" y="8544"/>
                    <a:pt x="7801" y="8569"/>
                    <a:pt x="7968" y="8620"/>
                  </a:cubicBezTo>
                  <a:cubicBezTo>
                    <a:pt x="8113" y="8687"/>
                    <a:pt x="8247" y="8787"/>
                    <a:pt x="8370" y="8899"/>
                  </a:cubicBezTo>
                  <a:cubicBezTo>
                    <a:pt x="8861" y="8865"/>
                    <a:pt x="9352" y="8765"/>
                    <a:pt x="9820" y="8597"/>
                  </a:cubicBezTo>
                  <a:cubicBezTo>
                    <a:pt x="9687" y="8575"/>
                    <a:pt x="9541" y="8564"/>
                    <a:pt x="9408" y="8553"/>
                  </a:cubicBezTo>
                  <a:cubicBezTo>
                    <a:pt x="9408" y="8553"/>
                    <a:pt x="9486" y="8441"/>
                    <a:pt x="9887" y="8374"/>
                  </a:cubicBezTo>
                  <a:cubicBezTo>
                    <a:pt x="10006" y="8344"/>
                    <a:pt x="10126" y="8330"/>
                    <a:pt x="10245" y="8330"/>
                  </a:cubicBezTo>
                  <a:cubicBezTo>
                    <a:pt x="10304" y="8330"/>
                    <a:pt x="10364" y="8333"/>
                    <a:pt x="10423" y="8341"/>
                  </a:cubicBezTo>
                  <a:cubicBezTo>
                    <a:pt x="11160" y="7961"/>
                    <a:pt x="11785" y="7392"/>
                    <a:pt x="12242" y="6689"/>
                  </a:cubicBezTo>
                  <a:cubicBezTo>
                    <a:pt x="12454" y="6343"/>
                    <a:pt x="12644" y="5964"/>
                    <a:pt x="12778" y="5573"/>
                  </a:cubicBezTo>
                  <a:cubicBezTo>
                    <a:pt x="12688" y="5372"/>
                    <a:pt x="12655" y="5149"/>
                    <a:pt x="12688" y="4926"/>
                  </a:cubicBezTo>
                  <a:lnTo>
                    <a:pt x="12688" y="4926"/>
                  </a:lnTo>
                  <a:cubicBezTo>
                    <a:pt x="12599" y="5026"/>
                    <a:pt x="12543" y="5071"/>
                    <a:pt x="12543" y="5071"/>
                  </a:cubicBezTo>
                  <a:cubicBezTo>
                    <a:pt x="12543" y="5071"/>
                    <a:pt x="12599" y="5004"/>
                    <a:pt x="12700" y="4881"/>
                  </a:cubicBezTo>
                  <a:cubicBezTo>
                    <a:pt x="12755" y="4736"/>
                    <a:pt x="12822" y="4602"/>
                    <a:pt x="12923" y="4480"/>
                  </a:cubicBezTo>
                  <a:cubicBezTo>
                    <a:pt x="12956" y="4424"/>
                    <a:pt x="13001" y="4379"/>
                    <a:pt x="13034" y="4334"/>
                  </a:cubicBezTo>
                  <a:cubicBezTo>
                    <a:pt x="13057" y="4189"/>
                    <a:pt x="13068" y="4033"/>
                    <a:pt x="13079" y="3888"/>
                  </a:cubicBezTo>
                  <a:cubicBezTo>
                    <a:pt x="13090" y="3643"/>
                    <a:pt x="13079" y="3397"/>
                    <a:pt x="13068" y="3163"/>
                  </a:cubicBezTo>
                  <a:lnTo>
                    <a:pt x="13046" y="2984"/>
                  </a:lnTo>
                  <a:lnTo>
                    <a:pt x="13023" y="2806"/>
                  </a:lnTo>
                  <a:cubicBezTo>
                    <a:pt x="13012" y="2672"/>
                    <a:pt x="12979" y="2560"/>
                    <a:pt x="12956" y="2437"/>
                  </a:cubicBezTo>
                  <a:cubicBezTo>
                    <a:pt x="12889" y="2203"/>
                    <a:pt x="12800" y="1969"/>
                    <a:pt x="12700" y="1757"/>
                  </a:cubicBezTo>
                  <a:cubicBezTo>
                    <a:pt x="12588" y="1533"/>
                    <a:pt x="12454" y="1333"/>
                    <a:pt x="12298" y="1143"/>
                  </a:cubicBezTo>
                  <a:cubicBezTo>
                    <a:pt x="11997" y="786"/>
                    <a:pt x="11617" y="496"/>
                    <a:pt x="11182" y="306"/>
                  </a:cubicBezTo>
                  <a:cubicBezTo>
                    <a:pt x="10780" y="127"/>
                    <a:pt x="10345" y="27"/>
                    <a:pt x="9899" y="5"/>
                  </a:cubicBezTo>
                  <a:cubicBezTo>
                    <a:pt x="9846" y="2"/>
                    <a:pt x="9793" y="0"/>
                    <a:pt x="974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4"/>
            <p:cNvSpPr/>
            <p:nvPr/>
          </p:nvSpPr>
          <p:spPr>
            <a:xfrm>
              <a:off x="5717169" y="4552164"/>
              <a:ext cx="13626" cy="16577"/>
            </a:xfrm>
            <a:custGeom>
              <a:avLst/>
              <a:gdLst/>
              <a:ahLst/>
              <a:cxnLst/>
              <a:rect l="l" t="t" r="r" b="b"/>
              <a:pathLst>
                <a:path w="157" h="191" extrusionOk="0">
                  <a:moveTo>
                    <a:pt x="157" y="0"/>
                  </a:moveTo>
                  <a:lnTo>
                    <a:pt x="157" y="0"/>
                  </a:lnTo>
                  <a:cubicBezTo>
                    <a:pt x="56" y="123"/>
                    <a:pt x="0" y="190"/>
                    <a:pt x="0" y="190"/>
                  </a:cubicBezTo>
                  <a:cubicBezTo>
                    <a:pt x="0" y="190"/>
                    <a:pt x="56" y="134"/>
                    <a:pt x="145" y="34"/>
                  </a:cubicBezTo>
                  <a:cubicBezTo>
                    <a:pt x="145" y="23"/>
                    <a:pt x="157" y="12"/>
                    <a:pt x="1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4"/>
            <p:cNvSpPr/>
            <p:nvPr/>
          </p:nvSpPr>
          <p:spPr>
            <a:xfrm>
              <a:off x="5404889" y="4270610"/>
              <a:ext cx="107015" cy="102242"/>
            </a:xfrm>
            <a:custGeom>
              <a:avLst/>
              <a:gdLst/>
              <a:ahLst/>
              <a:cxnLst/>
              <a:rect l="l" t="t" r="r" b="b"/>
              <a:pathLst>
                <a:path w="1233" h="1178" extrusionOk="0">
                  <a:moveTo>
                    <a:pt x="662" y="1"/>
                  </a:moveTo>
                  <a:cubicBezTo>
                    <a:pt x="329" y="1"/>
                    <a:pt x="0" y="280"/>
                    <a:pt x="72" y="689"/>
                  </a:cubicBezTo>
                  <a:cubicBezTo>
                    <a:pt x="123" y="1013"/>
                    <a:pt x="385" y="1177"/>
                    <a:pt x="648" y="1177"/>
                  </a:cubicBezTo>
                  <a:cubicBezTo>
                    <a:pt x="901" y="1177"/>
                    <a:pt x="1156" y="1024"/>
                    <a:pt x="1221" y="711"/>
                  </a:cubicBezTo>
                  <a:cubicBezTo>
                    <a:pt x="1233" y="622"/>
                    <a:pt x="1221" y="533"/>
                    <a:pt x="1199" y="455"/>
                  </a:cubicBezTo>
                  <a:cubicBezTo>
                    <a:pt x="1177" y="376"/>
                    <a:pt x="1143" y="298"/>
                    <a:pt x="1099" y="231"/>
                  </a:cubicBezTo>
                  <a:lnTo>
                    <a:pt x="1043" y="164"/>
                  </a:lnTo>
                  <a:lnTo>
                    <a:pt x="1099" y="220"/>
                  </a:lnTo>
                  <a:cubicBezTo>
                    <a:pt x="1110" y="243"/>
                    <a:pt x="1132" y="265"/>
                    <a:pt x="1154" y="287"/>
                  </a:cubicBezTo>
                  <a:cubicBezTo>
                    <a:pt x="1035" y="88"/>
                    <a:pt x="848" y="1"/>
                    <a:pt x="66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4"/>
            <p:cNvSpPr/>
            <p:nvPr/>
          </p:nvSpPr>
          <p:spPr>
            <a:xfrm>
              <a:off x="5500188" y="4290659"/>
              <a:ext cx="11717" cy="41747"/>
            </a:xfrm>
            <a:custGeom>
              <a:avLst/>
              <a:gdLst/>
              <a:ahLst/>
              <a:cxnLst/>
              <a:rect l="l" t="t" r="r" b="b"/>
              <a:pathLst>
                <a:path w="135" h="481" extrusionOk="0">
                  <a:moveTo>
                    <a:pt x="1" y="0"/>
                  </a:moveTo>
                  <a:cubicBezTo>
                    <a:pt x="45" y="67"/>
                    <a:pt x="79" y="145"/>
                    <a:pt x="101" y="224"/>
                  </a:cubicBezTo>
                  <a:cubicBezTo>
                    <a:pt x="123" y="313"/>
                    <a:pt x="135" y="402"/>
                    <a:pt x="123" y="480"/>
                  </a:cubicBezTo>
                  <a:cubicBezTo>
                    <a:pt x="135" y="447"/>
                    <a:pt x="135" y="402"/>
                    <a:pt x="135" y="357"/>
                  </a:cubicBezTo>
                  <a:cubicBezTo>
                    <a:pt x="135" y="257"/>
                    <a:pt x="101" y="157"/>
                    <a:pt x="56" y="67"/>
                  </a:cubicBezTo>
                  <a:cubicBezTo>
                    <a:pt x="34" y="34"/>
                    <a:pt x="12" y="12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4"/>
            <p:cNvSpPr/>
            <p:nvPr/>
          </p:nvSpPr>
          <p:spPr>
            <a:xfrm>
              <a:off x="5015885" y="4829206"/>
              <a:ext cx="212208" cy="292578"/>
            </a:xfrm>
            <a:custGeom>
              <a:avLst/>
              <a:gdLst/>
              <a:ahLst/>
              <a:cxnLst/>
              <a:rect l="l" t="t" r="r" b="b"/>
              <a:pathLst>
                <a:path w="2445" h="3371" extrusionOk="0">
                  <a:moveTo>
                    <a:pt x="1" y="0"/>
                  </a:moveTo>
                  <a:lnTo>
                    <a:pt x="1" y="0"/>
                  </a:lnTo>
                  <a:cubicBezTo>
                    <a:pt x="90" y="67"/>
                    <a:pt x="168" y="145"/>
                    <a:pt x="246" y="212"/>
                  </a:cubicBezTo>
                  <a:cubicBezTo>
                    <a:pt x="470" y="413"/>
                    <a:pt x="682" y="625"/>
                    <a:pt x="871" y="848"/>
                  </a:cubicBezTo>
                  <a:cubicBezTo>
                    <a:pt x="1072" y="1094"/>
                    <a:pt x="1251" y="1350"/>
                    <a:pt x="1407" y="1618"/>
                  </a:cubicBezTo>
                  <a:cubicBezTo>
                    <a:pt x="1441" y="1685"/>
                    <a:pt x="1485" y="1752"/>
                    <a:pt x="1519" y="1830"/>
                  </a:cubicBezTo>
                  <a:lnTo>
                    <a:pt x="1574" y="1931"/>
                  </a:lnTo>
                  <a:lnTo>
                    <a:pt x="1586" y="1964"/>
                  </a:lnTo>
                  <a:cubicBezTo>
                    <a:pt x="1586" y="1975"/>
                    <a:pt x="1597" y="1975"/>
                    <a:pt x="1597" y="1986"/>
                  </a:cubicBezTo>
                  <a:lnTo>
                    <a:pt x="1619" y="2042"/>
                  </a:lnTo>
                  <a:cubicBezTo>
                    <a:pt x="1653" y="2120"/>
                    <a:pt x="1697" y="2198"/>
                    <a:pt x="1731" y="2277"/>
                  </a:cubicBezTo>
                  <a:lnTo>
                    <a:pt x="1820" y="2500"/>
                  </a:lnTo>
                  <a:cubicBezTo>
                    <a:pt x="1920" y="2779"/>
                    <a:pt x="1998" y="3069"/>
                    <a:pt x="2043" y="3370"/>
                  </a:cubicBezTo>
                  <a:lnTo>
                    <a:pt x="2445" y="3370"/>
                  </a:lnTo>
                  <a:cubicBezTo>
                    <a:pt x="2400" y="3125"/>
                    <a:pt x="2333" y="2890"/>
                    <a:pt x="2266" y="2667"/>
                  </a:cubicBezTo>
                  <a:cubicBezTo>
                    <a:pt x="2132" y="2589"/>
                    <a:pt x="2065" y="2533"/>
                    <a:pt x="2065" y="2533"/>
                  </a:cubicBezTo>
                  <a:cubicBezTo>
                    <a:pt x="2065" y="2533"/>
                    <a:pt x="1943" y="2243"/>
                    <a:pt x="1809" y="1986"/>
                  </a:cubicBezTo>
                  <a:lnTo>
                    <a:pt x="1809" y="1986"/>
                  </a:lnTo>
                  <a:cubicBezTo>
                    <a:pt x="1887" y="2053"/>
                    <a:pt x="1976" y="2098"/>
                    <a:pt x="2065" y="2143"/>
                  </a:cubicBezTo>
                  <a:lnTo>
                    <a:pt x="2065" y="2120"/>
                  </a:lnTo>
                  <a:cubicBezTo>
                    <a:pt x="2021" y="2042"/>
                    <a:pt x="1987" y="1964"/>
                    <a:pt x="1954" y="1897"/>
                  </a:cubicBezTo>
                  <a:lnTo>
                    <a:pt x="1920" y="1841"/>
                  </a:lnTo>
                  <a:lnTo>
                    <a:pt x="1909" y="1808"/>
                  </a:lnTo>
                  <a:lnTo>
                    <a:pt x="1898" y="1774"/>
                  </a:lnTo>
                  <a:lnTo>
                    <a:pt x="1831" y="1663"/>
                  </a:lnTo>
                  <a:cubicBezTo>
                    <a:pt x="1786" y="1585"/>
                    <a:pt x="1753" y="1507"/>
                    <a:pt x="1697" y="1440"/>
                  </a:cubicBezTo>
                  <a:lnTo>
                    <a:pt x="1697" y="1428"/>
                  </a:lnTo>
                  <a:cubicBezTo>
                    <a:pt x="1552" y="1339"/>
                    <a:pt x="1418" y="1239"/>
                    <a:pt x="1295" y="1127"/>
                  </a:cubicBezTo>
                  <a:lnTo>
                    <a:pt x="481" y="223"/>
                  </a:lnTo>
                  <a:cubicBezTo>
                    <a:pt x="369" y="179"/>
                    <a:pt x="258" y="123"/>
                    <a:pt x="146" y="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4"/>
            <p:cNvSpPr/>
            <p:nvPr/>
          </p:nvSpPr>
          <p:spPr>
            <a:xfrm>
              <a:off x="4946191" y="4758470"/>
              <a:ext cx="117257" cy="90177"/>
            </a:xfrm>
            <a:custGeom>
              <a:avLst/>
              <a:gdLst/>
              <a:ahLst/>
              <a:cxnLst/>
              <a:rect l="l" t="t" r="r" b="b"/>
              <a:pathLst>
                <a:path w="1351" h="1039" extrusionOk="0">
                  <a:moveTo>
                    <a:pt x="0" y="0"/>
                  </a:moveTo>
                  <a:lnTo>
                    <a:pt x="0" y="246"/>
                  </a:lnTo>
                  <a:cubicBezTo>
                    <a:pt x="134" y="324"/>
                    <a:pt x="268" y="413"/>
                    <a:pt x="402" y="514"/>
                  </a:cubicBezTo>
                  <a:cubicBezTo>
                    <a:pt x="536" y="603"/>
                    <a:pt x="670" y="703"/>
                    <a:pt x="804" y="815"/>
                  </a:cubicBezTo>
                  <a:lnTo>
                    <a:pt x="949" y="893"/>
                  </a:lnTo>
                  <a:cubicBezTo>
                    <a:pt x="1061" y="938"/>
                    <a:pt x="1172" y="994"/>
                    <a:pt x="1284" y="1038"/>
                  </a:cubicBezTo>
                  <a:lnTo>
                    <a:pt x="1206" y="949"/>
                  </a:lnTo>
                  <a:cubicBezTo>
                    <a:pt x="1239" y="924"/>
                    <a:pt x="1273" y="911"/>
                    <a:pt x="1311" y="911"/>
                  </a:cubicBezTo>
                  <a:cubicBezTo>
                    <a:pt x="1324" y="911"/>
                    <a:pt x="1337" y="913"/>
                    <a:pt x="1351" y="915"/>
                  </a:cubicBezTo>
                  <a:cubicBezTo>
                    <a:pt x="1094" y="692"/>
                    <a:pt x="815" y="491"/>
                    <a:pt x="536" y="302"/>
                  </a:cubicBezTo>
                  <a:cubicBezTo>
                    <a:pt x="346" y="190"/>
                    <a:pt x="168" y="90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4"/>
            <p:cNvSpPr/>
            <p:nvPr/>
          </p:nvSpPr>
          <p:spPr>
            <a:xfrm>
              <a:off x="4738931" y="4462074"/>
              <a:ext cx="343872" cy="173672"/>
            </a:xfrm>
            <a:custGeom>
              <a:avLst/>
              <a:gdLst/>
              <a:ahLst/>
              <a:cxnLst/>
              <a:rect l="l" t="t" r="r" b="b"/>
              <a:pathLst>
                <a:path w="3962" h="2001" extrusionOk="0">
                  <a:moveTo>
                    <a:pt x="3850" y="1"/>
                  </a:moveTo>
                  <a:lnTo>
                    <a:pt x="3850" y="1"/>
                  </a:lnTo>
                  <a:cubicBezTo>
                    <a:pt x="3210" y="197"/>
                    <a:pt x="2198" y="890"/>
                    <a:pt x="1188" y="890"/>
                  </a:cubicBezTo>
                  <a:cubicBezTo>
                    <a:pt x="877" y="890"/>
                    <a:pt x="567" y="824"/>
                    <a:pt x="268" y="659"/>
                  </a:cubicBezTo>
                  <a:lnTo>
                    <a:pt x="268" y="659"/>
                  </a:lnTo>
                  <a:cubicBezTo>
                    <a:pt x="599" y="941"/>
                    <a:pt x="1393" y="1267"/>
                    <a:pt x="2082" y="1267"/>
                  </a:cubicBezTo>
                  <a:cubicBezTo>
                    <a:pt x="2485" y="1267"/>
                    <a:pt x="2851" y="1156"/>
                    <a:pt x="3069" y="860"/>
                  </a:cubicBezTo>
                  <a:lnTo>
                    <a:pt x="3069" y="860"/>
                  </a:lnTo>
                  <a:cubicBezTo>
                    <a:pt x="3002" y="1142"/>
                    <a:pt x="2669" y="1544"/>
                    <a:pt x="1955" y="1544"/>
                  </a:cubicBezTo>
                  <a:cubicBezTo>
                    <a:pt x="1482" y="1544"/>
                    <a:pt x="841" y="1367"/>
                    <a:pt x="0" y="860"/>
                  </a:cubicBezTo>
                  <a:lnTo>
                    <a:pt x="0" y="860"/>
                  </a:lnTo>
                  <a:cubicBezTo>
                    <a:pt x="0" y="860"/>
                    <a:pt x="932" y="2000"/>
                    <a:pt x="2217" y="2000"/>
                  </a:cubicBezTo>
                  <a:cubicBezTo>
                    <a:pt x="2295" y="2000"/>
                    <a:pt x="2375" y="1996"/>
                    <a:pt x="2455" y="1987"/>
                  </a:cubicBezTo>
                  <a:cubicBezTo>
                    <a:pt x="3861" y="1831"/>
                    <a:pt x="3962" y="759"/>
                    <a:pt x="385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4"/>
            <p:cNvSpPr/>
            <p:nvPr/>
          </p:nvSpPr>
          <p:spPr>
            <a:xfrm>
              <a:off x="4867731" y="4572040"/>
              <a:ext cx="353593" cy="164472"/>
            </a:xfrm>
            <a:custGeom>
              <a:avLst/>
              <a:gdLst/>
              <a:ahLst/>
              <a:cxnLst/>
              <a:rect l="l" t="t" r="r" b="b"/>
              <a:pathLst>
                <a:path w="4074" h="1895" extrusionOk="0">
                  <a:moveTo>
                    <a:pt x="3475" y="1"/>
                  </a:moveTo>
                  <a:cubicBezTo>
                    <a:pt x="3244" y="1"/>
                    <a:pt x="2932" y="187"/>
                    <a:pt x="2400" y="608"/>
                  </a:cubicBezTo>
                  <a:cubicBezTo>
                    <a:pt x="2052" y="884"/>
                    <a:pt x="1565" y="964"/>
                    <a:pt x="1120" y="964"/>
                  </a:cubicBezTo>
                  <a:cubicBezTo>
                    <a:pt x="522" y="964"/>
                    <a:pt x="1" y="820"/>
                    <a:pt x="1" y="820"/>
                  </a:cubicBezTo>
                  <a:lnTo>
                    <a:pt x="1" y="820"/>
                  </a:lnTo>
                  <a:cubicBezTo>
                    <a:pt x="376" y="1115"/>
                    <a:pt x="885" y="1218"/>
                    <a:pt x="1385" y="1218"/>
                  </a:cubicBezTo>
                  <a:cubicBezTo>
                    <a:pt x="2002" y="1218"/>
                    <a:pt x="2604" y="1063"/>
                    <a:pt x="2924" y="921"/>
                  </a:cubicBezTo>
                  <a:lnTo>
                    <a:pt x="2924" y="921"/>
                  </a:lnTo>
                  <a:cubicBezTo>
                    <a:pt x="2695" y="1417"/>
                    <a:pt x="2227" y="1569"/>
                    <a:pt x="1734" y="1569"/>
                  </a:cubicBezTo>
                  <a:cubicBezTo>
                    <a:pt x="1340" y="1569"/>
                    <a:pt x="931" y="1472"/>
                    <a:pt x="614" y="1378"/>
                  </a:cubicBezTo>
                  <a:lnTo>
                    <a:pt x="614" y="1378"/>
                  </a:lnTo>
                  <a:cubicBezTo>
                    <a:pt x="741" y="1544"/>
                    <a:pt x="1239" y="1895"/>
                    <a:pt x="2116" y="1895"/>
                  </a:cubicBezTo>
                  <a:cubicBezTo>
                    <a:pt x="2247" y="1895"/>
                    <a:pt x="2386" y="1887"/>
                    <a:pt x="2534" y="1869"/>
                  </a:cubicBezTo>
                  <a:cubicBezTo>
                    <a:pt x="3772" y="1724"/>
                    <a:pt x="4074" y="396"/>
                    <a:pt x="3784" y="140"/>
                  </a:cubicBezTo>
                  <a:cubicBezTo>
                    <a:pt x="3689" y="49"/>
                    <a:pt x="3593" y="1"/>
                    <a:pt x="347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4"/>
            <p:cNvSpPr/>
            <p:nvPr/>
          </p:nvSpPr>
          <p:spPr>
            <a:xfrm>
              <a:off x="4978131" y="4736165"/>
              <a:ext cx="9808" cy="3992"/>
            </a:xfrm>
            <a:custGeom>
              <a:avLst/>
              <a:gdLst/>
              <a:ahLst/>
              <a:cxnLst/>
              <a:rect l="l" t="t" r="r" b="b"/>
              <a:pathLst>
                <a:path w="113" h="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4" y="23"/>
                    <a:pt x="112" y="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4"/>
            <p:cNvSpPr/>
            <p:nvPr/>
          </p:nvSpPr>
          <p:spPr>
            <a:xfrm>
              <a:off x="4987852" y="4545047"/>
              <a:ext cx="361491" cy="241544"/>
            </a:xfrm>
            <a:custGeom>
              <a:avLst/>
              <a:gdLst/>
              <a:ahLst/>
              <a:cxnLst/>
              <a:rect l="l" t="t" r="r" b="b"/>
              <a:pathLst>
                <a:path w="4165" h="2783" extrusionOk="0">
                  <a:moveTo>
                    <a:pt x="3495" y="0"/>
                  </a:moveTo>
                  <a:cubicBezTo>
                    <a:pt x="3327" y="0"/>
                    <a:pt x="3168" y="86"/>
                    <a:pt x="3091" y="216"/>
                  </a:cubicBezTo>
                  <a:cubicBezTo>
                    <a:pt x="2902" y="540"/>
                    <a:pt x="2857" y="1265"/>
                    <a:pt x="2444" y="1678"/>
                  </a:cubicBezTo>
                  <a:cubicBezTo>
                    <a:pt x="1927" y="2228"/>
                    <a:pt x="1309" y="2369"/>
                    <a:pt x="811" y="2369"/>
                  </a:cubicBezTo>
                  <a:cubicBezTo>
                    <a:pt x="449" y="2369"/>
                    <a:pt x="151" y="2294"/>
                    <a:pt x="0" y="2247"/>
                  </a:cubicBezTo>
                  <a:lnTo>
                    <a:pt x="0" y="2247"/>
                  </a:lnTo>
                  <a:cubicBezTo>
                    <a:pt x="410" y="2384"/>
                    <a:pt x="777" y="2441"/>
                    <a:pt x="1107" y="2441"/>
                  </a:cubicBezTo>
                  <a:cubicBezTo>
                    <a:pt x="2153" y="2441"/>
                    <a:pt x="2826" y="1863"/>
                    <a:pt x="3292" y="1388"/>
                  </a:cubicBezTo>
                  <a:lnTo>
                    <a:pt x="3292" y="1388"/>
                  </a:lnTo>
                  <a:cubicBezTo>
                    <a:pt x="3058" y="2493"/>
                    <a:pt x="1551" y="2683"/>
                    <a:pt x="781" y="2738"/>
                  </a:cubicBezTo>
                  <a:cubicBezTo>
                    <a:pt x="979" y="2768"/>
                    <a:pt x="1169" y="2782"/>
                    <a:pt x="1352" y="2782"/>
                  </a:cubicBezTo>
                  <a:cubicBezTo>
                    <a:pt x="3135" y="2782"/>
                    <a:pt x="4165" y="1444"/>
                    <a:pt x="4074" y="685"/>
                  </a:cubicBezTo>
                  <a:cubicBezTo>
                    <a:pt x="4014" y="186"/>
                    <a:pt x="3744" y="0"/>
                    <a:pt x="349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4"/>
            <p:cNvSpPr/>
            <p:nvPr/>
          </p:nvSpPr>
          <p:spPr>
            <a:xfrm>
              <a:off x="5108927" y="4502953"/>
              <a:ext cx="394385" cy="324691"/>
            </a:xfrm>
            <a:custGeom>
              <a:avLst/>
              <a:gdLst/>
              <a:ahLst/>
              <a:cxnLst/>
              <a:rect l="l" t="t" r="r" b="b"/>
              <a:pathLst>
                <a:path w="4544" h="3741" extrusionOk="0">
                  <a:moveTo>
                    <a:pt x="3643" y="0"/>
                  </a:moveTo>
                  <a:cubicBezTo>
                    <a:pt x="3578" y="0"/>
                    <a:pt x="3515" y="18"/>
                    <a:pt x="3460" y="54"/>
                  </a:cubicBezTo>
                  <a:cubicBezTo>
                    <a:pt x="3058" y="322"/>
                    <a:pt x="3091" y="1025"/>
                    <a:pt x="2790" y="1873"/>
                  </a:cubicBezTo>
                  <a:cubicBezTo>
                    <a:pt x="2232" y="3335"/>
                    <a:pt x="447" y="3435"/>
                    <a:pt x="0" y="3447"/>
                  </a:cubicBezTo>
                  <a:cubicBezTo>
                    <a:pt x="52" y="3448"/>
                    <a:pt x="102" y="3449"/>
                    <a:pt x="152" y="3449"/>
                  </a:cubicBezTo>
                  <a:cubicBezTo>
                    <a:pt x="2197" y="3449"/>
                    <a:pt x="3079" y="2354"/>
                    <a:pt x="3482" y="1929"/>
                  </a:cubicBezTo>
                  <a:lnTo>
                    <a:pt x="3482" y="1929"/>
                  </a:lnTo>
                  <a:cubicBezTo>
                    <a:pt x="2891" y="2989"/>
                    <a:pt x="1797" y="3670"/>
                    <a:pt x="581" y="3726"/>
                  </a:cubicBezTo>
                  <a:cubicBezTo>
                    <a:pt x="687" y="3736"/>
                    <a:pt x="794" y="3741"/>
                    <a:pt x="899" y="3741"/>
                  </a:cubicBezTo>
                  <a:cubicBezTo>
                    <a:pt x="2623" y="3741"/>
                    <a:pt x="4132" y="2418"/>
                    <a:pt x="4352" y="1483"/>
                  </a:cubicBezTo>
                  <a:cubicBezTo>
                    <a:pt x="4544" y="631"/>
                    <a:pt x="4037" y="0"/>
                    <a:pt x="36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4"/>
            <p:cNvSpPr/>
            <p:nvPr/>
          </p:nvSpPr>
          <p:spPr>
            <a:xfrm>
              <a:off x="5108927" y="4802040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4"/>
            <p:cNvSpPr/>
            <p:nvPr/>
          </p:nvSpPr>
          <p:spPr>
            <a:xfrm>
              <a:off x="4850285" y="4743976"/>
              <a:ext cx="139562" cy="283030"/>
            </a:xfrm>
            <a:custGeom>
              <a:avLst/>
              <a:gdLst/>
              <a:ahLst/>
              <a:cxnLst/>
              <a:rect l="l" t="t" r="r" b="b"/>
              <a:pathLst>
                <a:path w="1608" h="3261" extrusionOk="0">
                  <a:moveTo>
                    <a:pt x="380" y="0"/>
                  </a:moveTo>
                  <a:lnTo>
                    <a:pt x="380" y="0"/>
                  </a:lnTo>
                  <a:cubicBezTo>
                    <a:pt x="1608" y="1640"/>
                    <a:pt x="1027" y="2410"/>
                    <a:pt x="659" y="2544"/>
                  </a:cubicBezTo>
                  <a:cubicBezTo>
                    <a:pt x="1262" y="1986"/>
                    <a:pt x="659" y="636"/>
                    <a:pt x="235" y="234"/>
                  </a:cubicBezTo>
                  <a:lnTo>
                    <a:pt x="235" y="234"/>
                  </a:lnTo>
                  <a:cubicBezTo>
                    <a:pt x="938" y="1228"/>
                    <a:pt x="146" y="2544"/>
                    <a:pt x="1" y="3259"/>
                  </a:cubicBezTo>
                  <a:cubicBezTo>
                    <a:pt x="36" y="3260"/>
                    <a:pt x="73" y="3260"/>
                    <a:pt x="110" y="3260"/>
                  </a:cubicBezTo>
                  <a:cubicBezTo>
                    <a:pt x="741" y="3260"/>
                    <a:pt x="1519" y="3059"/>
                    <a:pt x="1530" y="1942"/>
                  </a:cubicBezTo>
                  <a:cubicBezTo>
                    <a:pt x="1530" y="759"/>
                    <a:pt x="380" y="0"/>
                    <a:pt x="3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4"/>
            <p:cNvSpPr/>
            <p:nvPr/>
          </p:nvSpPr>
          <p:spPr>
            <a:xfrm>
              <a:off x="4941331" y="4840750"/>
              <a:ext cx="136698" cy="280079"/>
            </a:xfrm>
            <a:custGeom>
              <a:avLst/>
              <a:gdLst/>
              <a:ahLst/>
              <a:cxnLst/>
              <a:rect l="l" t="t" r="r" b="b"/>
              <a:pathLst>
                <a:path w="1575" h="3227" extrusionOk="0">
                  <a:moveTo>
                    <a:pt x="481" y="1"/>
                  </a:moveTo>
                  <a:cubicBezTo>
                    <a:pt x="481" y="1"/>
                    <a:pt x="971" y="1284"/>
                    <a:pt x="514" y="2010"/>
                  </a:cubicBezTo>
                  <a:cubicBezTo>
                    <a:pt x="45" y="2735"/>
                    <a:pt x="1" y="2981"/>
                    <a:pt x="235" y="3193"/>
                  </a:cubicBezTo>
                  <a:cubicBezTo>
                    <a:pt x="257" y="3215"/>
                    <a:pt x="268" y="3226"/>
                    <a:pt x="291" y="3226"/>
                  </a:cubicBezTo>
                  <a:lnTo>
                    <a:pt x="637" y="3226"/>
                  </a:lnTo>
                  <a:cubicBezTo>
                    <a:pt x="1184" y="3081"/>
                    <a:pt x="1563" y="2579"/>
                    <a:pt x="1563" y="2010"/>
                  </a:cubicBezTo>
                  <a:cubicBezTo>
                    <a:pt x="1574" y="1061"/>
                    <a:pt x="1161" y="570"/>
                    <a:pt x="994" y="470"/>
                  </a:cubicBezTo>
                  <a:lnTo>
                    <a:pt x="994" y="470"/>
                  </a:lnTo>
                  <a:cubicBezTo>
                    <a:pt x="1228" y="1039"/>
                    <a:pt x="1518" y="1998"/>
                    <a:pt x="815" y="2423"/>
                  </a:cubicBezTo>
                  <a:cubicBezTo>
                    <a:pt x="972" y="1909"/>
                    <a:pt x="1094" y="637"/>
                    <a:pt x="4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4"/>
            <p:cNvSpPr/>
            <p:nvPr/>
          </p:nvSpPr>
          <p:spPr>
            <a:xfrm>
              <a:off x="5042097" y="4936655"/>
              <a:ext cx="66917" cy="185128"/>
            </a:xfrm>
            <a:custGeom>
              <a:avLst/>
              <a:gdLst/>
              <a:ahLst/>
              <a:cxnLst/>
              <a:rect l="l" t="t" r="r" b="b"/>
              <a:pathLst>
                <a:path w="771" h="2133" extrusionOk="0">
                  <a:moveTo>
                    <a:pt x="380" y="1"/>
                  </a:moveTo>
                  <a:cubicBezTo>
                    <a:pt x="514" y="358"/>
                    <a:pt x="759" y="1262"/>
                    <a:pt x="101" y="2021"/>
                  </a:cubicBezTo>
                  <a:cubicBezTo>
                    <a:pt x="67" y="2065"/>
                    <a:pt x="34" y="2099"/>
                    <a:pt x="0" y="2132"/>
                  </a:cubicBezTo>
                  <a:lnTo>
                    <a:pt x="357" y="2132"/>
                  </a:lnTo>
                  <a:cubicBezTo>
                    <a:pt x="636" y="1608"/>
                    <a:pt x="770" y="916"/>
                    <a:pt x="38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4"/>
            <p:cNvSpPr/>
            <p:nvPr/>
          </p:nvSpPr>
          <p:spPr>
            <a:xfrm>
              <a:off x="5069176" y="4925025"/>
              <a:ext cx="5902" cy="11717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68" y="135"/>
                  </a:moveTo>
                  <a:cubicBezTo>
                    <a:pt x="45" y="90"/>
                    <a:pt x="23" y="45"/>
                    <a:pt x="1" y="1"/>
                  </a:cubicBezTo>
                  <a:cubicBezTo>
                    <a:pt x="23" y="45"/>
                    <a:pt x="45" y="90"/>
                    <a:pt x="68" y="1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4"/>
            <p:cNvSpPr/>
            <p:nvPr/>
          </p:nvSpPr>
          <p:spPr>
            <a:xfrm>
              <a:off x="5094346" y="4984131"/>
              <a:ext cx="32113" cy="137653"/>
            </a:xfrm>
            <a:custGeom>
              <a:avLst/>
              <a:gdLst/>
              <a:ahLst/>
              <a:cxnLst/>
              <a:rect l="l" t="t" r="r" b="b"/>
              <a:pathLst>
                <a:path w="370" h="1586" extrusionOk="0">
                  <a:moveTo>
                    <a:pt x="224" y="1"/>
                  </a:moveTo>
                  <a:cubicBezTo>
                    <a:pt x="235" y="425"/>
                    <a:pt x="224" y="1083"/>
                    <a:pt x="1" y="1585"/>
                  </a:cubicBezTo>
                  <a:lnTo>
                    <a:pt x="202" y="1585"/>
                  </a:lnTo>
                  <a:cubicBezTo>
                    <a:pt x="358" y="1072"/>
                    <a:pt x="369" y="525"/>
                    <a:pt x="2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4"/>
            <p:cNvSpPr/>
            <p:nvPr/>
          </p:nvSpPr>
          <p:spPr>
            <a:xfrm>
              <a:off x="5128282" y="5027701"/>
              <a:ext cx="10762" cy="94083"/>
            </a:xfrm>
            <a:custGeom>
              <a:avLst/>
              <a:gdLst/>
              <a:ahLst/>
              <a:cxnLst/>
              <a:rect l="l" t="t" r="r" b="b"/>
              <a:pathLst>
                <a:path w="124" h="1084" extrusionOk="0">
                  <a:moveTo>
                    <a:pt x="67" y="1"/>
                  </a:moveTo>
                  <a:cubicBezTo>
                    <a:pt x="101" y="358"/>
                    <a:pt x="79" y="726"/>
                    <a:pt x="0" y="1083"/>
                  </a:cubicBezTo>
                  <a:lnTo>
                    <a:pt x="79" y="1083"/>
                  </a:lnTo>
                  <a:cubicBezTo>
                    <a:pt x="123" y="715"/>
                    <a:pt x="123" y="358"/>
                    <a:pt x="6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4"/>
            <p:cNvSpPr/>
            <p:nvPr/>
          </p:nvSpPr>
          <p:spPr>
            <a:xfrm>
              <a:off x="5156403" y="5067452"/>
              <a:ext cx="7811" cy="54332"/>
            </a:xfrm>
            <a:custGeom>
              <a:avLst/>
              <a:gdLst/>
              <a:ahLst/>
              <a:cxnLst/>
              <a:rect l="l" t="t" r="r" b="b"/>
              <a:pathLst>
                <a:path w="90" h="626" extrusionOk="0">
                  <a:moveTo>
                    <a:pt x="34" y="0"/>
                  </a:moveTo>
                  <a:cubicBezTo>
                    <a:pt x="34" y="201"/>
                    <a:pt x="22" y="413"/>
                    <a:pt x="0" y="625"/>
                  </a:cubicBezTo>
                  <a:lnTo>
                    <a:pt x="89" y="625"/>
                  </a:lnTo>
                  <a:cubicBezTo>
                    <a:pt x="89" y="413"/>
                    <a:pt x="78" y="201"/>
                    <a:pt x="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4"/>
            <p:cNvSpPr/>
            <p:nvPr/>
          </p:nvSpPr>
          <p:spPr>
            <a:xfrm>
              <a:off x="5133142" y="5020931"/>
              <a:ext cx="1042" cy="6857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0" y="1"/>
                  </a:moveTo>
                  <a:cubicBezTo>
                    <a:pt x="0" y="1"/>
                    <a:pt x="11" y="23"/>
                    <a:pt x="11" y="79"/>
                  </a:cubicBezTo>
                  <a:cubicBezTo>
                    <a:pt x="11" y="56"/>
                    <a:pt x="11" y="23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4"/>
            <p:cNvSpPr/>
            <p:nvPr/>
          </p:nvSpPr>
          <p:spPr>
            <a:xfrm>
              <a:off x="5248403" y="5090712"/>
              <a:ext cx="35932" cy="31072"/>
            </a:xfrm>
            <a:custGeom>
              <a:avLst/>
              <a:gdLst/>
              <a:ahLst/>
              <a:cxnLst/>
              <a:rect l="l" t="t" r="r" b="b"/>
              <a:pathLst>
                <a:path w="414" h="358" extrusionOk="0">
                  <a:moveTo>
                    <a:pt x="0" y="0"/>
                  </a:moveTo>
                  <a:cubicBezTo>
                    <a:pt x="89" y="123"/>
                    <a:pt x="168" y="234"/>
                    <a:pt x="246" y="357"/>
                  </a:cubicBezTo>
                  <a:lnTo>
                    <a:pt x="413" y="357"/>
                  </a:lnTo>
                  <a:cubicBezTo>
                    <a:pt x="279" y="223"/>
                    <a:pt x="145" y="101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4"/>
            <p:cNvSpPr/>
            <p:nvPr/>
          </p:nvSpPr>
          <p:spPr>
            <a:xfrm>
              <a:off x="5235818" y="5111021"/>
              <a:ext cx="9721" cy="10762"/>
            </a:xfrm>
            <a:custGeom>
              <a:avLst/>
              <a:gdLst/>
              <a:ahLst/>
              <a:cxnLst/>
              <a:rect l="l" t="t" r="r" b="b"/>
              <a:pathLst>
                <a:path w="112" h="124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5"/>
                    <a:pt x="56" y="79"/>
                    <a:pt x="78" y="123"/>
                  </a:cubicBezTo>
                  <a:lnTo>
                    <a:pt x="112" y="123"/>
                  </a:lnTo>
                  <a:cubicBezTo>
                    <a:pt x="78" y="79"/>
                    <a:pt x="45" y="34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4"/>
            <p:cNvSpPr/>
            <p:nvPr/>
          </p:nvSpPr>
          <p:spPr>
            <a:xfrm>
              <a:off x="5287112" y="5111021"/>
              <a:ext cx="16577" cy="10762"/>
            </a:xfrm>
            <a:custGeom>
              <a:avLst/>
              <a:gdLst/>
              <a:ahLst/>
              <a:cxnLst/>
              <a:rect l="l" t="t" r="r" b="b"/>
              <a:pathLst>
                <a:path w="191" h="124" extrusionOk="0">
                  <a:moveTo>
                    <a:pt x="1" y="0"/>
                  </a:moveTo>
                  <a:cubicBezTo>
                    <a:pt x="27" y="14"/>
                    <a:pt x="53" y="28"/>
                    <a:pt x="78" y="44"/>
                  </a:cubicBezTo>
                  <a:lnTo>
                    <a:pt x="78" y="44"/>
                  </a:lnTo>
                  <a:cubicBezTo>
                    <a:pt x="52" y="26"/>
                    <a:pt x="26" y="11"/>
                    <a:pt x="1" y="0"/>
                  </a:cubicBezTo>
                  <a:close/>
                  <a:moveTo>
                    <a:pt x="78" y="44"/>
                  </a:moveTo>
                  <a:cubicBezTo>
                    <a:pt x="110" y="66"/>
                    <a:pt x="143" y="93"/>
                    <a:pt x="179" y="123"/>
                  </a:cubicBezTo>
                  <a:lnTo>
                    <a:pt x="190" y="123"/>
                  </a:lnTo>
                  <a:cubicBezTo>
                    <a:pt x="156" y="96"/>
                    <a:pt x="118" y="69"/>
                    <a:pt x="78" y="4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4"/>
            <p:cNvSpPr/>
            <p:nvPr/>
          </p:nvSpPr>
          <p:spPr>
            <a:xfrm>
              <a:off x="5275482" y="5104252"/>
              <a:ext cx="11717" cy="6857"/>
            </a:xfrm>
            <a:custGeom>
              <a:avLst/>
              <a:gdLst/>
              <a:ahLst/>
              <a:cxnLst/>
              <a:rect l="l" t="t" r="r" b="b"/>
              <a:pathLst>
                <a:path w="135" h="79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4"/>
                    <a:pt x="55" y="27"/>
                    <a:pt x="82" y="43"/>
                  </a:cubicBezTo>
                  <a:lnTo>
                    <a:pt x="82" y="43"/>
                  </a:lnTo>
                  <a:cubicBezTo>
                    <a:pt x="33" y="13"/>
                    <a:pt x="1" y="0"/>
                    <a:pt x="1" y="0"/>
                  </a:cubicBezTo>
                  <a:close/>
                  <a:moveTo>
                    <a:pt x="82" y="43"/>
                  </a:moveTo>
                  <a:lnTo>
                    <a:pt x="82" y="43"/>
                  </a:lnTo>
                  <a:cubicBezTo>
                    <a:pt x="98" y="53"/>
                    <a:pt x="116" y="65"/>
                    <a:pt x="135" y="78"/>
                  </a:cubicBezTo>
                  <a:cubicBezTo>
                    <a:pt x="117" y="65"/>
                    <a:pt x="99" y="54"/>
                    <a:pt x="82" y="43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4"/>
            <p:cNvSpPr/>
            <p:nvPr/>
          </p:nvSpPr>
          <p:spPr>
            <a:xfrm>
              <a:off x="5196067" y="4899855"/>
              <a:ext cx="268362" cy="214117"/>
            </a:xfrm>
            <a:custGeom>
              <a:avLst/>
              <a:gdLst/>
              <a:ahLst/>
              <a:cxnLst/>
              <a:rect l="l" t="t" r="r" b="b"/>
              <a:pathLst>
                <a:path w="3092" h="2467" extrusionOk="0">
                  <a:moveTo>
                    <a:pt x="1797" y="1"/>
                  </a:moveTo>
                  <a:cubicBezTo>
                    <a:pt x="1596" y="12"/>
                    <a:pt x="1407" y="12"/>
                    <a:pt x="1206" y="12"/>
                  </a:cubicBezTo>
                  <a:cubicBezTo>
                    <a:pt x="1686" y="447"/>
                    <a:pt x="1998" y="1016"/>
                    <a:pt x="2099" y="1641"/>
                  </a:cubicBezTo>
                  <a:cubicBezTo>
                    <a:pt x="1935" y="1685"/>
                    <a:pt x="1756" y="1704"/>
                    <a:pt x="1571" y="1704"/>
                  </a:cubicBezTo>
                  <a:cubicBezTo>
                    <a:pt x="1001" y="1704"/>
                    <a:pt x="380" y="1523"/>
                    <a:pt x="1" y="1329"/>
                  </a:cubicBezTo>
                  <a:lnTo>
                    <a:pt x="1" y="1329"/>
                  </a:lnTo>
                  <a:cubicBezTo>
                    <a:pt x="34" y="1407"/>
                    <a:pt x="68" y="1485"/>
                    <a:pt x="90" y="1552"/>
                  </a:cubicBezTo>
                  <a:cubicBezTo>
                    <a:pt x="123" y="1630"/>
                    <a:pt x="168" y="1753"/>
                    <a:pt x="201" y="1853"/>
                  </a:cubicBezTo>
                  <a:cubicBezTo>
                    <a:pt x="577" y="2065"/>
                    <a:pt x="1416" y="2467"/>
                    <a:pt x="2455" y="2467"/>
                  </a:cubicBezTo>
                  <a:cubicBezTo>
                    <a:pt x="2621" y="2467"/>
                    <a:pt x="2793" y="2457"/>
                    <a:pt x="2969" y="2433"/>
                  </a:cubicBezTo>
                  <a:cubicBezTo>
                    <a:pt x="2924" y="2378"/>
                    <a:pt x="2880" y="2333"/>
                    <a:pt x="2846" y="2288"/>
                  </a:cubicBezTo>
                  <a:cubicBezTo>
                    <a:pt x="2735" y="2177"/>
                    <a:pt x="2679" y="2121"/>
                    <a:pt x="2679" y="2121"/>
                  </a:cubicBezTo>
                  <a:lnTo>
                    <a:pt x="2679" y="2121"/>
                  </a:lnTo>
                  <a:cubicBezTo>
                    <a:pt x="2679" y="2121"/>
                    <a:pt x="2746" y="2177"/>
                    <a:pt x="2857" y="2277"/>
                  </a:cubicBezTo>
                  <a:cubicBezTo>
                    <a:pt x="2936" y="2288"/>
                    <a:pt x="3014" y="2322"/>
                    <a:pt x="3092" y="2355"/>
                  </a:cubicBezTo>
                  <a:cubicBezTo>
                    <a:pt x="3036" y="1976"/>
                    <a:pt x="2913" y="1608"/>
                    <a:pt x="2746" y="1262"/>
                  </a:cubicBezTo>
                  <a:cubicBezTo>
                    <a:pt x="2679" y="1217"/>
                    <a:pt x="2612" y="1184"/>
                    <a:pt x="2545" y="1139"/>
                  </a:cubicBezTo>
                  <a:cubicBezTo>
                    <a:pt x="2545" y="1139"/>
                    <a:pt x="2210" y="972"/>
                    <a:pt x="2344" y="838"/>
                  </a:cubicBezTo>
                  <a:lnTo>
                    <a:pt x="2344" y="838"/>
                  </a:lnTo>
                  <a:cubicBezTo>
                    <a:pt x="2411" y="871"/>
                    <a:pt x="2478" y="893"/>
                    <a:pt x="2556" y="905"/>
                  </a:cubicBezTo>
                  <a:cubicBezTo>
                    <a:pt x="2344" y="570"/>
                    <a:pt x="2099" y="257"/>
                    <a:pt x="17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4"/>
            <p:cNvSpPr/>
            <p:nvPr/>
          </p:nvSpPr>
          <p:spPr>
            <a:xfrm>
              <a:off x="5258991" y="4869131"/>
              <a:ext cx="92174" cy="31766"/>
            </a:xfrm>
            <a:custGeom>
              <a:avLst/>
              <a:gdLst/>
              <a:ahLst/>
              <a:cxnLst/>
              <a:rect l="l" t="t" r="r" b="b"/>
              <a:pathLst>
                <a:path w="1062" h="366" extrusionOk="0">
                  <a:moveTo>
                    <a:pt x="168" y="0"/>
                  </a:moveTo>
                  <a:cubicBezTo>
                    <a:pt x="113" y="0"/>
                    <a:pt x="57" y="3"/>
                    <a:pt x="1" y="9"/>
                  </a:cubicBezTo>
                  <a:cubicBezTo>
                    <a:pt x="168" y="109"/>
                    <a:pt x="336" y="221"/>
                    <a:pt x="481" y="366"/>
                  </a:cubicBezTo>
                  <a:cubicBezTo>
                    <a:pt x="671" y="366"/>
                    <a:pt x="871" y="366"/>
                    <a:pt x="1061" y="355"/>
                  </a:cubicBezTo>
                  <a:cubicBezTo>
                    <a:pt x="950" y="243"/>
                    <a:pt x="816" y="143"/>
                    <a:pt x="671" y="76"/>
                  </a:cubicBezTo>
                  <a:cubicBezTo>
                    <a:pt x="503" y="25"/>
                    <a:pt x="336" y="0"/>
                    <a:pt x="16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4"/>
            <p:cNvSpPr/>
            <p:nvPr/>
          </p:nvSpPr>
          <p:spPr>
            <a:xfrm>
              <a:off x="5172806" y="5001576"/>
              <a:ext cx="39838" cy="59192"/>
            </a:xfrm>
            <a:custGeom>
              <a:avLst/>
              <a:gdLst/>
              <a:ahLst/>
              <a:cxnLst/>
              <a:rect l="l" t="t" r="r" b="b"/>
              <a:pathLst>
                <a:path w="459" h="682" extrusionOk="0">
                  <a:moveTo>
                    <a:pt x="1" y="0"/>
                  </a:moveTo>
                  <a:lnTo>
                    <a:pt x="1" y="0"/>
                  </a:lnTo>
                  <a:cubicBezTo>
                    <a:pt x="135" y="257"/>
                    <a:pt x="257" y="547"/>
                    <a:pt x="257" y="547"/>
                  </a:cubicBezTo>
                  <a:cubicBezTo>
                    <a:pt x="257" y="547"/>
                    <a:pt x="324" y="603"/>
                    <a:pt x="458" y="681"/>
                  </a:cubicBezTo>
                  <a:cubicBezTo>
                    <a:pt x="425" y="581"/>
                    <a:pt x="391" y="480"/>
                    <a:pt x="358" y="380"/>
                  </a:cubicBezTo>
                  <a:cubicBezTo>
                    <a:pt x="313" y="291"/>
                    <a:pt x="291" y="235"/>
                    <a:pt x="257" y="157"/>
                  </a:cubicBezTo>
                  <a:cubicBezTo>
                    <a:pt x="168" y="112"/>
                    <a:pt x="79" y="67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4"/>
            <p:cNvSpPr/>
            <p:nvPr/>
          </p:nvSpPr>
          <p:spPr>
            <a:xfrm>
              <a:off x="5089572" y="4862100"/>
              <a:ext cx="205351" cy="124460"/>
            </a:xfrm>
            <a:custGeom>
              <a:avLst/>
              <a:gdLst/>
              <a:ahLst/>
              <a:cxnLst/>
              <a:rect l="l" t="t" r="r" b="b"/>
              <a:pathLst>
                <a:path w="2366" h="1434" extrusionOk="0">
                  <a:moveTo>
                    <a:pt x="0" y="0"/>
                  </a:moveTo>
                  <a:cubicBezTo>
                    <a:pt x="89" y="79"/>
                    <a:pt x="179" y="168"/>
                    <a:pt x="257" y="268"/>
                  </a:cubicBezTo>
                  <a:cubicBezTo>
                    <a:pt x="480" y="514"/>
                    <a:pt x="670" y="770"/>
                    <a:pt x="848" y="1049"/>
                  </a:cubicBezTo>
                  <a:cubicBezTo>
                    <a:pt x="1250" y="1300"/>
                    <a:pt x="1723" y="1434"/>
                    <a:pt x="2204" y="1434"/>
                  </a:cubicBezTo>
                  <a:cubicBezTo>
                    <a:pt x="2258" y="1434"/>
                    <a:pt x="2312" y="1432"/>
                    <a:pt x="2366" y="1429"/>
                  </a:cubicBezTo>
                  <a:cubicBezTo>
                    <a:pt x="2221" y="1027"/>
                    <a:pt x="1964" y="670"/>
                    <a:pt x="1640" y="391"/>
                  </a:cubicBezTo>
                  <a:lnTo>
                    <a:pt x="1473" y="369"/>
                  </a:lnTo>
                  <a:cubicBezTo>
                    <a:pt x="1362" y="358"/>
                    <a:pt x="1261" y="335"/>
                    <a:pt x="1149" y="313"/>
                  </a:cubicBezTo>
                  <a:lnTo>
                    <a:pt x="1071" y="302"/>
                  </a:lnTo>
                  <a:lnTo>
                    <a:pt x="1027" y="291"/>
                  </a:lnTo>
                  <a:lnTo>
                    <a:pt x="982" y="279"/>
                  </a:lnTo>
                  <a:lnTo>
                    <a:pt x="826" y="246"/>
                  </a:lnTo>
                  <a:cubicBezTo>
                    <a:pt x="714" y="212"/>
                    <a:pt x="603" y="190"/>
                    <a:pt x="502" y="157"/>
                  </a:cubicBezTo>
                  <a:cubicBezTo>
                    <a:pt x="335" y="112"/>
                    <a:pt x="167" y="56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4"/>
            <p:cNvSpPr/>
            <p:nvPr/>
          </p:nvSpPr>
          <p:spPr>
            <a:xfrm>
              <a:off x="5063361" y="4837885"/>
              <a:ext cx="167683" cy="58238"/>
            </a:xfrm>
            <a:custGeom>
              <a:avLst/>
              <a:gdLst/>
              <a:ahLst/>
              <a:cxnLst/>
              <a:rect l="l" t="t" r="r" b="b"/>
              <a:pathLst>
                <a:path w="1932" h="671" extrusionOk="0">
                  <a:moveTo>
                    <a:pt x="1" y="0"/>
                  </a:moveTo>
                  <a:cubicBezTo>
                    <a:pt x="101" y="79"/>
                    <a:pt x="202" y="179"/>
                    <a:pt x="302" y="279"/>
                  </a:cubicBezTo>
                  <a:cubicBezTo>
                    <a:pt x="469" y="335"/>
                    <a:pt x="637" y="391"/>
                    <a:pt x="804" y="436"/>
                  </a:cubicBezTo>
                  <a:cubicBezTo>
                    <a:pt x="905" y="469"/>
                    <a:pt x="1016" y="491"/>
                    <a:pt x="1117" y="525"/>
                  </a:cubicBezTo>
                  <a:lnTo>
                    <a:pt x="1284" y="558"/>
                  </a:lnTo>
                  <a:lnTo>
                    <a:pt x="1329" y="570"/>
                  </a:lnTo>
                  <a:lnTo>
                    <a:pt x="1373" y="581"/>
                  </a:lnTo>
                  <a:lnTo>
                    <a:pt x="1451" y="592"/>
                  </a:lnTo>
                  <a:cubicBezTo>
                    <a:pt x="1552" y="614"/>
                    <a:pt x="1664" y="637"/>
                    <a:pt x="1775" y="648"/>
                  </a:cubicBezTo>
                  <a:lnTo>
                    <a:pt x="1931" y="670"/>
                  </a:lnTo>
                  <a:cubicBezTo>
                    <a:pt x="1585" y="380"/>
                    <a:pt x="1061" y="146"/>
                    <a:pt x="246" y="34"/>
                  </a:cubicBezTo>
                  <a:cubicBezTo>
                    <a:pt x="168" y="12"/>
                    <a:pt x="79" y="0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4"/>
            <p:cNvSpPr/>
            <p:nvPr/>
          </p:nvSpPr>
          <p:spPr>
            <a:xfrm>
              <a:off x="5057546" y="4848561"/>
              <a:ext cx="105713" cy="104672"/>
            </a:xfrm>
            <a:custGeom>
              <a:avLst/>
              <a:gdLst/>
              <a:ahLst/>
              <a:cxnLst/>
              <a:rect l="l" t="t" r="r" b="b"/>
              <a:pathLst>
                <a:path w="1218" h="1206" extrusionOk="0">
                  <a:moveTo>
                    <a:pt x="1" y="0"/>
                  </a:moveTo>
                  <a:lnTo>
                    <a:pt x="815" y="904"/>
                  </a:lnTo>
                  <a:cubicBezTo>
                    <a:pt x="938" y="1016"/>
                    <a:pt x="1072" y="1116"/>
                    <a:pt x="1217" y="1205"/>
                  </a:cubicBezTo>
                  <a:cubicBezTo>
                    <a:pt x="1039" y="926"/>
                    <a:pt x="849" y="670"/>
                    <a:pt x="626" y="424"/>
                  </a:cubicBezTo>
                  <a:cubicBezTo>
                    <a:pt x="548" y="324"/>
                    <a:pt x="458" y="235"/>
                    <a:pt x="369" y="156"/>
                  </a:cubicBezTo>
                  <a:cubicBezTo>
                    <a:pt x="246" y="101"/>
                    <a:pt x="124" y="56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4"/>
            <p:cNvSpPr/>
            <p:nvPr/>
          </p:nvSpPr>
          <p:spPr>
            <a:xfrm>
              <a:off x="5050776" y="4837538"/>
              <a:ext cx="38883" cy="24649"/>
            </a:xfrm>
            <a:custGeom>
              <a:avLst/>
              <a:gdLst/>
              <a:ahLst/>
              <a:cxnLst/>
              <a:rect l="l" t="t" r="r" b="b"/>
              <a:pathLst>
                <a:path w="448" h="284" extrusionOk="0">
                  <a:moveTo>
                    <a:pt x="106" y="0"/>
                  </a:moveTo>
                  <a:cubicBezTo>
                    <a:pt x="68" y="0"/>
                    <a:pt x="34" y="13"/>
                    <a:pt x="1" y="38"/>
                  </a:cubicBezTo>
                  <a:lnTo>
                    <a:pt x="79" y="127"/>
                  </a:lnTo>
                  <a:cubicBezTo>
                    <a:pt x="202" y="183"/>
                    <a:pt x="324" y="228"/>
                    <a:pt x="447" y="283"/>
                  </a:cubicBezTo>
                  <a:cubicBezTo>
                    <a:pt x="347" y="183"/>
                    <a:pt x="246" y="83"/>
                    <a:pt x="146" y="4"/>
                  </a:cubicBezTo>
                  <a:cubicBezTo>
                    <a:pt x="132" y="2"/>
                    <a:pt x="119" y="0"/>
                    <a:pt x="10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4"/>
            <p:cNvSpPr/>
            <p:nvPr/>
          </p:nvSpPr>
          <p:spPr>
            <a:xfrm>
              <a:off x="5460523" y="4215670"/>
              <a:ext cx="271227" cy="511902"/>
            </a:xfrm>
            <a:custGeom>
              <a:avLst/>
              <a:gdLst/>
              <a:ahLst/>
              <a:cxnLst/>
              <a:rect l="l" t="t" r="r" b="b"/>
              <a:pathLst>
                <a:path w="3125" h="5898" extrusionOk="0">
                  <a:moveTo>
                    <a:pt x="564" y="0"/>
                  </a:moveTo>
                  <a:cubicBezTo>
                    <a:pt x="422" y="0"/>
                    <a:pt x="335" y="16"/>
                    <a:pt x="335" y="16"/>
                  </a:cubicBezTo>
                  <a:cubicBezTo>
                    <a:pt x="938" y="239"/>
                    <a:pt x="1339" y="831"/>
                    <a:pt x="1328" y="1478"/>
                  </a:cubicBezTo>
                  <a:cubicBezTo>
                    <a:pt x="1306" y="2215"/>
                    <a:pt x="636" y="2761"/>
                    <a:pt x="0" y="2840"/>
                  </a:cubicBezTo>
                  <a:cubicBezTo>
                    <a:pt x="204" y="2984"/>
                    <a:pt x="419" y="3045"/>
                    <a:pt x="628" y="3045"/>
                  </a:cubicBezTo>
                  <a:cubicBezTo>
                    <a:pt x="1291" y="3045"/>
                    <a:pt x="1902" y="2436"/>
                    <a:pt x="1953" y="1936"/>
                  </a:cubicBezTo>
                  <a:lnTo>
                    <a:pt x="1953" y="1936"/>
                  </a:lnTo>
                  <a:cubicBezTo>
                    <a:pt x="2411" y="3476"/>
                    <a:pt x="1350" y="5049"/>
                    <a:pt x="335" y="5897"/>
                  </a:cubicBezTo>
                  <a:cubicBezTo>
                    <a:pt x="1328" y="5685"/>
                    <a:pt x="3125" y="3699"/>
                    <a:pt x="2544" y="1712"/>
                  </a:cubicBezTo>
                  <a:cubicBezTo>
                    <a:pt x="2099" y="178"/>
                    <a:pt x="1034" y="0"/>
                    <a:pt x="56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4"/>
            <p:cNvSpPr/>
            <p:nvPr/>
          </p:nvSpPr>
          <p:spPr>
            <a:xfrm>
              <a:off x="3380975" y="4127923"/>
              <a:ext cx="1136201" cy="772974"/>
            </a:xfrm>
            <a:custGeom>
              <a:avLst/>
              <a:gdLst/>
              <a:ahLst/>
              <a:cxnLst/>
              <a:rect l="l" t="t" r="r" b="b"/>
              <a:pathLst>
                <a:path w="13091" h="8906" extrusionOk="0">
                  <a:moveTo>
                    <a:pt x="3406" y="0"/>
                  </a:moveTo>
                  <a:cubicBezTo>
                    <a:pt x="3331" y="0"/>
                    <a:pt x="3256" y="4"/>
                    <a:pt x="3181" y="12"/>
                  </a:cubicBezTo>
                  <a:cubicBezTo>
                    <a:pt x="2735" y="23"/>
                    <a:pt x="2300" y="135"/>
                    <a:pt x="1898" y="313"/>
                  </a:cubicBezTo>
                  <a:cubicBezTo>
                    <a:pt x="1463" y="503"/>
                    <a:pt x="1083" y="782"/>
                    <a:pt x="782" y="1150"/>
                  </a:cubicBezTo>
                  <a:cubicBezTo>
                    <a:pt x="626" y="1329"/>
                    <a:pt x="492" y="1541"/>
                    <a:pt x="380" y="1753"/>
                  </a:cubicBezTo>
                  <a:cubicBezTo>
                    <a:pt x="280" y="1976"/>
                    <a:pt x="190" y="2199"/>
                    <a:pt x="135" y="2445"/>
                  </a:cubicBezTo>
                  <a:cubicBezTo>
                    <a:pt x="101" y="2556"/>
                    <a:pt x="79" y="2679"/>
                    <a:pt x="56" y="2802"/>
                  </a:cubicBezTo>
                  <a:lnTo>
                    <a:pt x="34" y="2991"/>
                  </a:lnTo>
                  <a:lnTo>
                    <a:pt x="12" y="3159"/>
                  </a:lnTo>
                  <a:cubicBezTo>
                    <a:pt x="1" y="3404"/>
                    <a:pt x="1" y="3639"/>
                    <a:pt x="12" y="3884"/>
                  </a:cubicBezTo>
                  <a:cubicBezTo>
                    <a:pt x="12" y="4040"/>
                    <a:pt x="34" y="4185"/>
                    <a:pt x="45" y="4330"/>
                  </a:cubicBezTo>
                  <a:cubicBezTo>
                    <a:pt x="79" y="4375"/>
                    <a:pt x="123" y="4420"/>
                    <a:pt x="157" y="4476"/>
                  </a:cubicBezTo>
                  <a:cubicBezTo>
                    <a:pt x="246" y="4587"/>
                    <a:pt x="313" y="4721"/>
                    <a:pt x="358" y="4855"/>
                  </a:cubicBezTo>
                  <a:cubicBezTo>
                    <a:pt x="469" y="5000"/>
                    <a:pt x="548" y="5067"/>
                    <a:pt x="548" y="5067"/>
                  </a:cubicBezTo>
                  <a:cubicBezTo>
                    <a:pt x="548" y="5067"/>
                    <a:pt x="481" y="5011"/>
                    <a:pt x="369" y="4900"/>
                  </a:cubicBezTo>
                  <a:lnTo>
                    <a:pt x="369" y="4922"/>
                  </a:lnTo>
                  <a:cubicBezTo>
                    <a:pt x="414" y="5134"/>
                    <a:pt x="391" y="5357"/>
                    <a:pt x="324" y="5569"/>
                  </a:cubicBezTo>
                  <a:cubicBezTo>
                    <a:pt x="458" y="5960"/>
                    <a:pt x="637" y="6328"/>
                    <a:pt x="860" y="6685"/>
                  </a:cubicBezTo>
                  <a:cubicBezTo>
                    <a:pt x="1306" y="7388"/>
                    <a:pt x="1931" y="7957"/>
                    <a:pt x="2668" y="8337"/>
                  </a:cubicBezTo>
                  <a:cubicBezTo>
                    <a:pt x="2727" y="8329"/>
                    <a:pt x="2788" y="8326"/>
                    <a:pt x="2849" y="8326"/>
                  </a:cubicBezTo>
                  <a:cubicBezTo>
                    <a:pt x="2970" y="8326"/>
                    <a:pt x="3092" y="8340"/>
                    <a:pt x="3203" y="8370"/>
                  </a:cubicBezTo>
                  <a:cubicBezTo>
                    <a:pt x="3605" y="8437"/>
                    <a:pt x="3683" y="8549"/>
                    <a:pt x="3683" y="8549"/>
                  </a:cubicBezTo>
                  <a:cubicBezTo>
                    <a:pt x="3549" y="8560"/>
                    <a:pt x="3416" y="8571"/>
                    <a:pt x="3282" y="8593"/>
                  </a:cubicBezTo>
                  <a:cubicBezTo>
                    <a:pt x="3750" y="8761"/>
                    <a:pt x="4230" y="8861"/>
                    <a:pt x="4732" y="8895"/>
                  </a:cubicBezTo>
                  <a:cubicBezTo>
                    <a:pt x="4844" y="8783"/>
                    <a:pt x="4978" y="8683"/>
                    <a:pt x="5123" y="8616"/>
                  </a:cubicBezTo>
                  <a:cubicBezTo>
                    <a:pt x="5290" y="8565"/>
                    <a:pt x="5458" y="8540"/>
                    <a:pt x="5625" y="8540"/>
                  </a:cubicBezTo>
                  <a:cubicBezTo>
                    <a:pt x="5681" y="8540"/>
                    <a:pt x="5737" y="8543"/>
                    <a:pt x="5792" y="8549"/>
                  </a:cubicBezTo>
                  <a:cubicBezTo>
                    <a:pt x="5625" y="8649"/>
                    <a:pt x="5458" y="8761"/>
                    <a:pt x="5313" y="8906"/>
                  </a:cubicBezTo>
                  <a:cubicBezTo>
                    <a:pt x="5525" y="8906"/>
                    <a:pt x="5737" y="8884"/>
                    <a:pt x="5926" y="8872"/>
                  </a:cubicBezTo>
                  <a:lnTo>
                    <a:pt x="6105" y="8839"/>
                  </a:lnTo>
                  <a:cubicBezTo>
                    <a:pt x="6462" y="8560"/>
                    <a:pt x="6987" y="8326"/>
                    <a:pt x="7801" y="8214"/>
                  </a:cubicBezTo>
                  <a:cubicBezTo>
                    <a:pt x="7879" y="8192"/>
                    <a:pt x="7957" y="8169"/>
                    <a:pt x="8047" y="8169"/>
                  </a:cubicBezTo>
                  <a:cubicBezTo>
                    <a:pt x="8303" y="7946"/>
                    <a:pt x="8571" y="7745"/>
                    <a:pt x="8861" y="7567"/>
                  </a:cubicBezTo>
                  <a:cubicBezTo>
                    <a:pt x="9040" y="7455"/>
                    <a:pt x="9230" y="7355"/>
                    <a:pt x="9397" y="7265"/>
                  </a:cubicBezTo>
                  <a:lnTo>
                    <a:pt x="9397" y="7511"/>
                  </a:lnTo>
                  <a:cubicBezTo>
                    <a:pt x="9263" y="7589"/>
                    <a:pt x="9129" y="7678"/>
                    <a:pt x="8995" y="7768"/>
                  </a:cubicBezTo>
                  <a:cubicBezTo>
                    <a:pt x="8861" y="7868"/>
                    <a:pt x="8716" y="7968"/>
                    <a:pt x="8594" y="8080"/>
                  </a:cubicBezTo>
                  <a:cubicBezTo>
                    <a:pt x="9230" y="7745"/>
                    <a:pt x="9832" y="7321"/>
                    <a:pt x="10368" y="6841"/>
                  </a:cubicBezTo>
                  <a:cubicBezTo>
                    <a:pt x="10848" y="6395"/>
                    <a:pt x="11283" y="5915"/>
                    <a:pt x="11674" y="5391"/>
                  </a:cubicBezTo>
                  <a:cubicBezTo>
                    <a:pt x="11975" y="4989"/>
                    <a:pt x="12254" y="4576"/>
                    <a:pt x="12510" y="4141"/>
                  </a:cubicBezTo>
                  <a:cubicBezTo>
                    <a:pt x="12711" y="3784"/>
                    <a:pt x="12856" y="3494"/>
                    <a:pt x="12946" y="3293"/>
                  </a:cubicBezTo>
                  <a:cubicBezTo>
                    <a:pt x="13046" y="3092"/>
                    <a:pt x="13091" y="2980"/>
                    <a:pt x="13091" y="2980"/>
                  </a:cubicBezTo>
                  <a:lnTo>
                    <a:pt x="13091" y="2980"/>
                  </a:lnTo>
                  <a:cubicBezTo>
                    <a:pt x="13091" y="2980"/>
                    <a:pt x="13035" y="3081"/>
                    <a:pt x="12923" y="3270"/>
                  </a:cubicBezTo>
                  <a:cubicBezTo>
                    <a:pt x="12812" y="3460"/>
                    <a:pt x="12644" y="3739"/>
                    <a:pt x="12421" y="4085"/>
                  </a:cubicBezTo>
                  <a:cubicBezTo>
                    <a:pt x="12142" y="4498"/>
                    <a:pt x="11841" y="4888"/>
                    <a:pt x="11517" y="5257"/>
                  </a:cubicBezTo>
                  <a:cubicBezTo>
                    <a:pt x="11104" y="5748"/>
                    <a:pt x="10658" y="6194"/>
                    <a:pt x="10167" y="6596"/>
                  </a:cubicBezTo>
                  <a:cubicBezTo>
                    <a:pt x="9888" y="6830"/>
                    <a:pt x="9587" y="7042"/>
                    <a:pt x="9285" y="7232"/>
                  </a:cubicBezTo>
                  <a:cubicBezTo>
                    <a:pt x="8962" y="7444"/>
                    <a:pt x="8627" y="7622"/>
                    <a:pt x="8270" y="7779"/>
                  </a:cubicBezTo>
                  <a:cubicBezTo>
                    <a:pt x="7902" y="7946"/>
                    <a:pt x="7522" y="8080"/>
                    <a:pt x="7132" y="8180"/>
                  </a:cubicBezTo>
                  <a:cubicBezTo>
                    <a:pt x="7031" y="8214"/>
                    <a:pt x="6931" y="8225"/>
                    <a:pt x="6830" y="8247"/>
                  </a:cubicBezTo>
                  <a:lnTo>
                    <a:pt x="6674" y="8281"/>
                  </a:lnTo>
                  <a:lnTo>
                    <a:pt x="6641" y="8292"/>
                  </a:lnTo>
                  <a:lnTo>
                    <a:pt x="6607" y="8292"/>
                  </a:lnTo>
                  <a:lnTo>
                    <a:pt x="6518" y="8303"/>
                  </a:lnTo>
                  <a:cubicBezTo>
                    <a:pt x="6417" y="8314"/>
                    <a:pt x="6306" y="8337"/>
                    <a:pt x="6194" y="8348"/>
                  </a:cubicBezTo>
                  <a:lnTo>
                    <a:pt x="5882" y="8381"/>
                  </a:lnTo>
                  <a:cubicBezTo>
                    <a:pt x="5696" y="8400"/>
                    <a:pt x="5511" y="8410"/>
                    <a:pt x="5326" y="8410"/>
                  </a:cubicBezTo>
                  <a:cubicBezTo>
                    <a:pt x="4643" y="8410"/>
                    <a:pt x="3967" y="8281"/>
                    <a:pt x="3326" y="8035"/>
                  </a:cubicBezTo>
                  <a:cubicBezTo>
                    <a:pt x="2500" y="7712"/>
                    <a:pt x="1797" y="7120"/>
                    <a:pt x="1318" y="6373"/>
                  </a:cubicBezTo>
                  <a:cubicBezTo>
                    <a:pt x="1083" y="5993"/>
                    <a:pt x="893" y="5591"/>
                    <a:pt x="760" y="5167"/>
                  </a:cubicBezTo>
                  <a:cubicBezTo>
                    <a:pt x="559" y="4531"/>
                    <a:pt x="481" y="3862"/>
                    <a:pt x="536" y="3192"/>
                  </a:cubicBezTo>
                  <a:lnTo>
                    <a:pt x="548" y="3025"/>
                  </a:lnTo>
                  <a:lnTo>
                    <a:pt x="559" y="2869"/>
                  </a:lnTo>
                  <a:cubicBezTo>
                    <a:pt x="570" y="2768"/>
                    <a:pt x="603" y="2657"/>
                    <a:pt x="626" y="2556"/>
                  </a:cubicBezTo>
                  <a:cubicBezTo>
                    <a:pt x="670" y="2355"/>
                    <a:pt x="737" y="2154"/>
                    <a:pt x="827" y="1965"/>
                  </a:cubicBezTo>
                  <a:cubicBezTo>
                    <a:pt x="916" y="1775"/>
                    <a:pt x="1016" y="1608"/>
                    <a:pt x="1139" y="1451"/>
                  </a:cubicBezTo>
                  <a:cubicBezTo>
                    <a:pt x="1652" y="815"/>
                    <a:pt x="2445" y="480"/>
                    <a:pt x="3203" y="413"/>
                  </a:cubicBezTo>
                  <a:cubicBezTo>
                    <a:pt x="3302" y="405"/>
                    <a:pt x="3401" y="400"/>
                    <a:pt x="3499" y="400"/>
                  </a:cubicBezTo>
                  <a:cubicBezTo>
                    <a:pt x="3778" y="400"/>
                    <a:pt x="4046" y="440"/>
                    <a:pt x="4252" y="547"/>
                  </a:cubicBezTo>
                  <a:cubicBezTo>
                    <a:pt x="4398" y="626"/>
                    <a:pt x="4509" y="737"/>
                    <a:pt x="4598" y="871"/>
                  </a:cubicBezTo>
                  <a:cubicBezTo>
                    <a:pt x="4699" y="1005"/>
                    <a:pt x="4777" y="1150"/>
                    <a:pt x="4833" y="1306"/>
                  </a:cubicBezTo>
                  <a:cubicBezTo>
                    <a:pt x="5056" y="1920"/>
                    <a:pt x="4922" y="2612"/>
                    <a:pt x="4476" y="2913"/>
                  </a:cubicBezTo>
                  <a:cubicBezTo>
                    <a:pt x="4286" y="3069"/>
                    <a:pt x="4040" y="3148"/>
                    <a:pt x="3784" y="3148"/>
                  </a:cubicBezTo>
                  <a:cubicBezTo>
                    <a:pt x="3572" y="3136"/>
                    <a:pt x="3360" y="3058"/>
                    <a:pt x="3203" y="2924"/>
                  </a:cubicBezTo>
                  <a:cubicBezTo>
                    <a:pt x="3070" y="2802"/>
                    <a:pt x="2969" y="2657"/>
                    <a:pt x="2924" y="2489"/>
                  </a:cubicBezTo>
                  <a:cubicBezTo>
                    <a:pt x="2913" y="2445"/>
                    <a:pt x="2902" y="2400"/>
                    <a:pt x="2902" y="2355"/>
                  </a:cubicBezTo>
                  <a:cubicBezTo>
                    <a:pt x="2891" y="2311"/>
                    <a:pt x="2880" y="2277"/>
                    <a:pt x="2880" y="2232"/>
                  </a:cubicBezTo>
                  <a:cubicBezTo>
                    <a:pt x="2880" y="2132"/>
                    <a:pt x="2913" y="2032"/>
                    <a:pt x="2969" y="1942"/>
                  </a:cubicBezTo>
                  <a:lnTo>
                    <a:pt x="2969" y="1942"/>
                  </a:lnTo>
                  <a:cubicBezTo>
                    <a:pt x="2936" y="1987"/>
                    <a:pt x="2913" y="2032"/>
                    <a:pt x="2891" y="2087"/>
                  </a:cubicBezTo>
                  <a:cubicBezTo>
                    <a:pt x="2835" y="2221"/>
                    <a:pt x="2824" y="2366"/>
                    <a:pt x="2858" y="2511"/>
                  </a:cubicBezTo>
                  <a:cubicBezTo>
                    <a:pt x="2891" y="2701"/>
                    <a:pt x="2991" y="2869"/>
                    <a:pt x="3137" y="3002"/>
                  </a:cubicBezTo>
                  <a:cubicBezTo>
                    <a:pt x="3304" y="3181"/>
                    <a:pt x="3538" y="3281"/>
                    <a:pt x="3784" y="3315"/>
                  </a:cubicBezTo>
                  <a:cubicBezTo>
                    <a:pt x="3817" y="3318"/>
                    <a:pt x="3851" y="3319"/>
                    <a:pt x="3886" y="3319"/>
                  </a:cubicBezTo>
                  <a:cubicBezTo>
                    <a:pt x="3990" y="3319"/>
                    <a:pt x="4096" y="3307"/>
                    <a:pt x="4197" y="3281"/>
                  </a:cubicBezTo>
                  <a:cubicBezTo>
                    <a:pt x="4342" y="3237"/>
                    <a:pt x="4487" y="3181"/>
                    <a:pt x="4610" y="3103"/>
                  </a:cubicBezTo>
                  <a:cubicBezTo>
                    <a:pt x="4889" y="2913"/>
                    <a:pt x="5089" y="2623"/>
                    <a:pt x="5179" y="2299"/>
                  </a:cubicBezTo>
                  <a:cubicBezTo>
                    <a:pt x="5257" y="1931"/>
                    <a:pt x="5246" y="1563"/>
                    <a:pt x="5145" y="1206"/>
                  </a:cubicBezTo>
                  <a:cubicBezTo>
                    <a:pt x="5034" y="804"/>
                    <a:pt x="4777" y="458"/>
                    <a:pt x="4431" y="224"/>
                  </a:cubicBezTo>
                  <a:cubicBezTo>
                    <a:pt x="4241" y="123"/>
                    <a:pt x="4029" y="56"/>
                    <a:pt x="3817" y="34"/>
                  </a:cubicBezTo>
                  <a:cubicBezTo>
                    <a:pt x="3680" y="12"/>
                    <a:pt x="3543" y="0"/>
                    <a:pt x="340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4"/>
            <p:cNvSpPr/>
            <p:nvPr/>
          </p:nvSpPr>
          <p:spPr>
            <a:xfrm>
              <a:off x="3411960" y="4549214"/>
              <a:ext cx="16577" cy="18487"/>
            </a:xfrm>
            <a:custGeom>
              <a:avLst/>
              <a:gdLst/>
              <a:ahLst/>
              <a:cxnLst/>
              <a:rect l="l" t="t" r="r" b="b"/>
              <a:pathLst>
                <a:path w="191" h="213" extrusionOk="0">
                  <a:moveTo>
                    <a:pt x="1" y="1"/>
                  </a:moveTo>
                  <a:cubicBezTo>
                    <a:pt x="1" y="23"/>
                    <a:pt x="12" y="34"/>
                    <a:pt x="12" y="57"/>
                  </a:cubicBezTo>
                  <a:cubicBezTo>
                    <a:pt x="124" y="157"/>
                    <a:pt x="191" y="213"/>
                    <a:pt x="191" y="213"/>
                  </a:cubicBezTo>
                  <a:cubicBezTo>
                    <a:pt x="191" y="213"/>
                    <a:pt x="112" y="146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4"/>
            <p:cNvSpPr/>
            <p:nvPr/>
          </p:nvSpPr>
          <p:spPr>
            <a:xfrm>
              <a:off x="3631892" y="4270610"/>
              <a:ext cx="107276" cy="103109"/>
            </a:xfrm>
            <a:custGeom>
              <a:avLst/>
              <a:gdLst/>
              <a:ahLst/>
              <a:cxnLst/>
              <a:rect l="l" t="t" r="r" b="b"/>
              <a:pathLst>
                <a:path w="1236" h="1188" extrusionOk="0">
                  <a:moveTo>
                    <a:pt x="575" y="1"/>
                  </a:moveTo>
                  <a:cubicBezTo>
                    <a:pt x="386" y="1"/>
                    <a:pt x="196" y="91"/>
                    <a:pt x="78" y="298"/>
                  </a:cubicBezTo>
                  <a:lnTo>
                    <a:pt x="134" y="231"/>
                  </a:lnTo>
                  <a:lnTo>
                    <a:pt x="134" y="231"/>
                  </a:lnTo>
                  <a:cubicBezTo>
                    <a:pt x="89" y="298"/>
                    <a:pt x="56" y="376"/>
                    <a:pt x="33" y="455"/>
                  </a:cubicBezTo>
                  <a:cubicBezTo>
                    <a:pt x="11" y="544"/>
                    <a:pt x="0" y="633"/>
                    <a:pt x="11" y="722"/>
                  </a:cubicBezTo>
                  <a:cubicBezTo>
                    <a:pt x="82" y="1034"/>
                    <a:pt x="337" y="1187"/>
                    <a:pt x="591" y="1187"/>
                  </a:cubicBezTo>
                  <a:cubicBezTo>
                    <a:pt x="857" y="1187"/>
                    <a:pt x="1120" y="1020"/>
                    <a:pt x="1172" y="689"/>
                  </a:cubicBezTo>
                  <a:cubicBezTo>
                    <a:pt x="1236" y="277"/>
                    <a:pt x="907" y="1"/>
                    <a:pt x="57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4"/>
            <p:cNvSpPr/>
            <p:nvPr/>
          </p:nvSpPr>
          <p:spPr>
            <a:xfrm>
              <a:off x="3631892" y="4284844"/>
              <a:ext cx="16491" cy="48517"/>
            </a:xfrm>
            <a:custGeom>
              <a:avLst/>
              <a:gdLst/>
              <a:ahLst/>
              <a:cxnLst/>
              <a:rect l="l" t="t" r="r" b="b"/>
              <a:pathLst>
                <a:path w="190" h="559" extrusionOk="0">
                  <a:moveTo>
                    <a:pt x="190" y="0"/>
                  </a:moveTo>
                  <a:cubicBezTo>
                    <a:pt x="190" y="0"/>
                    <a:pt x="167" y="23"/>
                    <a:pt x="134" y="67"/>
                  </a:cubicBezTo>
                  <a:lnTo>
                    <a:pt x="190" y="0"/>
                  </a:lnTo>
                  <a:close/>
                  <a:moveTo>
                    <a:pt x="134" y="67"/>
                  </a:moveTo>
                  <a:lnTo>
                    <a:pt x="78" y="134"/>
                  </a:lnTo>
                  <a:cubicBezTo>
                    <a:pt x="22" y="224"/>
                    <a:pt x="0" y="324"/>
                    <a:pt x="0" y="424"/>
                  </a:cubicBezTo>
                  <a:cubicBezTo>
                    <a:pt x="0" y="469"/>
                    <a:pt x="0" y="514"/>
                    <a:pt x="11" y="558"/>
                  </a:cubicBezTo>
                  <a:cubicBezTo>
                    <a:pt x="0" y="469"/>
                    <a:pt x="11" y="380"/>
                    <a:pt x="33" y="291"/>
                  </a:cubicBezTo>
                  <a:cubicBezTo>
                    <a:pt x="56" y="212"/>
                    <a:pt x="89" y="134"/>
                    <a:pt x="134" y="6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4"/>
            <p:cNvSpPr/>
            <p:nvPr/>
          </p:nvSpPr>
          <p:spPr>
            <a:xfrm>
              <a:off x="3915617" y="4829206"/>
              <a:ext cx="212208" cy="291623"/>
            </a:xfrm>
            <a:custGeom>
              <a:avLst/>
              <a:gdLst/>
              <a:ahLst/>
              <a:cxnLst/>
              <a:rect l="l" t="t" r="r" b="b"/>
              <a:pathLst>
                <a:path w="2445" h="3360" extrusionOk="0">
                  <a:moveTo>
                    <a:pt x="2445" y="0"/>
                  </a:moveTo>
                  <a:lnTo>
                    <a:pt x="2288" y="78"/>
                  </a:lnTo>
                  <a:cubicBezTo>
                    <a:pt x="2188" y="134"/>
                    <a:pt x="2076" y="179"/>
                    <a:pt x="1965" y="223"/>
                  </a:cubicBezTo>
                  <a:lnTo>
                    <a:pt x="1150" y="1127"/>
                  </a:lnTo>
                  <a:cubicBezTo>
                    <a:pt x="1027" y="1239"/>
                    <a:pt x="894" y="1339"/>
                    <a:pt x="748" y="1428"/>
                  </a:cubicBezTo>
                  <a:cubicBezTo>
                    <a:pt x="748" y="1428"/>
                    <a:pt x="748" y="1440"/>
                    <a:pt x="748" y="1440"/>
                  </a:cubicBezTo>
                  <a:cubicBezTo>
                    <a:pt x="693" y="1507"/>
                    <a:pt x="659" y="1585"/>
                    <a:pt x="615" y="1663"/>
                  </a:cubicBezTo>
                  <a:lnTo>
                    <a:pt x="548" y="1774"/>
                  </a:lnTo>
                  <a:lnTo>
                    <a:pt x="536" y="1808"/>
                  </a:lnTo>
                  <a:lnTo>
                    <a:pt x="525" y="1841"/>
                  </a:lnTo>
                  <a:lnTo>
                    <a:pt x="492" y="1897"/>
                  </a:lnTo>
                  <a:cubicBezTo>
                    <a:pt x="458" y="1964"/>
                    <a:pt x="425" y="2042"/>
                    <a:pt x="380" y="2120"/>
                  </a:cubicBezTo>
                  <a:lnTo>
                    <a:pt x="380" y="2143"/>
                  </a:lnTo>
                  <a:cubicBezTo>
                    <a:pt x="469" y="2098"/>
                    <a:pt x="559" y="2053"/>
                    <a:pt x="637" y="1986"/>
                  </a:cubicBezTo>
                  <a:lnTo>
                    <a:pt x="637" y="1986"/>
                  </a:lnTo>
                  <a:cubicBezTo>
                    <a:pt x="503" y="2243"/>
                    <a:pt x="380" y="2533"/>
                    <a:pt x="380" y="2533"/>
                  </a:cubicBezTo>
                  <a:cubicBezTo>
                    <a:pt x="380" y="2533"/>
                    <a:pt x="313" y="2589"/>
                    <a:pt x="179" y="2667"/>
                  </a:cubicBezTo>
                  <a:cubicBezTo>
                    <a:pt x="101" y="2890"/>
                    <a:pt x="45" y="3125"/>
                    <a:pt x="1" y="3359"/>
                  </a:cubicBezTo>
                  <a:lnTo>
                    <a:pt x="391" y="3359"/>
                  </a:lnTo>
                  <a:cubicBezTo>
                    <a:pt x="447" y="3069"/>
                    <a:pt x="525" y="2779"/>
                    <a:pt x="626" y="2500"/>
                  </a:cubicBezTo>
                  <a:lnTo>
                    <a:pt x="715" y="2277"/>
                  </a:lnTo>
                  <a:lnTo>
                    <a:pt x="827" y="2042"/>
                  </a:lnTo>
                  <a:lnTo>
                    <a:pt x="849" y="1986"/>
                  </a:lnTo>
                  <a:cubicBezTo>
                    <a:pt x="849" y="1986"/>
                    <a:pt x="860" y="1964"/>
                    <a:pt x="860" y="1964"/>
                  </a:cubicBezTo>
                  <a:lnTo>
                    <a:pt x="871" y="1942"/>
                  </a:lnTo>
                  <a:lnTo>
                    <a:pt x="927" y="1830"/>
                  </a:lnTo>
                  <a:cubicBezTo>
                    <a:pt x="960" y="1752"/>
                    <a:pt x="1005" y="1685"/>
                    <a:pt x="1039" y="1618"/>
                  </a:cubicBezTo>
                  <a:cubicBezTo>
                    <a:pt x="1195" y="1350"/>
                    <a:pt x="1373" y="1094"/>
                    <a:pt x="1574" y="848"/>
                  </a:cubicBezTo>
                  <a:cubicBezTo>
                    <a:pt x="1764" y="625"/>
                    <a:pt x="1976" y="413"/>
                    <a:pt x="2188" y="212"/>
                  </a:cubicBezTo>
                  <a:cubicBezTo>
                    <a:pt x="2277" y="134"/>
                    <a:pt x="2355" y="78"/>
                    <a:pt x="24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4"/>
            <p:cNvSpPr/>
            <p:nvPr/>
          </p:nvSpPr>
          <p:spPr>
            <a:xfrm>
              <a:off x="4080262" y="4758470"/>
              <a:ext cx="118298" cy="90177"/>
            </a:xfrm>
            <a:custGeom>
              <a:avLst/>
              <a:gdLst/>
              <a:ahLst/>
              <a:cxnLst/>
              <a:rect l="l" t="t" r="r" b="b"/>
              <a:pathLst>
                <a:path w="1363" h="1039" extrusionOk="0">
                  <a:moveTo>
                    <a:pt x="1362" y="0"/>
                  </a:moveTo>
                  <a:cubicBezTo>
                    <a:pt x="1184" y="90"/>
                    <a:pt x="1005" y="190"/>
                    <a:pt x="815" y="302"/>
                  </a:cubicBezTo>
                  <a:cubicBezTo>
                    <a:pt x="525" y="480"/>
                    <a:pt x="258" y="681"/>
                    <a:pt x="1" y="904"/>
                  </a:cubicBezTo>
                  <a:cubicBezTo>
                    <a:pt x="57" y="904"/>
                    <a:pt x="101" y="915"/>
                    <a:pt x="146" y="949"/>
                  </a:cubicBezTo>
                  <a:lnTo>
                    <a:pt x="68" y="1038"/>
                  </a:lnTo>
                  <a:cubicBezTo>
                    <a:pt x="179" y="994"/>
                    <a:pt x="291" y="938"/>
                    <a:pt x="391" y="893"/>
                  </a:cubicBezTo>
                  <a:lnTo>
                    <a:pt x="548" y="815"/>
                  </a:lnTo>
                  <a:cubicBezTo>
                    <a:pt x="682" y="703"/>
                    <a:pt x="815" y="603"/>
                    <a:pt x="949" y="503"/>
                  </a:cubicBezTo>
                  <a:cubicBezTo>
                    <a:pt x="1094" y="413"/>
                    <a:pt x="1228" y="324"/>
                    <a:pt x="1362" y="246"/>
                  </a:cubicBezTo>
                  <a:lnTo>
                    <a:pt x="1362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4"/>
            <p:cNvSpPr/>
            <p:nvPr/>
          </p:nvSpPr>
          <p:spPr>
            <a:xfrm>
              <a:off x="4060908" y="4462074"/>
              <a:ext cx="343959" cy="173672"/>
            </a:xfrm>
            <a:custGeom>
              <a:avLst/>
              <a:gdLst/>
              <a:ahLst/>
              <a:cxnLst/>
              <a:rect l="l" t="t" r="r" b="b"/>
              <a:pathLst>
                <a:path w="3963" h="200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" y="759"/>
                    <a:pt x="101" y="1831"/>
                    <a:pt x="1507" y="1987"/>
                  </a:cubicBezTo>
                  <a:cubicBezTo>
                    <a:pt x="1588" y="1996"/>
                    <a:pt x="1667" y="2000"/>
                    <a:pt x="1746" y="2000"/>
                  </a:cubicBezTo>
                  <a:cubicBezTo>
                    <a:pt x="3030" y="2000"/>
                    <a:pt x="3962" y="860"/>
                    <a:pt x="3962" y="860"/>
                  </a:cubicBezTo>
                  <a:lnTo>
                    <a:pt x="3962" y="860"/>
                  </a:lnTo>
                  <a:cubicBezTo>
                    <a:pt x="3121" y="1367"/>
                    <a:pt x="2481" y="1544"/>
                    <a:pt x="2007" y="1544"/>
                  </a:cubicBezTo>
                  <a:cubicBezTo>
                    <a:pt x="1294" y="1544"/>
                    <a:pt x="961" y="1142"/>
                    <a:pt x="893" y="860"/>
                  </a:cubicBezTo>
                  <a:lnTo>
                    <a:pt x="893" y="860"/>
                  </a:lnTo>
                  <a:cubicBezTo>
                    <a:pt x="1111" y="1156"/>
                    <a:pt x="1478" y="1267"/>
                    <a:pt x="1880" y="1267"/>
                  </a:cubicBezTo>
                  <a:cubicBezTo>
                    <a:pt x="2569" y="1267"/>
                    <a:pt x="3363" y="941"/>
                    <a:pt x="3694" y="659"/>
                  </a:cubicBezTo>
                  <a:lnTo>
                    <a:pt x="3694" y="659"/>
                  </a:lnTo>
                  <a:cubicBezTo>
                    <a:pt x="3398" y="824"/>
                    <a:pt x="3089" y="890"/>
                    <a:pt x="2780" y="890"/>
                  </a:cubicBezTo>
                  <a:cubicBezTo>
                    <a:pt x="1772" y="890"/>
                    <a:pt x="753" y="197"/>
                    <a:pt x="1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4"/>
            <p:cNvSpPr/>
            <p:nvPr/>
          </p:nvSpPr>
          <p:spPr>
            <a:xfrm>
              <a:off x="3921432" y="4572040"/>
              <a:ext cx="354634" cy="164472"/>
            </a:xfrm>
            <a:custGeom>
              <a:avLst/>
              <a:gdLst/>
              <a:ahLst/>
              <a:cxnLst/>
              <a:rect l="l" t="t" r="r" b="b"/>
              <a:pathLst>
                <a:path w="4086" h="1895" extrusionOk="0">
                  <a:moveTo>
                    <a:pt x="612" y="1"/>
                  </a:moveTo>
                  <a:cubicBezTo>
                    <a:pt x="493" y="1"/>
                    <a:pt x="393" y="49"/>
                    <a:pt x="291" y="140"/>
                  </a:cubicBezTo>
                  <a:cubicBezTo>
                    <a:pt x="1" y="396"/>
                    <a:pt x="313" y="1724"/>
                    <a:pt x="1552" y="1869"/>
                  </a:cubicBezTo>
                  <a:cubicBezTo>
                    <a:pt x="1699" y="1887"/>
                    <a:pt x="1839" y="1895"/>
                    <a:pt x="1969" y="1895"/>
                  </a:cubicBezTo>
                  <a:cubicBezTo>
                    <a:pt x="2847" y="1895"/>
                    <a:pt x="3345" y="1544"/>
                    <a:pt x="3471" y="1378"/>
                  </a:cubicBezTo>
                  <a:lnTo>
                    <a:pt x="3471" y="1378"/>
                  </a:lnTo>
                  <a:cubicBezTo>
                    <a:pt x="3152" y="1473"/>
                    <a:pt x="2737" y="1572"/>
                    <a:pt x="2339" y="1572"/>
                  </a:cubicBezTo>
                  <a:cubicBezTo>
                    <a:pt x="1848" y="1572"/>
                    <a:pt x="1383" y="1421"/>
                    <a:pt x="1161" y="921"/>
                  </a:cubicBezTo>
                  <a:lnTo>
                    <a:pt x="1161" y="921"/>
                  </a:lnTo>
                  <a:cubicBezTo>
                    <a:pt x="1482" y="1063"/>
                    <a:pt x="2084" y="1218"/>
                    <a:pt x="2700" y="1218"/>
                  </a:cubicBezTo>
                  <a:cubicBezTo>
                    <a:pt x="3201" y="1218"/>
                    <a:pt x="3710" y="1115"/>
                    <a:pt x="4085" y="820"/>
                  </a:cubicBezTo>
                  <a:lnTo>
                    <a:pt x="4085" y="820"/>
                  </a:lnTo>
                  <a:cubicBezTo>
                    <a:pt x="4085" y="820"/>
                    <a:pt x="3564" y="964"/>
                    <a:pt x="2966" y="964"/>
                  </a:cubicBezTo>
                  <a:cubicBezTo>
                    <a:pt x="2521" y="964"/>
                    <a:pt x="2033" y="884"/>
                    <a:pt x="1686" y="608"/>
                  </a:cubicBezTo>
                  <a:cubicBezTo>
                    <a:pt x="1154" y="187"/>
                    <a:pt x="847" y="1"/>
                    <a:pt x="6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4"/>
            <p:cNvSpPr/>
            <p:nvPr/>
          </p:nvSpPr>
          <p:spPr>
            <a:xfrm>
              <a:off x="4156813" y="4736165"/>
              <a:ext cx="9808" cy="3992"/>
            </a:xfrm>
            <a:custGeom>
              <a:avLst/>
              <a:gdLst/>
              <a:ahLst/>
              <a:cxnLst/>
              <a:rect l="l" t="t" r="r" b="b"/>
              <a:pathLst>
                <a:path w="113" h="46" extrusionOk="0">
                  <a:moveTo>
                    <a:pt x="112" y="1"/>
                  </a:moveTo>
                  <a:lnTo>
                    <a:pt x="0" y="45"/>
                  </a:lnTo>
                  <a:cubicBezTo>
                    <a:pt x="67" y="23"/>
                    <a:pt x="112" y="1"/>
                    <a:pt x="11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4"/>
            <p:cNvSpPr/>
            <p:nvPr/>
          </p:nvSpPr>
          <p:spPr>
            <a:xfrm>
              <a:off x="3794368" y="4545047"/>
              <a:ext cx="362532" cy="241544"/>
            </a:xfrm>
            <a:custGeom>
              <a:avLst/>
              <a:gdLst/>
              <a:ahLst/>
              <a:cxnLst/>
              <a:rect l="l" t="t" r="r" b="b"/>
              <a:pathLst>
                <a:path w="4177" h="2783" extrusionOk="0">
                  <a:moveTo>
                    <a:pt x="671" y="0"/>
                  </a:moveTo>
                  <a:cubicBezTo>
                    <a:pt x="422" y="0"/>
                    <a:pt x="152" y="186"/>
                    <a:pt x="92" y="685"/>
                  </a:cubicBezTo>
                  <a:cubicBezTo>
                    <a:pt x="1" y="1444"/>
                    <a:pt x="1030" y="2782"/>
                    <a:pt x="2822" y="2782"/>
                  </a:cubicBezTo>
                  <a:cubicBezTo>
                    <a:pt x="3005" y="2782"/>
                    <a:pt x="3197" y="2768"/>
                    <a:pt x="3395" y="2738"/>
                  </a:cubicBezTo>
                  <a:cubicBezTo>
                    <a:pt x="2614" y="2683"/>
                    <a:pt x="1108" y="2493"/>
                    <a:pt x="884" y="1388"/>
                  </a:cubicBezTo>
                  <a:lnTo>
                    <a:pt x="884" y="1388"/>
                  </a:lnTo>
                  <a:cubicBezTo>
                    <a:pt x="1343" y="1863"/>
                    <a:pt x="2013" y="2441"/>
                    <a:pt x="3064" y="2441"/>
                  </a:cubicBezTo>
                  <a:cubicBezTo>
                    <a:pt x="3395" y="2441"/>
                    <a:pt x="3764" y="2384"/>
                    <a:pt x="4176" y="2247"/>
                  </a:cubicBezTo>
                  <a:lnTo>
                    <a:pt x="4176" y="2247"/>
                  </a:lnTo>
                  <a:cubicBezTo>
                    <a:pt x="4021" y="2294"/>
                    <a:pt x="3720" y="2369"/>
                    <a:pt x="3357" y="2369"/>
                  </a:cubicBezTo>
                  <a:cubicBezTo>
                    <a:pt x="2857" y="2369"/>
                    <a:pt x="2238" y="2228"/>
                    <a:pt x="1721" y="1678"/>
                  </a:cubicBezTo>
                  <a:cubicBezTo>
                    <a:pt x="1297" y="1265"/>
                    <a:pt x="1275" y="540"/>
                    <a:pt x="1074" y="216"/>
                  </a:cubicBezTo>
                  <a:cubicBezTo>
                    <a:pt x="997" y="86"/>
                    <a:pt x="839" y="0"/>
                    <a:pt x="6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4"/>
            <p:cNvSpPr/>
            <p:nvPr/>
          </p:nvSpPr>
          <p:spPr>
            <a:xfrm>
              <a:off x="4043462" y="4801085"/>
              <a:ext cx="87" cy="8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4"/>
            <p:cNvSpPr/>
            <p:nvPr/>
          </p:nvSpPr>
          <p:spPr>
            <a:xfrm>
              <a:off x="3641439" y="4503561"/>
              <a:ext cx="393430" cy="324257"/>
            </a:xfrm>
            <a:custGeom>
              <a:avLst/>
              <a:gdLst/>
              <a:ahLst/>
              <a:cxnLst/>
              <a:rect l="l" t="t" r="r" b="b"/>
              <a:pathLst>
                <a:path w="4533" h="3736" extrusionOk="0">
                  <a:moveTo>
                    <a:pt x="893" y="1"/>
                  </a:moveTo>
                  <a:cubicBezTo>
                    <a:pt x="494" y="1"/>
                    <a:pt x="1" y="636"/>
                    <a:pt x="191" y="1476"/>
                  </a:cubicBezTo>
                  <a:cubicBezTo>
                    <a:pt x="391" y="2398"/>
                    <a:pt x="1901" y="3735"/>
                    <a:pt x="3620" y="3735"/>
                  </a:cubicBezTo>
                  <a:cubicBezTo>
                    <a:pt x="3730" y="3735"/>
                    <a:pt x="3841" y="3730"/>
                    <a:pt x="3952" y="3719"/>
                  </a:cubicBezTo>
                  <a:cubicBezTo>
                    <a:pt x="2736" y="3663"/>
                    <a:pt x="1642" y="2982"/>
                    <a:pt x="1051" y="1922"/>
                  </a:cubicBezTo>
                  <a:lnTo>
                    <a:pt x="1051" y="1922"/>
                  </a:lnTo>
                  <a:cubicBezTo>
                    <a:pt x="1443" y="2358"/>
                    <a:pt x="2334" y="3442"/>
                    <a:pt x="4379" y="3442"/>
                  </a:cubicBezTo>
                  <a:cubicBezTo>
                    <a:pt x="4430" y="3442"/>
                    <a:pt x="4481" y="3441"/>
                    <a:pt x="4532" y="3440"/>
                  </a:cubicBezTo>
                  <a:cubicBezTo>
                    <a:pt x="4086" y="3428"/>
                    <a:pt x="2300" y="3328"/>
                    <a:pt x="1754" y="1866"/>
                  </a:cubicBezTo>
                  <a:cubicBezTo>
                    <a:pt x="1452" y="1018"/>
                    <a:pt x="1486" y="315"/>
                    <a:pt x="1084" y="58"/>
                  </a:cubicBezTo>
                  <a:cubicBezTo>
                    <a:pt x="1026" y="19"/>
                    <a:pt x="961" y="1"/>
                    <a:pt x="89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4"/>
            <p:cNvSpPr/>
            <p:nvPr/>
          </p:nvSpPr>
          <p:spPr>
            <a:xfrm>
              <a:off x="4152908" y="4743976"/>
              <a:ext cx="140517" cy="283030"/>
            </a:xfrm>
            <a:custGeom>
              <a:avLst/>
              <a:gdLst/>
              <a:ahLst/>
              <a:cxnLst/>
              <a:rect l="l" t="t" r="r" b="b"/>
              <a:pathLst>
                <a:path w="1619" h="3261" extrusionOk="0">
                  <a:moveTo>
                    <a:pt x="1251" y="0"/>
                  </a:moveTo>
                  <a:cubicBezTo>
                    <a:pt x="1250" y="0"/>
                    <a:pt x="90" y="759"/>
                    <a:pt x="101" y="1942"/>
                  </a:cubicBezTo>
                  <a:cubicBezTo>
                    <a:pt x="101" y="3052"/>
                    <a:pt x="892" y="3260"/>
                    <a:pt x="1516" y="3260"/>
                  </a:cubicBezTo>
                  <a:cubicBezTo>
                    <a:pt x="1551" y="3260"/>
                    <a:pt x="1585" y="3260"/>
                    <a:pt x="1619" y="3259"/>
                  </a:cubicBezTo>
                  <a:cubicBezTo>
                    <a:pt x="1474" y="2544"/>
                    <a:pt x="693" y="1228"/>
                    <a:pt x="1385" y="234"/>
                  </a:cubicBezTo>
                  <a:lnTo>
                    <a:pt x="1385" y="234"/>
                  </a:lnTo>
                  <a:cubicBezTo>
                    <a:pt x="972" y="636"/>
                    <a:pt x="358" y="1975"/>
                    <a:pt x="972" y="2544"/>
                  </a:cubicBezTo>
                  <a:cubicBezTo>
                    <a:pt x="592" y="2399"/>
                    <a:pt x="1" y="1629"/>
                    <a:pt x="125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4"/>
            <p:cNvSpPr/>
            <p:nvPr/>
          </p:nvSpPr>
          <p:spPr>
            <a:xfrm>
              <a:off x="4065768" y="4840750"/>
              <a:ext cx="136611" cy="281034"/>
            </a:xfrm>
            <a:custGeom>
              <a:avLst/>
              <a:gdLst/>
              <a:ahLst/>
              <a:cxnLst/>
              <a:rect l="l" t="t" r="r" b="b"/>
              <a:pathLst>
                <a:path w="1574" h="3238" extrusionOk="0">
                  <a:moveTo>
                    <a:pt x="1094" y="1"/>
                  </a:moveTo>
                  <a:lnTo>
                    <a:pt x="1094" y="1"/>
                  </a:lnTo>
                  <a:cubicBezTo>
                    <a:pt x="480" y="648"/>
                    <a:pt x="603" y="1920"/>
                    <a:pt x="759" y="2423"/>
                  </a:cubicBezTo>
                  <a:cubicBezTo>
                    <a:pt x="56" y="1998"/>
                    <a:pt x="346" y="1039"/>
                    <a:pt x="581" y="470"/>
                  </a:cubicBezTo>
                  <a:lnTo>
                    <a:pt x="581" y="470"/>
                  </a:lnTo>
                  <a:cubicBezTo>
                    <a:pt x="413" y="570"/>
                    <a:pt x="0" y="1061"/>
                    <a:pt x="12" y="2010"/>
                  </a:cubicBezTo>
                  <a:cubicBezTo>
                    <a:pt x="12" y="2579"/>
                    <a:pt x="391" y="3081"/>
                    <a:pt x="938" y="3237"/>
                  </a:cubicBezTo>
                  <a:lnTo>
                    <a:pt x="1284" y="3237"/>
                  </a:lnTo>
                  <a:cubicBezTo>
                    <a:pt x="1306" y="3226"/>
                    <a:pt x="1317" y="3215"/>
                    <a:pt x="1340" y="3204"/>
                  </a:cubicBezTo>
                  <a:cubicBezTo>
                    <a:pt x="1574" y="2981"/>
                    <a:pt x="1529" y="2735"/>
                    <a:pt x="1061" y="2010"/>
                  </a:cubicBezTo>
                  <a:cubicBezTo>
                    <a:pt x="603" y="1284"/>
                    <a:pt x="1094" y="1"/>
                    <a:pt x="109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4"/>
            <p:cNvSpPr/>
            <p:nvPr/>
          </p:nvSpPr>
          <p:spPr>
            <a:xfrm>
              <a:off x="4068632" y="4925025"/>
              <a:ext cx="5902" cy="11717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1" y="135"/>
                  </a:moveTo>
                  <a:cubicBezTo>
                    <a:pt x="23" y="90"/>
                    <a:pt x="46" y="45"/>
                    <a:pt x="68" y="1"/>
                  </a:cubicBezTo>
                  <a:cubicBezTo>
                    <a:pt x="46" y="45"/>
                    <a:pt x="23" y="90"/>
                    <a:pt x="1" y="1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4"/>
            <p:cNvSpPr/>
            <p:nvPr/>
          </p:nvSpPr>
          <p:spPr>
            <a:xfrm>
              <a:off x="4017338" y="4984131"/>
              <a:ext cx="32026" cy="137653"/>
            </a:xfrm>
            <a:custGeom>
              <a:avLst/>
              <a:gdLst/>
              <a:ahLst/>
              <a:cxnLst/>
              <a:rect l="l" t="t" r="r" b="b"/>
              <a:pathLst>
                <a:path w="369" h="1586" extrusionOk="0">
                  <a:moveTo>
                    <a:pt x="146" y="1"/>
                  </a:moveTo>
                  <a:lnTo>
                    <a:pt x="146" y="1"/>
                  </a:lnTo>
                  <a:cubicBezTo>
                    <a:pt x="0" y="525"/>
                    <a:pt x="12" y="1072"/>
                    <a:pt x="168" y="1585"/>
                  </a:cubicBezTo>
                  <a:lnTo>
                    <a:pt x="369" y="1585"/>
                  </a:lnTo>
                  <a:cubicBezTo>
                    <a:pt x="134" y="1083"/>
                    <a:pt x="134" y="413"/>
                    <a:pt x="14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4"/>
            <p:cNvSpPr/>
            <p:nvPr/>
          </p:nvSpPr>
          <p:spPr>
            <a:xfrm>
              <a:off x="4034783" y="4936655"/>
              <a:ext cx="65962" cy="185128"/>
            </a:xfrm>
            <a:custGeom>
              <a:avLst/>
              <a:gdLst/>
              <a:ahLst/>
              <a:cxnLst/>
              <a:rect l="l" t="t" r="r" b="b"/>
              <a:pathLst>
                <a:path w="760" h="2133" extrusionOk="0">
                  <a:moveTo>
                    <a:pt x="391" y="1"/>
                  </a:moveTo>
                  <a:cubicBezTo>
                    <a:pt x="0" y="916"/>
                    <a:pt x="134" y="1608"/>
                    <a:pt x="413" y="2132"/>
                  </a:cubicBezTo>
                  <a:lnTo>
                    <a:pt x="759" y="2132"/>
                  </a:lnTo>
                  <a:cubicBezTo>
                    <a:pt x="726" y="2099"/>
                    <a:pt x="692" y="2065"/>
                    <a:pt x="670" y="2021"/>
                  </a:cubicBezTo>
                  <a:cubicBezTo>
                    <a:pt x="12" y="1251"/>
                    <a:pt x="257" y="347"/>
                    <a:pt x="39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4"/>
            <p:cNvSpPr/>
            <p:nvPr/>
          </p:nvSpPr>
          <p:spPr>
            <a:xfrm>
              <a:off x="4009613" y="5020931"/>
              <a:ext cx="1042" cy="6857"/>
            </a:xfrm>
            <a:custGeom>
              <a:avLst/>
              <a:gdLst/>
              <a:ahLst/>
              <a:cxnLst/>
              <a:rect l="l" t="t" r="r" b="b"/>
              <a:pathLst>
                <a:path w="12" h="79" extrusionOk="0">
                  <a:moveTo>
                    <a:pt x="11" y="1"/>
                  </a:moveTo>
                  <a:cubicBezTo>
                    <a:pt x="0" y="23"/>
                    <a:pt x="0" y="45"/>
                    <a:pt x="0" y="79"/>
                  </a:cubicBezTo>
                  <a:cubicBezTo>
                    <a:pt x="0" y="23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4"/>
            <p:cNvSpPr/>
            <p:nvPr/>
          </p:nvSpPr>
          <p:spPr>
            <a:xfrm>
              <a:off x="3979583" y="5067452"/>
              <a:ext cx="7811" cy="54332"/>
            </a:xfrm>
            <a:custGeom>
              <a:avLst/>
              <a:gdLst/>
              <a:ahLst/>
              <a:cxnLst/>
              <a:rect l="l" t="t" r="r" b="b"/>
              <a:pathLst>
                <a:path w="90" h="626" extrusionOk="0">
                  <a:moveTo>
                    <a:pt x="56" y="0"/>
                  </a:moveTo>
                  <a:cubicBezTo>
                    <a:pt x="11" y="201"/>
                    <a:pt x="0" y="413"/>
                    <a:pt x="0" y="625"/>
                  </a:cubicBezTo>
                  <a:lnTo>
                    <a:pt x="90" y="625"/>
                  </a:lnTo>
                  <a:cubicBezTo>
                    <a:pt x="67" y="413"/>
                    <a:pt x="45" y="201"/>
                    <a:pt x="5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4004753" y="5027701"/>
              <a:ext cx="10762" cy="94083"/>
            </a:xfrm>
            <a:custGeom>
              <a:avLst/>
              <a:gdLst/>
              <a:ahLst/>
              <a:cxnLst/>
              <a:rect l="l" t="t" r="r" b="b"/>
              <a:pathLst>
                <a:path w="124" h="1084" extrusionOk="0">
                  <a:moveTo>
                    <a:pt x="56" y="1"/>
                  </a:moveTo>
                  <a:lnTo>
                    <a:pt x="56" y="1"/>
                  </a:lnTo>
                  <a:cubicBezTo>
                    <a:pt x="0" y="358"/>
                    <a:pt x="0" y="715"/>
                    <a:pt x="45" y="1083"/>
                  </a:cubicBezTo>
                  <a:lnTo>
                    <a:pt x="123" y="1083"/>
                  </a:lnTo>
                  <a:cubicBezTo>
                    <a:pt x="45" y="726"/>
                    <a:pt x="23" y="358"/>
                    <a:pt x="5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4"/>
            <p:cNvSpPr/>
            <p:nvPr/>
          </p:nvSpPr>
          <p:spPr>
            <a:xfrm>
              <a:off x="3899213" y="5111021"/>
              <a:ext cx="8766" cy="10762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100" y="0"/>
                  </a:moveTo>
                  <a:lnTo>
                    <a:pt x="100" y="0"/>
                  </a:lnTo>
                  <a:cubicBezTo>
                    <a:pt x="56" y="34"/>
                    <a:pt x="22" y="79"/>
                    <a:pt x="0" y="123"/>
                  </a:cubicBezTo>
                  <a:lnTo>
                    <a:pt x="22" y="123"/>
                  </a:lnTo>
                  <a:cubicBezTo>
                    <a:pt x="45" y="79"/>
                    <a:pt x="67" y="45"/>
                    <a:pt x="10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4"/>
            <p:cNvSpPr/>
            <p:nvPr/>
          </p:nvSpPr>
          <p:spPr>
            <a:xfrm>
              <a:off x="3859462" y="5090712"/>
              <a:ext cx="35932" cy="31072"/>
            </a:xfrm>
            <a:custGeom>
              <a:avLst/>
              <a:gdLst/>
              <a:ahLst/>
              <a:cxnLst/>
              <a:rect l="l" t="t" r="r" b="b"/>
              <a:pathLst>
                <a:path w="414" h="358" extrusionOk="0">
                  <a:moveTo>
                    <a:pt x="413" y="0"/>
                  </a:moveTo>
                  <a:lnTo>
                    <a:pt x="413" y="0"/>
                  </a:lnTo>
                  <a:cubicBezTo>
                    <a:pt x="257" y="101"/>
                    <a:pt x="123" y="223"/>
                    <a:pt x="0" y="357"/>
                  </a:cubicBezTo>
                  <a:lnTo>
                    <a:pt x="168" y="357"/>
                  </a:lnTo>
                  <a:cubicBezTo>
                    <a:pt x="235" y="234"/>
                    <a:pt x="313" y="123"/>
                    <a:pt x="4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4"/>
            <p:cNvSpPr/>
            <p:nvPr/>
          </p:nvSpPr>
          <p:spPr>
            <a:xfrm>
              <a:off x="3839153" y="5111021"/>
              <a:ext cx="17445" cy="10762"/>
            </a:xfrm>
            <a:custGeom>
              <a:avLst/>
              <a:gdLst/>
              <a:ahLst/>
              <a:cxnLst/>
              <a:rect l="l" t="t" r="r" b="b"/>
              <a:pathLst>
                <a:path w="201" h="124" extrusionOk="0">
                  <a:moveTo>
                    <a:pt x="201" y="0"/>
                  </a:moveTo>
                  <a:lnTo>
                    <a:pt x="201" y="0"/>
                  </a:lnTo>
                  <a:cubicBezTo>
                    <a:pt x="177" y="10"/>
                    <a:pt x="153" y="24"/>
                    <a:pt x="128" y="41"/>
                  </a:cubicBezTo>
                  <a:lnTo>
                    <a:pt x="128" y="41"/>
                  </a:lnTo>
                  <a:cubicBezTo>
                    <a:pt x="152" y="26"/>
                    <a:pt x="177" y="13"/>
                    <a:pt x="201" y="0"/>
                  </a:cubicBezTo>
                  <a:close/>
                  <a:moveTo>
                    <a:pt x="128" y="41"/>
                  </a:moveTo>
                  <a:lnTo>
                    <a:pt x="128" y="41"/>
                  </a:lnTo>
                  <a:cubicBezTo>
                    <a:pt x="85" y="66"/>
                    <a:pt x="43" y="95"/>
                    <a:pt x="0" y="123"/>
                  </a:cubicBezTo>
                  <a:lnTo>
                    <a:pt x="22" y="123"/>
                  </a:lnTo>
                  <a:cubicBezTo>
                    <a:pt x="61" y="91"/>
                    <a:pt x="95" y="63"/>
                    <a:pt x="128" y="4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3856598" y="5104252"/>
              <a:ext cx="11630" cy="6857"/>
            </a:xfrm>
            <a:custGeom>
              <a:avLst/>
              <a:gdLst/>
              <a:ahLst/>
              <a:cxnLst/>
              <a:rect l="l" t="t" r="r" b="b"/>
              <a:pathLst>
                <a:path w="134" h="79" extrusionOk="0">
                  <a:moveTo>
                    <a:pt x="134" y="0"/>
                  </a:moveTo>
                  <a:cubicBezTo>
                    <a:pt x="78" y="23"/>
                    <a:pt x="45" y="45"/>
                    <a:pt x="0" y="78"/>
                  </a:cubicBezTo>
                  <a:cubicBezTo>
                    <a:pt x="78" y="23"/>
                    <a:pt x="133" y="1"/>
                    <a:pt x="1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4"/>
            <p:cNvSpPr/>
            <p:nvPr/>
          </p:nvSpPr>
          <p:spPr>
            <a:xfrm>
              <a:off x="3680236" y="4899855"/>
              <a:ext cx="268449" cy="214117"/>
            </a:xfrm>
            <a:custGeom>
              <a:avLst/>
              <a:gdLst/>
              <a:ahLst/>
              <a:cxnLst/>
              <a:rect l="l" t="t" r="r" b="b"/>
              <a:pathLst>
                <a:path w="3093" h="2467" extrusionOk="0">
                  <a:moveTo>
                    <a:pt x="1295" y="1"/>
                  </a:moveTo>
                  <a:cubicBezTo>
                    <a:pt x="994" y="257"/>
                    <a:pt x="738" y="570"/>
                    <a:pt x="537" y="905"/>
                  </a:cubicBezTo>
                  <a:cubicBezTo>
                    <a:pt x="604" y="893"/>
                    <a:pt x="682" y="871"/>
                    <a:pt x="749" y="838"/>
                  </a:cubicBezTo>
                  <a:lnTo>
                    <a:pt x="749" y="838"/>
                  </a:lnTo>
                  <a:cubicBezTo>
                    <a:pt x="871" y="972"/>
                    <a:pt x="548" y="1139"/>
                    <a:pt x="548" y="1139"/>
                  </a:cubicBezTo>
                  <a:cubicBezTo>
                    <a:pt x="481" y="1184"/>
                    <a:pt x="414" y="1228"/>
                    <a:pt x="347" y="1262"/>
                  </a:cubicBezTo>
                  <a:cubicBezTo>
                    <a:pt x="180" y="1608"/>
                    <a:pt x="57" y="1976"/>
                    <a:pt x="1" y="2355"/>
                  </a:cubicBezTo>
                  <a:cubicBezTo>
                    <a:pt x="68" y="2322"/>
                    <a:pt x="146" y="2288"/>
                    <a:pt x="235" y="2277"/>
                  </a:cubicBezTo>
                  <a:cubicBezTo>
                    <a:pt x="346" y="2178"/>
                    <a:pt x="413" y="2122"/>
                    <a:pt x="414" y="2121"/>
                  </a:cubicBezTo>
                  <a:lnTo>
                    <a:pt x="414" y="2121"/>
                  </a:lnTo>
                  <a:cubicBezTo>
                    <a:pt x="413" y="2122"/>
                    <a:pt x="346" y="2178"/>
                    <a:pt x="246" y="2288"/>
                  </a:cubicBezTo>
                  <a:cubicBezTo>
                    <a:pt x="213" y="2333"/>
                    <a:pt x="168" y="2378"/>
                    <a:pt x="124" y="2433"/>
                  </a:cubicBezTo>
                  <a:cubicBezTo>
                    <a:pt x="300" y="2457"/>
                    <a:pt x="471" y="2467"/>
                    <a:pt x="638" y="2467"/>
                  </a:cubicBezTo>
                  <a:cubicBezTo>
                    <a:pt x="1677" y="2467"/>
                    <a:pt x="2516" y="2065"/>
                    <a:pt x="2891" y="1853"/>
                  </a:cubicBezTo>
                  <a:cubicBezTo>
                    <a:pt x="2925" y="1753"/>
                    <a:pt x="2958" y="1652"/>
                    <a:pt x="2992" y="1552"/>
                  </a:cubicBezTo>
                  <a:lnTo>
                    <a:pt x="3092" y="1329"/>
                  </a:lnTo>
                  <a:lnTo>
                    <a:pt x="3092" y="1329"/>
                  </a:lnTo>
                  <a:cubicBezTo>
                    <a:pt x="2702" y="1515"/>
                    <a:pt x="2078" y="1702"/>
                    <a:pt x="1503" y="1702"/>
                  </a:cubicBezTo>
                  <a:cubicBezTo>
                    <a:pt x="1322" y="1702"/>
                    <a:pt x="1146" y="1684"/>
                    <a:pt x="983" y="1641"/>
                  </a:cubicBezTo>
                  <a:cubicBezTo>
                    <a:pt x="1095" y="1016"/>
                    <a:pt x="1407" y="447"/>
                    <a:pt x="1876" y="12"/>
                  </a:cubicBezTo>
                  <a:cubicBezTo>
                    <a:pt x="1686" y="12"/>
                    <a:pt x="1485" y="12"/>
                    <a:pt x="129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4"/>
            <p:cNvSpPr/>
            <p:nvPr/>
          </p:nvSpPr>
          <p:spPr>
            <a:xfrm>
              <a:off x="3792632" y="4869131"/>
              <a:ext cx="92087" cy="31766"/>
            </a:xfrm>
            <a:custGeom>
              <a:avLst/>
              <a:gdLst/>
              <a:ahLst/>
              <a:cxnLst/>
              <a:rect l="l" t="t" r="r" b="b"/>
              <a:pathLst>
                <a:path w="1061" h="366" extrusionOk="0">
                  <a:moveTo>
                    <a:pt x="893" y="0"/>
                  </a:moveTo>
                  <a:cubicBezTo>
                    <a:pt x="726" y="0"/>
                    <a:pt x="558" y="25"/>
                    <a:pt x="391" y="76"/>
                  </a:cubicBezTo>
                  <a:cubicBezTo>
                    <a:pt x="246" y="154"/>
                    <a:pt x="112" y="243"/>
                    <a:pt x="0" y="355"/>
                  </a:cubicBezTo>
                  <a:cubicBezTo>
                    <a:pt x="190" y="366"/>
                    <a:pt x="391" y="366"/>
                    <a:pt x="581" y="366"/>
                  </a:cubicBezTo>
                  <a:cubicBezTo>
                    <a:pt x="726" y="232"/>
                    <a:pt x="893" y="109"/>
                    <a:pt x="1061" y="9"/>
                  </a:cubicBezTo>
                  <a:cubicBezTo>
                    <a:pt x="1005" y="3"/>
                    <a:pt x="949" y="0"/>
                    <a:pt x="8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4"/>
            <p:cNvSpPr/>
            <p:nvPr/>
          </p:nvSpPr>
          <p:spPr>
            <a:xfrm>
              <a:off x="3931153" y="5001576"/>
              <a:ext cx="39751" cy="59192"/>
            </a:xfrm>
            <a:custGeom>
              <a:avLst/>
              <a:gdLst/>
              <a:ahLst/>
              <a:cxnLst/>
              <a:rect l="l" t="t" r="r" b="b"/>
              <a:pathLst>
                <a:path w="458" h="682" extrusionOk="0">
                  <a:moveTo>
                    <a:pt x="458" y="0"/>
                  </a:moveTo>
                  <a:cubicBezTo>
                    <a:pt x="380" y="67"/>
                    <a:pt x="290" y="123"/>
                    <a:pt x="201" y="168"/>
                  </a:cubicBezTo>
                  <a:lnTo>
                    <a:pt x="101" y="391"/>
                  </a:lnTo>
                  <a:cubicBezTo>
                    <a:pt x="67" y="480"/>
                    <a:pt x="34" y="581"/>
                    <a:pt x="0" y="681"/>
                  </a:cubicBezTo>
                  <a:cubicBezTo>
                    <a:pt x="134" y="603"/>
                    <a:pt x="201" y="558"/>
                    <a:pt x="201" y="558"/>
                  </a:cubicBezTo>
                  <a:cubicBezTo>
                    <a:pt x="201" y="558"/>
                    <a:pt x="324" y="268"/>
                    <a:pt x="45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3848787" y="4862100"/>
              <a:ext cx="205438" cy="124460"/>
            </a:xfrm>
            <a:custGeom>
              <a:avLst/>
              <a:gdLst/>
              <a:ahLst/>
              <a:cxnLst/>
              <a:rect l="l" t="t" r="r" b="b"/>
              <a:pathLst>
                <a:path w="2367" h="1434" extrusionOk="0">
                  <a:moveTo>
                    <a:pt x="2367" y="0"/>
                  </a:moveTo>
                  <a:lnTo>
                    <a:pt x="2367" y="0"/>
                  </a:lnTo>
                  <a:cubicBezTo>
                    <a:pt x="2199" y="56"/>
                    <a:pt x="2032" y="112"/>
                    <a:pt x="1864" y="157"/>
                  </a:cubicBezTo>
                  <a:cubicBezTo>
                    <a:pt x="1764" y="190"/>
                    <a:pt x="1652" y="212"/>
                    <a:pt x="1541" y="246"/>
                  </a:cubicBezTo>
                  <a:lnTo>
                    <a:pt x="1385" y="279"/>
                  </a:lnTo>
                  <a:lnTo>
                    <a:pt x="1340" y="291"/>
                  </a:lnTo>
                  <a:lnTo>
                    <a:pt x="1295" y="302"/>
                  </a:lnTo>
                  <a:lnTo>
                    <a:pt x="1217" y="313"/>
                  </a:lnTo>
                  <a:cubicBezTo>
                    <a:pt x="1106" y="335"/>
                    <a:pt x="1005" y="358"/>
                    <a:pt x="893" y="369"/>
                  </a:cubicBezTo>
                  <a:lnTo>
                    <a:pt x="726" y="391"/>
                  </a:lnTo>
                  <a:cubicBezTo>
                    <a:pt x="402" y="670"/>
                    <a:pt x="146" y="1027"/>
                    <a:pt x="1" y="1429"/>
                  </a:cubicBezTo>
                  <a:cubicBezTo>
                    <a:pt x="55" y="1432"/>
                    <a:pt x="108" y="1434"/>
                    <a:pt x="162" y="1434"/>
                  </a:cubicBezTo>
                  <a:cubicBezTo>
                    <a:pt x="641" y="1434"/>
                    <a:pt x="1107" y="1300"/>
                    <a:pt x="1518" y="1049"/>
                  </a:cubicBezTo>
                  <a:cubicBezTo>
                    <a:pt x="1697" y="770"/>
                    <a:pt x="1887" y="514"/>
                    <a:pt x="2110" y="268"/>
                  </a:cubicBezTo>
                  <a:cubicBezTo>
                    <a:pt x="2188" y="168"/>
                    <a:pt x="2277" y="79"/>
                    <a:pt x="23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4"/>
            <p:cNvSpPr/>
            <p:nvPr/>
          </p:nvSpPr>
          <p:spPr>
            <a:xfrm>
              <a:off x="3911798" y="4837885"/>
              <a:ext cx="168551" cy="58238"/>
            </a:xfrm>
            <a:custGeom>
              <a:avLst/>
              <a:gdLst/>
              <a:ahLst/>
              <a:cxnLst/>
              <a:rect l="l" t="t" r="r" b="b"/>
              <a:pathLst>
                <a:path w="1942" h="671" extrusionOk="0">
                  <a:moveTo>
                    <a:pt x="1942" y="0"/>
                  </a:moveTo>
                  <a:cubicBezTo>
                    <a:pt x="1853" y="0"/>
                    <a:pt x="1774" y="12"/>
                    <a:pt x="1696" y="34"/>
                  </a:cubicBezTo>
                  <a:cubicBezTo>
                    <a:pt x="882" y="146"/>
                    <a:pt x="357" y="380"/>
                    <a:pt x="0" y="670"/>
                  </a:cubicBezTo>
                  <a:lnTo>
                    <a:pt x="167" y="648"/>
                  </a:lnTo>
                  <a:cubicBezTo>
                    <a:pt x="279" y="637"/>
                    <a:pt x="380" y="614"/>
                    <a:pt x="491" y="592"/>
                  </a:cubicBezTo>
                  <a:lnTo>
                    <a:pt x="569" y="581"/>
                  </a:lnTo>
                  <a:lnTo>
                    <a:pt x="614" y="570"/>
                  </a:lnTo>
                  <a:lnTo>
                    <a:pt x="659" y="558"/>
                  </a:lnTo>
                  <a:lnTo>
                    <a:pt x="815" y="525"/>
                  </a:lnTo>
                  <a:cubicBezTo>
                    <a:pt x="926" y="491"/>
                    <a:pt x="1038" y="469"/>
                    <a:pt x="1138" y="436"/>
                  </a:cubicBezTo>
                  <a:cubicBezTo>
                    <a:pt x="1306" y="391"/>
                    <a:pt x="1473" y="335"/>
                    <a:pt x="1641" y="279"/>
                  </a:cubicBezTo>
                  <a:cubicBezTo>
                    <a:pt x="1741" y="179"/>
                    <a:pt x="1841" y="79"/>
                    <a:pt x="19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4"/>
            <p:cNvSpPr/>
            <p:nvPr/>
          </p:nvSpPr>
          <p:spPr>
            <a:xfrm>
              <a:off x="3980538" y="4848561"/>
              <a:ext cx="105626" cy="104672"/>
            </a:xfrm>
            <a:custGeom>
              <a:avLst/>
              <a:gdLst/>
              <a:ahLst/>
              <a:cxnLst/>
              <a:rect l="l" t="t" r="r" b="b"/>
              <a:pathLst>
                <a:path w="1217" h="1206" extrusionOk="0">
                  <a:moveTo>
                    <a:pt x="1217" y="0"/>
                  </a:moveTo>
                  <a:cubicBezTo>
                    <a:pt x="1094" y="56"/>
                    <a:pt x="971" y="101"/>
                    <a:pt x="849" y="156"/>
                  </a:cubicBezTo>
                  <a:cubicBezTo>
                    <a:pt x="759" y="235"/>
                    <a:pt x="670" y="324"/>
                    <a:pt x="592" y="424"/>
                  </a:cubicBezTo>
                  <a:cubicBezTo>
                    <a:pt x="369" y="670"/>
                    <a:pt x="179" y="926"/>
                    <a:pt x="0" y="1205"/>
                  </a:cubicBezTo>
                  <a:cubicBezTo>
                    <a:pt x="146" y="1116"/>
                    <a:pt x="279" y="1016"/>
                    <a:pt x="391" y="904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4"/>
            <p:cNvSpPr/>
            <p:nvPr/>
          </p:nvSpPr>
          <p:spPr>
            <a:xfrm>
              <a:off x="4054138" y="4837538"/>
              <a:ext cx="38796" cy="24649"/>
            </a:xfrm>
            <a:custGeom>
              <a:avLst/>
              <a:gdLst/>
              <a:ahLst/>
              <a:cxnLst/>
              <a:rect l="l" t="t" r="r" b="b"/>
              <a:pathLst>
                <a:path w="447" h="284" extrusionOk="0">
                  <a:moveTo>
                    <a:pt x="342" y="0"/>
                  </a:moveTo>
                  <a:cubicBezTo>
                    <a:pt x="329" y="0"/>
                    <a:pt x="316" y="2"/>
                    <a:pt x="302" y="4"/>
                  </a:cubicBezTo>
                  <a:cubicBezTo>
                    <a:pt x="201" y="94"/>
                    <a:pt x="101" y="183"/>
                    <a:pt x="1" y="283"/>
                  </a:cubicBezTo>
                  <a:cubicBezTo>
                    <a:pt x="123" y="228"/>
                    <a:pt x="246" y="183"/>
                    <a:pt x="369" y="127"/>
                  </a:cubicBezTo>
                  <a:lnTo>
                    <a:pt x="447" y="38"/>
                  </a:lnTo>
                  <a:cubicBezTo>
                    <a:pt x="413" y="13"/>
                    <a:pt x="380" y="0"/>
                    <a:pt x="34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3412915" y="4215583"/>
              <a:ext cx="270359" cy="511989"/>
            </a:xfrm>
            <a:custGeom>
              <a:avLst/>
              <a:gdLst/>
              <a:ahLst/>
              <a:cxnLst/>
              <a:rect l="l" t="t" r="r" b="b"/>
              <a:pathLst>
                <a:path w="3115" h="5899" extrusionOk="0">
                  <a:moveTo>
                    <a:pt x="2549" y="1"/>
                  </a:moveTo>
                  <a:cubicBezTo>
                    <a:pt x="2078" y="1"/>
                    <a:pt x="1015" y="178"/>
                    <a:pt x="570" y="1702"/>
                  </a:cubicBezTo>
                  <a:cubicBezTo>
                    <a:pt x="1" y="3700"/>
                    <a:pt x="1786" y="5686"/>
                    <a:pt x="2780" y="5898"/>
                  </a:cubicBezTo>
                  <a:cubicBezTo>
                    <a:pt x="1764" y="5050"/>
                    <a:pt x="704" y="3466"/>
                    <a:pt x="1162" y="1937"/>
                  </a:cubicBezTo>
                  <a:lnTo>
                    <a:pt x="1162" y="1937"/>
                  </a:lnTo>
                  <a:cubicBezTo>
                    <a:pt x="1212" y="2437"/>
                    <a:pt x="1824" y="3046"/>
                    <a:pt x="2486" y="3046"/>
                  </a:cubicBezTo>
                  <a:cubicBezTo>
                    <a:pt x="2696" y="3046"/>
                    <a:pt x="2911" y="2985"/>
                    <a:pt x="3114" y="2841"/>
                  </a:cubicBezTo>
                  <a:cubicBezTo>
                    <a:pt x="2478" y="2762"/>
                    <a:pt x="1820" y="2216"/>
                    <a:pt x="1786" y="1479"/>
                  </a:cubicBezTo>
                  <a:cubicBezTo>
                    <a:pt x="1775" y="832"/>
                    <a:pt x="2177" y="240"/>
                    <a:pt x="2780" y="17"/>
                  </a:cubicBezTo>
                  <a:cubicBezTo>
                    <a:pt x="2780" y="17"/>
                    <a:pt x="2691" y="1"/>
                    <a:pt x="254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4"/>
            <p:cNvSpPr/>
            <p:nvPr/>
          </p:nvSpPr>
          <p:spPr>
            <a:xfrm>
              <a:off x="4572289" y="4517274"/>
              <a:ext cx="157962" cy="265672"/>
            </a:xfrm>
            <a:custGeom>
              <a:avLst/>
              <a:gdLst/>
              <a:ahLst/>
              <a:cxnLst/>
              <a:rect l="l" t="t" r="r" b="b"/>
              <a:pathLst>
                <a:path w="1820" h="3061" extrusionOk="0">
                  <a:moveTo>
                    <a:pt x="961" y="1"/>
                  </a:moveTo>
                  <a:lnTo>
                    <a:pt x="961" y="1"/>
                  </a:lnTo>
                  <a:cubicBezTo>
                    <a:pt x="1719" y="1775"/>
                    <a:pt x="1061" y="2389"/>
                    <a:pt x="704" y="2445"/>
                  </a:cubicBezTo>
                  <a:cubicBezTo>
                    <a:pt x="1340" y="2032"/>
                    <a:pt x="1072" y="648"/>
                    <a:pt x="793" y="190"/>
                  </a:cubicBezTo>
                  <a:lnTo>
                    <a:pt x="793" y="190"/>
                  </a:lnTo>
                  <a:cubicBezTo>
                    <a:pt x="1206" y="1262"/>
                    <a:pt x="269" y="2344"/>
                    <a:pt x="1" y="2991"/>
                  </a:cubicBezTo>
                  <a:cubicBezTo>
                    <a:pt x="152" y="3031"/>
                    <a:pt x="321" y="3060"/>
                    <a:pt x="491" y="3060"/>
                  </a:cubicBezTo>
                  <a:cubicBezTo>
                    <a:pt x="948" y="3060"/>
                    <a:pt x="1415" y="2848"/>
                    <a:pt x="1586" y="2043"/>
                  </a:cubicBezTo>
                  <a:cubicBezTo>
                    <a:pt x="1820" y="938"/>
                    <a:pt x="961" y="1"/>
                    <a:pt x="96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4"/>
            <p:cNvSpPr/>
            <p:nvPr/>
          </p:nvSpPr>
          <p:spPr>
            <a:xfrm>
              <a:off x="4638165" y="4627674"/>
              <a:ext cx="151193" cy="266453"/>
            </a:xfrm>
            <a:custGeom>
              <a:avLst/>
              <a:gdLst/>
              <a:ahLst/>
              <a:cxnLst/>
              <a:rect l="l" t="t" r="r" b="b"/>
              <a:pathLst>
                <a:path w="1742" h="3070" extrusionOk="0">
                  <a:moveTo>
                    <a:pt x="983" y="1"/>
                  </a:moveTo>
                  <a:cubicBezTo>
                    <a:pt x="983" y="1"/>
                    <a:pt x="1172" y="1307"/>
                    <a:pt x="626" y="1898"/>
                  </a:cubicBezTo>
                  <a:cubicBezTo>
                    <a:pt x="90" y="2489"/>
                    <a:pt x="1" y="2713"/>
                    <a:pt x="157" y="2958"/>
                  </a:cubicBezTo>
                  <a:cubicBezTo>
                    <a:pt x="204" y="3030"/>
                    <a:pt x="316" y="3070"/>
                    <a:pt x="458" y="3070"/>
                  </a:cubicBezTo>
                  <a:cubicBezTo>
                    <a:pt x="827" y="3070"/>
                    <a:pt x="1396" y="2799"/>
                    <a:pt x="1541" y="2099"/>
                  </a:cubicBezTo>
                  <a:cubicBezTo>
                    <a:pt x="1742" y="1206"/>
                    <a:pt x="1474" y="670"/>
                    <a:pt x="1351" y="537"/>
                  </a:cubicBezTo>
                  <a:lnTo>
                    <a:pt x="1351" y="537"/>
                  </a:lnTo>
                  <a:cubicBezTo>
                    <a:pt x="1440" y="1117"/>
                    <a:pt x="1507" y="2077"/>
                    <a:pt x="815" y="2344"/>
                  </a:cubicBezTo>
                  <a:cubicBezTo>
                    <a:pt x="1050" y="1898"/>
                    <a:pt x="1407" y="715"/>
                    <a:pt x="98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4"/>
            <p:cNvSpPr/>
            <p:nvPr/>
          </p:nvSpPr>
          <p:spPr>
            <a:xfrm>
              <a:off x="4602319" y="4735210"/>
              <a:ext cx="212815" cy="267928"/>
            </a:xfrm>
            <a:custGeom>
              <a:avLst/>
              <a:gdLst/>
              <a:ahLst/>
              <a:cxnLst/>
              <a:rect l="l" t="t" r="r" b="b"/>
              <a:pathLst>
                <a:path w="2452" h="3087" extrusionOk="0">
                  <a:moveTo>
                    <a:pt x="2110" y="1"/>
                  </a:moveTo>
                  <a:cubicBezTo>
                    <a:pt x="2166" y="347"/>
                    <a:pt x="2210" y="1250"/>
                    <a:pt x="1485" y="1853"/>
                  </a:cubicBezTo>
                  <a:cubicBezTo>
                    <a:pt x="1139" y="2154"/>
                    <a:pt x="603" y="2121"/>
                    <a:pt x="347" y="2255"/>
                  </a:cubicBezTo>
                  <a:cubicBezTo>
                    <a:pt x="90" y="2378"/>
                    <a:pt x="1" y="2924"/>
                    <a:pt x="615" y="3069"/>
                  </a:cubicBezTo>
                  <a:cubicBezTo>
                    <a:pt x="660" y="3081"/>
                    <a:pt x="709" y="3087"/>
                    <a:pt x="760" y="3087"/>
                  </a:cubicBezTo>
                  <a:cubicBezTo>
                    <a:pt x="1396" y="3087"/>
                    <a:pt x="2452" y="2203"/>
                    <a:pt x="2400" y="603"/>
                  </a:cubicBezTo>
                  <a:lnTo>
                    <a:pt x="2400" y="603"/>
                  </a:lnTo>
                  <a:cubicBezTo>
                    <a:pt x="2289" y="1217"/>
                    <a:pt x="2032" y="2400"/>
                    <a:pt x="1195" y="2500"/>
                  </a:cubicBezTo>
                  <a:cubicBezTo>
                    <a:pt x="1697" y="2076"/>
                    <a:pt x="2355" y="1373"/>
                    <a:pt x="211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4783455" y="4722625"/>
              <a:ext cx="1996" cy="12672"/>
            </a:xfrm>
            <a:custGeom>
              <a:avLst/>
              <a:gdLst/>
              <a:ahLst/>
              <a:cxnLst/>
              <a:rect l="l" t="t" r="r" b="b"/>
              <a:pathLst>
                <a:path w="23" h="1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5"/>
                    <a:pt x="12" y="101"/>
                    <a:pt x="23" y="146"/>
                  </a:cubicBezTo>
                  <a:cubicBezTo>
                    <a:pt x="12" y="101"/>
                    <a:pt x="12" y="45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4"/>
            <p:cNvSpPr/>
            <p:nvPr/>
          </p:nvSpPr>
          <p:spPr>
            <a:xfrm>
              <a:off x="4820255" y="4825300"/>
              <a:ext cx="87" cy="6857"/>
            </a:xfrm>
            <a:custGeom>
              <a:avLst/>
              <a:gdLst/>
              <a:ahLst/>
              <a:cxnLst/>
              <a:rect l="l" t="t" r="r" b="b"/>
              <a:pathLst>
                <a:path w="1" h="79" extrusionOk="0">
                  <a:moveTo>
                    <a:pt x="1" y="79"/>
                  </a:moveTo>
                  <a:lnTo>
                    <a:pt x="1" y="0"/>
                  </a:lnTo>
                  <a:cubicBezTo>
                    <a:pt x="1" y="34"/>
                    <a:pt x="1" y="67"/>
                    <a:pt x="1" y="79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4"/>
            <p:cNvSpPr/>
            <p:nvPr/>
          </p:nvSpPr>
          <p:spPr>
            <a:xfrm>
              <a:off x="4560138" y="4832070"/>
              <a:ext cx="274785" cy="287717"/>
            </a:xfrm>
            <a:custGeom>
              <a:avLst/>
              <a:gdLst/>
              <a:ahLst/>
              <a:cxnLst/>
              <a:rect l="l" t="t" r="r" b="b"/>
              <a:pathLst>
                <a:path w="3166" h="3315" extrusionOk="0">
                  <a:moveTo>
                    <a:pt x="2998" y="1"/>
                  </a:moveTo>
                  <a:lnTo>
                    <a:pt x="2998" y="1"/>
                  </a:lnTo>
                  <a:cubicBezTo>
                    <a:pt x="2953" y="358"/>
                    <a:pt x="2730" y="1764"/>
                    <a:pt x="1603" y="2098"/>
                  </a:cubicBezTo>
                  <a:cubicBezTo>
                    <a:pt x="956" y="2266"/>
                    <a:pt x="442" y="2188"/>
                    <a:pt x="208" y="2478"/>
                  </a:cubicBezTo>
                  <a:cubicBezTo>
                    <a:pt x="1" y="2757"/>
                    <a:pt x="379" y="3315"/>
                    <a:pt x="1031" y="3315"/>
                  </a:cubicBezTo>
                  <a:cubicBezTo>
                    <a:pt x="1082" y="3315"/>
                    <a:pt x="1135" y="3311"/>
                    <a:pt x="1190" y="3304"/>
                  </a:cubicBezTo>
                  <a:cubicBezTo>
                    <a:pt x="1938" y="3203"/>
                    <a:pt x="3143" y="1976"/>
                    <a:pt x="3165" y="492"/>
                  </a:cubicBezTo>
                  <a:lnTo>
                    <a:pt x="3165" y="492"/>
                  </a:lnTo>
                  <a:cubicBezTo>
                    <a:pt x="3031" y="1429"/>
                    <a:pt x="2440" y="2232"/>
                    <a:pt x="1592" y="2656"/>
                  </a:cubicBezTo>
                  <a:cubicBezTo>
                    <a:pt x="1949" y="2366"/>
                    <a:pt x="2864" y="1719"/>
                    <a:pt x="2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4"/>
            <p:cNvSpPr/>
            <p:nvPr/>
          </p:nvSpPr>
          <p:spPr>
            <a:xfrm>
              <a:off x="4418319" y="4518229"/>
              <a:ext cx="154057" cy="265498"/>
            </a:xfrm>
            <a:custGeom>
              <a:avLst/>
              <a:gdLst/>
              <a:ahLst/>
              <a:cxnLst/>
              <a:rect l="l" t="t" r="r" b="b"/>
              <a:pathLst>
                <a:path w="1775" h="3059" extrusionOk="0">
                  <a:moveTo>
                    <a:pt x="871" y="1"/>
                  </a:moveTo>
                  <a:cubicBezTo>
                    <a:pt x="871" y="1"/>
                    <a:pt x="1" y="950"/>
                    <a:pt x="213" y="2054"/>
                  </a:cubicBezTo>
                  <a:cubicBezTo>
                    <a:pt x="364" y="2845"/>
                    <a:pt x="814" y="3058"/>
                    <a:pt x="1261" y="3058"/>
                  </a:cubicBezTo>
                  <a:cubicBezTo>
                    <a:pt x="1439" y="3058"/>
                    <a:pt x="1616" y="3025"/>
                    <a:pt x="1775" y="2980"/>
                  </a:cubicBezTo>
                  <a:cubicBezTo>
                    <a:pt x="1529" y="2344"/>
                    <a:pt x="603" y="1273"/>
                    <a:pt x="1038" y="191"/>
                  </a:cubicBezTo>
                  <a:lnTo>
                    <a:pt x="1038" y="191"/>
                  </a:lnTo>
                  <a:cubicBezTo>
                    <a:pt x="748" y="648"/>
                    <a:pt x="458" y="2043"/>
                    <a:pt x="1083" y="2445"/>
                  </a:cubicBezTo>
                  <a:cubicBezTo>
                    <a:pt x="726" y="2389"/>
                    <a:pt x="79" y="1798"/>
                    <a:pt x="87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4"/>
            <p:cNvSpPr/>
            <p:nvPr/>
          </p:nvSpPr>
          <p:spPr>
            <a:xfrm>
              <a:off x="4357304" y="4630625"/>
              <a:ext cx="148242" cy="265672"/>
            </a:xfrm>
            <a:custGeom>
              <a:avLst/>
              <a:gdLst/>
              <a:ahLst/>
              <a:cxnLst/>
              <a:rect l="l" t="t" r="r" b="b"/>
              <a:pathLst>
                <a:path w="1708" h="3061" extrusionOk="0">
                  <a:moveTo>
                    <a:pt x="759" y="0"/>
                  </a:moveTo>
                  <a:lnTo>
                    <a:pt x="759" y="0"/>
                  </a:lnTo>
                  <a:cubicBezTo>
                    <a:pt x="335" y="726"/>
                    <a:pt x="670" y="1886"/>
                    <a:pt x="904" y="2333"/>
                  </a:cubicBezTo>
                  <a:cubicBezTo>
                    <a:pt x="201" y="2087"/>
                    <a:pt x="291" y="1116"/>
                    <a:pt x="391" y="536"/>
                  </a:cubicBezTo>
                  <a:lnTo>
                    <a:pt x="391" y="536"/>
                  </a:lnTo>
                  <a:cubicBezTo>
                    <a:pt x="268" y="670"/>
                    <a:pt x="0" y="1217"/>
                    <a:pt x="168" y="2109"/>
                  </a:cubicBezTo>
                  <a:cubicBezTo>
                    <a:pt x="312" y="2797"/>
                    <a:pt x="868" y="3061"/>
                    <a:pt x="1233" y="3061"/>
                  </a:cubicBezTo>
                  <a:cubicBezTo>
                    <a:pt x="1378" y="3061"/>
                    <a:pt x="1493" y="3019"/>
                    <a:pt x="1540" y="2946"/>
                  </a:cubicBezTo>
                  <a:cubicBezTo>
                    <a:pt x="1708" y="2690"/>
                    <a:pt x="1619" y="2467"/>
                    <a:pt x="1094" y="1886"/>
                  </a:cubicBezTo>
                  <a:cubicBezTo>
                    <a:pt x="559" y="1295"/>
                    <a:pt x="759" y="1"/>
                    <a:pt x="75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4"/>
            <p:cNvSpPr/>
            <p:nvPr/>
          </p:nvSpPr>
          <p:spPr>
            <a:xfrm>
              <a:off x="4360168" y="4726531"/>
              <a:ext cx="3038" cy="11717"/>
            </a:xfrm>
            <a:custGeom>
              <a:avLst/>
              <a:gdLst/>
              <a:ahLst/>
              <a:cxnLst/>
              <a:rect l="l" t="t" r="r" b="b"/>
              <a:pathLst>
                <a:path w="35" h="135" extrusionOk="0">
                  <a:moveTo>
                    <a:pt x="1" y="134"/>
                  </a:moveTo>
                  <a:cubicBezTo>
                    <a:pt x="12" y="89"/>
                    <a:pt x="23" y="45"/>
                    <a:pt x="34" y="0"/>
                  </a:cubicBezTo>
                  <a:cubicBezTo>
                    <a:pt x="23" y="45"/>
                    <a:pt x="12" y="89"/>
                    <a:pt x="1" y="134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4"/>
            <p:cNvSpPr/>
            <p:nvPr/>
          </p:nvSpPr>
          <p:spPr>
            <a:xfrm>
              <a:off x="4327795" y="4738161"/>
              <a:ext cx="211687" cy="266974"/>
            </a:xfrm>
            <a:custGeom>
              <a:avLst/>
              <a:gdLst/>
              <a:ahLst/>
              <a:cxnLst/>
              <a:rect l="l" t="t" r="r" b="b"/>
              <a:pathLst>
                <a:path w="2439" h="3076" extrusionOk="0">
                  <a:moveTo>
                    <a:pt x="374" y="0"/>
                  </a:moveTo>
                  <a:cubicBezTo>
                    <a:pt x="106" y="1384"/>
                    <a:pt x="753" y="2076"/>
                    <a:pt x="1256" y="2489"/>
                  </a:cubicBezTo>
                  <a:cubicBezTo>
                    <a:pt x="419" y="2410"/>
                    <a:pt x="173" y="1239"/>
                    <a:pt x="73" y="614"/>
                  </a:cubicBezTo>
                  <a:lnTo>
                    <a:pt x="73" y="614"/>
                  </a:lnTo>
                  <a:cubicBezTo>
                    <a:pt x="1" y="2220"/>
                    <a:pt x="1040" y="3076"/>
                    <a:pt x="1675" y="3076"/>
                  </a:cubicBezTo>
                  <a:cubicBezTo>
                    <a:pt x="1728" y="3076"/>
                    <a:pt x="1778" y="3070"/>
                    <a:pt x="1825" y="3058"/>
                  </a:cubicBezTo>
                  <a:cubicBezTo>
                    <a:pt x="2438" y="2902"/>
                    <a:pt x="2360" y="2355"/>
                    <a:pt x="2104" y="2232"/>
                  </a:cubicBezTo>
                  <a:cubicBezTo>
                    <a:pt x="1858" y="2109"/>
                    <a:pt x="1311" y="2143"/>
                    <a:pt x="977" y="1853"/>
                  </a:cubicBezTo>
                  <a:cubicBezTo>
                    <a:pt x="262" y="1261"/>
                    <a:pt x="318" y="357"/>
                    <a:pt x="37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4"/>
            <p:cNvSpPr/>
            <p:nvPr/>
          </p:nvSpPr>
          <p:spPr>
            <a:xfrm>
              <a:off x="4308874" y="4836931"/>
              <a:ext cx="272268" cy="284853"/>
            </a:xfrm>
            <a:custGeom>
              <a:avLst/>
              <a:gdLst/>
              <a:ahLst/>
              <a:cxnLst/>
              <a:rect l="l" t="t" r="r" b="b"/>
              <a:pathLst>
                <a:path w="3137" h="3282" extrusionOk="0">
                  <a:moveTo>
                    <a:pt x="179" y="0"/>
                  </a:moveTo>
                  <a:cubicBezTo>
                    <a:pt x="279" y="1708"/>
                    <a:pt x="1183" y="2344"/>
                    <a:pt x="1541" y="2623"/>
                  </a:cubicBezTo>
                  <a:cubicBezTo>
                    <a:pt x="257" y="1998"/>
                    <a:pt x="67" y="848"/>
                    <a:pt x="0" y="480"/>
                  </a:cubicBezTo>
                  <a:lnTo>
                    <a:pt x="0" y="480"/>
                  </a:lnTo>
                  <a:cubicBezTo>
                    <a:pt x="0" y="1964"/>
                    <a:pt x="1195" y="3181"/>
                    <a:pt x="1931" y="3270"/>
                  </a:cubicBezTo>
                  <a:cubicBezTo>
                    <a:pt x="1976" y="3270"/>
                    <a:pt x="2020" y="3281"/>
                    <a:pt x="2054" y="3281"/>
                  </a:cubicBezTo>
                  <a:lnTo>
                    <a:pt x="2087" y="3281"/>
                  </a:lnTo>
                  <a:cubicBezTo>
                    <a:pt x="2746" y="3281"/>
                    <a:pt x="3136" y="2701"/>
                    <a:pt x="2924" y="2433"/>
                  </a:cubicBezTo>
                  <a:cubicBezTo>
                    <a:pt x="2701" y="2132"/>
                    <a:pt x="2188" y="2221"/>
                    <a:pt x="1529" y="2065"/>
                  </a:cubicBezTo>
                  <a:cubicBezTo>
                    <a:pt x="413" y="1752"/>
                    <a:pt x="213" y="346"/>
                    <a:pt x="1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4"/>
            <p:cNvSpPr/>
            <p:nvPr/>
          </p:nvSpPr>
          <p:spPr>
            <a:xfrm>
              <a:off x="4323368" y="4830161"/>
              <a:ext cx="1128" cy="6857"/>
            </a:xfrm>
            <a:custGeom>
              <a:avLst/>
              <a:gdLst/>
              <a:ahLst/>
              <a:cxnLst/>
              <a:rect l="l" t="t" r="r" b="b"/>
              <a:pathLst>
                <a:path w="13" h="79" extrusionOk="0">
                  <a:moveTo>
                    <a:pt x="12" y="0"/>
                  </a:moveTo>
                  <a:cubicBezTo>
                    <a:pt x="1" y="0"/>
                    <a:pt x="12" y="23"/>
                    <a:pt x="12" y="78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4"/>
            <p:cNvSpPr/>
            <p:nvPr/>
          </p:nvSpPr>
          <p:spPr>
            <a:xfrm>
              <a:off x="3604726" y="5104252"/>
              <a:ext cx="75596" cy="17532"/>
            </a:xfrm>
            <a:custGeom>
              <a:avLst/>
              <a:gdLst/>
              <a:ahLst/>
              <a:cxnLst/>
              <a:rect l="l" t="t" r="r" b="b"/>
              <a:pathLst>
                <a:path w="871" h="202" extrusionOk="0">
                  <a:moveTo>
                    <a:pt x="871" y="0"/>
                  </a:moveTo>
                  <a:cubicBezTo>
                    <a:pt x="826" y="11"/>
                    <a:pt x="759" y="34"/>
                    <a:pt x="659" y="56"/>
                  </a:cubicBezTo>
                  <a:cubicBezTo>
                    <a:pt x="503" y="101"/>
                    <a:pt x="280" y="145"/>
                    <a:pt x="1" y="201"/>
                  </a:cubicBezTo>
                  <a:lnTo>
                    <a:pt x="257" y="201"/>
                  </a:lnTo>
                  <a:cubicBezTo>
                    <a:pt x="335" y="179"/>
                    <a:pt x="402" y="168"/>
                    <a:pt x="458" y="145"/>
                  </a:cubicBezTo>
                  <a:lnTo>
                    <a:pt x="659" y="78"/>
                  </a:lnTo>
                  <a:cubicBezTo>
                    <a:pt x="759" y="45"/>
                    <a:pt x="826" y="23"/>
                    <a:pt x="8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4"/>
            <p:cNvSpPr/>
            <p:nvPr/>
          </p:nvSpPr>
          <p:spPr>
            <a:xfrm>
              <a:off x="3353896" y="4473704"/>
              <a:ext cx="32981" cy="44611"/>
            </a:xfrm>
            <a:custGeom>
              <a:avLst/>
              <a:gdLst/>
              <a:ahLst/>
              <a:cxnLst/>
              <a:rect l="l" t="t" r="r" b="b"/>
              <a:pathLst>
                <a:path w="380" h="514" extrusionOk="0">
                  <a:moveTo>
                    <a:pt x="0" y="1"/>
                  </a:moveTo>
                  <a:lnTo>
                    <a:pt x="101" y="146"/>
                  </a:lnTo>
                  <a:cubicBezTo>
                    <a:pt x="201" y="280"/>
                    <a:pt x="290" y="402"/>
                    <a:pt x="380" y="514"/>
                  </a:cubicBezTo>
                  <a:cubicBezTo>
                    <a:pt x="368" y="458"/>
                    <a:pt x="357" y="402"/>
                    <a:pt x="357" y="346"/>
                  </a:cubicBezTo>
                  <a:cubicBezTo>
                    <a:pt x="279" y="268"/>
                    <a:pt x="212" y="190"/>
                    <a:pt x="134" y="123"/>
                  </a:cubicBezTo>
                  <a:cubicBezTo>
                    <a:pt x="90" y="79"/>
                    <a:pt x="45" y="34"/>
                    <a:pt x="0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4"/>
            <p:cNvSpPr/>
            <p:nvPr/>
          </p:nvSpPr>
          <p:spPr>
            <a:xfrm>
              <a:off x="2923839" y="4419112"/>
              <a:ext cx="485344" cy="701717"/>
            </a:xfrm>
            <a:custGeom>
              <a:avLst/>
              <a:gdLst/>
              <a:ahLst/>
              <a:cxnLst/>
              <a:rect l="l" t="t" r="r" b="b"/>
              <a:pathLst>
                <a:path w="5592" h="8085" extrusionOk="0">
                  <a:moveTo>
                    <a:pt x="3306" y="0"/>
                  </a:moveTo>
                  <a:cubicBezTo>
                    <a:pt x="3261" y="0"/>
                    <a:pt x="3215" y="2"/>
                    <a:pt x="3170" y="5"/>
                  </a:cubicBezTo>
                  <a:cubicBezTo>
                    <a:pt x="2980" y="27"/>
                    <a:pt x="2790" y="60"/>
                    <a:pt x="2612" y="116"/>
                  </a:cubicBezTo>
                  <a:cubicBezTo>
                    <a:pt x="2433" y="172"/>
                    <a:pt x="2255" y="250"/>
                    <a:pt x="2087" y="339"/>
                  </a:cubicBezTo>
                  <a:cubicBezTo>
                    <a:pt x="2009" y="395"/>
                    <a:pt x="1931" y="440"/>
                    <a:pt x="1853" y="496"/>
                  </a:cubicBezTo>
                  <a:lnTo>
                    <a:pt x="1730" y="574"/>
                  </a:lnTo>
                  <a:lnTo>
                    <a:pt x="1630" y="663"/>
                  </a:lnTo>
                  <a:cubicBezTo>
                    <a:pt x="1485" y="786"/>
                    <a:pt x="1340" y="909"/>
                    <a:pt x="1206" y="1042"/>
                  </a:cubicBezTo>
                  <a:cubicBezTo>
                    <a:pt x="949" y="1321"/>
                    <a:pt x="726" y="1634"/>
                    <a:pt x="536" y="1957"/>
                  </a:cubicBezTo>
                  <a:cubicBezTo>
                    <a:pt x="346" y="2292"/>
                    <a:pt x="201" y="2661"/>
                    <a:pt x="112" y="3029"/>
                  </a:cubicBezTo>
                  <a:cubicBezTo>
                    <a:pt x="34" y="3408"/>
                    <a:pt x="0" y="3799"/>
                    <a:pt x="34" y="4178"/>
                  </a:cubicBezTo>
                  <a:cubicBezTo>
                    <a:pt x="67" y="4569"/>
                    <a:pt x="157" y="4948"/>
                    <a:pt x="302" y="5294"/>
                  </a:cubicBezTo>
                  <a:cubicBezTo>
                    <a:pt x="592" y="5975"/>
                    <a:pt x="1049" y="6578"/>
                    <a:pt x="1619" y="7046"/>
                  </a:cubicBezTo>
                  <a:lnTo>
                    <a:pt x="1831" y="7214"/>
                  </a:lnTo>
                  <a:cubicBezTo>
                    <a:pt x="1898" y="7258"/>
                    <a:pt x="1964" y="7314"/>
                    <a:pt x="2031" y="7359"/>
                  </a:cubicBezTo>
                  <a:lnTo>
                    <a:pt x="2087" y="7403"/>
                  </a:lnTo>
                  <a:lnTo>
                    <a:pt x="2110" y="7414"/>
                  </a:lnTo>
                  <a:lnTo>
                    <a:pt x="2143" y="7437"/>
                  </a:lnTo>
                  <a:lnTo>
                    <a:pt x="2243" y="7504"/>
                  </a:lnTo>
                  <a:cubicBezTo>
                    <a:pt x="2322" y="7560"/>
                    <a:pt x="2389" y="7604"/>
                    <a:pt x="2467" y="7649"/>
                  </a:cubicBezTo>
                  <a:cubicBezTo>
                    <a:pt x="2757" y="7816"/>
                    <a:pt x="3058" y="7950"/>
                    <a:pt x="3371" y="8062"/>
                  </a:cubicBezTo>
                  <a:lnTo>
                    <a:pt x="3438" y="8084"/>
                  </a:lnTo>
                  <a:lnTo>
                    <a:pt x="4553" y="8084"/>
                  </a:lnTo>
                  <a:cubicBezTo>
                    <a:pt x="4475" y="8073"/>
                    <a:pt x="4408" y="8062"/>
                    <a:pt x="4330" y="8039"/>
                  </a:cubicBezTo>
                  <a:cubicBezTo>
                    <a:pt x="4040" y="7972"/>
                    <a:pt x="3761" y="7883"/>
                    <a:pt x="3482" y="7772"/>
                  </a:cubicBezTo>
                  <a:cubicBezTo>
                    <a:pt x="3192" y="7660"/>
                    <a:pt x="2913" y="7515"/>
                    <a:pt x="2645" y="7359"/>
                  </a:cubicBezTo>
                  <a:cubicBezTo>
                    <a:pt x="2578" y="7314"/>
                    <a:pt x="2511" y="7269"/>
                    <a:pt x="2444" y="7225"/>
                  </a:cubicBezTo>
                  <a:lnTo>
                    <a:pt x="2344" y="7158"/>
                  </a:lnTo>
                  <a:lnTo>
                    <a:pt x="2322" y="7135"/>
                  </a:lnTo>
                  <a:lnTo>
                    <a:pt x="2299" y="7124"/>
                  </a:lnTo>
                  <a:lnTo>
                    <a:pt x="2255" y="7080"/>
                  </a:lnTo>
                  <a:cubicBezTo>
                    <a:pt x="2188" y="7035"/>
                    <a:pt x="2110" y="6979"/>
                    <a:pt x="2054" y="6923"/>
                  </a:cubicBezTo>
                  <a:lnTo>
                    <a:pt x="1864" y="6767"/>
                  </a:lnTo>
                  <a:cubicBezTo>
                    <a:pt x="1351" y="6332"/>
                    <a:pt x="949" y="5774"/>
                    <a:pt x="681" y="5160"/>
                  </a:cubicBezTo>
                  <a:cubicBezTo>
                    <a:pt x="424" y="4513"/>
                    <a:pt x="380" y="3810"/>
                    <a:pt x="536" y="3140"/>
                  </a:cubicBezTo>
                  <a:cubicBezTo>
                    <a:pt x="625" y="2806"/>
                    <a:pt x="748" y="2482"/>
                    <a:pt x="915" y="2181"/>
                  </a:cubicBezTo>
                  <a:cubicBezTo>
                    <a:pt x="1161" y="1723"/>
                    <a:pt x="1496" y="1321"/>
                    <a:pt x="1898" y="987"/>
                  </a:cubicBezTo>
                  <a:lnTo>
                    <a:pt x="1998" y="909"/>
                  </a:lnTo>
                  <a:lnTo>
                    <a:pt x="2087" y="830"/>
                  </a:lnTo>
                  <a:cubicBezTo>
                    <a:pt x="2154" y="786"/>
                    <a:pt x="2232" y="741"/>
                    <a:pt x="2299" y="696"/>
                  </a:cubicBezTo>
                  <a:cubicBezTo>
                    <a:pt x="2433" y="607"/>
                    <a:pt x="2578" y="540"/>
                    <a:pt x="2734" y="484"/>
                  </a:cubicBezTo>
                  <a:cubicBezTo>
                    <a:pt x="2880" y="440"/>
                    <a:pt x="3036" y="406"/>
                    <a:pt x="3192" y="395"/>
                  </a:cubicBezTo>
                  <a:cubicBezTo>
                    <a:pt x="3245" y="391"/>
                    <a:pt x="3297" y="390"/>
                    <a:pt x="3350" y="390"/>
                  </a:cubicBezTo>
                  <a:cubicBezTo>
                    <a:pt x="3918" y="390"/>
                    <a:pt x="4458" y="609"/>
                    <a:pt x="4877" y="987"/>
                  </a:cubicBezTo>
                  <a:cubicBezTo>
                    <a:pt x="5100" y="1165"/>
                    <a:pt x="5268" y="1388"/>
                    <a:pt x="5368" y="1645"/>
                  </a:cubicBezTo>
                  <a:cubicBezTo>
                    <a:pt x="5390" y="1768"/>
                    <a:pt x="5402" y="1891"/>
                    <a:pt x="5379" y="2013"/>
                  </a:cubicBezTo>
                  <a:cubicBezTo>
                    <a:pt x="5357" y="2136"/>
                    <a:pt x="5312" y="2259"/>
                    <a:pt x="5257" y="2370"/>
                  </a:cubicBezTo>
                  <a:cubicBezTo>
                    <a:pt x="5058" y="2778"/>
                    <a:pt x="4673" y="3053"/>
                    <a:pt x="4300" y="3053"/>
                  </a:cubicBezTo>
                  <a:cubicBezTo>
                    <a:pt x="4254" y="3053"/>
                    <a:pt x="4208" y="3048"/>
                    <a:pt x="4163" y="3040"/>
                  </a:cubicBezTo>
                  <a:cubicBezTo>
                    <a:pt x="3973" y="3018"/>
                    <a:pt x="3795" y="2917"/>
                    <a:pt x="3672" y="2783"/>
                  </a:cubicBezTo>
                  <a:cubicBezTo>
                    <a:pt x="3560" y="2661"/>
                    <a:pt x="3493" y="2504"/>
                    <a:pt x="3482" y="2337"/>
                  </a:cubicBezTo>
                  <a:cubicBezTo>
                    <a:pt x="3471" y="2192"/>
                    <a:pt x="3505" y="2058"/>
                    <a:pt x="3571" y="1946"/>
                  </a:cubicBezTo>
                  <a:cubicBezTo>
                    <a:pt x="3594" y="1913"/>
                    <a:pt x="3605" y="1891"/>
                    <a:pt x="3627" y="1857"/>
                  </a:cubicBezTo>
                  <a:cubicBezTo>
                    <a:pt x="3650" y="1835"/>
                    <a:pt x="3672" y="1812"/>
                    <a:pt x="3694" y="1779"/>
                  </a:cubicBezTo>
                  <a:cubicBezTo>
                    <a:pt x="3750" y="1723"/>
                    <a:pt x="3828" y="1690"/>
                    <a:pt x="3906" y="1667"/>
                  </a:cubicBezTo>
                  <a:lnTo>
                    <a:pt x="3906" y="1667"/>
                  </a:lnTo>
                  <a:cubicBezTo>
                    <a:pt x="3862" y="1679"/>
                    <a:pt x="3817" y="1690"/>
                    <a:pt x="3772" y="1712"/>
                  </a:cubicBezTo>
                  <a:cubicBezTo>
                    <a:pt x="3672" y="1757"/>
                    <a:pt x="3594" y="1824"/>
                    <a:pt x="3527" y="1913"/>
                  </a:cubicBezTo>
                  <a:cubicBezTo>
                    <a:pt x="3438" y="2036"/>
                    <a:pt x="3393" y="2181"/>
                    <a:pt x="3393" y="2326"/>
                  </a:cubicBezTo>
                  <a:cubicBezTo>
                    <a:pt x="3393" y="2527"/>
                    <a:pt x="3460" y="2705"/>
                    <a:pt x="3571" y="2861"/>
                  </a:cubicBezTo>
                  <a:cubicBezTo>
                    <a:pt x="3638" y="2940"/>
                    <a:pt x="3717" y="3018"/>
                    <a:pt x="3817" y="3073"/>
                  </a:cubicBezTo>
                  <a:cubicBezTo>
                    <a:pt x="3917" y="3129"/>
                    <a:pt x="4018" y="3174"/>
                    <a:pt x="4129" y="3196"/>
                  </a:cubicBezTo>
                  <a:cubicBezTo>
                    <a:pt x="4209" y="3217"/>
                    <a:pt x="4289" y="3227"/>
                    <a:pt x="4370" y="3227"/>
                  </a:cubicBezTo>
                  <a:cubicBezTo>
                    <a:pt x="4549" y="3227"/>
                    <a:pt x="4726" y="3177"/>
                    <a:pt x="4888" y="3085"/>
                  </a:cubicBezTo>
                  <a:cubicBezTo>
                    <a:pt x="5134" y="2940"/>
                    <a:pt x="5335" y="2739"/>
                    <a:pt x="5469" y="2482"/>
                  </a:cubicBezTo>
                  <a:cubicBezTo>
                    <a:pt x="5524" y="2393"/>
                    <a:pt x="5558" y="2303"/>
                    <a:pt x="5591" y="2203"/>
                  </a:cubicBezTo>
                  <a:cubicBezTo>
                    <a:pt x="5569" y="2125"/>
                    <a:pt x="5536" y="2047"/>
                    <a:pt x="5513" y="1969"/>
                  </a:cubicBezTo>
                  <a:cubicBezTo>
                    <a:pt x="5446" y="1734"/>
                    <a:pt x="5390" y="1489"/>
                    <a:pt x="5346" y="1243"/>
                  </a:cubicBezTo>
                  <a:cubicBezTo>
                    <a:pt x="5234" y="1132"/>
                    <a:pt x="5111" y="998"/>
                    <a:pt x="4978" y="830"/>
                  </a:cubicBezTo>
                  <a:cubicBezTo>
                    <a:pt x="4866" y="696"/>
                    <a:pt x="4754" y="551"/>
                    <a:pt x="4632" y="395"/>
                  </a:cubicBezTo>
                  <a:cubicBezTo>
                    <a:pt x="4509" y="317"/>
                    <a:pt x="4375" y="239"/>
                    <a:pt x="4230" y="183"/>
                  </a:cubicBezTo>
                  <a:cubicBezTo>
                    <a:pt x="3938" y="66"/>
                    <a:pt x="3620" y="0"/>
                    <a:pt x="330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4"/>
            <p:cNvSpPr/>
            <p:nvPr/>
          </p:nvSpPr>
          <p:spPr>
            <a:xfrm>
              <a:off x="3325775" y="4453395"/>
              <a:ext cx="62057" cy="74642"/>
            </a:xfrm>
            <a:custGeom>
              <a:avLst/>
              <a:gdLst/>
              <a:ahLst/>
              <a:cxnLst/>
              <a:rect l="l" t="t" r="r" b="b"/>
              <a:pathLst>
                <a:path w="715" h="860" extrusionOk="0">
                  <a:moveTo>
                    <a:pt x="1" y="0"/>
                  </a:moveTo>
                  <a:lnTo>
                    <a:pt x="1" y="0"/>
                  </a:lnTo>
                  <a:cubicBezTo>
                    <a:pt x="112" y="168"/>
                    <a:pt x="235" y="313"/>
                    <a:pt x="347" y="447"/>
                  </a:cubicBezTo>
                  <a:cubicBezTo>
                    <a:pt x="480" y="603"/>
                    <a:pt x="603" y="748"/>
                    <a:pt x="715" y="859"/>
                  </a:cubicBezTo>
                  <a:cubicBezTo>
                    <a:pt x="715" y="826"/>
                    <a:pt x="704" y="781"/>
                    <a:pt x="704" y="748"/>
                  </a:cubicBezTo>
                  <a:cubicBezTo>
                    <a:pt x="614" y="636"/>
                    <a:pt x="525" y="514"/>
                    <a:pt x="425" y="380"/>
                  </a:cubicBezTo>
                  <a:lnTo>
                    <a:pt x="313" y="235"/>
                  </a:lnTo>
                  <a:cubicBezTo>
                    <a:pt x="213" y="145"/>
                    <a:pt x="101" y="67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4"/>
            <p:cNvSpPr/>
            <p:nvPr/>
          </p:nvSpPr>
          <p:spPr>
            <a:xfrm>
              <a:off x="3384881" y="4503734"/>
              <a:ext cx="27166" cy="45566"/>
            </a:xfrm>
            <a:custGeom>
              <a:avLst/>
              <a:gdLst/>
              <a:ahLst/>
              <a:cxnLst/>
              <a:rect l="l" t="t" r="r" b="b"/>
              <a:pathLst>
                <a:path w="313" h="525" extrusionOk="0">
                  <a:moveTo>
                    <a:pt x="0" y="0"/>
                  </a:moveTo>
                  <a:cubicBezTo>
                    <a:pt x="0" y="56"/>
                    <a:pt x="11" y="112"/>
                    <a:pt x="23" y="168"/>
                  </a:cubicBezTo>
                  <a:cubicBezTo>
                    <a:pt x="123" y="302"/>
                    <a:pt x="212" y="425"/>
                    <a:pt x="290" y="503"/>
                  </a:cubicBezTo>
                  <a:lnTo>
                    <a:pt x="313" y="525"/>
                  </a:lnTo>
                  <a:cubicBezTo>
                    <a:pt x="257" y="391"/>
                    <a:pt x="190" y="257"/>
                    <a:pt x="112" y="146"/>
                  </a:cubicBezTo>
                  <a:cubicBezTo>
                    <a:pt x="67" y="90"/>
                    <a:pt x="34" y="45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4"/>
            <p:cNvSpPr/>
            <p:nvPr/>
          </p:nvSpPr>
          <p:spPr>
            <a:xfrm>
              <a:off x="3387745" y="4527949"/>
              <a:ext cx="30117" cy="83408"/>
            </a:xfrm>
            <a:custGeom>
              <a:avLst/>
              <a:gdLst/>
              <a:ahLst/>
              <a:cxnLst/>
              <a:rect l="l" t="t" r="r" b="b"/>
              <a:pathLst>
                <a:path w="347" h="961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246"/>
                    <a:pt x="101" y="480"/>
                    <a:pt x="168" y="726"/>
                  </a:cubicBezTo>
                  <a:cubicBezTo>
                    <a:pt x="202" y="804"/>
                    <a:pt x="224" y="882"/>
                    <a:pt x="257" y="960"/>
                  </a:cubicBezTo>
                  <a:cubicBezTo>
                    <a:pt x="324" y="748"/>
                    <a:pt x="347" y="525"/>
                    <a:pt x="302" y="313"/>
                  </a:cubicBezTo>
                  <a:lnTo>
                    <a:pt x="302" y="302"/>
                  </a:lnTo>
                  <a:lnTo>
                    <a:pt x="246" y="246"/>
                  </a:lnTo>
                  <a:cubicBezTo>
                    <a:pt x="179" y="179"/>
                    <a:pt x="101" y="90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4"/>
            <p:cNvSpPr/>
            <p:nvPr/>
          </p:nvSpPr>
          <p:spPr>
            <a:xfrm>
              <a:off x="3386790" y="4518229"/>
              <a:ext cx="27253" cy="35932"/>
            </a:xfrm>
            <a:custGeom>
              <a:avLst/>
              <a:gdLst/>
              <a:ahLst/>
              <a:cxnLst/>
              <a:rect l="l" t="t" r="r" b="b"/>
              <a:pathLst>
                <a:path w="314" h="414" extrusionOk="0">
                  <a:moveTo>
                    <a:pt x="1" y="1"/>
                  </a:moveTo>
                  <a:cubicBezTo>
                    <a:pt x="1" y="34"/>
                    <a:pt x="12" y="79"/>
                    <a:pt x="12" y="112"/>
                  </a:cubicBezTo>
                  <a:cubicBezTo>
                    <a:pt x="101" y="202"/>
                    <a:pt x="190" y="291"/>
                    <a:pt x="257" y="358"/>
                  </a:cubicBezTo>
                  <a:lnTo>
                    <a:pt x="313" y="414"/>
                  </a:lnTo>
                  <a:cubicBezTo>
                    <a:pt x="313" y="391"/>
                    <a:pt x="302" y="380"/>
                    <a:pt x="291" y="358"/>
                  </a:cubicBezTo>
                  <a:lnTo>
                    <a:pt x="268" y="336"/>
                  </a:lnTo>
                  <a:cubicBezTo>
                    <a:pt x="202" y="246"/>
                    <a:pt x="101" y="135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4"/>
            <p:cNvSpPr/>
            <p:nvPr/>
          </p:nvSpPr>
          <p:spPr>
            <a:xfrm>
              <a:off x="3680236" y="5102342"/>
              <a:ext cx="3038" cy="1996"/>
            </a:xfrm>
            <a:custGeom>
              <a:avLst/>
              <a:gdLst/>
              <a:ahLst/>
              <a:cxnLst/>
              <a:rect l="l" t="t" r="r" b="b"/>
              <a:pathLst>
                <a:path w="35" h="23" extrusionOk="0">
                  <a:moveTo>
                    <a:pt x="1" y="22"/>
                  </a:moveTo>
                  <a:lnTo>
                    <a:pt x="1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4"/>
            <p:cNvSpPr/>
            <p:nvPr/>
          </p:nvSpPr>
          <p:spPr>
            <a:xfrm>
              <a:off x="3220930" y="4562840"/>
              <a:ext cx="102068" cy="78721"/>
            </a:xfrm>
            <a:custGeom>
              <a:avLst/>
              <a:gdLst/>
              <a:ahLst/>
              <a:cxnLst/>
              <a:rect l="l" t="t" r="r" b="b"/>
              <a:pathLst>
                <a:path w="1176" h="907" extrusionOk="0">
                  <a:moveTo>
                    <a:pt x="583" y="1"/>
                  </a:moveTo>
                  <a:cubicBezTo>
                    <a:pt x="550" y="1"/>
                    <a:pt x="517" y="4"/>
                    <a:pt x="483" y="11"/>
                  </a:cubicBezTo>
                  <a:lnTo>
                    <a:pt x="539" y="11"/>
                  </a:lnTo>
                  <a:cubicBezTo>
                    <a:pt x="483" y="23"/>
                    <a:pt x="416" y="45"/>
                    <a:pt x="360" y="78"/>
                  </a:cubicBezTo>
                  <a:cubicBezTo>
                    <a:pt x="305" y="112"/>
                    <a:pt x="249" y="145"/>
                    <a:pt x="204" y="201"/>
                  </a:cubicBezTo>
                  <a:cubicBezTo>
                    <a:pt x="0" y="512"/>
                    <a:pt x="230" y="906"/>
                    <a:pt x="585" y="906"/>
                  </a:cubicBezTo>
                  <a:cubicBezTo>
                    <a:pt x="599" y="906"/>
                    <a:pt x="614" y="905"/>
                    <a:pt x="628" y="904"/>
                  </a:cubicBezTo>
                  <a:cubicBezTo>
                    <a:pt x="1008" y="871"/>
                    <a:pt x="1175" y="413"/>
                    <a:pt x="918" y="145"/>
                  </a:cubicBezTo>
                  <a:cubicBezTo>
                    <a:pt x="822" y="49"/>
                    <a:pt x="705" y="1"/>
                    <a:pt x="58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4"/>
            <p:cNvSpPr/>
            <p:nvPr/>
          </p:nvSpPr>
          <p:spPr>
            <a:xfrm>
              <a:off x="3238635" y="4563795"/>
              <a:ext cx="35932" cy="16577"/>
            </a:xfrm>
            <a:custGeom>
              <a:avLst/>
              <a:gdLst/>
              <a:ahLst/>
              <a:cxnLst/>
              <a:rect l="l" t="t" r="r" b="b"/>
              <a:pathLst>
                <a:path w="414" h="191" extrusionOk="0">
                  <a:moveTo>
                    <a:pt x="346" y="0"/>
                  </a:moveTo>
                  <a:lnTo>
                    <a:pt x="279" y="12"/>
                  </a:lnTo>
                  <a:cubicBezTo>
                    <a:pt x="201" y="23"/>
                    <a:pt x="123" y="67"/>
                    <a:pt x="67" y="123"/>
                  </a:cubicBezTo>
                  <a:cubicBezTo>
                    <a:pt x="63" y="127"/>
                    <a:pt x="60" y="131"/>
                    <a:pt x="56" y="135"/>
                  </a:cubicBezTo>
                  <a:lnTo>
                    <a:pt x="56" y="135"/>
                  </a:lnTo>
                  <a:cubicBezTo>
                    <a:pt x="88" y="109"/>
                    <a:pt x="122" y="88"/>
                    <a:pt x="156" y="67"/>
                  </a:cubicBezTo>
                  <a:cubicBezTo>
                    <a:pt x="212" y="34"/>
                    <a:pt x="279" y="12"/>
                    <a:pt x="346" y="12"/>
                  </a:cubicBezTo>
                  <a:lnTo>
                    <a:pt x="413" y="0"/>
                  </a:lnTo>
                  <a:close/>
                  <a:moveTo>
                    <a:pt x="56" y="135"/>
                  </a:moveTo>
                  <a:cubicBezTo>
                    <a:pt x="36" y="151"/>
                    <a:pt x="17" y="169"/>
                    <a:pt x="0" y="190"/>
                  </a:cubicBezTo>
                  <a:cubicBezTo>
                    <a:pt x="19" y="172"/>
                    <a:pt x="37" y="153"/>
                    <a:pt x="56" y="1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4"/>
            <p:cNvSpPr/>
            <p:nvPr/>
          </p:nvSpPr>
          <p:spPr>
            <a:xfrm>
              <a:off x="3312235" y="4894040"/>
              <a:ext cx="227657" cy="227049"/>
            </a:xfrm>
            <a:custGeom>
              <a:avLst/>
              <a:gdLst/>
              <a:ahLst/>
              <a:cxnLst/>
              <a:rect l="l" t="t" r="r" b="b"/>
              <a:pathLst>
                <a:path w="2623" h="2616" extrusionOk="0">
                  <a:moveTo>
                    <a:pt x="1027" y="1"/>
                  </a:moveTo>
                  <a:cubicBezTo>
                    <a:pt x="547" y="347"/>
                    <a:pt x="0" y="983"/>
                    <a:pt x="670" y="1842"/>
                  </a:cubicBezTo>
                  <a:cubicBezTo>
                    <a:pt x="1214" y="2549"/>
                    <a:pt x="2163" y="2616"/>
                    <a:pt x="2500" y="2616"/>
                  </a:cubicBezTo>
                  <a:cubicBezTo>
                    <a:pt x="2578" y="2616"/>
                    <a:pt x="2623" y="2612"/>
                    <a:pt x="2623" y="2612"/>
                  </a:cubicBezTo>
                  <a:cubicBezTo>
                    <a:pt x="770" y="2121"/>
                    <a:pt x="770" y="1217"/>
                    <a:pt x="971" y="905"/>
                  </a:cubicBezTo>
                  <a:lnTo>
                    <a:pt x="971" y="905"/>
                  </a:lnTo>
                  <a:cubicBezTo>
                    <a:pt x="837" y="1663"/>
                    <a:pt x="2054" y="2300"/>
                    <a:pt x="2589" y="2355"/>
                  </a:cubicBezTo>
                  <a:cubicBezTo>
                    <a:pt x="1507" y="2032"/>
                    <a:pt x="1328" y="614"/>
                    <a:pt x="102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4"/>
            <p:cNvSpPr/>
            <p:nvPr/>
          </p:nvSpPr>
          <p:spPr>
            <a:xfrm>
              <a:off x="3191768" y="4891089"/>
              <a:ext cx="218370" cy="215159"/>
            </a:xfrm>
            <a:custGeom>
              <a:avLst/>
              <a:gdLst/>
              <a:ahLst/>
              <a:cxnLst/>
              <a:rect l="l" t="t" r="r" b="b"/>
              <a:pathLst>
                <a:path w="2516" h="2479" extrusionOk="0">
                  <a:moveTo>
                    <a:pt x="864" y="1"/>
                  </a:moveTo>
                  <a:cubicBezTo>
                    <a:pt x="559" y="1"/>
                    <a:pt x="1" y="870"/>
                    <a:pt x="574" y="1631"/>
                  </a:cubicBezTo>
                  <a:cubicBezTo>
                    <a:pt x="1072" y="2285"/>
                    <a:pt x="1609" y="2436"/>
                    <a:pt x="1834" y="2436"/>
                  </a:cubicBezTo>
                  <a:cubicBezTo>
                    <a:pt x="1851" y="2436"/>
                    <a:pt x="1866" y="2436"/>
                    <a:pt x="1879" y="2434"/>
                  </a:cubicBezTo>
                  <a:cubicBezTo>
                    <a:pt x="1377" y="2155"/>
                    <a:pt x="607" y="1608"/>
                    <a:pt x="897" y="905"/>
                  </a:cubicBezTo>
                  <a:lnTo>
                    <a:pt x="897" y="905"/>
                  </a:lnTo>
                  <a:cubicBezTo>
                    <a:pt x="1065" y="1363"/>
                    <a:pt x="1701" y="2367"/>
                    <a:pt x="2515" y="2479"/>
                  </a:cubicBezTo>
                  <a:cubicBezTo>
                    <a:pt x="2515" y="2479"/>
                    <a:pt x="1422" y="1820"/>
                    <a:pt x="1355" y="1028"/>
                  </a:cubicBezTo>
                  <a:cubicBezTo>
                    <a:pt x="1277" y="236"/>
                    <a:pt x="1176" y="12"/>
                    <a:pt x="875" y="1"/>
                  </a:cubicBezTo>
                  <a:cubicBezTo>
                    <a:pt x="871" y="1"/>
                    <a:pt x="868" y="1"/>
                    <a:pt x="86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4"/>
            <p:cNvSpPr/>
            <p:nvPr/>
          </p:nvSpPr>
          <p:spPr>
            <a:xfrm>
              <a:off x="3117560" y="4806553"/>
              <a:ext cx="171502" cy="282249"/>
            </a:xfrm>
            <a:custGeom>
              <a:avLst/>
              <a:gdLst/>
              <a:ahLst/>
              <a:cxnLst/>
              <a:rect l="l" t="t" r="r" b="b"/>
              <a:pathLst>
                <a:path w="1976" h="3252" extrusionOk="0">
                  <a:moveTo>
                    <a:pt x="1101" y="1"/>
                  </a:moveTo>
                  <a:cubicBezTo>
                    <a:pt x="984" y="1"/>
                    <a:pt x="846" y="46"/>
                    <a:pt x="692" y="161"/>
                  </a:cubicBezTo>
                  <a:cubicBezTo>
                    <a:pt x="168" y="551"/>
                    <a:pt x="0" y="2080"/>
                    <a:pt x="1317" y="3107"/>
                  </a:cubicBezTo>
                  <a:cubicBezTo>
                    <a:pt x="938" y="2638"/>
                    <a:pt x="235" y="1712"/>
                    <a:pt x="726" y="986"/>
                  </a:cubicBezTo>
                  <a:lnTo>
                    <a:pt x="726" y="986"/>
                  </a:lnTo>
                  <a:cubicBezTo>
                    <a:pt x="703" y="1645"/>
                    <a:pt x="781" y="2605"/>
                    <a:pt x="1976" y="3252"/>
                  </a:cubicBezTo>
                  <a:cubicBezTo>
                    <a:pt x="1674" y="3073"/>
                    <a:pt x="971" y="2560"/>
                    <a:pt x="1016" y="1611"/>
                  </a:cubicBezTo>
                  <a:cubicBezTo>
                    <a:pt x="1016" y="1154"/>
                    <a:pt x="1406" y="741"/>
                    <a:pt x="1485" y="462"/>
                  </a:cubicBezTo>
                  <a:cubicBezTo>
                    <a:pt x="1540" y="265"/>
                    <a:pt x="1383" y="1"/>
                    <a:pt x="110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4"/>
            <p:cNvSpPr/>
            <p:nvPr/>
          </p:nvSpPr>
          <p:spPr>
            <a:xfrm>
              <a:off x="3288975" y="5088716"/>
              <a:ext cx="10762" cy="5902"/>
            </a:xfrm>
            <a:custGeom>
              <a:avLst/>
              <a:gdLst/>
              <a:ahLst/>
              <a:cxnLst/>
              <a:rect l="l" t="t" r="r" b="b"/>
              <a:pathLst>
                <a:path w="124" h="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"/>
                    <a:pt x="79" y="45"/>
                    <a:pt x="123" y="68"/>
                  </a:cubicBezTo>
                  <a:cubicBezTo>
                    <a:pt x="79" y="45"/>
                    <a:pt x="45" y="23"/>
                    <a:pt x="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4"/>
            <p:cNvSpPr/>
            <p:nvPr/>
          </p:nvSpPr>
          <p:spPr>
            <a:xfrm>
              <a:off x="3046824" y="4709085"/>
              <a:ext cx="155098" cy="350642"/>
            </a:xfrm>
            <a:custGeom>
              <a:avLst/>
              <a:gdLst/>
              <a:ahLst/>
              <a:cxnLst/>
              <a:rect l="l" t="t" r="r" b="b"/>
              <a:pathLst>
                <a:path w="1787" h="4040" extrusionOk="0">
                  <a:moveTo>
                    <a:pt x="1312" y="0"/>
                  </a:moveTo>
                  <a:cubicBezTo>
                    <a:pt x="1041" y="0"/>
                    <a:pt x="691" y="155"/>
                    <a:pt x="447" y="525"/>
                  </a:cubicBezTo>
                  <a:cubicBezTo>
                    <a:pt x="1" y="1172"/>
                    <a:pt x="112" y="2891"/>
                    <a:pt x="1206" y="3828"/>
                  </a:cubicBezTo>
                  <a:cubicBezTo>
                    <a:pt x="592" y="3125"/>
                    <a:pt x="380" y="2143"/>
                    <a:pt x="659" y="1250"/>
                  </a:cubicBezTo>
                  <a:lnTo>
                    <a:pt x="659" y="1250"/>
                  </a:lnTo>
                  <a:cubicBezTo>
                    <a:pt x="626" y="1708"/>
                    <a:pt x="481" y="2857"/>
                    <a:pt x="1719" y="4040"/>
                  </a:cubicBezTo>
                  <a:cubicBezTo>
                    <a:pt x="1574" y="3895"/>
                    <a:pt x="503" y="2779"/>
                    <a:pt x="1061" y="1607"/>
                  </a:cubicBezTo>
                  <a:cubicBezTo>
                    <a:pt x="1373" y="982"/>
                    <a:pt x="1786" y="636"/>
                    <a:pt x="1719" y="257"/>
                  </a:cubicBezTo>
                  <a:cubicBezTo>
                    <a:pt x="1690" y="95"/>
                    <a:pt x="1525" y="0"/>
                    <a:pt x="13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4"/>
            <p:cNvSpPr/>
            <p:nvPr/>
          </p:nvSpPr>
          <p:spPr>
            <a:xfrm>
              <a:off x="3196020" y="5059640"/>
              <a:ext cx="1042" cy="1128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11" y="1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4"/>
            <p:cNvSpPr/>
            <p:nvPr/>
          </p:nvSpPr>
          <p:spPr>
            <a:xfrm>
              <a:off x="2993533" y="4478391"/>
              <a:ext cx="321653" cy="325645"/>
            </a:xfrm>
            <a:custGeom>
              <a:avLst/>
              <a:gdLst/>
              <a:ahLst/>
              <a:cxnLst/>
              <a:rect l="l" t="t" r="r" b="b"/>
              <a:pathLst>
                <a:path w="3706" h="3752" extrusionOk="0">
                  <a:moveTo>
                    <a:pt x="2536" y="0"/>
                  </a:moveTo>
                  <a:cubicBezTo>
                    <a:pt x="2263" y="0"/>
                    <a:pt x="1942" y="73"/>
                    <a:pt x="1574" y="270"/>
                  </a:cubicBezTo>
                  <a:cubicBezTo>
                    <a:pt x="146" y="1018"/>
                    <a:pt x="1" y="3082"/>
                    <a:pt x="414" y="3752"/>
                  </a:cubicBezTo>
                  <a:cubicBezTo>
                    <a:pt x="347" y="2725"/>
                    <a:pt x="659" y="1286"/>
                    <a:pt x="1764" y="728"/>
                  </a:cubicBezTo>
                  <a:lnTo>
                    <a:pt x="1764" y="728"/>
                  </a:lnTo>
                  <a:cubicBezTo>
                    <a:pt x="1429" y="1107"/>
                    <a:pt x="1507" y="2156"/>
                    <a:pt x="2300" y="2290"/>
                  </a:cubicBezTo>
                  <a:cubicBezTo>
                    <a:pt x="2010" y="1899"/>
                    <a:pt x="1954" y="1230"/>
                    <a:pt x="2356" y="828"/>
                  </a:cubicBezTo>
                  <a:cubicBezTo>
                    <a:pt x="2584" y="599"/>
                    <a:pt x="2887" y="480"/>
                    <a:pt x="3195" y="480"/>
                  </a:cubicBezTo>
                  <a:cubicBezTo>
                    <a:pt x="3367" y="480"/>
                    <a:pt x="3542" y="518"/>
                    <a:pt x="3706" y="594"/>
                  </a:cubicBezTo>
                  <a:cubicBezTo>
                    <a:pt x="3706" y="594"/>
                    <a:pt x="3314" y="0"/>
                    <a:pt x="2536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4"/>
            <p:cNvSpPr/>
            <p:nvPr/>
          </p:nvSpPr>
          <p:spPr>
            <a:xfrm>
              <a:off x="3677372" y="5110067"/>
              <a:ext cx="13626" cy="11717"/>
            </a:xfrm>
            <a:custGeom>
              <a:avLst/>
              <a:gdLst/>
              <a:ahLst/>
              <a:cxnLst/>
              <a:rect l="l" t="t" r="r" b="b"/>
              <a:pathLst>
                <a:path w="157" h="135" extrusionOk="0">
                  <a:moveTo>
                    <a:pt x="112" y="0"/>
                  </a:moveTo>
                  <a:cubicBezTo>
                    <a:pt x="79" y="45"/>
                    <a:pt x="45" y="90"/>
                    <a:pt x="1" y="134"/>
                  </a:cubicBezTo>
                  <a:lnTo>
                    <a:pt x="56" y="134"/>
                  </a:lnTo>
                  <a:cubicBezTo>
                    <a:pt x="90" y="90"/>
                    <a:pt x="123" y="45"/>
                    <a:pt x="157" y="11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4"/>
            <p:cNvSpPr/>
            <p:nvPr/>
          </p:nvSpPr>
          <p:spPr>
            <a:xfrm>
              <a:off x="3688047" y="5084897"/>
              <a:ext cx="28121" cy="25257"/>
            </a:xfrm>
            <a:custGeom>
              <a:avLst/>
              <a:gdLst/>
              <a:ahLst/>
              <a:cxnLst/>
              <a:rect l="l" t="t" r="r" b="b"/>
              <a:pathLst>
                <a:path w="324" h="291" extrusionOk="0">
                  <a:moveTo>
                    <a:pt x="324" y="0"/>
                  </a:moveTo>
                  <a:lnTo>
                    <a:pt x="324" y="0"/>
                  </a:lnTo>
                  <a:cubicBezTo>
                    <a:pt x="323" y="1"/>
                    <a:pt x="256" y="57"/>
                    <a:pt x="145" y="156"/>
                  </a:cubicBezTo>
                  <a:cubicBezTo>
                    <a:pt x="101" y="201"/>
                    <a:pt x="45" y="246"/>
                    <a:pt x="0" y="290"/>
                  </a:cubicBezTo>
                  <a:lnTo>
                    <a:pt x="45" y="290"/>
                  </a:lnTo>
                  <a:cubicBezTo>
                    <a:pt x="90" y="246"/>
                    <a:pt x="134" y="201"/>
                    <a:pt x="168" y="156"/>
                  </a:cubicBezTo>
                  <a:cubicBezTo>
                    <a:pt x="256" y="57"/>
                    <a:pt x="323" y="1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4"/>
            <p:cNvSpPr/>
            <p:nvPr/>
          </p:nvSpPr>
          <p:spPr>
            <a:xfrm>
              <a:off x="3454575" y="4850470"/>
              <a:ext cx="272268" cy="175842"/>
            </a:xfrm>
            <a:custGeom>
              <a:avLst/>
              <a:gdLst/>
              <a:ahLst/>
              <a:cxnLst/>
              <a:rect l="l" t="t" r="r" b="b"/>
              <a:pathLst>
                <a:path w="3137" h="2026" extrusionOk="0">
                  <a:moveTo>
                    <a:pt x="1831" y="1"/>
                  </a:moveTo>
                  <a:cubicBezTo>
                    <a:pt x="1373" y="45"/>
                    <a:pt x="760" y="224"/>
                    <a:pt x="1" y="715"/>
                  </a:cubicBezTo>
                  <a:cubicBezTo>
                    <a:pt x="799" y="1754"/>
                    <a:pt x="1555" y="2025"/>
                    <a:pt x="2127" y="2025"/>
                  </a:cubicBezTo>
                  <a:cubicBezTo>
                    <a:pt x="2483" y="2025"/>
                    <a:pt x="2767" y="1920"/>
                    <a:pt x="2947" y="1831"/>
                  </a:cubicBezTo>
                  <a:cubicBezTo>
                    <a:pt x="3003" y="1708"/>
                    <a:pt x="3070" y="1585"/>
                    <a:pt x="3137" y="1474"/>
                  </a:cubicBezTo>
                  <a:lnTo>
                    <a:pt x="3137" y="1474"/>
                  </a:lnTo>
                  <a:cubicBezTo>
                    <a:pt x="3060" y="1488"/>
                    <a:pt x="2975" y="1495"/>
                    <a:pt x="2884" y="1495"/>
                  </a:cubicBezTo>
                  <a:cubicBezTo>
                    <a:pt x="2348" y="1495"/>
                    <a:pt x="1623" y="1253"/>
                    <a:pt x="1251" y="938"/>
                  </a:cubicBezTo>
                  <a:cubicBezTo>
                    <a:pt x="1463" y="525"/>
                    <a:pt x="2043" y="346"/>
                    <a:pt x="2445" y="268"/>
                  </a:cubicBezTo>
                  <a:cubicBezTo>
                    <a:pt x="2389" y="257"/>
                    <a:pt x="2344" y="235"/>
                    <a:pt x="2289" y="213"/>
                  </a:cubicBezTo>
                  <a:cubicBezTo>
                    <a:pt x="2132" y="157"/>
                    <a:pt x="1976" y="79"/>
                    <a:pt x="183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4"/>
            <p:cNvSpPr/>
            <p:nvPr/>
          </p:nvSpPr>
          <p:spPr>
            <a:xfrm>
              <a:off x="3613405" y="4850123"/>
              <a:ext cx="88268" cy="23694"/>
            </a:xfrm>
            <a:custGeom>
              <a:avLst/>
              <a:gdLst/>
              <a:ahLst/>
              <a:cxnLst/>
              <a:rect l="l" t="t" r="r" b="b"/>
              <a:pathLst>
                <a:path w="1017" h="273" extrusionOk="0">
                  <a:moveTo>
                    <a:pt x="137" y="0"/>
                  </a:moveTo>
                  <a:cubicBezTo>
                    <a:pt x="91" y="0"/>
                    <a:pt x="46" y="2"/>
                    <a:pt x="1" y="5"/>
                  </a:cubicBezTo>
                  <a:cubicBezTo>
                    <a:pt x="146" y="83"/>
                    <a:pt x="302" y="161"/>
                    <a:pt x="459" y="217"/>
                  </a:cubicBezTo>
                  <a:cubicBezTo>
                    <a:pt x="514" y="239"/>
                    <a:pt x="559" y="261"/>
                    <a:pt x="615" y="272"/>
                  </a:cubicBezTo>
                  <a:cubicBezTo>
                    <a:pt x="749" y="250"/>
                    <a:pt x="883" y="228"/>
                    <a:pt x="1016" y="228"/>
                  </a:cubicBezTo>
                  <a:cubicBezTo>
                    <a:pt x="1016" y="228"/>
                    <a:pt x="938" y="116"/>
                    <a:pt x="548" y="38"/>
                  </a:cubicBezTo>
                  <a:cubicBezTo>
                    <a:pt x="414" y="13"/>
                    <a:pt x="274" y="0"/>
                    <a:pt x="13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4"/>
            <p:cNvSpPr/>
            <p:nvPr/>
          </p:nvSpPr>
          <p:spPr>
            <a:xfrm>
              <a:off x="3710266" y="4972501"/>
              <a:ext cx="45653" cy="36887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403" y="1"/>
                  </a:moveTo>
                  <a:cubicBezTo>
                    <a:pt x="336" y="34"/>
                    <a:pt x="258" y="56"/>
                    <a:pt x="191" y="68"/>
                  </a:cubicBezTo>
                  <a:cubicBezTo>
                    <a:pt x="124" y="179"/>
                    <a:pt x="57" y="302"/>
                    <a:pt x="1" y="425"/>
                  </a:cubicBezTo>
                  <a:cubicBezTo>
                    <a:pt x="68" y="391"/>
                    <a:pt x="135" y="347"/>
                    <a:pt x="202" y="302"/>
                  </a:cubicBezTo>
                  <a:cubicBezTo>
                    <a:pt x="202" y="302"/>
                    <a:pt x="525" y="135"/>
                    <a:pt x="40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4"/>
            <p:cNvSpPr/>
            <p:nvPr/>
          </p:nvSpPr>
          <p:spPr>
            <a:xfrm>
              <a:off x="3630851" y="5105206"/>
              <a:ext cx="57283" cy="16577"/>
            </a:xfrm>
            <a:custGeom>
              <a:avLst/>
              <a:gdLst/>
              <a:ahLst/>
              <a:cxnLst/>
              <a:rect l="l" t="t" r="r" b="b"/>
              <a:pathLst>
                <a:path w="660" h="191" extrusionOk="0">
                  <a:moveTo>
                    <a:pt x="570" y="0"/>
                  </a:moveTo>
                  <a:cubicBezTo>
                    <a:pt x="436" y="56"/>
                    <a:pt x="302" y="101"/>
                    <a:pt x="168" y="134"/>
                  </a:cubicBezTo>
                  <a:lnTo>
                    <a:pt x="1" y="190"/>
                  </a:lnTo>
                  <a:lnTo>
                    <a:pt x="525" y="190"/>
                  </a:lnTo>
                  <a:cubicBezTo>
                    <a:pt x="570" y="134"/>
                    <a:pt x="615" y="101"/>
                    <a:pt x="659" y="56"/>
                  </a:cubicBezTo>
                  <a:lnTo>
                    <a:pt x="570" y="45"/>
                  </a:lnTo>
                  <a:cubicBezTo>
                    <a:pt x="570" y="34"/>
                    <a:pt x="570" y="12"/>
                    <a:pt x="57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4"/>
            <p:cNvSpPr/>
            <p:nvPr/>
          </p:nvSpPr>
          <p:spPr>
            <a:xfrm>
              <a:off x="3679281" y="5098436"/>
              <a:ext cx="20483" cy="11717"/>
            </a:xfrm>
            <a:custGeom>
              <a:avLst/>
              <a:gdLst/>
              <a:ahLst/>
              <a:cxnLst/>
              <a:rect l="l" t="t" r="r" b="b"/>
              <a:pathLst>
                <a:path w="236" h="135" extrusionOk="0">
                  <a:moveTo>
                    <a:pt x="235" y="0"/>
                  </a:moveTo>
                  <a:cubicBezTo>
                    <a:pt x="157" y="12"/>
                    <a:pt x="79" y="34"/>
                    <a:pt x="12" y="78"/>
                  </a:cubicBezTo>
                  <a:cubicBezTo>
                    <a:pt x="12" y="90"/>
                    <a:pt x="12" y="101"/>
                    <a:pt x="1" y="123"/>
                  </a:cubicBezTo>
                  <a:lnTo>
                    <a:pt x="90" y="13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4"/>
            <p:cNvSpPr/>
            <p:nvPr/>
          </p:nvSpPr>
          <p:spPr>
            <a:xfrm>
              <a:off x="3627032" y="5116836"/>
              <a:ext cx="17532" cy="4947"/>
            </a:xfrm>
            <a:custGeom>
              <a:avLst/>
              <a:gdLst/>
              <a:ahLst/>
              <a:cxnLst/>
              <a:rect l="l" t="t" r="r" b="b"/>
              <a:pathLst>
                <a:path w="202" h="57" extrusionOk="0">
                  <a:moveTo>
                    <a:pt x="201" y="0"/>
                  </a:moveTo>
                  <a:lnTo>
                    <a:pt x="149" y="18"/>
                  </a:lnTo>
                  <a:lnTo>
                    <a:pt x="149" y="18"/>
                  </a:lnTo>
                  <a:cubicBezTo>
                    <a:pt x="167" y="13"/>
                    <a:pt x="185" y="7"/>
                    <a:pt x="201" y="0"/>
                  </a:cubicBezTo>
                  <a:close/>
                  <a:moveTo>
                    <a:pt x="149" y="18"/>
                  </a:moveTo>
                  <a:cubicBezTo>
                    <a:pt x="105" y="30"/>
                    <a:pt x="55" y="40"/>
                    <a:pt x="0" y="56"/>
                  </a:cubicBezTo>
                  <a:lnTo>
                    <a:pt x="34" y="56"/>
                  </a:lnTo>
                  <a:lnTo>
                    <a:pt x="149" y="18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4"/>
            <p:cNvSpPr/>
            <p:nvPr/>
          </p:nvSpPr>
          <p:spPr>
            <a:xfrm>
              <a:off x="3676417" y="5110067"/>
              <a:ext cx="10762" cy="11717"/>
            </a:xfrm>
            <a:custGeom>
              <a:avLst/>
              <a:gdLst/>
              <a:ahLst/>
              <a:cxnLst/>
              <a:rect l="l" t="t" r="r" b="b"/>
              <a:pathLst>
                <a:path w="124" h="135" extrusionOk="0">
                  <a:moveTo>
                    <a:pt x="123" y="0"/>
                  </a:moveTo>
                  <a:lnTo>
                    <a:pt x="123" y="0"/>
                  </a:lnTo>
                  <a:cubicBezTo>
                    <a:pt x="90" y="45"/>
                    <a:pt x="45" y="78"/>
                    <a:pt x="0" y="134"/>
                  </a:cubicBezTo>
                  <a:lnTo>
                    <a:pt x="23" y="134"/>
                  </a:lnTo>
                  <a:cubicBezTo>
                    <a:pt x="56" y="90"/>
                    <a:pt x="90" y="45"/>
                    <a:pt x="1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4"/>
            <p:cNvSpPr/>
            <p:nvPr/>
          </p:nvSpPr>
          <p:spPr>
            <a:xfrm>
              <a:off x="3687092" y="5098436"/>
              <a:ext cx="11630" cy="11717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34"/>
                  </a:moveTo>
                  <a:lnTo>
                    <a:pt x="0" y="134"/>
                  </a:lnTo>
                  <a:cubicBezTo>
                    <a:pt x="45" y="90"/>
                    <a:pt x="101" y="34"/>
                    <a:pt x="13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4"/>
            <p:cNvSpPr/>
            <p:nvPr/>
          </p:nvSpPr>
          <p:spPr>
            <a:xfrm>
              <a:off x="5733659" y="4419112"/>
              <a:ext cx="491072" cy="701717"/>
            </a:xfrm>
            <a:custGeom>
              <a:avLst/>
              <a:gdLst/>
              <a:ahLst/>
              <a:cxnLst/>
              <a:rect l="l" t="t" r="r" b="b"/>
              <a:pathLst>
                <a:path w="5658" h="8085" extrusionOk="0">
                  <a:moveTo>
                    <a:pt x="2293" y="0"/>
                  </a:moveTo>
                  <a:cubicBezTo>
                    <a:pt x="1972" y="0"/>
                    <a:pt x="1654" y="66"/>
                    <a:pt x="1362" y="183"/>
                  </a:cubicBezTo>
                  <a:cubicBezTo>
                    <a:pt x="1228" y="239"/>
                    <a:pt x="1105" y="306"/>
                    <a:pt x="993" y="373"/>
                  </a:cubicBezTo>
                  <a:cubicBezTo>
                    <a:pt x="871" y="540"/>
                    <a:pt x="748" y="696"/>
                    <a:pt x="636" y="830"/>
                  </a:cubicBezTo>
                  <a:cubicBezTo>
                    <a:pt x="491" y="1009"/>
                    <a:pt x="357" y="1143"/>
                    <a:pt x="246" y="1266"/>
                  </a:cubicBezTo>
                  <a:cubicBezTo>
                    <a:pt x="201" y="1500"/>
                    <a:pt x="145" y="1734"/>
                    <a:pt x="78" y="1969"/>
                  </a:cubicBezTo>
                  <a:cubicBezTo>
                    <a:pt x="56" y="2047"/>
                    <a:pt x="22" y="2125"/>
                    <a:pt x="0" y="2203"/>
                  </a:cubicBezTo>
                  <a:cubicBezTo>
                    <a:pt x="34" y="2303"/>
                    <a:pt x="67" y="2393"/>
                    <a:pt x="123" y="2482"/>
                  </a:cubicBezTo>
                  <a:cubicBezTo>
                    <a:pt x="257" y="2727"/>
                    <a:pt x="458" y="2940"/>
                    <a:pt x="703" y="3085"/>
                  </a:cubicBezTo>
                  <a:cubicBezTo>
                    <a:pt x="870" y="3172"/>
                    <a:pt x="1054" y="3220"/>
                    <a:pt x="1239" y="3220"/>
                  </a:cubicBezTo>
                  <a:cubicBezTo>
                    <a:pt x="1314" y="3220"/>
                    <a:pt x="1388" y="3212"/>
                    <a:pt x="1462" y="3196"/>
                  </a:cubicBezTo>
                  <a:cubicBezTo>
                    <a:pt x="1574" y="3174"/>
                    <a:pt x="1685" y="3129"/>
                    <a:pt x="1786" y="3062"/>
                  </a:cubicBezTo>
                  <a:cubicBezTo>
                    <a:pt x="1875" y="3006"/>
                    <a:pt x="1953" y="2940"/>
                    <a:pt x="2020" y="2850"/>
                  </a:cubicBezTo>
                  <a:cubicBezTo>
                    <a:pt x="2143" y="2705"/>
                    <a:pt x="2199" y="2515"/>
                    <a:pt x="2199" y="2326"/>
                  </a:cubicBezTo>
                  <a:cubicBezTo>
                    <a:pt x="2199" y="2181"/>
                    <a:pt x="2154" y="2036"/>
                    <a:pt x="2065" y="1913"/>
                  </a:cubicBezTo>
                  <a:cubicBezTo>
                    <a:pt x="1975" y="1779"/>
                    <a:pt x="1841" y="1690"/>
                    <a:pt x="1685" y="1667"/>
                  </a:cubicBezTo>
                  <a:lnTo>
                    <a:pt x="1685" y="1667"/>
                  </a:lnTo>
                  <a:cubicBezTo>
                    <a:pt x="1763" y="1679"/>
                    <a:pt x="1841" y="1723"/>
                    <a:pt x="1897" y="1779"/>
                  </a:cubicBezTo>
                  <a:cubicBezTo>
                    <a:pt x="1920" y="1801"/>
                    <a:pt x="1942" y="1824"/>
                    <a:pt x="1964" y="1857"/>
                  </a:cubicBezTo>
                  <a:cubicBezTo>
                    <a:pt x="1987" y="1879"/>
                    <a:pt x="2009" y="1913"/>
                    <a:pt x="2020" y="1935"/>
                  </a:cubicBezTo>
                  <a:cubicBezTo>
                    <a:pt x="2087" y="2058"/>
                    <a:pt x="2120" y="2192"/>
                    <a:pt x="2109" y="2326"/>
                  </a:cubicBezTo>
                  <a:cubicBezTo>
                    <a:pt x="2109" y="2493"/>
                    <a:pt x="2042" y="2649"/>
                    <a:pt x="1931" y="2772"/>
                  </a:cubicBezTo>
                  <a:cubicBezTo>
                    <a:pt x="1797" y="2917"/>
                    <a:pt x="1618" y="3006"/>
                    <a:pt x="1429" y="3040"/>
                  </a:cubicBezTo>
                  <a:cubicBezTo>
                    <a:pt x="1383" y="3048"/>
                    <a:pt x="1338" y="3053"/>
                    <a:pt x="1292" y="3053"/>
                  </a:cubicBezTo>
                  <a:cubicBezTo>
                    <a:pt x="921" y="3053"/>
                    <a:pt x="545" y="2778"/>
                    <a:pt x="346" y="2370"/>
                  </a:cubicBezTo>
                  <a:cubicBezTo>
                    <a:pt x="279" y="2259"/>
                    <a:pt x="246" y="2136"/>
                    <a:pt x="223" y="2002"/>
                  </a:cubicBezTo>
                  <a:cubicBezTo>
                    <a:pt x="201" y="1891"/>
                    <a:pt x="201" y="1757"/>
                    <a:pt x="223" y="1645"/>
                  </a:cubicBezTo>
                  <a:cubicBezTo>
                    <a:pt x="335" y="1388"/>
                    <a:pt x="502" y="1154"/>
                    <a:pt x="714" y="987"/>
                  </a:cubicBezTo>
                  <a:cubicBezTo>
                    <a:pt x="1141" y="592"/>
                    <a:pt x="1693" y="381"/>
                    <a:pt x="2271" y="381"/>
                  </a:cubicBezTo>
                  <a:cubicBezTo>
                    <a:pt x="2314" y="381"/>
                    <a:pt x="2357" y="382"/>
                    <a:pt x="2399" y="384"/>
                  </a:cubicBezTo>
                  <a:cubicBezTo>
                    <a:pt x="2556" y="406"/>
                    <a:pt x="2712" y="429"/>
                    <a:pt x="2857" y="484"/>
                  </a:cubicBezTo>
                  <a:cubicBezTo>
                    <a:pt x="3013" y="540"/>
                    <a:pt x="3158" y="607"/>
                    <a:pt x="3303" y="685"/>
                  </a:cubicBezTo>
                  <a:cubicBezTo>
                    <a:pt x="3370" y="730"/>
                    <a:pt x="3437" y="775"/>
                    <a:pt x="3504" y="830"/>
                  </a:cubicBezTo>
                  <a:lnTo>
                    <a:pt x="3605" y="897"/>
                  </a:lnTo>
                  <a:lnTo>
                    <a:pt x="3705" y="987"/>
                  </a:lnTo>
                  <a:cubicBezTo>
                    <a:pt x="4096" y="1321"/>
                    <a:pt x="4430" y="1723"/>
                    <a:pt x="4676" y="2170"/>
                  </a:cubicBezTo>
                  <a:cubicBezTo>
                    <a:pt x="4843" y="2471"/>
                    <a:pt x="4977" y="2794"/>
                    <a:pt x="5055" y="3140"/>
                  </a:cubicBezTo>
                  <a:cubicBezTo>
                    <a:pt x="5223" y="3799"/>
                    <a:pt x="5167" y="4513"/>
                    <a:pt x="4910" y="5149"/>
                  </a:cubicBezTo>
                  <a:cubicBezTo>
                    <a:pt x="4642" y="5774"/>
                    <a:pt x="4241" y="6321"/>
                    <a:pt x="3727" y="6767"/>
                  </a:cubicBezTo>
                  <a:lnTo>
                    <a:pt x="3538" y="6923"/>
                  </a:lnTo>
                  <a:cubicBezTo>
                    <a:pt x="3482" y="6979"/>
                    <a:pt x="3404" y="7024"/>
                    <a:pt x="3348" y="7080"/>
                  </a:cubicBezTo>
                  <a:lnTo>
                    <a:pt x="3292" y="7113"/>
                  </a:lnTo>
                  <a:lnTo>
                    <a:pt x="3270" y="7135"/>
                  </a:lnTo>
                  <a:lnTo>
                    <a:pt x="3248" y="7147"/>
                  </a:lnTo>
                  <a:lnTo>
                    <a:pt x="3147" y="7214"/>
                  </a:lnTo>
                  <a:cubicBezTo>
                    <a:pt x="3080" y="7258"/>
                    <a:pt x="3013" y="7303"/>
                    <a:pt x="2946" y="7348"/>
                  </a:cubicBezTo>
                  <a:cubicBezTo>
                    <a:pt x="2678" y="7515"/>
                    <a:pt x="2399" y="7649"/>
                    <a:pt x="2109" y="7772"/>
                  </a:cubicBezTo>
                  <a:cubicBezTo>
                    <a:pt x="1830" y="7883"/>
                    <a:pt x="1551" y="7972"/>
                    <a:pt x="1261" y="8039"/>
                  </a:cubicBezTo>
                  <a:cubicBezTo>
                    <a:pt x="1183" y="8051"/>
                    <a:pt x="1116" y="8073"/>
                    <a:pt x="1038" y="8084"/>
                  </a:cubicBezTo>
                  <a:lnTo>
                    <a:pt x="2154" y="8084"/>
                  </a:lnTo>
                  <a:lnTo>
                    <a:pt x="2221" y="8062"/>
                  </a:lnTo>
                  <a:cubicBezTo>
                    <a:pt x="2533" y="7950"/>
                    <a:pt x="2835" y="7816"/>
                    <a:pt x="3136" y="7649"/>
                  </a:cubicBezTo>
                  <a:cubicBezTo>
                    <a:pt x="3203" y="7604"/>
                    <a:pt x="3281" y="7560"/>
                    <a:pt x="3348" y="7504"/>
                  </a:cubicBezTo>
                  <a:lnTo>
                    <a:pt x="3460" y="7437"/>
                  </a:lnTo>
                  <a:lnTo>
                    <a:pt x="3482" y="7414"/>
                  </a:lnTo>
                  <a:lnTo>
                    <a:pt x="3515" y="7403"/>
                  </a:lnTo>
                  <a:lnTo>
                    <a:pt x="3560" y="7359"/>
                  </a:lnTo>
                  <a:cubicBezTo>
                    <a:pt x="3638" y="7314"/>
                    <a:pt x="3705" y="7258"/>
                    <a:pt x="3772" y="7214"/>
                  </a:cubicBezTo>
                  <a:lnTo>
                    <a:pt x="3984" y="7046"/>
                  </a:lnTo>
                  <a:cubicBezTo>
                    <a:pt x="4553" y="6578"/>
                    <a:pt x="5000" y="5975"/>
                    <a:pt x="5301" y="5294"/>
                  </a:cubicBezTo>
                  <a:cubicBezTo>
                    <a:pt x="5591" y="4580"/>
                    <a:pt x="5658" y="3788"/>
                    <a:pt x="5479" y="3029"/>
                  </a:cubicBezTo>
                  <a:cubicBezTo>
                    <a:pt x="5390" y="2661"/>
                    <a:pt x="5245" y="2292"/>
                    <a:pt x="5055" y="1957"/>
                  </a:cubicBezTo>
                  <a:cubicBezTo>
                    <a:pt x="4877" y="1634"/>
                    <a:pt x="4642" y="1321"/>
                    <a:pt x="4386" y="1054"/>
                  </a:cubicBezTo>
                  <a:cubicBezTo>
                    <a:pt x="4252" y="909"/>
                    <a:pt x="4118" y="786"/>
                    <a:pt x="3973" y="663"/>
                  </a:cubicBezTo>
                  <a:lnTo>
                    <a:pt x="3861" y="585"/>
                  </a:lnTo>
                  <a:lnTo>
                    <a:pt x="3750" y="496"/>
                  </a:lnTo>
                  <a:cubicBezTo>
                    <a:pt x="3672" y="440"/>
                    <a:pt x="3582" y="395"/>
                    <a:pt x="3504" y="339"/>
                  </a:cubicBezTo>
                  <a:cubicBezTo>
                    <a:pt x="3337" y="250"/>
                    <a:pt x="3169" y="172"/>
                    <a:pt x="2991" y="116"/>
                  </a:cubicBezTo>
                  <a:cubicBezTo>
                    <a:pt x="2801" y="60"/>
                    <a:pt x="2611" y="27"/>
                    <a:pt x="2433" y="5"/>
                  </a:cubicBezTo>
                  <a:cubicBezTo>
                    <a:pt x="2386" y="2"/>
                    <a:pt x="2339" y="0"/>
                    <a:pt x="229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4"/>
            <p:cNvSpPr/>
            <p:nvPr/>
          </p:nvSpPr>
          <p:spPr>
            <a:xfrm>
              <a:off x="5463388" y="5104252"/>
              <a:ext cx="75683" cy="16577"/>
            </a:xfrm>
            <a:custGeom>
              <a:avLst/>
              <a:gdLst/>
              <a:ahLst/>
              <a:cxnLst/>
              <a:rect l="l" t="t" r="r" b="b"/>
              <a:pathLst>
                <a:path w="872" h="191" extrusionOk="0">
                  <a:moveTo>
                    <a:pt x="1" y="0"/>
                  </a:moveTo>
                  <a:cubicBezTo>
                    <a:pt x="45" y="12"/>
                    <a:pt x="112" y="45"/>
                    <a:pt x="213" y="78"/>
                  </a:cubicBezTo>
                  <a:lnTo>
                    <a:pt x="414" y="145"/>
                  </a:lnTo>
                  <a:cubicBezTo>
                    <a:pt x="469" y="157"/>
                    <a:pt x="536" y="179"/>
                    <a:pt x="614" y="190"/>
                  </a:cubicBezTo>
                  <a:lnTo>
                    <a:pt x="871" y="190"/>
                  </a:lnTo>
                  <a:cubicBezTo>
                    <a:pt x="592" y="145"/>
                    <a:pt x="369" y="90"/>
                    <a:pt x="213" y="56"/>
                  </a:cubicBezTo>
                  <a:cubicBezTo>
                    <a:pt x="112" y="34"/>
                    <a:pt x="45" y="12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4"/>
            <p:cNvSpPr/>
            <p:nvPr/>
          </p:nvSpPr>
          <p:spPr>
            <a:xfrm>
              <a:off x="5756833" y="4470840"/>
              <a:ext cx="36887" cy="49472"/>
            </a:xfrm>
            <a:custGeom>
              <a:avLst/>
              <a:gdLst/>
              <a:ahLst/>
              <a:cxnLst/>
              <a:rect l="l" t="t" r="r" b="b"/>
              <a:pathLst>
                <a:path w="425" h="570" extrusionOk="0">
                  <a:moveTo>
                    <a:pt x="425" y="0"/>
                  </a:moveTo>
                  <a:cubicBezTo>
                    <a:pt x="369" y="45"/>
                    <a:pt x="302" y="100"/>
                    <a:pt x="246" y="156"/>
                  </a:cubicBezTo>
                  <a:cubicBezTo>
                    <a:pt x="168" y="223"/>
                    <a:pt x="90" y="301"/>
                    <a:pt x="23" y="379"/>
                  </a:cubicBezTo>
                  <a:cubicBezTo>
                    <a:pt x="23" y="446"/>
                    <a:pt x="12" y="502"/>
                    <a:pt x="1" y="569"/>
                  </a:cubicBezTo>
                  <a:cubicBezTo>
                    <a:pt x="90" y="458"/>
                    <a:pt x="191" y="324"/>
                    <a:pt x="302" y="179"/>
                  </a:cubicBezTo>
                  <a:cubicBezTo>
                    <a:pt x="336" y="123"/>
                    <a:pt x="380" y="56"/>
                    <a:pt x="42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4"/>
            <p:cNvSpPr/>
            <p:nvPr/>
          </p:nvSpPr>
          <p:spPr>
            <a:xfrm>
              <a:off x="5755878" y="4452440"/>
              <a:ext cx="65008" cy="77506"/>
            </a:xfrm>
            <a:custGeom>
              <a:avLst/>
              <a:gdLst/>
              <a:ahLst/>
              <a:cxnLst/>
              <a:rect l="l" t="t" r="r" b="b"/>
              <a:pathLst>
                <a:path w="749" h="893" extrusionOk="0">
                  <a:moveTo>
                    <a:pt x="748" y="0"/>
                  </a:moveTo>
                  <a:lnTo>
                    <a:pt x="748" y="0"/>
                  </a:lnTo>
                  <a:cubicBezTo>
                    <a:pt x="637" y="56"/>
                    <a:pt x="536" y="134"/>
                    <a:pt x="436" y="212"/>
                  </a:cubicBezTo>
                  <a:cubicBezTo>
                    <a:pt x="391" y="268"/>
                    <a:pt x="358" y="335"/>
                    <a:pt x="313" y="391"/>
                  </a:cubicBezTo>
                  <a:cubicBezTo>
                    <a:pt x="202" y="536"/>
                    <a:pt x="101" y="670"/>
                    <a:pt x="12" y="781"/>
                  </a:cubicBezTo>
                  <a:cubicBezTo>
                    <a:pt x="12" y="815"/>
                    <a:pt x="1" y="859"/>
                    <a:pt x="1" y="893"/>
                  </a:cubicBezTo>
                  <a:cubicBezTo>
                    <a:pt x="112" y="770"/>
                    <a:pt x="246" y="625"/>
                    <a:pt x="391" y="446"/>
                  </a:cubicBezTo>
                  <a:cubicBezTo>
                    <a:pt x="503" y="312"/>
                    <a:pt x="626" y="167"/>
                    <a:pt x="748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4"/>
            <p:cNvSpPr/>
            <p:nvPr/>
          </p:nvSpPr>
          <p:spPr>
            <a:xfrm>
              <a:off x="5730709" y="4504689"/>
              <a:ext cx="28208" cy="47562"/>
            </a:xfrm>
            <a:custGeom>
              <a:avLst/>
              <a:gdLst/>
              <a:ahLst/>
              <a:cxnLst/>
              <a:rect l="l" t="t" r="r" b="b"/>
              <a:pathLst>
                <a:path w="325" h="548" extrusionOk="0">
                  <a:moveTo>
                    <a:pt x="324" y="1"/>
                  </a:moveTo>
                  <a:lnTo>
                    <a:pt x="324" y="1"/>
                  </a:lnTo>
                  <a:cubicBezTo>
                    <a:pt x="291" y="45"/>
                    <a:pt x="257" y="90"/>
                    <a:pt x="213" y="135"/>
                  </a:cubicBezTo>
                  <a:cubicBezTo>
                    <a:pt x="123" y="257"/>
                    <a:pt x="56" y="402"/>
                    <a:pt x="1" y="547"/>
                  </a:cubicBezTo>
                  <a:lnTo>
                    <a:pt x="56" y="492"/>
                  </a:lnTo>
                  <a:cubicBezTo>
                    <a:pt x="123" y="414"/>
                    <a:pt x="202" y="313"/>
                    <a:pt x="302" y="190"/>
                  </a:cubicBezTo>
                  <a:cubicBezTo>
                    <a:pt x="313" y="123"/>
                    <a:pt x="324" y="56"/>
                    <a:pt x="32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4"/>
            <p:cNvSpPr/>
            <p:nvPr/>
          </p:nvSpPr>
          <p:spPr>
            <a:xfrm>
              <a:off x="5725848" y="4529859"/>
              <a:ext cx="30117" cy="81498"/>
            </a:xfrm>
            <a:custGeom>
              <a:avLst/>
              <a:gdLst/>
              <a:ahLst/>
              <a:cxnLst/>
              <a:rect l="l" t="t" r="r" b="b"/>
              <a:pathLst>
                <a:path w="347" h="939" extrusionOk="0">
                  <a:moveTo>
                    <a:pt x="347" y="1"/>
                  </a:moveTo>
                  <a:lnTo>
                    <a:pt x="347" y="1"/>
                  </a:lnTo>
                  <a:cubicBezTo>
                    <a:pt x="258" y="90"/>
                    <a:pt x="191" y="168"/>
                    <a:pt x="124" y="224"/>
                  </a:cubicBezTo>
                  <a:lnTo>
                    <a:pt x="45" y="291"/>
                  </a:lnTo>
                  <a:cubicBezTo>
                    <a:pt x="1" y="503"/>
                    <a:pt x="23" y="726"/>
                    <a:pt x="101" y="938"/>
                  </a:cubicBezTo>
                  <a:cubicBezTo>
                    <a:pt x="124" y="860"/>
                    <a:pt x="157" y="782"/>
                    <a:pt x="179" y="704"/>
                  </a:cubicBezTo>
                  <a:cubicBezTo>
                    <a:pt x="246" y="469"/>
                    <a:pt x="302" y="235"/>
                    <a:pt x="34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4"/>
            <p:cNvSpPr/>
            <p:nvPr/>
          </p:nvSpPr>
          <p:spPr>
            <a:xfrm>
              <a:off x="5729754" y="4520225"/>
              <a:ext cx="27166" cy="34891"/>
            </a:xfrm>
            <a:custGeom>
              <a:avLst/>
              <a:gdLst/>
              <a:ahLst/>
              <a:cxnLst/>
              <a:rect l="l" t="t" r="r" b="b"/>
              <a:pathLst>
                <a:path w="313" h="402" extrusionOk="0">
                  <a:moveTo>
                    <a:pt x="313" y="0"/>
                  </a:moveTo>
                  <a:cubicBezTo>
                    <a:pt x="213" y="123"/>
                    <a:pt x="134" y="235"/>
                    <a:pt x="67" y="313"/>
                  </a:cubicBezTo>
                  <a:lnTo>
                    <a:pt x="12" y="368"/>
                  </a:lnTo>
                  <a:cubicBezTo>
                    <a:pt x="12" y="380"/>
                    <a:pt x="12" y="391"/>
                    <a:pt x="0" y="402"/>
                  </a:cubicBezTo>
                  <a:lnTo>
                    <a:pt x="79" y="324"/>
                  </a:lnTo>
                  <a:cubicBezTo>
                    <a:pt x="146" y="268"/>
                    <a:pt x="224" y="179"/>
                    <a:pt x="302" y="101"/>
                  </a:cubicBezTo>
                  <a:cubicBezTo>
                    <a:pt x="302" y="67"/>
                    <a:pt x="313" y="34"/>
                    <a:pt x="31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4"/>
            <p:cNvSpPr/>
            <p:nvPr/>
          </p:nvSpPr>
          <p:spPr>
            <a:xfrm>
              <a:off x="5460523" y="5103297"/>
              <a:ext cx="2951" cy="1042"/>
            </a:xfrm>
            <a:custGeom>
              <a:avLst/>
              <a:gdLst/>
              <a:ahLst/>
              <a:cxnLst/>
              <a:rect l="l" t="t" r="r" b="b"/>
              <a:pathLst>
                <a:path w="34" h="12" extrusionOk="0">
                  <a:moveTo>
                    <a:pt x="34" y="11"/>
                  </a:moveTo>
                  <a:lnTo>
                    <a:pt x="3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4"/>
            <p:cNvSpPr/>
            <p:nvPr/>
          </p:nvSpPr>
          <p:spPr>
            <a:xfrm>
              <a:off x="5820799" y="4562840"/>
              <a:ext cx="102068" cy="78721"/>
            </a:xfrm>
            <a:custGeom>
              <a:avLst/>
              <a:gdLst/>
              <a:ahLst/>
              <a:cxnLst/>
              <a:rect l="l" t="t" r="r" b="b"/>
              <a:pathLst>
                <a:path w="1176" h="907" extrusionOk="0">
                  <a:moveTo>
                    <a:pt x="570" y="0"/>
                  </a:moveTo>
                  <a:lnTo>
                    <a:pt x="574" y="1"/>
                  </a:lnTo>
                  <a:lnTo>
                    <a:pt x="574" y="1"/>
                  </a:lnTo>
                  <a:cubicBezTo>
                    <a:pt x="580" y="1"/>
                    <a:pt x="585" y="1"/>
                    <a:pt x="591" y="1"/>
                  </a:cubicBezTo>
                  <a:cubicBezTo>
                    <a:pt x="621" y="1"/>
                    <a:pt x="650" y="3"/>
                    <a:pt x="679" y="9"/>
                  </a:cubicBezTo>
                  <a:lnTo>
                    <a:pt x="679" y="9"/>
                  </a:lnTo>
                  <a:lnTo>
                    <a:pt x="637" y="0"/>
                  </a:lnTo>
                  <a:close/>
                  <a:moveTo>
                    <a:pt x="679" y="9"/>
                  </a:moveTo>
                  <a:lnTo>
                    <a:pt x="692" y="11"/>
                  </a:lnTo>
                  <a:cubicBezTo>
                    <a:pt x="688" y="10"/>
                    <a:pt x="684" y="10"/>
                    <a:pt x="679" y="9"/>
                  </a:cubicBezTo>
                  <a:close/>
                  <a:moveTo>
                    <a:pt x="574" y="1"/>
                  </a:moveTo>
                  <a:cubicBezTo>
                    <a:pt x="456" y="5"/>
                    <a:pt x="344" y="53"/>
                    <a:pt x="268" y="145"/>
                  </a:cubicBezTo>
                  <a:cubicBezTo>
                    <a:pt x="0" y="413"/>
                    <a:pt x="168" y="871"/>
                    <a:pt x="547" y="904"/>
                  </a:cubicBezTo>
                  <a:cubicBezTo>
                    <a:pt x="562" y="905"/>
                    <a:pt x="576" y="906"/>
                    <a:pt x="590" y="906"/>
                  </a:cubicBezTo>
                  <a:cubicBezTo>
                    <a:pt x="946" y="906"/>
                    <a:pt x="1175" y="512"/>
                    <a:pt x="971" y="201"/>
                  </a:cubicBezTo>
                  <a:cubicBezTo>
                    <a:pt x="927" y="145"/>
                    <a:pt x="871" y="112"/>
                    <a:pt x="815" y="78"/>
                  </a:cubicBezTo>
                  <a:cubicBezTo>
                    <a:pt x="759" y="45"/>
                    <a:pt x="692" y="23"/>
                    <a:pt x="637" y="11"/>
                  </a:cubicBezTo>
                  <a:lnTo>
                    <a:pt x="574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4"/>
            <p:cNvSpPr/>
            <p:nvPr/>
          </p:nvSpPr>
          <p:spPr>
            <a:xfrm>
              <a:off x="5875999" y="4563795"/>
              <a:ext cx="29162" cy="16577"/>
            </a:xfrm>
            <a:custGeom>
              <a:avLst/>
              <a:gdLst/>
              <a:ahLst/>
              <a:cxnLst/>
              <a:rect l="l" t="t" r="r" b="b"/>
              <a:pathLst>
                <a:path w="336" h="191" extrusionOk="0">
                  <a:moveTo>
                    <a:pt x="1" y="0"/>
                  </a:moveTo>
                  <a:cubicBezTo>
                    <a:pt x="56" y="12"/>
                    <a:pt x="123" y="34"/>
                    <a:pt x="179" y="67"/>
                  </a:cubicBezTo>
                  <a:cubicBezTo>
                    <a:pt x="226" y="95"/>
                    <a:pt x="273" y="123"/>
                    <a:pt x="313" y="165"/>
                  </a:cubicBezTo>
                  <a:lnTo>
                    <a:pt x="313" y="165"/>
                  </a:lnTo>
                  <a:cubicBezTo>
                    <a:pt x="298" y="147"/>
                    <a:pt x="283" y="127"/>
                    <a:pt x="268" y="112"/>
                  </a:cubicBezTo>
                  <a:cubicBezTo>
                    <a:pt x="213" y="56"/>
                    <a:pt x="134" y="23"/>
                    <a:pt x="56" y="0"/>
                  </a:cubicBezTo>
                  <a:close/>
                  <a:moveTo>
                    <a:pt x="313" y="165"/>
                  </a:moveTo>
                  <a:lnTo>
                    <a:pt x="313" y="165"/>
                  </a:lnTo>
                  <a:cubicBezTo>
                    <a:pt x="320" y="174"/>
                    <a:pt x="328" y="183"/>
                    <a:pt x="335" y="190"/>
                  </a:cubicBezTo>
                  <a:cubicBezTo>
                    <a:pt x="328" y="181"/>
                    <a:pt x="321" y="173"/>
                    <a:pt x="313" y="16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4"/>
            <p:cNvSpPr/>
            <p:nvPr/>
          </p:nvSpPr>
          <p:spPr>
            <a:xfrm>
              <a:off x="5603818" y="4894040"/>
              <a:ext cx="227744" cy="227049"/>
            </a:xfrm>
            <a:custGeom>
              <a:avLst/>
              <a:gdLst/>
              <a:ahLst/>
              <a:cxnLst/>
              <a:rect l="l" t="t" r="r" b="b"/>
              <a:pathLst>
                <a:path w="2624" h="2616" extrusionOk="0">
                  <a:moveTo>
                    <a:pt x="1597" y="1"/>
                  </a:moveTo>
                  <a:cubicBezTo>
                    <a:pt x="1284" y="614"/>
                    <a:pt x="1117" y="2032"/>
                    <a:pt x="34" y="2355"/>
                  </a:cubicBezTo>
                  <a:cubicBezTo>
                    <a:pt x="570" y="2300"/>
                    <a:pt x="1786" y="1663"/>
                    <a:pt x="1652" y="905"/>
                  </a:cubicBezTo>
                  <a:lnTo>
                    <a:pt x="1652" y="905"/>
                  </a:lnTo>
                  <a:cubicBezTo>
                    <a:pt x="1853" y="1217"/>
                    <a:pt x="1853" y="2121"/>
                    <a:pt x="1" y="2612"/>
                  </a:cubicBezTo>
                  <a:cubicBezTo>
                    <a:pt x="3" y="2612"/>
                    <a:pt x="49" y="2616"/>
                    <a:pt x="128" y="2616"/>
                  </a:cubicBezTo>
                  <a:cubicBezTo>
                    <a:pt x="468" y="2616"/>
                    <a:pt x="1410" y="2549"/>
                    <a:pt x="1954" y="1842"/>
                  </a:cubicBezTo>
                  <a:cubicBezTo>
                    <a:pt x="2623" y="972"/>
                    <a:pt x="2076" y="347"/>
                    <a:pt x="159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4"/>
            <p:cNvSpPr/>
            <p:nvPr/>
          </p:nvSpPr>
          <p:spPr>
            <a:xfrm>
              <a:off x="5733659" y="4891089"/>
              <a:ext cx="218283" cy="215159"/>
            </a:xfrm>
            <a:custGeom>
              <a:avLst/>
              <a:gdLst/>
              <a:ahLst/>
              <a:cxnLst/>
              <a:rect l="l" t="t" r="r" b="b"/>
              <a:pathLst>
                <a:path w="2515" h="2479" extrusionOk="0">
                  <a:moveTo>
                    <a:pt x="1652" y="1"/>
                  </a:moveTo>
                  <a:cubicBezTo>
                    <a:pt x="1648" y="1"/>
                    <a:pt x="1644" y="1"/>
                    <a:pt x="1641" y="1"/>
                  </a:cubicBezTo>
                  <a:cubicBezTo>
                    <a:pt x="1350" y="12"/>
                    <a:pt x="1239" y="236"/>
                    <a:pt x="1161" y="1028"/>
                  </a:cubicBezTo>
                  <a:cubicBezTo>
                    <a:pt x="1094" y="1820"/>
                    <a:pt x="0" y="2479"/>
                    <a:pt x="0" y="2479"/>
                  </a:cubicBezTo>
                  <a:cubicBezTo>
                    <a:pt x="815" y="2367"/>
                    <a:pt x="1451" y="1363"/>
                    <a:pt x="1618" y="894"/>
                  </a:cubicBezTo>
                  <a:lnTo>
                    <a:pt x="1618" y="894"/>
                  </a:lnTo>
                  <a:cubicBezTo>
                    <a:pt x="1897" y="1608"/>
                    <a:pt x="1138" y="2155"/>
                    <a:pt x="647" y="2434"/>
                  </a:cubicBezTo>
                  <a:cubicBezTo>
                    <a:pt x="659" y="2436"/>
                    <a:pt x="673" y="2436"/>
                    <a:pt x="688" y="2436"/>
                  </a:cubicBezTo>
                  <a:cubicBezTo>
                    <a:pt x="897" y="2436"/>
                    <a:pt x="1444" y="2285"/>
                    <a:pt x="1942" y="1631"/>
                  </a:cubicBezTo>
                  <a:cubicBezTo>
                    <a:pt x="2515" y="870"/>
                    <a:pt x="1956" y="1"/>
                    <a:pt x="165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4"/>
            <p:cNvSpPr/>
            <p:nvPr/>
          </p:nvSpPr>
          <p:spPr>
            <a:xfrm>
              <a:off x="5844060" y="5088716"/>
              <a:ext cx="10762" cy="5902"/>
            </a:xfrm>
            <a:custGeom>
              <a:avLst/>
              <a:gdLst/>
              <a:ahLst/>
              <a:cxnLst/>
              <a:rect l="l" t="t" r="r" b="b"/>
              <a:pathLst>
                <a:path w="124" h="68" extrusionOk="0">
                  <a:moveTo>
                    <a:pt x="123" y="1"/>
                  </a:moveTo>
                  <a:cubicBezTo>
                    <a:pt x="90" y="23"/>
                    <a:pt x="45" y="45"/>
                    <a:pt x="0" y="68"/>
                  </a:cubicBezTo>
                  <a:cubicBezTo>
                    <a:pt x="45" y="45"/>
                    <a:pt x="90" y="23"/>
                    <a:pt x="1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4"/>
            <p:cNvSpPr/>
            <p:nvPr/>
          </p:nvSpPr>
          <p:spPr>
            <a:xfrm>
              <a:off x="5854735" y="4806553"/>
              <a:ext cx="172457" cy="282249"/>
            </a:xfrm>
            <a:custGeom>
              <a:avLst/>
              <a:gdLst/>
              <a:ahLst/>
              <a:cxnLst/>
              <a:rect l="l" t="t" r="r" b="b"/>
              <a:pathLst>
                <a:path w="1987" h="3252" extrusionOk="0">
                  <a:moveTo>
                    <a:pt x="874" y="1"/>
                  </a:moveTo>
                  <a:cubicBezTo>
                    <a:pt x="592" y="1"/>
                    <a:pt x="436" y="265"/>
                    <a:pt x="491" y="462"/>
                  </a:cubicBezTo>
                  <a:cubicBezTo>
                    <a:pt x="558" y="741"/>
                    <a:pt x="960" y="1154"/>
                    <a:pt x="960" y="1611"/>
                  </a:cubicBezTo>
                  <a:cubicBezTo>
                    <a:pt x="1004" y="2560"/>
                    <a:pt x="301" y="3084"/>
                    <a:pt x="0" y="3252"/>
                  </a:cubicBezTo>
                  <a:cubicBezTo>
                    <a:pt x="1194" y="2605"/>
                    <a:pt x="1272" y="1645"/>
                    <a:pt x="1250" y="986"/>
                  </a:cubicBezTo>
                  <a:lnTo>
                    <a:pt x="1250" y="986"/>
                  </a:lnTo>
                  <a:cubicBezTo>
                    <a:pt x="1741" y="1701"/>
                    <a:pt x="1038" y="2638"/>
                    <a:pt x="658" y="3107"/>
                  </a:cubicBezTo>
                  <a:cubicBezTo>
                    <a:pt x="1986" y="2080"/>
                    <a:pt x="1808" y="551"/>
                    <a:pt x="1283" y="161"/>
                  </a:cubicBezTo>
                  <a:cubicBezTo>
                    <a:pt x="1130" y="46"/>
                    <a:pt x="991" y="1"/>
                    <a:pt x="874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4"/>
            <p:cNvSpPr/>
            <p:nvPr/>
          </p:nvSpPr>
          <p:spPr>
            <a:xfrm>
              <a:off x="5941875" y="4709432"/>
              <a:ext cx="154057" cy="350295"/>
            </a:xfrm>
            <a:custGeom>
              <a:avLst/>
              <a:gdLst/>
              <a:ahLst/>
              <a:cxnLst/>
              <a:rect l="l" t="t" r="r" b="b"/>
              <a:pathLst>
                <a:path w="1775" h="4036" extrusionOk="0">
                  <a:moveTo>
                    <a:pt x="481" y="1"/>
                  </a:moveTo>
                  <a:cubicBezTo>
                    <a:pt x="265" y="1"/>
                    <a:pt x="97" y="95"/>
                    <a:pt x="67" y="253"/>
                  </a:cubicBezTo>
                  <a:cubicBezTo>
                    <a:pt x="0" y="621"/>
                    <a:pt x="413" y="978"/>
                    <a:pt x="726" y="1603"/>
                  </a:cubicBezTo>
                  <a:cubicBezTo>
                    <a:pt x="1284" y="2775"/>
                    <a:pt x="212" y="3891"/>
                    <a:pt x="67" y="4036"/>
                  </a:cubicBezTo>
                  <a:cubicBezTo>
                    <a:pt x="1306" y="2853"/>
                    <a:pt x="1161" y="1704"/>
                    <a:pt x="1128" y="1246"/>
                  </a:cubicBezTo>
                  <a:lnTo>
                    <a:pt x="1128" y="1246"/>
                  </a:lnTo>
                  <a:cubicBezTo>
                    <a:pt x="1406" y="2139"/>
                    <a:pt x="1194" y="3121"/>
                    <a:pt x="581" y="3824"/>
                  </a:cubicBezTo>
                  <a:cubicBezTo>
                    <a:pt x="1674" y="2898"/>
                    <a:pt x="1775" y="1179"/>
                    <a:pt x="1340" y="521"/>
                  </a:cubicBezTo>
                  <a:cubicBezTo>
                    <a:pt x="1103" y="153"/>
                    <a:pt x="754" y="1"/>
                    <a:pt x="4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4"/>
            <p:cNvSpPr/>
            <p:nvPr/>
          </p:nvSpPr>
          <p:spPr>
            <a:xfrm>
              <a:off x="5946735" y="5059640"/>
              <a:ext cx="1042" cy="1128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11" y="1"/>
                  </a:moveTo>
                  <a:lnTo>
                    <a:pt x="0" y="12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4"/>
            <p:cNvSpPr/>
            <p:nvPr/>
          </p:nvSpPr>
          <p:spPr>
            <a:xfrm>
              <a:off x="5828524" y="4478391"/>
              <a:ext cx="321653" cy="325645"/>
            </a:xfrm>
            <a:custGeom>
              <a:avLst/>
              <a:gdLst/>
              <a:ahLst/>
              <a:cxnLst/>
              <a:rect l="l" t="t" r="r" b="b"/>
              <a:pathLst>
                <a:path w="3706" h="3752" extrusionOk="0">
                  <a:moveTo>
                    <a:pt x="1171" y="0"/>
                  </a:moveTo>
                  <a:cubicBezTo>
                    <a:pt x="392" y="0"/>
                    <a:pt x="1" y="594"/>
                    <a:pt x="1" y="594"/>
                  </a:cubicBezTo>
                  <a:cubicBezTo>
                    <a:pt x="165" y="518"/>
                    <a:pt x="339" y="480"/>
                    <a:pt x="512" y="480"/>
                  </a:cubicBezTo>
                  <a:cubicBezTo>
                    <a:pt x="820" y="480"/>
                    <a:pt x="1122" y="599"/>
                    <a:pt x="1351" y="828"/>
                  </a:cubicBezTo>
                  <a:cubicBezTo>
                    <a:pt x="1753" y="1230"/>
                    <a:pt x="1697" y="1899"/>
                    <a:pt x="1407" y="2290"/>
                  </a:cubicBezTo>
                  <a:cubicBezTo>
                    <a:pt x="2199" y="2156"/>
                    <a:pt x="2277" y="1107"/>
                    <a:pt x="1942" y="728"/>
                  </a:cubicBezTo>
                  <a:lnTo>
                    <a:pt x="1942" y="728"/>
                  </a:lnTo>
                  <a:cubicBezTo>
                    <a:pt x="3047" y="1286"/>
                    <a:pt x="3360" y="2725"/>
                    <a:pt x="3293" y="3752"/>
                  </a:cubicBezTo>
                  <a:cubicBezTo>
                    <a:pt x="3706" y="3082"/>
                    <a:pt x="3561" y="1018"/>
                    <a:pt x="2132" y="270"/>
                  </a:cubicBezTo>
                  <a:cubicBezTo>
                    <a:pt x="1764" y="73"/>
                    <a:pt x="1444" y="0"/>
                    <a:pt x="117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4"/>
            <p:cNvSpPr/>
            <p:nvPr/>
          </p:nvSpPr>
          <p:spPr>
            <a:xfrm>
              <a:off x="5452712" y="5110067"/>
              <a:ext cx="13713" cy="10762"/>
            </a:xfrm>
            <a:custGeom>
              <a:avLst/>
              <a:gdLst/>
              <a:ahLst/>
              <a:cxnLst/>
              <a:rect l="l" t="t" r="r" b="b"/>
              <a:pathLst>
                <a:path w="158" h="124" extrusionOk="0">
                  <a:moveTo>
                    <a:pt x="1" y="0"/>
                  </a:moveTo>
                  <a:lnTo>
                    <a:pt x="101" y="123"/>
                  </a:lnTo>
                  <a:lnTo>
                    <a:pt x="157" y="123"/>
                  </a:lnTo>
                  <a:cubicBezTo>
                    <a:pt x="112" y="90"/>
                    <a:pt x="79" y="45"/>
                    <a:pt x="45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4"/>
            <p:cNvSpPr/>
            <p:nvPr/>
          </p:nvSpPr>
          <p:spPr>
            <a:xfrm>
              <a:off x="5427542" y="5084897"/>
              <a:ext cx="29162" cy="27166"/>
            </a:xfrm>
            <a:custGeom>
              <a:avLst/>
              <a:gdLst/>
              <a:ahLst/>
              <a:cxnLst/>
              <a:rect l="l" t="t" r="r" b="b"/>
              <a:pathLst>
                <a:path w="336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8" y="56"/>
                    <a:pt x="168" y="168"/>
                  </a:cubicBezTo>
                  <a:cubicBezTo>
                    <a:pt x="202" y="201"/>
                    <a:pt x="246" y="257"/>
                    <a:pt x="291" y="313"/>
                  </a:cubicBezTo>
                  <a:lnTo>
                    <a:pt x="335" y="313"/>
                  </a:lnTo>
                  <a:cubicBezTo>
                    <a:pt x="280" y="257"/>
                    <a:pt x="235" y="212"/>
                    <a:pt x="190" y="168"/>
                  </a:cubicBezTo>
                  <a:cubicBezTo>
                    <a:pt x="68" y="4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4"/>
            <p:cNvSpPr/>
            <p:nvPr/>
          </p:nvSpPr>
          <p:spPr>
            <a:xfrm>
              <a:off x="5416867" y="4851425"/>
              <a:ext cx="272268" cy="174887"/>
            </a:xfrm>
            <a:custGeom>
              <a:avLst/>
              <a:gdLst/>
              <a:ahLst/>
              <a:cxnLst/>
              <a:rect l="l" t="t" r="r" b="b"/>
              <a:pathLst>
                <a:path w="3137" h="2015" extrusionOk="0">
                  <a:moveTo>
                    <a:pt x="1307" y="1"/>
                  </a:moveTo>
                  <a:cubicBezTo>
                    <a:pt x="1150" y="79"/>
                    <a:pt x="1005" y="146"/>
                    <a:pt x="849" y="213"/>
                  </a:cubicBezTo>
                  <a:cubicBezTo>
                    <a:pt x="804" y="224"/>
                    <a:pt x="749" y="246"/>
                    <a:pt x="693" y="257"/>
                  </a:cubicBezTo>
                  <a:cubicBezTo>
                    <a:pt x="1095" y="335"/>
                    <a:pt x="1675" y="514"/>
                    <a:pt x="1887" y="927"/>
                  </a:cubicBezTo>
                  <a:cubicBezTo>
                    <a:pt x="1516" y="1250"/>
                    <a:pt x="805" y="1484"/>
                    <a:pt x="264" y="1484"/>
                  </a:cubicBezTo>
                  <a:cubicBezTo>
                    <a:pt x="170" y="1484"/>
                    <a:pt x="82" y="1477"/>
                    <a:pt x="1" y="1463"/>
                  </a:cubicBezTo>
                  <a:lnTo>
                    <a:pt x="1" y="1463"/>
                  </a:lnTo>
                  <a:cubicBezTo>
                    <a:pt x="68" y="1585"/>
                    <a:pt x="135" y="1697"/>
                    <a:pt x="191" y="1820"/>
                  </a:cubicBezTo>
                  <a:cubicBezTo>
                    <a:pt x="370" y="1909"/>
                    <a:pt x="655" y="2014"/>
                    <a:pt x="1010" y="2014"/>
                  </a:cubicBezTo>
                  <a:cubicBezTo>
                    <a:pt x="1582" y="2014"/>
                    <a:pt x="2338" y="1743"/>
                    <a:pt x="3137" y="704"/>
                  </a:cubicBezTo>
                  <a:cubicBezTo>
                    <a:pt x="2378" y="213"/>
                    <a:pt x="1764" y="34"/>
                    <a:pt x="1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4"/>
            <p:cNvSpPr/>
            <p:nvPr/>
          </p:nvSpPr>
          <p:spPr>
            <a:xfrm>
              <a:off x="5442123" y="4850123"/>
              <a:ext cx="88181" cy="23694"/>
            </a:xfrm>
            <a:custGeom>
              <a:avLst/>
              <a:gdLst/>
              <a:ahLst/>
              <a:cxnLst/>
              <a:rect l="l" t="t" r="r" b="b"/>
              <a:pathLst>
                <a:path w="1016" h="273" extrusionOk="0">
                  <a:moveTo>
                    <a:pt x="882" y="0"/>
                  </a:moveTo>
                  <a:cubicBezTo>
                    <a:pt x="748" y="0"/>
                    <a:pt x="614" y="13"/>
                    <a:pt x="480" y="38"/>
                  </a:cubicBezTo>
                  <a:cubicBezTo>
                    <a:pt x="89" y="116"/>
                    <a:pt x="0" y="228"/>
                    <a:pt x="0" y="228"/>
                  </a:cubicBezTo>
                  <a:cubicBezTo>
                    <a:pt x="145" y="228"/>
                    <a:pt x="279" y="250"/>
                    <a:pt x="413" y="272"/>
                  </a:cubicBezTo>
                  <a:cubicBezTo>
                    <a:pt x="469" y="261"/>
                    <a:pt x="513" y="239"/>
                    <a:pt x="569" y="217"/>
                  </a:cubicBezTo>
                  <a:cubicBezTo>
                    <a:pt x="714" y="161"/>
                    <a:pt x="871" y="83"/>
                    <a:pt x="1016" y="5"/>
                  </a:cubicBezTo>
                  <a:cubicBezTo>
                    <a:pt x="971" y="2"/>
                    <a:pt x="926" y="0"/>
                    <a:pt x="88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4"/>
            <p:cNvSpPr/>
            <p:nvPr/>
          </p:nvSpPr>
          <p:spPr>
            <a:xfrm>
              <a:off x="5388833" y="4972501"/>
              <a:ext cx="45566" cy="36887"/>
            </a:xfrm>
            <a:custGeom>
              <a:avLst/>
              <a:gdLst/>
              <a:ahLst/>
              <a:cxnLst/>
              <a:rect l="l" t="t" r="r" b="b"/>
              <a:pathLst>
                <a:path w="525" h="425" extrusionOk="0">
                  <a:moveTo>
                    <a:pt x="123" y="1"/>
                  </a:moveTo>
                  <a:cubicBezTo>
                    <a:pt x="0" y="135"/>
                    <a:pt x="324" y="302"/>
                    <a:pt x="324" y="302"/>
                  </a:cubicBezTo>
                  <a:cubicBezTo>
                    <a:pt x="391" y="347"/>
                    <a:pt x="458" y="391"/>
                    <a:pt x="525" y="425"/>
                  </a:cubicBezTo>
                  <a:cubicBezTo>
                    <a:pt x="469" y="302"/>
                    <a:pt x="402" y="190"/>
                    <a:pt x="335" y="68"/>
                  </a:cubicBezTo>
                  <a:cubicBezTo>
                    <a:pt x="257" y="56"/>
                    <a:pt x="190" y="34"/>
                    <a:pt x="123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4"/>
            <p:cNvSpPr/>
            <p:nvPr/>
          </p:nvSpPr>
          <p:spPr>
            <a:xfrm>
              <a:off x="5456618" y="5105206"/>
              <a:ext cx="57196" cy="16577"/>
            </a:xfrm>
            <a:custGeom>
              <a:avLst/>
              <a:gdLst/>
              <a:ahLst/>
              <a:cxnLst/>
              <a:rect l="l" t="t" r="r" b="b"/>
              <a:pathLst>
                <a:path w="659" h="191" extrusionOk="0">
                  <a:moveTo>
                    <a:pt x="79" y="0"/>
                  </a:moveTo>
                  <a:lnTo>
                    <a:pt x="90" y="45"/>
                  </a:lnTo>
                  <a:lnTo>
                    <a:pt x="0" y="56"/>
                  </a:lnTo>
                  <a:cubicBezTo>
                    <a:pt x="45" y="90"/>
                    <a:pt x="90" y="134"/>
                    <a:pt x="134" y="190"/>
                  </a:cubicBezTo>
                  <a:lnTo>
                    <a:pt x="659" y="190"/>
                  </a:lnTo>
                  <a:lnTo>
                    <a:pt x="492" y="134"/>
                  </a:lnTo>
                  <a:cubicBezTo>
                    <a:pt x="358" y="101"/>
                    <a:pt x="213" y="45"/>
                    <a:pt x="79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4"/>
            <p:cNvSpPr/>
            <p:nvPr/>
          </p:nvSpPr>
          <p:spPr>
            <a:xfrm>
              <a:off x="5443078" y="5097482"/>
              <a:ext cx="21351" cy="12672"/>
            </a:xfrm>
            <a:custGeom>
              <a:avLst/>
              <a:gdLst/>
              <a:ahLst/>
              <a:cxnLst/>
              <a:rect l="l" t="t" r="r" b="b"/>
              <a:pathLst>
                <a:path w="246" h="146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45"/>
                    <a:pt x="101" y="89"/>
                    <a:pt x="156" y="145"/>
                  </a:cubicBezTo>
                  <a:lnTo>
                    <a:pt x="246" y="134"/>
                  </a:lnTo>
                  <a:lnTo>
                    <a:pt x="235" y="89"/>
                  </a:lnTo>
                  <a:cubicBezTo>
                    <a:pt x="168" y="45"/>
                    <a:pt x="90" y="23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4"/>
            <p:cNvSpPr/>
            <p:nvPr/>
          </p:nvSpPr>
          <p:spPr>
            <a:xfrm>
              <a:off x="5499233" y="5116836"/>
              <a:ext cx="17532" cy="4947"/>
            </a:xfrm>
            <a:custGeom>
              <a:avLst/>
              <a:gdLst/>
              <a:ahLst/>
              <a:cxnLst/>
              <a:rect l="l" t="t" r="r" b="b"/>
              <a:pathLst>
                <a:path w="202" h="57" extrusionOk="0">
                  <a:moveTo>
                    <a:pt x="1" y="0"/>
                  </a:moveTo>
                  <a:cubicBezTo>
                    <a:pt x="17" y="7"/>
                    <a:pt x="34" y="13"/>
                    <a:pt x="52" y="18"/>
                  </a:cubicBezTo>
                  <a:lnTo>
                    <a:pt x="52" y="18"/>
                  </a:lnTo>
                  <a:lnTo>
                    <a:pt x="1" y="0"/>
                  </a:lnTo>
                  <a:close/>
                  <a:moveTo>
                    <a:pt x="52" y="18"/>
                  </a:moveTo>
                  <a:lnTo>
                    <a:pt x="168" y="56"/>
                  </a:lnTo>
                  <a:lnTo>
                    <a:pt x="201" y="56"/>
                  </a:lnTo>
                  <a:cubicBezTo>
                    <a:pt x="146" y="40"/>
                    <a:pt x="96" y="30"/>
                    <a:pt x="52" y="18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4"/>
            <p:cNvSpPr/>
            <p:nvPr/>
          </p:nvSpPr>
          <p:spPr>
            <a:xfrm>
              <a:off x="5456618" y="5110067"/>
              <a:ext cx="11717" cy="11717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5"/>
                    <a:pt x="67" y="90"/>
                    <a:pt x="112" y="134"/>
                  </a:cubicBezTo>
                  <a:lnTo>
                    <a:pt x="134" y="134"/>
                  </a:lnTo>
                  <a:cubicBezTo>
                    <a:pt x="90" y="78"/>
                    <a:pt x="45" y="45"/>
                    <a:pt x="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4"/>
            <p:cNvSpPr/>
            <p:nvPr/>
          </p:nvSpPr>
          <p:spPr>
            <a:xfrm>
              <a:off x="5443078" y="5098436"/>
              <a:ext cx="13626" cy="11717"/>
            </a:xfrm>
            <a:custGeom>
              <a:avLst/>
              <a:gdLst/>
              <a:ahLst/>
              <a:cxnLst/>
              <a:rect l="l" t="t" r="r" b="b"/>
              <a:pathLst>
                <a:path w="157" h="135" extrusionOk="0">
                  <a:moveTo>
                    <a:pt x="0" y="0"/>
                  </a:moveTo>
                  <a:cubicBezTo>
                    <a:pt x="22" y="17"/>
                    <a:pt x="46" y="35"/>
                    <a:pt x="72" y="57"/>
                  </a:cubicBezTo>
                  <a:lnTo>
                    <a:pt x="72" y="57"/>
                  </a:lnTo>
                  <a:cubicBezTo>
                    <a:pt x="49" y="35"/>
                    <a:pt x="26" y="16"/>
                    <a:pt x="0" y="0"/>
                  </a:cubicBezTo>
                  <a:close/>
                  <a:moveTo>
                    <a:pt x="72" y="57"/>
                  </a:moveTo>
                  <a:cubicBezTo>
                    <a:pt x="99" y="82"/>
                    <a:pt x="126" y="110"/>
                    <a:pt x="156" y="134"/>
                  </a:cubicBezTo>
                  <a:cubicBezTo>
                    <a:pt x="128" y="105"/>
                    <a:pt x="99" y="80"/>
                    <a:pt x="72" y="57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4"/>
            <p:cNvSpPr/>
            <p:nvPr/>
          </p:nvSpPr>
          <p:spPr>
            <a:xfrm>
              <a:off x="4572289" y="4291787"/>
              <a:ext cx="284853" cy="149110"/>
            </a:xfrm>
            <a:custGeom>
              <a:avLst/>
              <a:gdLst/>
              <a:ahLst/>
              <a:cxnLst/>
              <a:rect l="l" t="t" r="r" b="b"/>
              <a:pathLst>
                <a:path w="3282" h="1718" extrusionOk="0">
                  <a:moveTo>
                    <a:pt x="1812" y="0"/>
                  </a:moveTo>
                  <a:cubicBezTo>
                    <a:pt x="775" y="0"/>
                    <a:pt x="1" y="869"/>
                    <a:pt x="1" y="869"/>
                  </a:cubicBezTo>
                  <a:cubicBezTo>
                    <a:pt x="675" y="498"/>
                    <a:pt x="1191" y="366"/>
                    <a:pt x="1578" y="366"/>
                  </a:cubicBezTo>
                  <a:cubicBezTo>
                    <a:pt x="2216" y="366"/>
                    <a:pt x="2501" y="726"/>
                    <a:pt x="2556" y="969"/>
                  </a:cubicBezTo>
                  <a:cubicBezTo>
                    <a:pt x="2371" y="700"/>
                    <a:pt x="2036" y="600"/>
                    <a:pt x="1671" y="600"/>
                  </a:cubicBezTo>
                  <a:cubicBezTo>
                    <a:pt x="1115" y="600"/>
                    <a:pt x="489" y="832"/>
                    <a:pt x="213" y="1048"/>
                  </a:cubicBezTo>
                  <a:cubicBezTo>
                    <a:pt x="446" y="930"/>
                    <a:pt x="684" y="882"/>
                    <a:pt x="921" y="882"/>
                  </a:cubicBezTo>
                  <a:cubicBezTo>
                    <a:pt x="1783" y="882"/>
                    <a:pt x="2627" y="1516"/>
                    <a:pt x="3170" y="1717"/>
                  </a:cubicBezTo>
                  <a:cubicBezTo>
                    <a:pt x="3282" y="1081"/>
                    <a:pt x="3248" y="188"/>
                    <a:pt x="2088" y="21"/>
                  </a:cubicBezTo>
                  <a:cubicBezTo>
                    <a:pt x="1994" y="7"/>
                    <a:pt x="1902" y="0"/>
                    <a:pt x="181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4"/>
            <p:cNvSpPr/>
            <p:nvPr/>
          </p:nvSpPr>
          <p:spPr>
            <a:xfrm>
              <a:off x="4682776" y="4211677"/>
              <a:ext cx="292578" cy="140864"/>
            </a:xfrm>
            <a:custGeom>
              <a:avLst/>
              <a:gdLst/>
              <a:ahLst/>
              <a:cxnLst/>
              <a:rect l="l" t="t" r="r" b="b"/>
              <a:pathLst>
                <a:path w="3371" h="1623" extrusionOk="0">
                  <a:moveTo>
                    <a:pt x="1680" y="0"/>
                  </a:moveTo>
                  <a:cubicBezTo>
                    <a:pt x="1024" y="0"/>
                    <a:pt x="635" y="255"/>
                    <a:pt x="525" y="375"/>
                  </a:cubicBezTo>
                  <a:cubicBezTo>
                    <a:pt x="769" y="316"/>
                    <a:pt x="1077" y="255"/>
                    <a:pt x="1379" y="255"/>
                  </a:cubicBezTo>
                  <a:cubicBezTo>
                    <a:pt x="1821" y="255"/>
                    <a:pt x="2247" y="386"/>
                    <a:pt x="2433" y="843"/>
                  </a:cubicBezTo>
                  <a:cubicBezTo>
                    <a:pt x="2146" y="703"/>
                    <a:pt x="1590" y="535"/>
                    <a:pt x="1036" y="535"/>
                  </a:cubicBezTo>
                  <a:cubicBezTo>
                    <a:pt x="663" y="535"/>
                    <a:pt x="291" y="611"/>
                    <a:pt x="0" y="821"/>
                  </a:cubicBezTo>
                  <a:cubicBezTo>
                    <a:pt x="0" y="821"/>
                    <a:pt x="361" y="740"/>
                    <a:pt x="799" y="740"/>
                  </a:cubicBezTo>
                  <a:cubicBezTo>
                    <a:pt x="1204" y="740"/>
                    <a:pt x="1675" y="810"/>
                    <a:pt x="1986" y="1078"/>
                  </a:cubicBezTo>
                  <a:cubicBezTo>
                    <a:pt x="2429" y="1460"/>
                    <a:pt x="2679" y="1622"/>
                    <a:pt x="2875" y="1622"/>
                  </a:cubicBezTo>
                  <a:cubicBezTo>
                    <a:pt x="2965" y="1622"/>
                    <a:pt x="3044" y="1588"/>
                    <a:pt x="3125" y="1524"/>
                  </a:cubicBezTo>
                  <a:cubicBezTo>
                    <a:pt x="3370" y="1312"/>
                    <a:pt x="3158" y="196"/>
                    <a:pt x="2143" y="40"/>
                  </a:cubicBezTo>
                  <a:cubicBezTo>
                    <a:pt x="1976" y="12"/>
                    <a:pt x="1822" y="0"/>
                    <a:pt x="16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4"/>
            <p:cNvSpPr/>
            <p:nvPr/>
          </p:nvSpPr>
          <p:spPr>
            <a:xfrm>
              <a:off x="4791180" y="4172621"/>
              <a:ext cx="292925" cy="206653"/>
            </a:xfrm>
            <a:custGeom>
              <a:avLst/>
              <a:gdLst/>
              <a:ahLst/>
              <a:cxnLst/>
              <a:rect l="l" t="t" r="r" b="b"/>
              <a:pathLst>
                <a:path w="3375" h="2381" extrusionOk="0">
                  <a:moveTo>
                    <a:pt x="965" y="1"/>
                  </a:moveTo>
                  <a:cubicBezTo>
                    <a:pt x="848" y="1"/>
                    <a:pt x="728" y="7"/>
                    <a:pt x="604" y="21"/>
                  </a:cubicBezTo>
                  <a:cubicBezTo>
                    <a:pt x="1240" y="88"/>
                    <a:pt x="2489" y="300"/>
                    <a:pt x="2635" y="1226"/>
                  </a:cubicBezTo>
                  <a:cubicBezTo>
                    <a:pt x="2259" y="797"/>
                    <a:pt x="1689" y="274"/>
                    <a:pt x="758" y="274"/>
                  </a:cubicBezTo>
                  <a:cubicBezTo>
                    <a:pt x="528" y="274"/>
                    <a:pt x="277" y="306"/>
                    <a:pt x="1" y="378"/>
                  </a:cubicBezTo>
                  <a:cubicBezTo>
                    <a:pt x="122" y="352"/>
                    <a:pt x="310" y="320"/>
                    <a:pt x="530" y="320"/>
                  </a:cubicBezTo>
                  <a:cubicBezTo>
                    <a:pt x="959" y="320"/>
                    <a:pt x="1512" y="439"/>
                    <a:pt x="1954" y="947"/>
                  </a:cubicBezTo>
                  <a:cubicBezTo>
                    <a:pt x="2277" y="1305"/>
                    <a:pt x="2277" y="1918"/>
                    <a:pt x="2434" y="2186"/>
                  </a:cubicBezTo>
                  <a:cubicBezTo>
                    <a:pt x="2494" y="2303"/>
                    <a:pt x="2630" y="2381"/>
                    <a:pt x="2775" y="2381"/>
                  </a:cubicBezTo>
                  <a:cubicBezTo>
                    <a:pt x="2977" y="2381"/>
                    <a:pt x="3199" y="2231"/>
                    <a:pt x="3271" y="1829"/>
                  </a:cubicBezTo>
                  <a:cubicBezTo>
                    <a:pt x="3374" y="1185"/>
                    <a:pt x="2522" y="1"/>
                    <a:pt x="965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4"/>
            <p:cNvSpPr/>
            <p:nvPr/>
          </p:nvSpPr>
          <p:spPr>
            <a:xfrm>
              <a:off x="4777640" y="4205428"/>
              <a:ext cx="13626" cy="3906"/>
            </a:xfrm>
            <a:custGeom>
              <a:avLst/>
              <a:gdLst/>
              <a:ahLst/>
              <a:cxnLst/>
              <a:rect l="l" t="t" r="r" b="b"/>
              <a:pathLst>
                <a:path w="157" h="45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01" y="12"/>
                    <a:pt x="45" y="23"/>
                    <a:pt x="1" y="45"/>
                  </a:cubicBezTo>
                  <a:cubicBezTo>
                    <a:pt x="1" y="45"/>
                    <a:pt x="56" y="23"/>
                    <a:pt x="15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4"/>
            <p:cNvSpPr/>
            <p:nvPr/>
          </p:nvSpPr>
          <p:spPr>
            <a:xfrm>
              <a:off x="4889082" y="4140160"/>
              <a:ext cx="317747" cy="278257"/>
            </a:xfrm>
            <a:custGeom>
              <a:avLst/>
              <a:gdLst/>
              <a:ahLst/>
              <a:cxnLst/>
              <a:rect l="l" t="t" r="r" b="b"/>
              <a:pathLst>
                <a:path w="3661" h="3206" extrusionOk="0">
                  <a:moveTo>
                    <a:pt x="647" y="0"/>
                  </a:moveTo>
                  <a:cubicBezTo>
                    <a:pt x="595" y="0"/>
                    <a:pt x="543" y="2"/>
                    <a:pt x="491" y="5"/>
                  </a:cubicBezTo>
                  <a:cubicBezTo>
                    <a:pt x="1495" y="94"/>
                    <a:pt x="2388" y="697"/>
                    <a:pt x="2835" y="1600"/>
                  </a:cubicBezTo>
                  <a:cubicBezTo>
                    <a:pt x="2511" y="1221"/>
                    <a:pt x="1786" y="250"/>
                    <a:pt x="0" y="228"/>
                  </a:cubicBezTo>
                  <a:lnTo>
                    <a:pt x="0" y="228"/>
                  </a:lnTo>
                  <a:cubicBezTo>
                    <a:pt x="368" y="239"/>
                    <a:pt x="1841" y="395"/>
                    <a:pt x="2254" y="1623"/>
                  </a:cubicBezTo>
                  <a:cubicBezTo>
                    <a:pt x="2466" y="2337"/>
                    <a:pt x="2422" y="2917"/>
                    <a:pt x="2745" y="3152"/>
                  </a:cubicBezTo>
                  <a:cubicBezTo>
                    <a:pt x="2796" y="3188"/>
                    <a:pt x="2853" y="3205"/>
                    <a:pt x="2914" y="3205"/>
                  </a:cubicBezTo>
                  <a:cubicBezTo>
                    <a:pt x="3242" y="3205"/>
                    <a:pt x="3660" y="2699"/>
                    <a:pt x="3538" y="2002"/>
                  </a:cubicBezTo>
                  <a:cubicBezTo>
                    <a:pt x="3397" y="1204"/>
                    <a:pt x="2122" y="0"/>
                    <a:pt x="64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4"/>
            <p:cNvSpPr/>
            <p:nvPr/>
          </p:nvSpPr>
          <p:spPr>
            <a:xfrm>
              <a:off x="4882225" y="4159862"/>
              <a:ext cx="6943" cy="87"/>
            </a:xfrm>
            <a:custGeom>
              <a:avLst/>
              <a:gdLst/>
              <a:ahLst/>
              <a:cxnLst/>
              <a:rect l="l" t="t" r="r" b="b"/>
              <a:pathLst>
                <a:path w="80" h="1" extrusionOk="0">
                  <a:moveTo>
                    <a:pt x="7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4"/>
            <p:cNvSpPr/>
            <p:nvPr/>
          </p:nvSpPr>
          <p:spPr>
            <a:xfrm>
              <a:off x="4286568" y="4291787"/>
              <a:ext cx="285808" cy="149110"/>
            </a:xfrm>
            <a:custGeom>
              <a:avLst/>
              <a:gdLst/>
              <a:ahLst/>
              <a:cxnLst/>
              <a:rect l="l" t="t" r="r" b="b"/>
              <a:pathLst>
                <a:path w="3293" h="1718" extrusionOk="0">
                  <a:moveTo>
                    <a:pt x="1480" y="0"/>
                  </a:moveTo>
                  <a:cubicBezTo>
                    <a:pt x="1390" y="0"/>
                    <a:pt x="1299" y="7"/>
                    <a:pt x="1206" y="21"/>
                  </a:cubicBezTo>
                  <a:cubicBezTo>
                    <a:pt x="45" y="188"/>
                    <a:pt x="1" y="1081"/>
                    <a:pt x="124" y="1717"/>
                  </a:cubicBezTo>
                  <a:cubicBezTo>
                    <a:pt x="659" y="1524"/>
                    <a:pt x="1511" y="883"/>
                    <a:pt x="2371" y="883"/>
                  </a:cubicBezTo>
                  <a:cubicBezTo>
                    <a:pt x="2606" y="883"/>
                    <a:pt x="2840" y="931"/>
                    <a:pt x="3070" y="1048"/>
                  </a:cubicBezTo>
                  <a:cubicBezTo>
                    <a:pt x="2800" y="832"/>
                    <a:pt x="2177" y="600"/>
                    <a:pt x="1622" y="600"/>
                  </a:cubicBezTo>
                  <a:cubicBezTo>
                    <a:pt x="1258" y="600"/>
                    <a:pt x="923" y="700"/>
                    <a:pt x="737" y="969"/>
                  </a:cubicBezTo>
                  <a:cubicBezTo>
                    <a:pt x="786" y="726"/>
                    <a:pt x="1068" y="366"/>
                    <a:pt x="1708" y="366"/>
                  </a:cubicBezTo>
                  <a:cubicBezTo>
                    <a:pt x="2096" y="366"/>
                    <a:pt x="2615" y="498"/>
                    <a:pt x="3293" y="869"/>
                  </a:cubicBezTo>
                  <a:cubicBezTo>
                    <a:pt x="3293" y="869"/>
                    <a:pt x="2509" y="0"/>
                    <a:pt x="148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4"/>
            <p:cNvSpPr/>
            <p:nvPr/>
          </p:nvSpPr>
          <p:spPr>
            <a:xfrm>
              <a:off x="4168444" y="4211677"/>
              <a:ext cx="292578" cy="140864"/>
            </a:xfrm>
            <a:custGeom>
              <a:avLst/>
              <a:gdLst/>
              <a:ahLst/>
              <a:cxnLst/>
              <a:rect l="l" t="t" r="r" b="b"/>
              <a:pathLst>
                <a:path w="3371" h="1623" extrusionOk="0">
                  <a:moveTo>
                    <a:pt x="1694" y="0"/>
                  </a:moveTo>
                  <a:cubicBezTo>
                    <a:pt x="1552" y="0"/>
                    <a:pt x="1396" y="12"/>
                    <a:pt x="1228" y="40"/>
                  </a:cubicBezTo>
                  <a:cubicBezTo>
                    <a:pt x="212" y="196"/>
                    <a:pt x="0" y="1312"/>
                    <a:pt x="257" y="1524"/>
                  </a:cubicBezTo>
                  <a:cubicBezTo>
                    <a:pt x="335" y="1588"/>
                    <a:pt x="411" y="1622"/>
                    <a:pt x="499" y="1622"/>
                  </a:cubicBezTo>
                  <a:cubicBezTo>
                    <a:pt x="692" y="1622"/>
                    <a:pt x="941" y="1460"/>
                    <a:pt x="1384" y="1078"/>
                  </a:cubicBezTo>
                  <a:cubicBezTo>
                    <a:pt x="1695" y="810"/>
                    <a:pt x="2166" y="740"/>
                    <a:pt x="2572" y="740"/>
                  </a:cubicBezTo>
                  <a:cubicBezTo>
                    <a:pt x="3010" y="740"/>
                    <a:pt x="3371" y="821"/>
                    <a:pt x="3371" y="821"/>
                  </a:cubicBezTo>
                  <a:cubicBezTo>
                    <a:pt x="3084" y="611"/>
                    <a:pt x="2713" y="535"/>
                    <a:pt x="2340" y="535"/>
                  </a:cubicBezTo>
                  <a:cubicBezTo>
                    <a:pt x="1784" y="535"/>
                    <a:pt x="1225" y="703"/>
                    <a:pt x="938" y="843"/>
                  </a:cubicBezTo>
                  <a:cubicBezTo>
                    <a:pt x="1124" y="386"/>
                    <a:pt x="1550" y="255"/>
                    <a:pt x="1992" y="255"/>
                  </a:cubicBezTo>
                  <a:cubicBezTo>
                    <a:pt x="2293" y="255"/>
                    <a:pt x="2602" y="316"/>
                    <a:pt x="2846" y="375"/>
                  </a:cubicBezTo>
                  <a:cubicBezTo>
                    <a:pt x="2736" y="255"/>
                    <a:pt x="2354" y="0"/>
                    <a:pt x="169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4"/>
            <p:cNvSpPr/>
            <p:nvPr/>
          </p:nvSpPr>
          <p:spPr>
            <a:xfrm>
              <a:off x="4058738" y="4171840"/>
              <a:ext cx="293793" cy="206740"/>
            </a:xfrm>
            <a:custGeom>
              <a:avLst/>
              <a:gdLst/>
              <a:ahLst/>
              <a:cxnLst/>
              <a:rect l="l" t="t" r="r" b="b"/>
              <a:pathLst>
                <a:path w="3385" h="2382" extrusionOk="0">
                  <a:moveTo>
                    <a:pt x="2439" y="1"/>
                  </a:moveTo>
                  <a:cubicBezTo>
                    <a:pt x="869" y="1"/>
                    <a:pt x="0" y="1192"/>
                    <a:pt x="115" y="1838"/>
                  </a:cubicBezTo>
                  <a:cubicBezTo>
                    <a:pt x="187" y="2235"/>
                    <a:pt x="406" y="2382"/>
                    <a:pt x="608" y="2382"/>
                  </a:cubicBezTo>
                  <a:cubicBezTo>
                    <a:pt x="752" y="2382"/>
                    <a:pt x="887" y="2307"/>
                    <a:pt x="952" y="2195"/>
                  </a:cubicBezTo>
                  <a:cubicBezTo>
                    <a:pt x="1108" y="1916"/>
                    <a:pt x="1108" y="1302"/>
                    <a:pt x="1432" y="945"/>
                  </a:cubicBezTo>
                  <a:cubicBezTo>
                    <a:pt x="1872" y="446"/>
                    <a:pt x="2424" y="324"/>
                    <a:pt x="2851" y="324"/>
                  </a:cubicBezTo>
                  <a:cubicBezTo>
                    <a:pt x="3074" y="324"/>
                    <a:pt x="3262" y="357"/>
                    <a:pt x="3385" y="387"/>
                  </a:cubicBezTo>
                  <a:cubicBezTo>
                    <a:pt x="3100" y="311"/>
                    <a:pt x="2843" y="277"/>
                    <a:pt x="2608" y="277"/>
                  </a:cubicBezTo>
                  <a:cubicBezTo>
                    <a:pt x="1683" y="277"/>
                    <a:pt x="1123" y="797"/>
                    <a:pt x="740" y="1224"/>
                  </a:cubicBezTo>
                  <a:cubicBezTo>
                    <a:pt x="896" y="298"/>
                    <a:pt x="2146" y="97"/>
                    <a:pt x="2782" y="19"/>
                  </a:cubicBezTo>
                  <a:cubicBezTo>
                    <a:pt x="2664" y="7"/>
                    <a:pt x="2550" y="1"/>
                    <a:pt x="243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4"/>
            <p:cNvSpPr/>
            <p:nvPr/>
          </p:nvSpPr>
          <p:spPr>
            <a:xfrm>
              <a:off x="4353398" y="4205428"/>
              <a:ext cx="13106" cy="3906"/>
            </a:xfrm>
            <a:custGeom>
              <a:avLst/>
              <a:gdLst/>
              <a:ahLst/>
              <a:cxnLst/>
              <a:rect l="l" t="t" r="r" b="b"/>
              <a:pathLst>
                <a:path w="151" h="45" extrusionOk="0">
                  <a:moveTo>
                    <a:pt x="1" y="0"/>
                  </a:moveTo>
                  <a:cubicBezTo>
                    <a:pt x="54" y="14"/>
                    <a:pt x="99" y="27"/>
                    <a:pt x="125" y="35"/>
                  </a:cubicBezTo>
                  <a:lnTo>
                    <a:pt x="125" y="35"/>
                  </a:lnTo>
                  <a:cubicBezTo>
                    <a:pt x="84" y="19"/>
                    <a:pt x="39" y="10"/>
                    <a:pt x="1" y="0"/>
                  </a:cubicBezTo>
                  <a:close/>
                  <a:moveTo>
                    <a:pt x="125" y="35"/>
                  </a:moveTo>
                  <a:cubicBezTo>
                    <a:pt x="132" y="38"/>
                    <a:pt x="139" y="42"/>
                    <a:pt x="146" y="45"/>
                  </a:cubicBezTo>
                  <a:cubicBezTo>
                    <a:pt x="150" y="45"/>
                    <a:pt x="142" y="41"/>
                    <a:pt x="125" y="3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4"/>
            <p:cNvSpPr/>
            <p:nvPr/>
          </p:nvSpPr>
          <p:spPr>
            <a:xfrm>
              <a:off x="4254628" y="4159862"/>
              <a:ext cx="6857" cy="87"/>
            </a:xfrm>
            <a:custGeom>
              <a:avLst/>
              <a:gdLst/>
              <a:ahLst/>
              <a:cxnLst/>
              <a:rect l="l" t="t" r="r" b="b"/>
              <a:pathLst>
                <a:path w="79" h="1" extrusionOk="0">
                  <a:moveTo>
                    <a:pt x="1" y="1"/>
                  </a:moveTo>
                  <a:lnTo>
                    <a:pt x="7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4"/>
            <p:cNvSpPr/>
            <p:nvPr/>
          </p:nvSpPr>
          <p:spPr>
            <a:xfrm>
              <a:off x="3937141" y="4140160"/>
              <a:ext cx="317574" cy="278257"/>
            </a:xfrm>
            <a:custGeom>
              <a:avLst/>
              <a:gdLst/>
              <a:ahLst/>
              <a:cxnLst/>
              <a:rect l="l" t="t" r="r" b="b"/>
              <a:pathLst>
                <a:path w="3659" h="3206" extrusionOk="0">
                  <a:moveTo>
                    <a:pt x="3023" y="0"/>
                  </a:moveTo>
                  <a:cubicBezTo>
                    <a:pt x="1548" y="0"/>
                    <a:pt x="272" y="1204"/>
                    <a:pt x="132" y="2002"/>
                  </a:cubicBezTo>
                  <a:cubicBezTo>
                    <a:pt x="0" y="2699"/>
                    <a:pt x="417" y="3205"/>
                    <a:pt x="745" y="3205"/>
                  </a:cubicBezTo>
                  <a:cubicBezTo>
                    <a:pt x="805" y="3205"/>
                    <a:pt x="863" y="3188"/>
                    <a:pt x="913" y="3152"/>
                  </a:cubicBezTo>
                  <a:cubicBezTo>
                    <a:pt x="1237" y="2917"/>
                    <a:pt x="1192" y="2348"/>
                    <a:pt x="1404" y="1623"/>
                  </a:cubicBezTo>
                  <a:cubicBezTo>
                    <a:pt x="1817" y="395"/>
                    <a:pt x="3290" y="239"/>
                    <a:pt x="3659" y="228"/>
                  </a:cubicBezTo>
                  <a:lnTo>
                    <a:pt x="3659" y="228"/>
                  </a:lnTo>
                  <a:cubicBezTo>
                    <a:pt x="1873" y="250"/>
                    <a:pt x="1148" y="1221"/>
                    <a:pt x="824" y="1600"/>
                  </a:cubicBezTo>
                  <a:cubicBezTo>
                    <a:pt x="1270" y="697"/>
                    <a:pt x="2163" y="94"/>
                    <a:pt x="3179" y="5"/>
                  </a:cubicBezTo>
                  <a:cubicBezTo>
                    <a:pt x="3127" y="2"/>
                    <a:pt x="3075" y="0"/>
                    <a:pt x="302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16"/>
          <p:cNvSpPr txBox="1">
            <a:spLocks noGrp="1"/>
          </p:cNvSpPr>
          <p:nvPr>
            <p:ph type="subTitle" idx="1"/>
          </p:nvPr>
        </p:nvSpPr>
        <p:spPr>
          <a:xfrm>
            <a:off x="713225" y="2683250"/>
            <a:ext cx="2823900" cy="12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87" name="Google Shape;2887;p16"/>
          <p:cNvSpPr txBox="1">
            <a:spLocks noGrp="1"/>
          </p:cNvSpPr>
          <p:nvPr>
            <p:ph type="title"/>
          </p:nvPr>
        </p:nvSpPr>
        <p:spPr>
          <a:xfrm>
            <a:off x="713225" y="992600"/>
            <a:ext cx="2728500" cy="10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88" name="Google Shape;2888;p16"/>
          <p:cNvSpPr/>
          <p:nvPr/>
        </p:nvSpPr>
        <p:spPr>
          <a:xfrm>
            <a:off x="6822176" y="4091907"/>
            <a:ext cx="18018" cy="51300"/>
          </a:xfrm>
          <a:custGeom>
            <a:avLst/>
            <a:gdLst/>
            <a:ahLst/>
            <a:cxnLst/>
            <a:rect l="l" t="t" r="r" b="b"/>
            <a:pathLst>
              <a:path w="157" h="447" extrusionOk="0">
                <a:moveTo>
                  <a:pt x="1" y="0"/>
                </a:moveTo>
                <a:lnTo>
                  <a:pt x="1" y="0"/>
                </a:lnTo>
                <a:cubicBezTo>
                  <a:pt x="41" y="143"/>
                  <a:pt x="91" y="276"/>
                  <a:pt x="142" y="400"/>
                </a:cubicBezTo>
                <a:lnTo>
                  <a:pt x="142" y="400"/>
                </a:lnTo>
                <a:cubicBezTo>
                  <a:pt x="126" y="355"/>
                  <a:pt x="102" y="295"/>
                  <a:pt x="79" y="223"/>
                </a:cubicBezTo>
                <a:cubicBezTo>
                  <a:pt x="56" y="168"/>
                  <a:pt x="34" y="90"/>
                  <a:pt x="1" y="0"/>
                </a:cubicBezTo>
                <a:close/>
                <a:moveTo>
                  <a:pt x="142" y="400"/>
                </a:moveTo>
                <a:cubicBezTo>
                  <a:pt x="148" y="418"/>
                  <a:pt x="154" y="434"/>
                  <a:pt x="157" y="447"/>
                </a:cubicBezTo>
                <a:lnTo>
                  <a:pt x="157" y="435"/>
                </a:lnTo>
                <a:cubicBezTo>
                  <a:pt x="152" y="424"/>
                  <a:pt x="147" y="412"/>
                  <a:pt x="142" y="400"/>
                </a:cubicBezTo>
                <a:close/>
              </a:path>
            </a:pathLst>
          </a:custGeom>
          <a:solidFill>
            <a:srgbClr val="45BF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16"/>
          <p:cNvSpPr/>
          <p:nvPr/>
        </p:nvSpPr>
        <p:spPr>
          <a:xfrm>
            <a:off x="7129517" y="3719613"/>
            <a:ext cx="1073420" cy="1421250"/>
          </a:xfrm>
          <a:custGeom>
            <a:avLst/>
            <a:gdLst/>
            <a:ahLst/>
            <a:cxnLst/>
            <a:rect l="l" t="t" r="r" b="b"/>
            <a:pathLst>
              <a:path w="9353" h="12384" extrusionOk="0">
                <a:moveTo>
                  <a:pt x="5674" y="1"/>
                </a:moveTo>
                <a:cubicBezTo>
                  <a:pt x="5566" y="1"/>
                  <a:pt x="5457" y="3"/>
                  <a:pt x="5346" y="8"/>
                </a:cubicBezTo>
                <a:cubicBezTo>
                  <a:pt x="5190" y="8"/>
                  <a:pt x="5034" y="30"/>
                  <a:pt x="4878" y="53"/>
                </a:cubicBezTo>
                <a:cubicBezTo>
                  <a:pt x="4822" y="86"/>
                  <a:pt x="4777" y="131"/>
                  <a:pt x="4721" y="164"/>
                </a:cubicBezTo>
                <a:cubicBezTo>
                  <a:pt x="4587" y="276"/>
                  <a:pt x="4420" y="354"/>
                  <a:pt x="4253" y="399"/>
                </a:cubicBezTo>
                <a:cubicBezTo>
                  <a:pt x="4164" y="420"/>
                  <a:pt x="4076" y="430"/>
                  <a:pt x="3988" y="430"/>
                </a:cubicBezTo>
                <a:cubicBezTo>
                  <a:pt x="3843" y="430"/>
                  <a:pt x="3700" y="403"/>
                  <a:pt x="3561" y="354"/>
                </a:cubicBezTo>
                <a:cubicBezTo>
                  <a:pt x="3148" y="499"/>
                  <a:pt x="2746" y="689"/>
                  <a:pt x="2378" y="923"/>
                </a:cubicBezTo>
                <a:cubicBezTo>
                  <a:pt x="1630" y="1403"/>
                  <a:pt x="1016" y="2073"/>
                  <a:pt x="615" y="2865"/>
                </a:cubicBezTo>
                <a:cubicBezTo>
                  <a:pt x="637" y="3055"/>
                  <a:pt x="626" y="3244"/>
                  <a:pt x="581" y="3434"/>
                </a:cubicBezTo>
                <a:cubicBezTo>
                  <a:pt x="503" y="3858"/>
                  <a:pt x="391" y="3936"/>
                  <a:pt x="391" y="3936"/>
                </a:cubicBezTo>
                <a:cubicBezTo>
                  <a:pt x="380" y="3791"/>
                  <a:pt x="358" y="3646"/>
                  <a:pt x="336" y="3512"/>
                </a:cubicBezTo>
                <a:cubicBezTo>
                  <a:pt x="168" y="4003"/>
                  <a:pt x="57" y="4528"/>
                  <a:pt x="23" y="5052"/>
                </a:cubicBezTo>
                <a:cubicBezTo>
                  <a:pt x="135" y="5175"/>
                  <a:pt x="235" y="5320"/>
                  <a:pt x="313" y="5476"/>
                </a:cubicBezTo>
                <a:cubicBezTo>
                  <a:pt x="380" y="5699"/>
                  <a:pt x="403" y="5945"/>
                  <a:pt x="380" y="6179"/>
                </a:cubicBezTo>
                <a:cubicBezTo>
                  <a:pt x="280" y="6001"/>
                  <a:pt x="146" y="5822"/>
                  <a:pt x="1" y="5666"/>
                </a:cubicBezTo>
                <a:lnTo>
                  <a:pt x="1" y="5666"/>
                </a:lnTo>
                <a:cubicBezTo>
                  <a:pt x="1" y="5889"/>
                  <a:pt x="23" y="6112"/>
                  <a:pt x="45" y="6324"/>
                </a:cubicBezTo>
                <a:cubicBezTo>
                  <a:pt x="57" y="6391"/>
                  <a:pt x="57" y="6447"/>
                  <a:pt x="68" y="6514"/>
                </a:cubicBezTo>
                <a:cubicBezTo>
                  <a:pt x="369" y="6893"/>
                  <a:pt x="626" y="7451"/>
                  <a:pt x="737" y="8311"/>
                </a:cubicBezTo>
                <a:cubicBezTo>
                  <a:pt x="771" y="8400"/>
                  <a:pt x="782" y="8489"/>
                  <a:pt x="782" y="8578"/>
                </a:cubicBezTo>
                <a:cubicBezTo>
                  <a:pt x="1016" y="8857"/>
                  <a:pt x="1228" y="9148"/>
                  <a:pt x="1429" y="9449"/>
                </a:cubicBezTo>
                <a:cubicBezTo>
                  <a:pt x="1552" y="9639"/>
                  <a:pt x="1652" y="9840"/>
                  <a:pt x="1753" y="10018"/>
                </a:cubicBezTo>
                <a:lnTo>
                  <a:pt x="1474" y="10018"/>
                </a:lnTo>
                <a:cubicBezTo>
                  <a:pt x="1385" y="9884"/>
                  <a:pt x="1295" y="9739"/>
                  <a:pt x="1195" y="9594"/>
                </a:cubicBezTo>
                <a:cubicBezTo>
                  <a:pt x="1094" y="9449"/>
                  <a:pt x="983" y="9304"/>
                  <a:pt x="860" y="9159"/>
                </a:cubicBezTo>
                <a:lnTo>
                  <a:pt x="860" y="9159"/>
                </a:lnTo>
                <a:cubicBezTo>
                  <a:pt x="1217" y="9840"/>
                  <a:pt x="1664" y="10476"/>
                  <a:pt x="2188" y="11045"/>
                </a:cubicBezTo>
                <a:cubicBezTo>
                  <a:pt x="2623" y="11536"/>
                  <a:pt x="3114" y="11982"/>
                  <a:pt x="3650" y="12384"/>
                </a:cubicBezTo>
                <a:lnTo>
                  <a:pt x="3985" y="12384"/>
                </a:lnTo>
                <a:cubicBezTo>
                  <a:pt x="3940" y="12350"/>
                  <a:pt x="3895" y="12317"/>
                  <a:pt x="3851" y="12272"/>
                </a:cubicBezTo>
                <a:cubicBezTo>
                  <a:pt x="3338" y="11837"/>
                  <a:pt x="2869" y="11357"/>
                  <a:pt x="2434" y="10844"/>
                </a:cubicBezTo>
                <a:cubicBezTo>
                  <a:pt x="2188" y="10554"/>
                  <a:pt x="1954" y="10241"/>
                  <a:pt x="1753" y="9918"/>
                </a:cubicBezTo>
                <a:cubicBezTo>
                  <a:pt x="1530" y="9572"/>
                  <a:pt x="1340" y="9203"/>
                  <a:pt x="1173" y="8835"/>
                </a:cubicBezTo>
                <a:cubicBezTo>
                  <a:pt x="994" y="8445"/>
                  <a:pt x="849" y="8032"/>
                  <a:pt x="748" y="7619"/>
                </a:cubicBezTo>
                <a:cubicBezTo>
                  <a:pt x="726" y="7507"/>
                  <a:pt x="704" y="7407"/>
                  <a:pt x="682" y="7295"/>
                </a:cubicBezTo>
                <a:lnTo>
                  <a:pt x="648" y="7128"/>
                </a:lnTo>
                <a:lnTo>
                  <a:pt x="637" y="7094"/>
                </a:lnTo>
                <a:lnTo>
                  <a:pt x="637" y="7050"/>
                </a:lnTo>
                <a:lnTo>
                  <a:pt x="626" y="6972"/>
                </a:lnTo>
                <a:cubicBezTo>
                  <a:pt x="603" y="6860"/>
                  <a:pt x="581" y="6737"/>
                  <a:pt x="570" y="6626"/>
                </a:cubicBezTo>
                <a:cubicBezTo>
                  <a:pt x="559" y="6514"/>
                  <a:pt x="548" y="6402"/>
                  <a:pt x="536" y="6291"/>
                </a:cubicBezTo>
                <a:cubicBezTo>
                  <a:pt x="447" y="5365"/>
                  <a:pt x="570" y="4427"/>
                  <a:pt x="905" y="3568"/>
                </a:cubicBezTo>
                <a:cubicBezTo>
                  <a:pt x="1251" y="2686"/>
                  <a:pt x="1876" y="1939"/>
                  <a:pt x="2679" y="1425"/>
                </a:cubicBezTo>
                <a:cubicBezTo>
                  <a:pt x="3081" y="1169"/>
                  <a:pt x="3505" y="968"/>
                  <a:pt x="3962" y="834"/>
                </a:cubicBezTo>
                <a:cubicBezTo>
                  <a:pt x="4420" y="689"/>
                  <a:pt x="4889" y="611"/>
                  <a:pt x="5357" y="577"/>
                </a:cubicBezTo>
                <a:cubicBezTo>
                  <a:pt x="5475" y="572"/>
                  <a:pt x="5592" y="569"/>
                  <a:pt x="5709" y="569"/>
                </a:cubicBezTo>
                <a:cubicBezTo>
                  <a:pt x="5826" y="569"/>
                  <a:pt x="5943" y="572"/>
                  <a:pt x="6060" y="577"/>
                </a:cubicBezTo>
                <a:lnTo>
                  <a:pt x="6250" y="588"/>
                </a:lnTo>
                <a:lnTo>
                  <a:pt x="6406" y="611"/>
                </a:lnTo>
                <a:cubicBezTo>
                  <a:pt x="6518" y="622"/>
                  <a:pt x="6630" y="655"/>
                  <a:pt x="6741" y="678"/>
                </a:cubicBezTo>
                <a:cubicBezTo>
                  <a:pt x="6953" y="722"/>
                  <a:pt x="7165" y="800"/>
                  <a:pt x="7366" y="890"/>
                </a:cubicBezTo>
                <a:cubicBezTo>
                  <a:pt x="7567" y="979"/>
                  <a:pt x="7757" y="1102"/>
                  <a:pt x="7924" y="1236"/>
                </a:cubicBezTo>
                <a:cubicBezTo>
                  <a:pt x="8605" y="1771"/>
                  <a:pt x="8962" y="2619"/>
                  <a:pt x="9029" y="3423"/>
                </a:cubicBezTo>
                <a:cubicBezTo>
                  <a:pt x="9062" y="3825"/>
                  <a:pt x="9040" y="4237"/>
                  <a:pt x="8895" y="4539"/>
                </a:cubicBezTo>
                <a:cubicBezTo>
                  <a:pt x="8806" y="4684"/>
                  <a:pt x="8683" y="4818"/>
                  <a:pt x="8549" y="4907"/>
                </a:cubicBezTo>
                <a:cubicBezTo>
                  <a:pt x="8404" y="5019"/>
                  <a:pt x="8248" y="5097"/>
                  <a:pt x="8080" y="5153"/>
                </a:cubicBezTo>
                <a:cubicBezTo>
                  <a:pt x="7875" y="5227"/>
                  <a:pt x="7660" y="5263"/>
                  <a:pt x="7452" y="5263"/>
                </a:cubicBezTo>
                <a:cubicBezTo>
                  <a:pt x="7007" y="5263"/>
                  <a:pt x="6594" y="5096"/>
                  <a:pt x="6373" y="4784"/>
                </a:cubicBezTo>
                <a:cubicBezTo>
                  <a:pt x="6205" y="4572"/>
                  <a:pt x="6116" y="4316"/>
                  <a:pt x="6127" y="4048"/>
                </a:cubicBezTo>
                <a:cubicBezTo>
                  <a:pt x="6127" y="3813"/>
                  <a:pt x="6217" y="3601"/>
                  <a:pt x="6373" y="3423"/>
                </a:cubicBezTo>
                <a:cubicBezTo>
                  <a:pt x="6484" y="3278"/>
                  <a:pt x="6652" y="3177"/>
                  <a:pt x="6830" y="3122"/>
                </a:cubicBezTo>
                <a:cubicBezTo>
                  <a:pt x="6875" y="3110"/>
                  <a:pt x="6920" y="3099"/>
                  <a:pt x="6964" y="3099"/>
                </a:cubicBezTo>
                <a:cubicBezTo>
                  <a:pt x="7009" y="3088"/>
                  <a:pt x="7065" y="3088"/>
                  <a:pt x="7109" y="3088"/>
                </a:cubicBezTo>
                <a:cubicBezTo>
                  <a:pt x="7221" y="3088"/>
                  <a:pt x="7321" y="3110"/>
                  <a:pt x="7422" y="3166"/>
                </a:cubicBezTo>
                <a:cubicBezTo>
                  <a:pt x="7366" y="3133"/>
                  <a:pt x="7321" y="3110"/>
                  <a:pt x="7266" y="3088"/>
                </a:cubicBezTo>
                <a:cubicBezTo>
                  <a:pt x="7175" y="3053"/>
                  <a:pt x="7080" y="3036"/>
                  <a:pt x="6986" y="3036"/>
                </a:cubicBezTo>
                <a:cubicBezTo>
                  <a:pt x="6930" y="3036"/>
                  <a:pt x="6874" y="3042"/>
                  <a:pt x="6819" y="3055"/>
                </a:cubicBezTo>
                <a:cubicBezTo>
                  <a:pt x="6618" y="3088"/>
                  <a:pt x="6429" y="3200"/>
                  <a:pt x="6284" y="3345"/>
                </a:cubicBezTo>
                <a:cubicBezTo>
                  <a:pt x="6105" y="3534"/>
                  <a:pt x="5982" y="3769"/>
                  <a:pt x="5960" y="4037"/>
                </a:cubicBezTo>
                <a:cubicBezTo>
                  <a:pt x="5949" y="4182"/>
                  <a:pt x="5960" y="4338"/>
                  <a:pt x="5993" y="4472"/>
                </a:cubicBezTo>
                <a:cubicBezTo>
                  <a:pt x="6038" y="4628"/>
                  <a:pt x="6105" y="4784"/>
                  <a:pt x="6194" y="4907"/>
                </a:cubicBezTo>
                <a:cubicBezTo>
                  <a:pt x="6395" y="5208"/>
                  <a:pt x="6697" y="5432"/>
                  <a:pt x="7042" y="5510"/>
                </a:cubicBezTo>
                <a:cubicBezTo>
                  <a:pt x="7213" y="5555"/>
                  <a:pt x="7388" y="5577"/>
                  <a:pt x="7564" y="5577"/>
                </a:cubicBezTo>
                <a:cubicBezTo>
                  <a:pt x="7779" y="5577"/>
                  <a:pt x="7994" y="5544"/>
                  <a:pt x="8203" y="5476"/>
                </a:cubicBezTo>
                <a:cubicBezTo>
                  <a:pt x="8627" y="5365"/>
                  <a:pt x="9007" y="5097"/>
                  <a:pt x="9252" y="4728"/>
                </a:cubicBezTo>
                <a:cubicBezTo>
                  <a:pt x="9286" y="4650"/>
                  <a:pt x="9330" y="4572"/>
                  <a:pt x="9352" y="4483"/>
                </a:cubicBezTo>
                <a:cubicBezTo>
                  <a:pt x="9308" y="4349"/>
                  <a:pt x="9274" y="4204"/>
                  <a:pt x="9252" y="4070"/>
                </a:cubicBezTo>
                <a:cubicBezTo>
                  <a:pt x="9219" y="3847"/>
                  <a:pt x="9219" y="3613"/>
                  <a:pt x="9230" y="3389"/>
                </a:cubicBezTo>
                <a:cubicBezTo>
                  <a:pt x="9241" y="3122"/>
                  <a:pt x="9286" y="2843"/>
                  <a:pt x="9352" y="2586"/>
                </a:cubicBezTo>
                <a:cubicBezTo>
                  <a:pt x="9308" y="2396"/>
                  <a:pt x="9241" y="2206"/>
                  <a:pt x="9163" y="2017"/>
                </a:cubicBezTo>
                <a:cubicBezTo>
                  <a:pt x="8962" y="1559"/>
                  <a:pt x="8649" y="1146"/>
                  <a:pt x="8270" y="823"/>
                </a:cubicBezTo>
                <a:cubicBezTo>
                  <a:pt x="8069" y="666"/>
                  <a:pt x="7857" y="521"/>
                  <a:pt x="7623" y="410"/>
                </a:cubicBezTo>
                <a:cubicBezTo>
                  <a:pt x="7388" y="298"/>
                  <a:pt x="7143" y="209"/>
                  <a:pt x="6886" y="142"/>
                </a:cubicBezTo>
                <a:cubicBezTo>
                  <a:pt x="6763" y="108"/>
                  <a:pt x="6641" y="75"/>
                  <a:pt x="6507" y="64"/>
                </a:cubicBezTo>
                <a:lnTo>
                  <a:pt x="6306" y="30"/>
                </a:lnTo>
                <a:lnTo>
                  <a:pt x="6127" y="19"/>
                </a:lnTo>
                <a:cubicBezTo>
                  <a:pt x="5977" y="6"/>
                  <a:pt x="5827" y="1"/>
                  <a:pt x="567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16"/>
          <p:cNvSpPr/>
          <p:nvPr/>
        </p:nvSpPr>
        <p:spPr>
          <a:xfrm>
            <a:off x="7848060" y="4075726"/>
            <a:ext cx="194760" cy="144145"/>
          </a:xfrm>
          <a:custGeom>
            <a:avLst/>
            <a:gdLst/>
            <a:ahLst/>
            <a:cxnLst/>
            <a:rect l="l" t="t" r="r" b="b"/>
            <a:pathLst>
              <a:path w="1697" h="1256" extrusionOk="0">
                <a:moveTo>
                  <a:pt x="782" y="1"/>
                </a:moveTo>
                <a:cubicBezTo>
                  <a:pt x="748" y="1"/>
                  <a:pt x="714" y="3"/>
                  <a:pt x="681" y="7"/>
                </a:cubicBezTo>
                <a:cubicBezTo>
                  <a:pt x="0" y="152"/>
                  <a:pt x="23" y="1134"/>
                  <a:pt x="703" y="1246"/>
                </a:cubicBezTo>
                <a:cubicBezTo>
                  <a:pt x="742" y="1252"/>
                  <a:pt x="780" y="1255"/>
                  <a:pt x="817" y="1255"/>
                </a:cubicBezTo>
                <a:cubicBezTo>
                  <a:pt x="1430" y="1255"/>
                  <a:pt x="1696" y="411"/>
                  <a:pt x="1127" y="74"/>
                </a:cubicBezTo>
                <a:lnTo>
                  <a:pt x="1127" y="74"/>
                </a:lnTo>
                <a:cubicBezTo>
                  <a:pt x="1161" y="97"/>
                  <a:pt x="1183" y="119"/>
                  <a:pt x="1206" y="130"/>
                </a:cubicBezTo>
                <a:lnTo>
                  <a:pt x="1272" y="197"/>
                </a:lnTo>
                <a:lnTo>
                  <a:pt x="1272" y="197"/>
                </a:lnTo>
                <a:lnTo>
                  <a:pt x="1206" y="141"/>
                </a:lnTo>
                <a:cubicBezTo>
                  <a:pt x="1127" y="85"/>
                  <a:pt x="1049" y="52"/>
                  <a:pt x="960" y="30"/>
                </a:cubicBezTo>
                <a:cubicBezTo>
                  <a:pt x="903" y="8"/>
                  <a:pt x="842" y="1"/>
                  <a:pt x="78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16"/>
          <p:cNvSpPr/>
          <p:nvPr/>
        </p:nvSpPr>
        <p:spPr>
          <a:xfrm>
            <a:off x="7926215" y="4074693"/>
            <a:ext cx="67942" cy="23756"/>
          </a:xfrm>
          <a:custGeom>
            <a:avLst/>
            <a:gdLst/>
            <a:ahLst/>
            <a:cxnLst/>
            <a:rect l="l" t="t" r="r" b="b"/>
            <a:pathLst>
              <a:path w="592" h="207" extrusionOk="0">
                <a:moveTo>
                  <a:pt x="104" y="1"/>
                </a:moveTo>
                <a:cubicBezTo>
                  <a:pt x="69" y="1"/>
                  <a:pt x="32" y="8"/>
                  <a:pt x="0" y="16"/>
                </a:cubicBezTo>
                <a:cubicBezTo>
                  <a:pt x="37" y="12"/>
                  <a:pt x="72" y="10"/>
                  <a:pt x="106" y="10"/>
                </a:cubicBezTo>
                <a:cubicBezTo>
                  <a:pt x="166" y="10"/>
                  <a:pt x="222" y="17"/>
                  <a:pt x="279" y="39"/>
                </a:cubicBezTo>
                <a:cubicBezTo>
                  <a:pt x="368" y="61"/>
                  <a:pt x="446" y="94"/>
                  <a:pt x="525" y="150"/>
                </a:cubicBezTo>
                <a:lnTo>
                  <a:pt x="591" y="206"/>
                </a:lnTo>
                <a:lnTo>
                  <a:pt x="591" y="206"/>
                </a:lnTo>
                <a:lnTo>
                  <a:pt x="525" y="139"/>
                </a:lnTo>
                <a:cubicBezTo>
                  <a:pt x="513" y="128"/>
                  <a:pt x="480" y="106"/>
                  <a:pt x="458" y="83"/>
                </a:cubicBezTo>
                <a:cubicBezTo>
                  <a:pt x="357" y="28"/>
                  <a:pt x="257" y="5"/>
                  <a:pt x="145" y="5"/>
                </a:cubicBezTo>
                <a:cubicBezTo>
                  <a:pt x="132" y="2"/>
                  <a:pt x="118" y="1"/>
                  <a:pt x="10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16"/>
          <p:cNvSpPr/>
          <p:nvPr/>
        </p:nvSpPr>
        <p:spPr>
          <a:xfrm>
            <a:off x="6489243" y="4957457"/>
            <a:ext cx="213927" cy="184772"/>
          </a:xfrm>
          <a:custGeom>
            <a:avLst/>
            <a:gdLst/>
            <a:ahLst/>
            <a:cxnLst/>
            <a:rect l="l" t="t" r="r" b="b"/>
            <a:pathLst>
              <a:path w="1864" h="1610" extrusionOk="0">
                <a:moveTo>
                  <a:pt x="26" y="887"/>
                </a:moveTo>
                <a:cubicBezTo>
                  <a:pt x="28" y="897"/>
                  <a:pt x="31" y="907"/>
                  <a:pt x="34" y="917"/>
                </a:cubicBezTo>
                <a:cubicBezTo>
                  <a:pt x="31" y="907"/>
                  <a:pt x="29" y="897"/>
                  <a:pt x="26" y="887"/>
                </a:cubicBezTo>
                <a:close/>
                <a:moveTo>
                  <a:pt x="832" y="1"/>
                </a:moveTo>
                <a:cubicBezTo>
                  <a:pt x="682" y="1"/>
                  <a:pt x="536" y="38"/>
                  <a:pt x="402" y="114"/>
                </a:cubicBezTo>
                <a:cubicBezTo>
                  <a:pt x="257" y="192"/>
                  <a:pt x="145" y="303"/>
                  <a:pt x="67" y="448"/>
                </a:cubicBezTo>
                <a:cubicBezTo>
                  <a:pt x="22" y="549"/>
                  <a:pt x="0" y="660"/>
                  <a:pt x="11" y="783"/>
                </a:cubicBezTo>
                <a:cubicBezTo>
                  <a:pt x="11" y="818"/>
                  <a:pt x="18" y="853"/>
                  <a:pt x="26" y="887"/>
                </a:cubicBezTo>
                <a:lnTo>
                  <a:pt x="26" y="887"/>
                </a:lnTo>
                <a:cubicBezTo>
                  <a:pt x="12" y="817"/>
                  <a:pt x="14" y="740"/>
                  <a:pt x="34" y="672"/>
                </a:cubicBezTo>
                <a:cubicBezTo>
                  <a:pt x="45" y="638"/>
                  <a:pt x="56" y="605"/>
                  <a:pt x="78" y="571"/>
                </a:cubicBezTo>
                <a:cubicBezTo>
                  <a:pt x="89" y="538"/>
                  <a:pt x="101" y="504"/>
                  <a:pt x="123" y="471"/>
                </a:cubicBezTo>
                <a:cubicBezTo>
                  <a:pt x="201" y="348"/>
                  <a:pt x="313" y="259"/>
                  <a:pt x="446" y="192"/>
                </a:cubicBezTo>
                <a:cubicBezTo>
                  <a:pt x="549" y="141"/>
                  <a:pt x="661" y="118"/>
                  <a:pt x="776" y="118"/>
                </a:cubicBezTo>
                <a:cubicBezTo>
                  <a:pt x="837" y="118"/>
                  <a:pt x="898" y="124"/>
                  <a:pt x="960" y="136"/>
                </a:cubicBezTo>
                <a:cubicBezTo>
                  <a:pt x="1149" y="192"/>
                  <a:pt x="1328" y="315"/>
                  <a:pt x="1451" y="482"/>
                </a:cubicBezTo>
                <a:cubicBezTo>
                  <a:pt x="1685" y="761"/>
                  <a:pt x="1685" y="1218"/>
                  <a:pt x="1495" y="1609"/>
                </a:cubicBezTo>
                <a:lnTo>
                  <a:pt x="1763" y="1609"/>
                </a:lnTo>
                <a:cubicBezTo>
                  <a:pt x="1819" y="1453"/>
                  <a:pt x="1853" y="1297"/>
                  <a:pt x="1853" y="1129"/>
                </a:cubicBezTo>
                <a:cubicBezTo>
                  <a:pt x="1864" y="850"/>
                  <a:pt x="1763" y="571"/>
                  <a:pt x="1585" y="370"/>
                </a:cubicBezTo>
                <a:cubicBezTo>
                  <a:pt x="1507" y="270"/>
                  <a:pt x="1406" y="192"/>
                  <a:pt x="1306" y="136"/>
                </a:cubicBezTo>
                <a:cubicBezTo>
                  <a:pt x="1205" y="69"/>
                  <a:pt x="1094" y="36"/>
                  <a:pt x="982" y="13"/>
                </a:cubicBezTo>
                <a:cubicBezTo>
                  <a:pt x="932" y="5"/>
                  <a:pt x="882" y="1"/>
                  <a:pt x="8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16"/>
          <p:cNvSpPr/>
          <p:nvPr/>
        </p:nvSpPr>
        <p:spPr>
          <a:xfrm>
            <a:off x="6244564" y="4463972"/>
            <a:ext cx="983787" cy="678261"/>
          </a:xfrm>
          <a:custGeom>
            <a:avLst/>
            <a:gdLst/>
            <a:ahLst/>
            <a:cxnLst/>
            <a:rect l="l" t="t" r="r" b="b"/>
            <a:pathLst>
              <a:path w="8572" h="5910" extrusionOk="0">
                <a:moveTo>
                  <a:pt x="4138" y="1"/>
                </a:moveTo>
                <a:cubicBezTo>
                  <a:pt x="4008" y="1"/>
                  <a:pt x="3879" y="6"/>
                  <a:pt x="3750" y="17"/>
                </a:cubicBezTo>
                <a:cubicBezTo>
                  <a:pt x="2924" y="106"/>
                  <a:pt x="2154" y="452"/>
                  <a:pt x="1529" y="999"/>
                </a:cubicBezTo>
                <a:cubicBezTo>
                  <a:pt x="1239" y="1267"/>
                  <a:pt x="983" y="1568"/>
                  <a:pt x="759" y="1903"/>
                </a:cubicBezTo>
                <a:cubicBezTo>
                  <a:pt x="826" y="1903"/>
                  <a:pt x="905" y="1914"/>
                  <a:pt x="971" y="1936"/>
                </a:cubicBezTo>
                <a:cubicBezTo>
                  <a:pt x="882" y="1947"/>
                  <a:pt x="804" y="1959"/>
                  <a:pt x="715" y="1981"/>
                </a:cubicBezTo>
                <a:cubicBezTo>
                  <a:pt x="514" y="2305"/>
                  <a:pt x="358" y="2650"/>
                  <a:pt x="235" y="3019"/>
                </a:cubicBezTo>
                <a:cubicBezTo>
                  <a:pt x="224" y="3041"/>
                  <a:pt x="224" y="3052"/>
                  <a:pt x="213" y="3075"/>
                </a:cubicBezTo>
                <a:lnTo>
                  <a:pt x="257" y="3063"/>
                </a:lnTo>
                <a:lnTo>
                  <a:pt x="257" y="3063"/>
                </a:lnTo>
                <a:cubicBezTo>
                  <a:pt x="235" y="3075"/>
                  <a:pt x="224" y="3086"/>
                  <a:pt x="201" y="3097"/>
                </a:cubicBezTo>
                <a:cubicBezTo>
                  <a:pt x="157" y="3264"/>
                  <a:pt x="112" y="3432"/>
                  <a:pt x="79" y="3599"/>
                </a:cubicBezTo>
                <a:lnTo>
                  <a:pt x="56" y="3733"/>
                </a:lnTo>
                <a:lnTo>
                  <a:pt x="34" y="3889"/>
                </a:lnTo>
                <a:cubicBezTo>
                  <a:pt x="12" y="3990"/>
                  <a:pt x="12" y="4090"/>
                  <a:pt x="12" y="4190"/>
                </a:cubicBezTo>
                <a:cubicBezTo>
                  <a:pt x="1" y="4391"/>
                  <a:pt x="23" y="4592"/>
                  <a:pt x="56" y="4793"/>
                </a:cubicBezTo>
                <a:lnTo>
                  <a:pt x="68" y="4860"/>
                </a:lnTo>
                <a:cubicBezTo>
                  <a:pt x="90" y="4827"/>
                  <a:pt x="112" y="4804"/>
                  <a:pt x="135" y="4782"/>
                </a:cubicBezTo>
                <a:lnTo>
                  <a:pt x="135" y="4782"/>
                </a:lnTo>
                <a:cubicBezTo>
                  <a:pt x="112" y="4827"/>
                  <a:pt x="101" y="4882"/>
                  <a:pt x="90" y="4927"/>
                </a:cubicBezTo>
                <a:cubicBezTo>
                  <a:pt x="123" y="5072"/>
                  <a:pt x="179" y="5217"/>
                  <a:pt x="235" y="5362"/>
                </a:cubicBezTo>
                <a:cubicBezTo>
                  <a:pt x="324" y="5552"/>
                  <a:pt x="447" y="5742"/>
                  <a:pt x="581" y="5909"/>
                </a:cubicBezTo>
                <a:lnTo>
                  <a:pt x="1105" y="5909"/>
                </a:lnTo>
                <a:cubicBezTo>
                  <a:pt x="893" y="5708"/>
                  <a:pt x="726" y="5474"/>
                  <a:pt x="614" y="5206"/>
                </a:cubicBezTo>
                <a:cubicBezTo>
                  <a:pt x="547" y="5050"/>
                  <a:pt x="503" y="4882"/>
                  <a:pt x="469" y="4726"/>
                </a:cubicBezTo>
                <a:cubicBezTo>
                  <a:pt x="447" y="4548"/>
                  <a:pt x="436" y="4380"/>
                  <a:pt x="436" y="4213"/>
                </a:cubicBezTo>
                <a:cubicBezTo>
                  <a:pt x="447" y="4124"/>
                  <a:pt x="447" y="4034"/>
                  <a:pt x="469" y="3945"/>
                </a:cubicBezTo>
                <a:lnTo>
                  <a:pt x="480" y="3822"/>
                </a:lnTo>
                <a:lnTo>
                  <a:pt x="514" y="3677"/>
                </a:lnTo>
                <a:cubicBezTo>
                  <a:pt x="547" y="3510"/>
                  <a:pt x="592" y="3331"/>
                  <a:pt x="648" y="3164"/>
                </a:cubicBezTo>
                <a:cubicBezTo>
                  <a:pt x="771" y="2818"/>
                  <a:pt x="927" y="2483"/>
                  <a:pt x="1128" y="2171"/>
                </a:cubicBezTo>
                <a:cubicBezTo>
                  <a:pt x="1329" y="1858"/>
                  <a:pt x="1563" y="1579"/>
                  <a:pt x="1842" y="1334"/>
                </a:cubicBezTo>
                <a:cubicBezTo>
                  <a:pt x="2389" y="843"/>
                  <a:pt x="3069" y="541"/>
                  <a:pt x="3795" y="452"/>
                </a:cubicBezTo>
                <a:cubicBezTo>
                  <a:pt x="3922" y="442"/>
                  <a:pt x="4050" y="437"/>
                  <a:pt x="4177" y="437"/>
                </a:cubicBezTo>
                <a:cubicBezTo>
                  <a:pt x="4763" y="437"/>
                  <a:pt x="5345" y="543"/>
                  <a:pt x="5904" y="753"/>
                </a:cubicBezTo>
                <a:lnTo>
                  <a:pt x="6138" y="843"/>
                </a:lnTo>
                <a:cubicBezTo>
                  <a:pt x="6216" y="887"/>
                  <a:pt x="6306" y="921"/>
                  <a:pt x="6384" y="954"/>
                </a:cubicBezTo>
                <a:lnTo>
                  <a:pt x="6451" y="988"/>
                </a:lnTo>
                <a:lnTo>
                  <a:pt x="6473" y="999"/>
                </a:lnTo>
                <a:lnTo>
                  <a:pt x="6495" y="1010"/>
                </a:lnTo>
                <a:lnTo>
                  <a:pt x="6618" y="1077"/>
                </a:lnTo>
                <a:cubicBezTo>
                  <a:pt x="6696" y="1110"/>
                  <a:pt x="6763" y="1144"/>
                  <a:pt x="6841" y="1189"/>
                </a:cubicBezTo>
                <a:cubicBezTo>
                  <a:pt x="7132" y="1356"/>
                  <a:pt x="7399" y="1546"/>
                  <a:pt x="7656" y="1758"/>
                </a:cubicBezTo>
                <a:cubicBezTo>
                  <a:pt x="7902" y="1970"/>
                  <a:pt x="8136" y="2193"/>
                  <a:pt x="8348" y="2427"/>
                </a:cubicBezTo>
                <a:cubicBezTo>
                  <a:pt x="8426" y="2517"/>
                  <a:pt x="8493" y="2606"/>
                  <a:pt x="8571" y="2695"/>
                </a:cubicBezTo>
                <a:cubicBezTo>
                  <a:pt x="8538" y="2639"/>
                  <a:pt x="8515" y="2595"/>
                  <a:pt x="8493" y="2539"/>
                </a:cubicBezTo>
                <a:cubicBezTo>
                  <a:pt x="8437" y="2416"/>
                  <a:pt x="8381" y="2305"/>
                  <a:pt x="8326" y="2182"/>
                </a:cubicBezTo>
                <a:lnTo>
                  <a:pt x="7366" y="1311"/>
                </a:lnTo>
                <a:cubicBezTo>
                  <a:pt x="7243" y="1189"/>
                  <a:pt x="7132" y="1044"/>
                  <a:pt x="7042" y="898"/>
                </a:cubicBezTo>
                <a:lnTo>
                  <a:pt x="7031" y="887"/>
                </a:lnTo>
                <a:cubicBezTo>
                  <a:pt x="6953" y="831"/>
                  <a:pt x="6875" y="787"/>
                  <a:pt x="6797" y="742"/>
                </a:cubicBezTo>
                <a:lnTo>
                  <a:pt x="6674" y="675"/>
                </a:lnTo>
                <a:lnTo>
                  <a:pt x="6641" y="664"/>
                </a:lnTo>
                <a:lnTo>
                  <a:pt x="6607" y="642"/>
                </a:lnTo>
                <a:lnTo>
                  <a:pt x="6551" y="619"/>
                </a:lnTo>
                <a:cubicBezTo>
                  <a:pt x="6462" y="575"/>
                  <a:pt x="6384" y="541"/>
                  <a:pt x="6306" y="497"/>
                </a:cubicBezTo>
                <a:lnTo>
                  <a:pt x="6272" y="486"/>
                </a:lnTo>
                <a:lnTo>
                  <a:pt x="6272" y="486"/>
                </a:lnTo>
                <a:cubicBezTo>
                  <a:pt x="6328" y="586"/>
                  <a:pt x="6384" y="675"/>
                  <a:pt x="6451" y="765"/>
                </a:cubicBezTo>
                <a:cubicBezTo>
                  <a:pt x="6172" y="619"/>
                  <a:pt x="5859" y="486"/>
                  <a:pt x="5859" y="486"/>
                </a:cubicBezTo>
                <a:cubicBezTo>
                  <a:pt x="5859" y="486"/>
                  <a:pt x="5804" y="407"/>
                  <a:pt x="5725" y="262"/>
                </a:cubicBezTo>
                <a:cubicBezTo>
                  <a:pt x="5214" y="92"/>
                  <a:pt x="4673" y="1"/>
                  <a:pt x="413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16"/>
          <p:cNvSpPr/>
          <p:nvPr/>
        </p:nvSpPr>
        <p:spPr>
          <a:xfrm>
            <a:off x="7199982" y="4705320"/>
            <a:ext cx="128195" cy="166639"/>
          </a:xfrm>
          <a:custGeom>
            <a:avLst/>
            <a:gdLst/>
            <a:ahLst/>
            <a:cxnLst/>
            <a:rect l="l" t="t" r="r" b="b"/>
            <a:pathLst>
              <a:path w="1117" h="1452" extrusionOk="0">
                <a:moveTo>
                  <a:pt x="146" y="1"/>
                </a:moveTo>
                <a:cubicBezTo>
                  <a:pt x="146" y="56"/>
                  <a:pt x="134" y="123"/>
                  <a:pt x="101" y="168"/>
                </a:cubicBezTo>
                <a:lnTo>
                  <a:pt x="1" y="79"/>
                </a:lnTo>
                <a:lnTo>
                  <a:pt x="1" y="79"/>
                </a:lnTo>
                <a:cubicBezTo>
                  <a:pt x="56" y="202"/>
                  <a:pt x="112" y="313"/>
                  <a:pt x="168" y="425"/>
                </a:cubicBezTo>
                <a:cubicBezTo>
                  <a:pt x="190" y="481"/>
                  <a:pt x="213" y="536"/>
                  <a:pt x="246" y="592"/>
                </a:cubicBezTo>
                <a:cubicBezTo>
                  <a:pt x="358" y="726"/>
                  <a:pt x="469" y="871"/>
                  <a:pt x="570" y="1016"/>
                </a:cubicBezTo>
                <a:cubicBezTo>
                  <a:pt x="670" y="1172"/>
                  <a:pt x="759" y="1306"/>
                  <a:pt x="849" y="1451"/>
                </a:cubicBezTo>
                <a:lnTo>
                  <a:pt x="1117" y="1451"/>
                </a:lnTo>
                <a:cubicBezTo>
                  <a:pt x="1016" y="1262"/>
                  <a:pt x="905" y="1072"/>
                  <a:pt x="782" y="882"/>
                </a:cubicBezTo>
                <a:cubicBezTo>
                  <a:pt x="592" y="570"/>
                  <a:pt x="380" y="280"/>
                  <a:pt x="1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16"/>
          <p:cNvSpPr/>
          <p:nvPr/>
        </p:nvSpPr>
        <p:spPr>
          <a:xfrm>
            <a:off x="6493030" y="4993263"/>
            <a:ext cx="111669" cy="110633"/>
          </a:xfrm>
          <a:custGeom>
            <a:avLst/>
            <a:gdLst/>
            <a:ahLst/>
            <a:cxnLst/>
            <a:rect l="l" t="t" r="r" b="b"/>
            <a:pathLst>
              <a:path w="973" h="964" extrusionOk="0">
                <a:moveTo>
                  <a:pt x="1" y="616"/>
                </a:moveTo>
                <a:cubicBezTo>
                  <a:pt x="1" y="623"/>
                  <a:pt x="4" y="633"/>
                  <a:pt x="10" y="645"/>
                </a:cubicBezTo>
                <a:lnTo>
                  <a:pt x="10" y="645"/>
                </a:lnTo>
                <a:cubicBezTo>
                  <a:pt x="6" y="635"/>
                  <a:pt x="3" y="626"/>
                  <a:pt x="1" y="616"/>
                </a:cubicBezTo>
                <a:close/>
                <a:moveTo>
                  <a:pt x="452" y="0"/>
                </a:moveTo>
                <a:cubicBezTo>
                  <a:pt x="291" y="0"/>
                  <a:pt x="128" y="80"/>
                  <a:pt x="34" y="259"/>
                </a:cubicBezTo>
                <a:cubicBezTo>
                  <a:pt x="12" y="326"/>
                  <a:pt x="1" y="393"/>
                  <a:pt x="1" y="471"/>
                </a:cubicBezTo>
                <a:cubicBezTo>
                  <a:pt x="1" y="538"/>
                  <a:pt x="12" y="605"/>
                  <a:pt x="34" y="672"/>
                </a:cubicBezTo>
                <a:cubicBezTo>
                  <a:pt x="45" y="717"/>
                  <a:pt x="56" y="739"/>
                  <a:pt x="56" y="739"/>
                </a:cubicBezTo>
                <a:lnTo>
                  <a:pt x="23" y="672"/>
                </a:lnTo>
                <a:cubicBezTo>
                  <a:pt x="18" y="663"/>
                  <a:pt x="13" y="653"/>
                  <a:pt x="10" y="645"/>
                </a:cubicBezTo>
                <a:lnTo>
                  <a:pt x="10" y="645"/>
                </a:lnTo>
                <a:cubicBezTo>
                  <a:pt x="85" y="860"/>
                  <a:pt x="274" y="964"/>
                  <a:pt x="462" y="964"/>
                </a:cubicBezTo>
                <a:cubicBezTo>
                  <a:pt x="685" y="964"/>
                  <a:pt x="908" y="817"/>
                  <a:pt x="938" y="538"/>
                </a:cubicBezTo>
                <a:cubicBezTo>
                  <a:pt x="972" y="208"/>
                  <a:pt x="713" y="0"/>
                  <a:pt x="45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16"/>
          <p:cNvSpPr/>
          <p:nvPr/>
        </p:nvSpPr>
        <p:spPr>
          <a:xfrm>
            <a:off x="6490506" y="5021725"/>
            <a:ext cx="9067" cy="55087"/>
          </a:xfrm>
          <a:custGeom>
            <a:avLst/>
            <a:gdLst/>
            <a:ahLst/>
            <a:cxnLst/>
            <a:rect l="l" t="t" r="r" b="b"/>
            <a:pathLst>
              <a:path w="79" h="480" extrusionOk="0">
                <a:moveTo>
                  <a:pt x="56" y="0"/>
                </a:moveTo>
                <a:lnTo>
                  <a:pt x="56" y="0"/>
                </a:lnTo>
                <a:cubicBezTo>
                  <a:pt x="45" y="34"/>
                  <a:pt x="34" y="67"/>
                  <a:pt x="23" y="100"/>
                </a:cubicBezTo>
                <a:cubicBezTo>
                  <a:pt x="0" y="190"/>
                  <a:pt x="0" y="279"/>
                  <a:pt x="23" y="357"/>
                </a:cubicBezTo>
                <a:cubicBezTo>
                  <a:pt x="23" y="379"/>
                  <a:pt x="34" y="402"/>
                  <a:pt x="45" y="424"/>
                </a:cubicBezTo>
                <a:lnTo>
                  <a:pt x="78" y="480"/>
                </a:lnTo>
                <a:cubicBezTo>
                  <a:pt x="78" y="480"/>
                  <a:pt x="67" y="458"/>
                  <a:pt x="56" y="413"/>
                </a:cubicBezTo>
                <a:cubicBezTo>
                  <a:pt x="34" y="357"/>
                  <a:pt x="23" y="279"/>
                  <a:pt x="23" y="212"/>
                </a:cubicBezTo>
                <a:cubicBezTo>
                  <a:pt x="23" y="145"/>
                  <a:pt x="34" y="78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16"/>
          <p:cNvSpPr/>
          <p:nvPr/>
        </p:nvSpPr>
        <p:spPr>
          <a:xfrm>
            <a:off x="7486895" y="4688794"/>
            <a:ext cx="257538" cy="454699"/>
          </a:xfrm>
          <a:custGeom>
            <a:avLst/>
            <a:gdLst/>
            <a:ahLst/>
            <a:cxnLst/>
            <a:rect l="l" t="t" r="r" b="b"/>
            <a:pathLst>
              <a:path w="2244" h="3962" extrusionOk="0">
                <a:moveTo>
                  <a:pt x="1789" y="0"/>
                </a:moveTo>
                <a:cubicBezTo>
                  <a:pt x="1058" y="0"/>
                  <a:pt x="263" y="286"/>
                  <a:pt x="134" y="1517"/>
                </a:cubicBezTo>
                <a:cubicBezTo>
                  <a:pt x="0" y="2656"/>
                  <a:pt x="781" y="3582"/>
                  <a:pt x="1139" y="3961"/>
                </a:cubicBezTo>
                <a:lnTo>
                  <a:pt x="1228" y="3961"/>
                </a:lnTo>
                <a:cubicBezTo>
                  <a:pt x="34" y="1841"/>
                  <a:pt x="837" y="982"/>
                  <a:pt x="1328" y="859"/>
                </a:cubicBezTo>
                <a:lnTo>
                  <a:pt x="1328" y="859"/>
                </a:lnTo>
                <a:cubicBezTo>
                  <a:pt x="480" y="1495"/>
                  <a:pt x="1072" y="3292"/>
                  <a:pt x="1551" y="3850"/>
                </a:cubicBezTo>
                <a:cubicBezTo>
                  <a:pt x="793" y="2499"/>
                  <a:pt x="1964" y="926"/>
                  <a:pt x="2243" y="33"/>
                </a:cubicBezTo>
                <a:cubicBezTo>
                  <a:pt x="2100" y="13"/>
                  <a:pt x="1946" y="0"/>
                  <a:pt x="17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16"/>
          <p:cNvSpPr/>
          <p:nvPr/>
        </p:nvSpPr>
        <p:spPr>
          <a:xfrm>
            <a:off x="7345963" y="4506435"/>
            <a:ext cx="260178" cy="475701"/>
          </a:xfrm>
          <a:custGeom>
            <a:avLst/>
            <a:gdLst/>
            <a:ahLst/>
            <a:cxnLst/>
            <a:rect l="l" t="t" r="r" b="b"/>
            <a:pathLst>
              <a:path w="2267" h="4145" extrusionOk="0">
                <a:moveTo>
                  <a:pt x="1650" y="0"/>
                </a:moveTo>
                <a:cubicBezTo>
                  <a:pt x="1129" y="0"/>
                  <a:pt x="249" y="424"/>
                  <a:pt x="146" y="1444"/>
                </a:cubicBezTo>
                <a:cubicBezTo>
                  <a:pt x="1" y="2660"/>
                  <a:pt x="469" y="3329"/>
                  <a:pt x="659" y="3486"/>
                </a:cubicBezTo>
                <a:cubicBezTo>
                  <a:pt x="436" y="2727"/>
                  <a:pt x="190" y="1466"/>
                  <a:pt x="1150" y="1031"/>
                </a:cubicBezTo>
                <a:lnTo>
                  <a:pt x="1150" y="1031"/>
                </a:lnTo>
                <a:cubicBezTo>
                  <a:pt x="871" y="1644"/>
                  <a:pt x="548" y="3251"/>
                  <a:pt x="1251" y="4144"/>
                </a:cubicBezTo>
                <a:cubicBezTo>
                  <a:pt x="1251" y="4144"/>
                  <a:pt x="793" y="2448"/>
                  <a:pt x="1485" y="1589"/>
                </a:cubicBezTo>
                <a:cubicBezTo>
                  <a:pt x="2166" y="729"/>
                  <a:pt x="2266" y="417"/>
                  <a:pt x="1987" y="104"/>
                </a:cubicBezTo>
                <a:cubicBezTo>
                  <a:pt x="1924" y="36"/>
                  <a:pt x="1802" y="0"/>
                  <a:pt x="165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16"/>
          <p:cNvSpPr/>
          <p:nvPr/>
        </p:nvSpPr>
        <p:spPr>
          <a:xfrm>
            <a:off x="7255299" y="4313976"/>
            <a:ext cx="390554" cy="500375"/>
          </a:xfrm>
          <a:custGeom>
            <a:avLst/>
            <a:gdLst/>
            <a:ahLst/>
            <a:cxnLst/>
            <a:rect l="l" t="t" r="r" b="b"/>
            <a:pathLst>
              <a:path w="3403" h="4360" extrusionOk="0">
                <a:moveTo>
                  <a:pt x="2414" y="1"/>
                </a:moveTo>
                <a:cubicBezTo>
                  <a:pt x="1504" y="1"/>
                  <a:pt x="1" y="1323"/>
                  <a:pt x="333" y="3522"/>
                </a:cubicBezTo>
                <a:cubicBezTo>
                  <a:pt x="389" y="2685"/>
                  <a:pt x="590" y="1089"/>
                  <a:pt x="1762" y="844"/>
                </a:cubicBezTo>
                <a:lnTo>
                  <a:pt x="1762" y="844"/>
                </a:lnTo>
                <a:cubicBezTo>
                  <a:pt x="1103" y="1491"/>
                  <a:pt x="255" y="2518"/>
                  <a:pt x="858" y="4359"/>
                </a:cubicBezTo>
                <a:cubicBezTo>
                  <a:pt x="735" y="3969"/>
                  <a:pt x="456" y="2685"/>
                  <a:pt x="1449" y="1737"/>
                </a:cubicBezTo>
                <a:cubicBezTo>
                  <a:pt x="1896" y="1302"/>
                  <a:pt x="2677" y="1257"/>
                  <a:pt x="3012" y="1056"/>
                </a:cubicBezTo>
                <a:cubicBezTo>
                  <a:pt x="3357" y="844"/>
                  <a:pt x="3402" y="119"/>
                  <a:pt x="2520" y="7"/>
                </a:cubicBezTo>
                <a:cubicBezTo>
                  <a:pt x="2486" y="3"/>
                  <a:pt x="2450" y="1"/>
                  <a:pt x="241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16"/>
          <p:cNvSpPr/>
          <p:nvPr/>
        </p:nvSpPr>
        <p:spPr>
          <a:xfrm>
            <a:off x="7353653" y="4814231"/>
            <a:ext cx="5279" cy="12854"/>
          </a:xfrm>
          <a:custGeom>
            <a:avLst/>
            <a:gdLst/>
            <a:ahLst/>
            <a:cxnLst/>
            <a:rect l="l" t="t" r="r" b="b"/>
            <a:pathLst>
              <a:path w="46" h="112" extrusionOk="0">
                <a:moveTo>
                  <a:pt x="1" y="0"/>
                </a:moveTo>
                <a:cubicBezTo>
                  <a:pt x="23" y="67"/>
                  <a:pt x="45" y="112"/>
                  <a:pt x="45" y="112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16"/>
          <p:cNvSpPr/>
          <p:nvPr/>
        </p:nvSpPr>
        <p:spPr>
          <a:xfrm>
            <a:off x="7208934" y="4106023"/>
            <a:ext cx="499353" cy="544330"/>
          </a:xfrm>
          <a:custGeom>
            <a:avLst/>
            <a:gdLst/>
            <a:ahLst/>
            <a:cxnLst/>
            <a:rect l="l" t="t" r="r" b="b"/>
            <a:pathLst>
              <a:path w="4351" h="4743" extrusionOk="0">
                <a:moveTo>
                  <a:pt x="2979" y="1"/>
                </a:moveTo>
                <a:cubicBezTo>
                  <a:pt x="2855" y="1"/>
                  <a:pt x="2725" y="14"/>
                  <a:pt x="2590" y="45"/>
                </a:cubicBezTo>
                <a:cubicBezTo>
                  <a:pt x="1541" y="279"/>
                  <a:pt x="1" y="2076"/>
                  <a:pt x="202" y="4051"/>
                </a:cubicBezTo>
                <a:cubicBezTo>
                  <a:pt x="246" y="3549"/>
                  <a:pt x="358" y="1998"/>
                  <a:pt x="2110" y="960"/>
                </a:cubicBezTo>
                <a:lnTo>
                  <a:pt x="2110" y="960"/>
                </a:lnTo>
                <a:cubicBezTo>
                  <a:pt x="1641" y="1406"/>
                  <a:pt x="402" y="2399"/>
                  <a:pt x="503" y="4743"/>
                </a:cubicBezTo>
                <a:cubicBezTo>
                  <a:pt x="503" y="4464"/>
                  <a:pt x="503" y="2332"/>
                  <a:pt x="2166" y="1707"/>
                </a:cubicBezTo>
                <a:cubicBezTo>
                  <a:pt x="3081" y="1395"/>
                  <a:pt x="3817" y="1428"/>
                  <a:pt x="4107" y="1004"/>
                </a:cubicBezTo>
                <a:cubicBezTo>
                  <a:pt x="4350" y="625"/>
                  <a:pt x="3815" y="1"/>
                  <a:pt x="297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16"/>
          <p:cNvSpPr/>
          <p:nvPr/>
        </p:nvSpPr>
        <p:spPr>
          <a:xfrm>
            <a:off x="7266546" y="4650234"/>
            <a:ext cx="115" cy="11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16"/>
          <p:cNvSpPr/>
          <p:nvPr/>
        </p:nvSpPr>
        <p:spPr>
          <a:xfrm>
            <a:off x="6946467" y="4819281"/>
            <a:ext cx="400883" cy="187182"/>
          </a:xfrm>
          <a:custGeom>
            <a:avLst/>
            <a:gdLst/>
            <a:ahLst/>
            <a:cxnLst/>
            <a:rect l="l" t="t" r="r" b="b"/>
            <a:pathLst>
              <a:path w="3493" h="1631" extrusionOk="0">
                <a:moveTo>
                  <a:pt x="1428" y="1"/>
                </a:moveTo>
                <a:cubicBezTo>
                  <a:pt x="179" y="12"/>
                  <a:pt x="0" y="949"/>
                  <a:pt x="22" y="1630"/>
                </a:cubicBezTo>
                <a:cubicBezTo>
                  <a:pt x="563" y="1520"/>
                  <a:pt x="1413" y="1075"/>
                  <a:pt x="2238" y="1075"/>
                </a:cubicBezTo>
                <a:cubicBezTo>
                  <a:pt x="2587" y="1075"/>
                  <a:pt x="2932" y="1154"/>
                  <a:pt x="3247" y="1373"/>
                </a:cubicBezTo>
                <a:cubicBezTo>
                  <a:pt x="2952" y="1070"/>
                  <a:pt x="2170" y="665"/>
                  <a:pt x="1518" y="665"/>
                </a:cubicBezTo>
                <a:cubicBezTo>
                  <a:pt x="1234" y="665"/>
                  <a:pt x="975" y="742"/>
                  <a:pt x="792" y="938"/>
                </a:cubicBezTo>
                <a:cubicBezTo>
                  <a:pt x="872" y="719"/>
                  <a:pt x="1150" y="433"/>
                  <a:pt x="1671" y="433"/>
                </a:cubicBezTo>
                <a:cubicBezTo>
                  <a:pt x="2103" y="433"/>
                  <a:pt x="2703" y="631"/>
                  <a:pt x="3493" y="1228"/>
                </a:cubicBezTo>
                <a:cubicBezTo>
                  <a:pt x="3493" y="1228"/>
                  <a:pt x="2689" y="1"/>
                  <a:pt x="1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16"/>
          <p:cNvSpPr/>
          <p:nvPr/>
        </p:nvSpPr>
        <p:spPr>
          <a:xfrm>
            <a:off x="6794059" y="4687417"/>
            <a:ext cx="417524" cy="178804"/>
          </a:xfrm>
          <a:custGeom>
            <a:avLst/>
            <a:gdLst/>
            <a:ahLst/>
            <a:cxnLst/>
            <a:rect l="l" t="t" r="r" b="b"/>
            <a:pathLst>
              <a:path w="3638" h="1558" extrusionOk="0">
                <a:moveTo>
                  <a:pt x="1534" y="0"/>
                </a:moveTo>
                <a:cubicBezTo>
                  <a:pt x="1521" y="0"/>
                  <a:pt x="1508" y="0"/>
                  <a:pt x="1495" y="0"/>
                </a:cubicBezTo>
                <a:cubicBezTo>
                  <a:pt x="391" y="12"/>
                  <a:pt x="0" y="1150"/>
                  <a:pt x="234" y="1407"/>
                </a:cubicBezTo>
                <a:cubicBezTo>
                  <a:pt x="328" y="1505"/>
                  <a:pt x="424" y="1557"/>
                  <a:pt x="549" y="1557"/>
                </a:cubicBezTo>
                <a:cubicBezTo>
                  <a:pt x="751" y="1557"/>
                  <a:pt x="1031" y="1420"/>
                  <a:pt x="1507" y="1116"/>
                </a:cubicBezTo>
                <a:cubicBezTo>
                  <a:pt x="1752" y="960"/>
                  <a:pt x="2058" y="906"/>
                  <a:pt x="2360" y="906"/>
                </a:cubicBezTo>
                <a:cubicBezTo>
                  <a:pt x="3006" y="906"/>
                  <a:pt x="3638" y="1150"/>
                  <a:pt x="3638" y="1150"/>
                </a:cubicBezTo>
                <a:cubicBezTo>
                  <a:pt x="3248" y="773"/>
                  <a:pt x="2636" y="656"/>
                  <a:pt x="2083" y="656"/>
                </a:cubicBezTo>
                <a:cubicBezTo>
                  <a:pt x="1669" y="656"/>
                  <a:pt x="1289" y="721"/>
                  <a:pt x="1060" y="793"/>
                </a:cubicBezTo>
                <a:cubicBezTo>
                  <a:pt x="1270" y="441"/>
                  <a:pt x="1608" y="324"/>
                  <a:pt x="1971" y="324"/>
                </a:cubicBezTo>
                <a:cubicBezTo>
                  <a:pt x="2381" y="324"/>
                  <a:pt x="2822" y="473"/>
                  <a:pt x="3147" y="603"/>
                </a:cubicBezTo>
                <a:cubicBezTo>
                  <a:pt x="3026" y="427"/>
                  <a:pt x="2524" y="0"/>
                  <a:pt x="15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16"/>
          <p:cNvSpPr/>
          <p:nvPr/>
        </p:nvSpPr>
        <p:spPr>
          <a:xfrm>
            <a:off x="7083496" y="4692582"/>
            <a:ext cx="10329" cy="5164"/>
          </a:xfrm>
          <a:custGeom>
            <a:avLst/>
            <a:gdLst/>
            <a:ahLst/>
            <a:cxnLst/>
            <a:rect l="l" t="t" r="r" b="b"/>
            <a:pathLst>
              <a:path w="90" h="45" extrusionOk="0">
                <a:moveTo>
                  <a:pt x="0" y="0"/>
                </a:moveTo>
                <a:lnTo>
                  <a:pt x="0" y="0"/>
                </a:lnTo>
                <a:cubicBezTo>
                  <a:pt x="56" y="34"/>
                  <a:pt x="89" y="45"/>
                  <a:pt x="89" y="45"/>
                </a:cubicBezTo>
                <a:lnTo>
                  <a:pt x="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16"/>
          <p:cNvSpPr/>
          <p:nvPr/>
        </p:nvSpPr>
        <p:spPr>
          <a:xfrm>
            <a:off x="6652209" y="4622576"/>
            <a:ext cx="431411" cy="260057"/>
          </a:xfrm>
          <a:custGeom>
            <a:avLst/>
            <a:gdLst/>
            <a:ahLst/>
            <a:cxnLst/>
            <a:rect l="l" t="t" r="r" b="b"/>
            <a:pathLst>
              <a:path w="3759" h="2266" extrusionOk="0">
                <a:moveTo>
                  <a:pt x="2294" y="0"/>
                </a:moveTo>
                <a:cubicBezTo>
                  <a:pt x="898" y="0"/>
                  <a:pt x="1" y="983"/>
                  <a:pt x="20" y="1614"/>
                </a:cubicBezTo>
                <a:cubicBezTo>
                  <a:pt x="27" y="2086"/>
                  <a:pt x="281" y="2265"/>
                  <a:pt x="516" y="2265"/>
                </a:cubicBezTo>
                <a:cubicBezTo>
                  <a:pt x="648" y="2265"/>
                  <a:pt x="773" y="2209"/>
                  <a:pt x="845" y="2117"/>
                </a:cubicBezTo>
                <a:cubicBezTo>
                  <a:pt x="1046" y="1849"/>
                  <a:pt x="1136" y="1202"/>
                  <a:pt x="1537" y="878"/>
                </a:cubicBezTo>
                <a:cubicBezTo>
                  <a:pt x="1956" y="523"/>
                  <a:pt x="2408" y="417"/>
                  <a:pt x="2800" y="417"/>
                </a:cubicBezTo>
                <a:cubicBezTo>
                  <a:pt x="3234" y="417"/>
                  <a:pt x="3594" y="546"/>
                  <a:pt x="3758" y="610"/>
                </a:cubicBezTo>
                <a:cubicBezTo>
                  <a:pt x="3302" y="405"/>
                  <a:pt x="2897" y="323"/>
                  <a:pt x="2539" y="323"/>
                </a:cubicBezTo>
                <a:cubicBezTo>
                  <a:pt x="1750" y="323"/>
                  <a:pt x="1185" y="719"/>
                  <a:pt x="778" y="1056"/>
                </a:cubicBezTo>
                <a:cubicBezTo>
                  <a:pt x="1045" y="218"/>
                  <a:pt x="2121" y="103"/>
                  <a:pt x="2846" y="103"/>
                </a:cubicBezTo>
                <a:cubicBezTo>
                  <a:pt x="2941" y="103"/>
                  <a:pt x="3030" y="105"/>
                  <a:pt x="3111" y="108"/>
                </a:cubicBezTo>
                <a:cubicBezTo>
                  <a:pt x="2824" y="33"/>
                  <a:pt x="2551" y="0"/>
                  <a:pt x="229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16"/>
          <p:cNvSpPr/>
          <p:nvPr/>
        </p:nvSpPr>
        <p:spPr>
          <a:xfrm>
            <a:off x="6948991" y="4606738"/>
            <a:ext cx="9067" cy="115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0" y="0"/>
                </a:moveTo>
                <a:lnTo>
                  <a:pt x="78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16"/>
          <p:cNvSpPr/>
          <p:nvPr/>
        </p:nvSpPr>
        <p:spPr>
          <a:xfrm>
            <a:off x="6459634" y="4564276"/>
            <a:ext cx="489483" cy="351410"/>
          </a:xfrm>
          <a:custGeom>
            <a:avLst/>
            <a:gdLst/>
            <a:ahLst/>
            <a:cxnLst/>
            <a:rect l="l" t="t" r="r" b="b"/>
            <a:pathLst>
              <a:path w="4265" h="3062" extrusionOk="0">
                <a:moveTo>
                  <a:pt x="3176" y="0"/>
                </a:moveTo>
                <a:cubicBezTo>
                  <a:pt x="1780" y="0"/>
                  <a:pt x="502" y="943"/>
                  <a:pt x="247" y="1687"/>
                </a:cubicBezTo>
                <a:cubicBezTo>
                  <a:pt x="1" y="2435"/>
                  <a:pt x="406" y="3061"/>
                  <a:pt x="765" y="3061"/>
                </a:cubicBezTo>
                <a:cubicBezTo>
                  <a:pt x="813" y="3061"/>
                  <a:pt x="860" y="3050"/>
                  <a:pt x="905" y="3026"/>
                </a:cubicBezTo>
                <a:cubicBezTo>
                  <a:pt x="1285" y="2825"/>
                  <a:pt x="1329" y="2212"/>
                  <a:pt x="1664" y="1497"/>
                </a:cubicBezTo>
                <a:cubicBezTo>
                  <a:pt x="2164" y="508"/>
                  <a:pt x="3276" y="352"/>
                  <a:pt x="3902" y="352"/>
                </a:cubicBezTo>
                <a:cubicBezTo>
                  <a:pt x="4059" y="352"/>
                  <a:pt x="4186" y="361"/>
                  <a:pt x="4264" y="370"/>
                </a:cubicBezTo>
                <a:cubicBezTo>
                  <a:pt x="4036" y="340"/>
                  <a:pt x="3822" y="326"/>
                  <a:pt x="3622" y="326"/>
                </a:cubicBezTo>
                <a:cubicBezTo>
                  <a:pt x="2155" y="326"/>
                  <a:pt x="1404" y="1070"/>
                  <a:pt x="1050" y="1375"/>
                </a:cubicBezTo>
                <a:cubicBezTo>
                  <a:pt x="1633" y="538"/>
                  <a:pt x="2586" y="54"/>
                  <a:pt x="3597" y="54"/>
                </a:cubicBezTo>
                <a:cubicBezTo>
                  <a:pt x="3652" y="54"/>
                  <a:pt x="3707" y="55"/>
                  <a:pt x="3762" y="58"/>
                </a:cubicBezTo>
                <a:cubicBezTo>
                  <a:pt x="3566" y="18"/>
                  <a:pt x="3370" y="0"/>
                  <a:pt x="317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16"/>
          <p:cNvSpPr/>
          <p:nvPr/>
        </p:nvSpPr>
        <p:spPr>
          <a:xfrm>
            <a:off x="6458486" y="4305713"/>
            <a:ext cx="400998" cy="185919"/>
          </a:xfrm>
          <a:custGeom>
            <a:avLst/>
            <a:gdLst/>
            <a:ahLst/>
            <a:cxnLst/>
            <a:rect l="l" t="t" r="r" b="b"/>
            <a:pathLst>
              <a:path w="3494" h="1620" extrusionOk="0">
                <a:moveTo>
                  <a:pt x="1446" y="1"/>
                </a:moveTo>
                <a:cubicBezTo>
                  <a:pt x="1440" y="1"/>
                  <a:pt x="1434" y="1"/>
                  <a:pt x="1429" y="1"/>
                </a:cubicBezTo>
                <a:cubicBezTo>
                  <a:pt x="179" y="1"/>
                  <a:pt x="0" y="938"/>
                  <a:pt x="23" y="1619"/>
                </a:cubicBezTo>
                <a:cubicBezTo>
                  <a:pt x="563" y="1517"/>
                  <a:pt x="1411" y="1069"/>
                  <a:pt x="2235" y="1069"/>
                </a:cubicBezTo>
                <a:cubicBezTo>
                  <a:pt x="2585" y="1069"/>
                  <a:pt x="2931" y="1150"/>
                  <a:pt x="3248" y="1374"/>
                </a:cubicBezTo>
                <a:cubicBezTo>
                  <a:pt x="2952" y="1062"/>
                  <a:pt x="2163" y="654"/>
                  <a:pt x="1512" y="654"/>
                </a:cubicBezTo>
                <a:cubicBezTo>
                  <a:pt x="1229" y="654"/>
                  <a:pt x="972" y="731"/>
                  <a:pt x="793" y="927"/>
                </a:cubicBezTo>
                <a:cubicBezTo>
                  <a:pt x="866" y="708"/>
                  <a:pt x="1145" y="422"/>
                  <a:pt x="1667" y="422"/>
                </a:cubicBezTo>
                <a:cubicBezTo>
                  <a:pt x="2101" y="422"/>
                  <a:pt x="2703" y="619"/>
                  <a:pt x="3493" y="1217"/>
                </a:cubicBezTo>
                <a:cubicBezTo>
                  <a:pt x="3493" y="1217"/>
                  <a:pt x="2697" y="1"/>
                  <a:pt x="14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16"/>
          <p:cNvSpPr/>
          <p:nvPr/>
        </p:nvSpPr>
        <p:spPr>
          <a:xfrm>
            <a:off x="6377577" y="4178669"/>
            <a:ext cx="457578" cy="218168"/>
          </a:xfrm>
          <a:custGeom>
            <a:avLst/>
            <a:gdLst/>
            <a:ahLst/>
            <a:cxnLst/>
            <a:rect l="l" t="t" r="r" b="b"/>
            <a:pathLst>
              <a:path w="3987" h="1901" extrusionOk="0">
                <a:moveTo>
                  <a:pt x="1604" y="0"/>
                </a:moveTo>
                <a:cubicBezTo>
                  <a:pt x="1044" y="0"/>
                  <a:pt x="584" y="200"/>
                  <a:pt x="393" y="472"/>
                </a:cubicBezTo>
                <a:cubicBezTo>
                  <a:pt x="0" y="1026"/>
                  <a:pt x="352" y="1389"/>
                  <a:pt x="655" y="1389"/>
                </a:cubicBezTo>
                <a:cubicBezTo>
                  <a:pt x="687" y="1389"/>
                  <a:pt x="719" y="1384"/>
                  <a:pt x="750" y="1376"/>
                </a:cubicBezTo>
                <a:cubicBezTo>
                  <a:pt x="1074" y="1275"/>
                  <a:pt x="1531" y="818"/>
                  <a:pt x="2044" y="795"/>
                </a:cubicBezTo>
                <a:cubicBezTo>
                  <a:pt x="2092" y="792"/>
                  <a:pt x="2139" y="791"/>
                  <a:pt x="2185" y="791"/>
                </a:cubicBezTo>
                <a:cubicBezTo>
                  <a:pt x="3245" y="791"/>
                  <a:pt x="3826" y="1622"/>
                  <a:pt x="3986" y="1900"/>
                </a:cubicBezTo>
                <a:cubicBezTo>
                  <a:pt x="3303" y="680"/>
                  <a:pt x="2364" y="485"/>
                  <a:pt x="1631" y="485"/>
                </a:cubicBezTo>
                <a:cubicBezTo>
                  <a:pt x="1526" y="485"/>
                  <a:pt x="1425" y="489"/>
                  <a:pt x="1330" y="494"/>
                </a:cubicBezTo>
                <a:cubicBezTo>
                  <a:pt x="1537" y="342"/>
                  <a:pt x="1762" y="281"/>
                  <a:pt x="1993" y="281"/>
                </a:cubicBezTo>
                <a:cubicBezTo>
                  <a:pt x="2660" y="281"/>
                  <a:pt x="3368" y="793"/>
                  <a:pt x="3774" y="1108"/>
                </a:cubicBezTo>
                <a:cubicBezTo>
                  <a:pt x="3107" y="294"/>
                  <a:pt x="2282" y="0"/>
                  <a:pt x="160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16"/>
          <p:cNvSpPr/>
          <p:nvPr/>
        </p:nvSpPr>
        <p:spPr>
          <a:xfrm>
            <a:off x="6835030" y="4396720"/>
            <a:ext cx="6083" cy="10329"/>
          </a:xfrm>
          <a:custGeom>
            <a:avLst/>
            <a:gdLst/>
            <a:ahLst/>
            <a:cxnLst/>
            <a:rect l="l" t="t" r="r" b="b"/>
            <a:pathLst>
              <a:path w="53" h="90" extrusionOk="0">
                <a:moveTo>
                  <a:pt x="0" y="0"/>
                </a:moveTo>
                <a:cubicBezTo>
                  <a:pt x="9" y="15"/>
                  <a:pt x="17" y="28"/>
                  <a:pt x="24" y="40"/>
                </a:cubicBezTo>
                <a:lnTo>
                  <a:pt x="24" y="40"/>
                </a:lnTo>
                <a:cubicBezTo>
                  <a:pt x="18" y="27"/>
                  <a:pt x="10" y="15"/>
                  <a:pt x="0" y="0"/>
                </a:cubicBezTo>
                <a:close/>
                <a:moveTo>
                  <a:pt x="24" y="40"/>
                </a:moveTo>
                <a:lnTo>
                  <a:pt x="24" y="40"/>
                </a:lnTo>
                <a:cubicBezTo>
                  <a:pt x="32" y="55"/>
                  <a:pt x="38" y="71"/>
                  <a:pt x="45" y="90"/>
                </a:cubicBezTo>
                <a:cubicBezTo>
                  <a:pt x="53" y="90"/>
                  <a:pt x="43" y="71"/>
                  <a:pt x="24" y="4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16"/>
          <p:cNvSpPr/>
          <p:nvPr/>
        </p:nvSpPr>
        <p:spPr>
          <a:xfrm>
            <a:off x="6256156" y="4336469"/>
            <a:ext cx="211402" cy="301947"/>
          </a:xfrm>
          <a:custGeom>
            <a:avLst/>
            <a:gdLst/>
            <a:ahLst/>
            <a:cxnLst/>
            <a:rect l="l" t="t" r="r" b="b"/>
            <a:pathLst>
              <a:path w="1842" h="2631" extrusionOk="0">
                <a:moveTo>
                  <a:pt x="1484" y="1"/>
                </a:moveTo>
                <a:lnTo>
                  <a:pt x="1484" y="1"/>
                </a:lnTo>
                <a:cubicBezTo>
                  <a:pt x="692" y="57"/>
                  <a:pt x="223" y="748"/>
                  <a:pt x="22" y="1329"/>
                </a:cubicBezTo>
                <a:cubicBezTo>
                  <a:pt x="67" y="1463"/>
                  <a:pt x="89" y="1608"/>
                  <a:pt x="89" y="1753"/>
                </a:cubicBezTo>
                <a:cubicBezTo>
                  <a:pt x="89" y="1931"/>
                  <a:pt x="56" y="2110"/>
                  <a:pt x="0" y="2288"/>
                </a:cubicBezTo>
                <a:cubicBezTo>
                  <a:pt x="99" y="2502"/>
                  <a:pt x="281" y="2631"/>
                  <a:pt x="429" y="2631"/>
                </a:cubicBezTo>
                <a:cubicBezTo>
                  <a:pt x="482" y="2631"/>
                  <a:pt x="531" y="2614"/>
                  <a:pt x="569" y="2579"/>
                </a:cubicBezTo>
                <a:cubicBezTo>
                  <a:pt x="770" y="2389"/>
                  <a:pt x="937" y="2177"/>
                  <a:pt x="1027" y="1663"/>
                </a:cubicBezTo>
                <a:cubicBezTo>
                  <a:pt x="1083" y="1184"/>
                  <a:pt x="1395" y="771"/>
                  <a:pt x="1841" y="581"/>
                </a:cubicBezTo>
                <a:lnTo>
                  <a:pt x="1841" y="581"/>
                </a:lnTo>
                <a:cubicBezTo>
                  <a:pt x="1094" y="760"/>
                  <a:pt x="547" y="1228"/>
                  <a:pt x="357" y="1518"/>
                </a:cubicBezTo>
                <a:cubicBezTo>
                  <a:pt x="748" y="492"/>
                  <a:pt x="1228" y="68"/>
                  <a:pt x="148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16"/>
          <p:cNvSpPr/>
          <p:nvPr/>
        </p:nvSpPr>
        <p:spPr>
          <a:xfrm>
            <a:off x="6811962" y="4143092"/>
            <a:ext cx="317676" cy="376659"/>
          </a:xfrm>
          <a:custGeom>
            <a:avLst/>
            <a:gdLst/>
            <a:ahLst/>
            <a:cxnLst/>
            <a:rect l="l" t="t" r="r" b="b"/>
            <a:pathLst>
              <a:path w="2768" h="3282" extrusionOk="0">
                <a:moveTo>
                  <a:pt x="257" y="1"/>
                </a:moveTo>
                <a:lnTo>
                  <a:pt x="265" y="34"/>
                </a:lnTo>
                <a:lnTo>
                  <a:pt x="265" y="34"/>
                </a:lnTo>
                <a:cubicBezTo>
                  <a:pt x="259" y="22"/>
                  <a:pt x="253" y="11"/>
                  <a:pt x="246" y="1"/>
                </a:cubicBezTo>
                <a:lnTo>
                  <a:pt x="246" y="1"/>
                </a:lnTo>
                <a:lnTo>
                  <a:pt x="268" y="45"/>
                </a:lnTo>
                <a:lnTo>
                  <a:pt x="265" y="34"/>
                </a:lnTo>
                <a:lnTo>
                  <a:pt x="265" y="34"/>
                </a:lnTo>
                <a:cubicBezTo>
                  <a:pt x="297" y="96"/>
                  <a:pt x="316" y="171"/>
                  <a:pt x="335" y="246"/>
                </a:cubicBezTo>
                <a:cubicBezTo>
                  <a:pt x="447" y="369"/>
                  <a:pt x="502" y="436"/>
                  <a:pt x="502" y="436"/>
                </a:cubicBezTo>
                <a:cubicBezTo>
                  <a:pt x="502" y="436"/>
                  <a:pt x="435" y="369"/>
                  <a:pt x="324" y="257"/>
                </a:cubicBezTo>
                <a:lnTo>
                  <a:pt x="179" y="135"/>
                </a:lnTo>
                <a:lnTo>
                  <a:pt x="179" y="135"/>
                </a:lnTo>
                <a:cubicBezTo>
                  <a:pt x="0" y="1485"/>
                  <a:pt x="536" y="2612"/>
                  <a:pt x="793" y="3070"/>
                </a:cubicBezTo>
                <a:cubicBezTo>
                  <a:pt x="904" y="3114"/>
                  <a:pt x="1005" y="3148"/>
                  <a:pt x="1116" y="3192"/>
                </a:cubicBezTo>
                <a:lnTo>
                  <a:pt x="1351" y="3282"/>
                </a:lnTo>
                <a:cubicBezTo>
                  <a:pt x="1083" y="2746"/>
                  <a:pt x="826" y="1764"/>
                  <a:pt x="1016" y="1050"/>
                </a:cubicBezTo>
                <a:lnTo>
                  <a:pt x="1016" y="1050"/>
                </a:lnTo>
                <a:cubicBezTo>
                  <a:pt x="1685" y="1172"/>
                  <a:pt x="2288" y="1507"/>
                  <a:pt x="2757" y="1998"/>
                </a:cubicBezTo>
                <a:cubicBezTo>
                  <a:pt x="2757" y="1797"/>
                  <a:pt x="2757" y="1585"/>
                  <a:pt x="2768" y="1384"/>
                </a:cubicBezTo>
                <a:cubicBezTo>
                  <a:pt x="2489" y="1061"/>
                  <a:pt x="2154" y="782"/>
                  <a:pt x="1786" y="570"/>
                </a:cubicBezTo>
                <a:lnTo>
                  <a:pt x="1786" y="570"/>
                </a:lnTo>
                <a:cubicBezTo>
                  <a:pt x="1797" y="648"/>
                  <a:pt x="1830" y="726"/>
                  <a:pt x="1864" y="793"/>
                </a:cubicBezTo>
                <a:cubicBezTo>
                  <a:pt x="1840" y="815"/>
                  <a:pt x="1816" y="824"/>
                  <a:pt x="1792" y="824"/>
                </a:cubicBezTo>
                <a:cubicBezTo>
                  <a:pt x="1669" y="824"/>
                  <a:pt x="1551" y="581"/>
                  <a:pt x="1551" y="581"/>
                </a:cubicBezTo>
                <a:cubicBezTo>
                  <a:pt x="1496" y="514"/>
                  <a:pt x="1451" y="436"/>
                  <a:pt x="1418" y="358"/>
                </a:cubicBezTo>
                <a:cubicBezTo>
                  <a:pt x="1049" y="179"/>
                  <a:pt x="659" y="56"/>
                  <a:pt x="2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16"/>
          <p:cNvSpPr/>
          <p:nvPr/>
        </p:nvSpPr>
        <p:spPr>
          <a:xfrm>
            <a:off x="7126992" y="4301925"/>
            <a:ext cx="46251" cy="129455"/>
          </a:xfrm>
          <a:custGeom>
            <a:avLst/>
            <a:gdLst/>
            <a:ahLst/>
            <a:cxnLst/>
            <a:rect l="l" t="t" r="r" b="b"/>
            <a:pathLst>
              <a:path w="403" h="1128" extrusionOk="0">
                <a:moveTo>
                  <a:pt x="12" y="0"/>
                </a:moveTo>
                <a:cubicBezTo>
                  <a:pt x="0" y="201"/>
                  <a:pt x="0" y="402"/>
                  <a:pt x="0" y="614"/>
                </a:cubicBezTo>
                <a:cubicBezTo>
                  <a:pt x="146" y="770"/>
                  <a:pt x="268" y="938"/>
                  <a:pt x="380" y="1128"/>
                </a:cubicBezTo>
                <a:cubicBezTo>
                  <a:pt x="402" y="882"/>
                  <a:pt x="380" y="648"/>
                  <a:pt x="313" y="413"/>
                </a:cubicBezTo>
                <a:cubicBezTo>
                  <a:pt x="235" y="257"/>
                  <a:pt x="134" y="123"/>
                  <a:pt x="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16"/>
          <p:cNvSpPr/>
          <p:nvPr/>
        </p:nvSpPr>
        <p:spPr>
          <a:xfrm>
            <a:off x="6901594" y="4495303"/>
            <a:ext cx="83321" cy="57727"/>
          </a:xfrm>
          <a:custGeom>
            <a:avLst/>
            <a:gdLst/>
            <a:ahLst/>
            <a:cxnLst/>
            <a:rect l="l" t="t" r="r" b="b"/>
            <a:pathLst>
              <a:path w="726" h="503" extrusionOk="0">
                <a:moveTo>
                  <a:pt x="0" y="1"/>
                </a:moveTo>
                <a:cubicBezTo>
                  <a:pt x="90" y="146"/>
                  <a:pt x="145" y="224"/>
                  <a:pt x="145" y="224"/>
                </a:cubicBezTo>
                <a:cubicBezTo>
                  <a:pt x="145" y="224"/>
                  <a:pt x="458" y="358"/>
                  <a:pt x="726" y="503"/>
                </a:cubicBezTo>
                <a:cubicBezTo>
                  <a:pt x="659" y="413"/>
                  <a:pt x="603" y="324"/>
                  <a:pt x="558" y="224"/>
                </a:cubicBezTo>
                <a:lnTo>
                  <a:pt x="324" y="123"/>
                </a:lnTo>
                <a:cubicBezTo>
                  <a:pt x="224" y="79"/>
                  <a:pt x="112" y="4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16"/>
          <p:cNvSpPr/>
          <p:nvPr/>
        </p:nvSpPr>
        <p:spPr>
          <a:xfrm>
            <a:off x="7002816" y="4380080"/>
            <a:ext cx="179382" cy="289552"/>
          </a:xfrm>
          <a:custGeom>
            <a:avLst/>
            <a:gdLst/>
            <a:ahLst/>
            <a:cxnLst/>
            <a:rect l="l" t="t" r="r" b="b"/>
            <a:pathLst>
              <a:path w="1563" h="2523" extrusionOk="0">
                <a:moveTo>
                  <a:pt x="34" y="0"/>
                </a:moveTo>
                <a:cubicBezTo>
                  <a:pt x="0" y="569"/>
                  <a:pt x="145" y="1138"/>
                  <a:pt x="446" y="1618"/>
                </a:cubicBezTo>
                <a:cubicBezTo>
                  <a:pt x="737" y="1808"/>
                  <a:pt x="1016" y="2009"/>
                  <a:pt x="1283" y="2243"/>
                </a:cubicBezTo>
                <a:cubicBezTo>
                  <a:pt x="1384" y="2332"/>
                  <a:pt x="1473" y="2422"/>
                  <a:pt x="1562" y="2522"/>
                </a:cubicBezTo>
                <a:cubicBezTo>
                  <a:pt x="1507" y="2355"/>
                  <a:pt x="1440" y="2176"/>
                  <a:pt x="1395" y="1998"/>
                </a:cubicBezTo>
                <a:cubicBezTo>
                  <a:pt x="1361" y="1886"/>
                  <a:pt x="1328" y="1763"/>
                  <a:pt x="1306" y="1652"/>
                </a:cubicBezTo>
                <a:lnTo>
                  <a:pt x="1261" y="1473"/>
                </a:lnTo>
                <a:lnTo>
                  <a:pt x="1250" y="1429"/>
                </a:lnTo>
                <a:lnTo>
                  <a:pt x="1250" y="1384"/>
                </a:lnTo>
                <a:lnTo>
                  <a:pt x="1228" y="1295"/>
                </a:lnTo>
                <a:cubicBezTo>
                  <a:pt x="1205" y="1183"/>
                  <a:pt x="1183" y="1071"/>
                  <a:pt x="1172" y="949"/>
                </a:cubicBezTo>
                <a:cubicBezTo>
                  <a:pt x="1161" y="893"/>
                  <a:pt x="1161" y="837"/>
                  <a:pt x="1149" y="781"/>
                </a:cubicBezTo>
                <a:cubicBezTo>
                  <a:pt x="848" y="424"/>
                  <a:pt x="469" y="156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16"/>
          <p:cNvSpPr/>
          <p:nvPr/>
        </p:nvSpPr>
        <p:spPr>
          <a:xfrm>
            <a:off x="7133419" y="4468448"/>
            <a:ext cx="83321" cy="236990"/>
          </a:xfrm>
          <a:custGeom>
            <a:avLst/>
            <a:gdLst/>
            <a:ahLst/>
            <a:cxnLst/>
            <a:rect l="l" t="t" r="r" b="b"/>
            <a:pathLst>
              <a:path w="726" h="2065" extrusionOk="0">
                <a:moveTo>
                  <a:pt x="0" y="0"/>
                </a:moveTo>
                <a:cubicBezTo>
                  <a:pt x="0" y="67"/>
                  <a:pt x="23" y="123"/>
                  <a:pt x="23" y="179"/>
                </a:cubicBezTo>
                <a:cubicBezTo>
                  <a:pt x="45" y="301"/>
                  <a:pt x="67" y="413"/>
                  <a:pt x="90" y="525"/>
                </a:cubicBezTo>
                <a:lnTo>
                  <a:pt x="101" y="614"/>
                </a:lnTo>
                <a:lnTo>
                  <a:pt x="112" y="659"/>
                </a:lnTo>
                <a:lnTo>
                  <a:pt x="123" y="703"/>
                </a:lnTo>
                <a:lnTo>
                  <a:pt x="157" y="882"/>
                </a:lnTo>
                <a:cubicBezTo>
                  <a:pt x="190" y="993"/>
                  <a:pt x="212" y="1105"/>
                  <a:pt x="246" y="1217"/>
                </a:cubicBezTo>
                <a:cubicBezTo>
                  <a:pt x="302" y="1395"/>
                  <a:pt x="357" y="1574"/>
                  <a:pt x="424" y="1752"/>
                </a:cubicBezTo>
                <a:cubicBezTo>
                  <a:pt x="525" y="1853"/>
                  <a:pt x="625" y="1964"/>
                  <a:pt x="726" y="2065"/>
                </a:cubicBezTo>
                <a:cubicBezTo>
                  <a:pt x="714" y="1975"/>
                  <a:pt x="703" y="1886"/>
                  <a:pt x="681" y="1808"/>
                </a:cubicBezTo>
                <a:cubicBezTo>
                  <a:pt x="558" y="938"/>
                  <a:pt x="313" y="38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16"/>
          <p:cNvSpPr/>
          <p:nvPr/>
        </p:nvSpPr>
        <p:spPr>
          <a:xfrm>
            <a:off x="7052739" y="4565768"/>
            <a:ext cx="147361" cy="148621"/>
          </a:xfrm>
          <a:custGeom>
            <a:avLst/>
            <a:gdLst/>
            <a:ahLst/>
            <a:cxnLst/>
            <a:rect l="l" t="t" r="r" b="b"/>
            <a:pathLst>
              <a:path w="1284" h="1295" extrusionOk="0">
                <a:moveTo>
                  <a:pt x="0" y="0"/>
                </a:moveTo>
                <a:lnTo>
                  <a:pt x="0" y="0"/>
                </a:lnTo>
                <a:cubicBezTo>
                  <a:pt x="90" y="157"/>
                  <a:pt x="201" y="290"/>
                  <a:pt x="324" y="424"/>
                </a:cubicBezTo>
                <a:lnTo>
                  <a:pt x="1284" y="1295"/>
                </a:lnTo>
                <a:cubicBezTo>
                  <a:pt x="1217" y="1161"/>
                  <a:pt x="1172" y="1038"/>
                  <a:pt x="1116" y="904"/>
                </a:cubicBezTo>
                <a:cubicBezTo>
                  <a:pt x="1038" y="804"/>
                  <a:pt x="938" y="714"/>
                  <a:pt x="837" y="625"/>
                </a:cubicBezTo>
                <a:cubicBezTo>
                  <a:pt x="581" y="391"/>
                  <a:pt x="302" y="19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16"/>
          <p:cNvSpPr/>
          <p:nvPr/>
        </p:nvSpPr>
        <p:spPr>
          <a:xfrm>
            <a:off x="7182079" y="4669514"/>
            <a:ext cx="34660" cy="55202"/>
          </a:xfrm>
          <a:custGeom>
            <a:avLst/>
            <a:gdLst/>
            <a:ahLst/>
            <a:cxnLst/>
            <a:rect l="l" t="t" r="r" b="b"/>
            <a:pathLst>
              <a:path w="302" h="481" extrusionOk="0">
                <a:moveTo>
                  <a:pt x="0" y="0"/>
                </a:moveTo>
                <a:lnTo>
                  <a:pt x="0" y="0"/>
                </a:lnTo>
                <a:cubicBezTo>
                  <a:pt x="45" y="134"/>
                  <a:pt x="101" y="257"/>
                  <a:pt x="157" y="391"/>
                </a:cubicBezTo>
                <a:lnTo>
                  <a:pt x="257" y="480"/>
                </a:lnTo>
                <a:cubicBezTo>
                  <a:pt x="290" y="435"/>
                  <a:pt x="302" y="368"/>
                  <a:pt x="302" y="313"/>
                </a:cubicBezTo>
                <a:cubicBezTo>
                  <a:pt x="201" y="212"/>
                  <a:pt x="101" y="101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16"/>
          <p:cNvSpPr/>
          <p:nvPr/>
        </p:nvSpPr>
        <p:spPr>
          <a:xfrm>
            <a:off x="6220234" y="5022987"/>
            <a:ext cx="36037" cy="120503"/>
          </a:xfrm>
          <a:custGeom>
            <a:avLst/>
            <a:gdLst/>
            <a:ahLst/>
            <a:cxnLst/>
            <a:rect l="l" t="t" r="r" b="b"/>
            <a:pathLst>
              <a:path w="314" h="1050" extrusionOk="0">
                <a:moveTo>
                  <a:pt x="291" y="0"/>
                </a:moveTo>
                <a:cubicBezTo>
                  <a:pt x="101" y="313"/>
                  <a:pt x="1" y="681"/>
                  <a:pt x="12" y="1049"/>
                </a:cubicBezTo>
                <a:lnTo>
                  <a:pt x="268" y="1049"/>
                </a:lnTo>
                <a:cubicBezTo>
                  <a:pt x="213" y="726"/>
                  <a:pt x="224" y="391"/>
                  <a:pt x="313" y="67"/>
                </a:cubicBezTo>
                <a:cubicBezTo>
                  <a:pt x="313" y="45"/>
                  <a:pt x="302" y="23"/>
                  <a:pt x="29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16"/>
          <p:cNvSpPr/>
          <p:nvPr/>
        </p:nvSpPr>
        <p:spPr>
          <a:xfrm>
            <a:off x="6253516" y="5012658"/>
            <a:ext cx="6542" cy="18133"/>
          </a:xfrm>
          <a:custGeom>
            <a:avLst/>
            <a:gdLst/>
            <a:ahLst/>
            <a:cxnLst/>
            <a:rect l="l" t="t" r="r" b="b"/>
            <a:pathLst>
              <a:path w="57" h="158" extrusionOk="0">
                <a:moveTo>
                  <a:pt x="57" y="1"/>
                </a:moveTo>
                <a:lnTo>
                  <a:pt x="57" y="1"/>
                </a:lnTo>
                <a:cubicBezTo>
                  <a:pt x="45" y="23"/>
                  <a:pt x="23" y="57"/>
                  <a:pt x="1" y="79"/>
                </a:cubicBezTo>
                <a:cubicBezTo>
                  <a:pt x="1" y="113"/>
                  <a:pt x="12" y="135"/>
                  <a:pt x="23" y="157"/>
                </a:cubicBezTo>
                <a:cubicBezTo>
                  <a:pt x="34" y="101"/>
                  <a:pt x="45" y="57"/>
                  <a:pt x="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2" name="Google Shape;2922;p16"/>
          <p:cNvSpPr/>
          <p:nvPr/>
        </p:nvSpPr>
        <p:spPr>
          <a:xfrm>
            <a:off x="6093419" y="4816756"/>
            <a:ext cx="176857" cy="326736"/>
          </a:xfrm>
          <a:custGeom>
            <a:avLst/>
            <a:gdLst/>
            <a:ahLst/>
            <a:cxnLst/>
            <a:rect l="l" t="t" r="r" b="b"/>
            <a:pathLst>
              <a:path w="1541" h="2847" extrusionOk="0">
                <a:moveTo>
                  <a:pt x="1541" y="1"/>
                </a:moveTo>
                <a:cubicBezTo>
                  <a:pt x="1295" y="101"/>
                  <a:pt x="1" y="748"/>
                  <a:pt x="458" y="2846"/>
                </a:cubicBezTo>
                <a:lnTo>
                  <a:pt x="592" y="2846"/>
                </a:lnTo>
                <a:cubicBezTo>
                  <a:pt x="1016" y="2567"/>
                  <a:pt x="1251" y="1742"/>
                  <a:pt x="1251" y="1741"/>
                </a:cubicBezTo>
                <a:lnTo>
                  <a:pt x="1251" y="1741"/>
                </a:lnTo>
                <a:cubicBezTo>
                  <a:pt x="1061" y="1898"/>
                  <a:pt x="871" y="2054"/>
                  <a:pt x="670" y="2188"/>
                </a:cubicBezTo>
                <a:cubicBezTo>
                  <a:pt x="592" y="1373"/>
                  <a:pt x="916" y="570"/>
                  <a:pt x="1530" y="34"/>
                </a:cubicBezTo>
                <a:lnTo>
                  <a:pt x="154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3" name="Google Shape;2923;p16"/>
          <p:cNvSpPr/>
          <p:nvPr/>
        </p:nvSpPr>
        <p:spPr>
          <a:xfrm>
            <a:off x="6268895" y="4815494"/>
            <a:ext cx="5279" cy="5279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45" y="0"/>
                </a:moveTo>
                <a:lnTo>
                  <a:pt x="12" y="12"/>
                </a:lnTo>
                <a:lnTo>
                  <a:pt x="1" y="45"/>
                </a:lnTo>
                <a:cubicBezTo>
                  <a:pt x="23" y="23"/>
                  <a:pt x="45" y="12"/>
                  <a:pt x="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4" name="Google Shape;2924;p16"/>
          <p:cNvSpPr/>
          <p:nvPr/>
        </p:nvSpPr>
        <p:spPr>
          <a:xfrm>
            <a:off x="6066564" y="4681794"/>
            <a:ext cx="266490" cy="216791"/>
          </a:xfrm>
          <a:custGeom>
            <a:avLst/>
            <a:gdLst/>
            <a:ahLst/>
            <a:cxnLst/>
            <a:rect l="l" t="t" r="r" b="b"/>
            <a:pathLst>
              <a:path w="2322" h="1889" extrusionOk="0">
                <a:moveTo>
                  <a:pt x="2192" y="0"/>
                </a:moveTo>
                <a:cubicBezTo>
                  <a:pt x="1654" y="0"/>
                  <a:pt x="606" y="227"/>
                  <a:pt x="0" y="1868"/>
                </a:cubicBezTo>
                <a:cubicBezTo>
                  <a:pt x="50" y="1882"/>
                  <a:pt x="102" y="1889"/>
                  <a:pt x="155" y="1889"/>
                </a:cubicBezTo>
                <a:cubicBezTo>
                  <a:pt x="657" y="1889"/>
                  <a:pt x="1295" y="1333"/>
                  <a:pt x="1295" y="1333"/>
                </a:cubicBezTo>
                <a:lnTo>
                  <a:pt x="1295" y="1333"/>
                </a:lnTo>
                <a:cubicBezTo>
                  <a:pt x="1049" y="1366"/>
                  <a:pt x="804" y="1377"/>
                  <a:pt x="570" y="1389"/>
                </a:cubicBezTo>
                <a:cubicBezTo>
                  <a:pt x="916" y="719"/>
                  <a:pt x="1540" y="239"/>
                  <a:pt x="2277" y="83"/>
                </a:cubicBezTo>
                <a:lnTo>
                  <a:pt x="2299" y="38"/>
                </a:lnTo>
                <a:lnTo>
                  <a:pt x="2322" y="5"/>
                </a:lnTo>
                <a:cubicBezTo>
                  <a:pt x="2283" y="2"/>
                  <a:pt x="2239" y="0"/>
                  <a:pt x="219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5" name="Google Shape;2925;p16"/>
          <p:cNvSpPr/>
          <p:nvPr/>
        </p:nvSpPr>
        <p:spPr>
          <a:xfrm>
            <a:off x="6327769" y="4682253"/>
            <a:ext cx="29610" cy="9066"/>
          </a:xfrm>
          <a:custGeom>
            <a:avLst/>
            <a:gdLst/>
            <a:ahLst/>
            <a:cxnLst/>
            <a:rect l="l" t="t" r="r" b="b"/>
            <a:pathLst>
              <a:path w="258" h="79" extrusionOk="0">
                <a:moveTo>
                  <a:pt x="46" y="1"/>
                </a:moveTo>
                <a:lnTo>
                  <a:pt x="23" y="34"/>
                </a:lnTo>
                <a:lnTo>
                  <a:pt x="1" y="79"/>
                </a:lnTo>
                <a:cubicBezTo>
                  <a:pt x="79" y="57"/>
                  <a:pt x="168" y="45"/>
                  <a:pt x="258" y="34"/>
                </a:cubicBezTo>
                <a:cubicBezTo>
                  <a:pt x="180" y="23"/>
                  <a:pt x="113" y="12"/>
                  <a:pt x="4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6" name="Google Shape;2926;p16"/>
          <p:cNvSpPr/>
          <p:nvPr/>
        </p:nvSpPr>
        <p:spPr>
          <a:xfrm>
            <a:off x="7370293" y="3822097"/>
            <a:ext cx="757121" cy="325014"/>
          </a:xfrm>
          <a:custGeom>
            <a:avLst/>
            <a:gdLst/>
            <a:ahLst/>
            <a:cxnLst/>
            <a:rect l="l" t="t" r="r" b="b"/>
            <a:pathLst>
              <a:path w="6597" h="2832" extrusionOk="0">
                <a:moveTo>
                  <a:pt x="3620" y="0"/>
                </a:moveTo>
                <a:cubicBezTo>
                  <a:pt x="1814" y="0"/>
                  <a:pt x="204" y="1556"/>
                  <a:pt x="1" y="2474"/>
                </a:cubicBezTo>
                <a:cubicBezTo>
                  <a:pt x="755" y="1571"/>
                  <a:pt x="2060" y="637"/>
                  <a:pt x="3418" y="637"/>
                </a:cubicBezTo>
                <a:cubicBezTo>
                  <a:pt x="3688" y="637"/>
                  <a:pt x="3960" y="674"/>
                  <a:pt x="4230" y="755"/>
                </a:cubicBezTo>
                <a:cubicBezTo>
                  <a:pt x="3527" y="822"/>
                  <a:pt x="2612" y="1927"/>
                  <a:pt x="3259" y="2831"/>
                </a:cubicBezTo>
                <a:cubicBezTo>
                  <a:pt x="3349" y="2150"/>
                  <a:pt x="3929" y="1436"/>
                  <a:pt x="4710" y="1414"/>
                </a:cubicBezTo>
                <a:cubicBezTo>
                  <a:pt x="4719" y="1414"/>
                  <a:pt x="4728" y="1414"/>
                  <a:pt x="4737" y="1414"/>
                </a:cubicBezTo>
                <a:cubicBezTo>
                  <a:pt x="5418" y="1414"/>
                  <a:pt x="6030" y="1835"/>
                  <a:pt x="6272" y="2474"/>
                </a:cubicBezTo>
                <a:cubicBezTo>
                  <a:pt x="6272" y="2474"/>
                  <a:pt x="6596" y="733"/>
                  <a:pt x="4465" y="119"/>
                </a:cubicBezTo>
                <a:cubicBezTo>
                  <a:pt x="4181" y="37"/>
                  <a:pt x="3898" y="0"/>
                  <a:pt x="362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7" name="Google Shape;2927;p16"/>
          <p:cNvSpPr/>
          <p:nvPr/>
        </p:nvSpPr>
        <p:spPr>
          <a:xfrm>
            <a:off x="7193555" y="5107798"/>
            <a:ext cx="252488" cy="35692"/>
          </a:xfrm>
          <a:custGeom>
            <a:avLst/>
            <a:gdLst/>
            <a:ahLst/>
            <a:cxnLst/>
            <a:rect l="l" t="t" r="r" b="b"/>
            <a:pathLst>
              <a:path w="2200" h="311" extrusionOk="0">
                <a:moveTo>
                  <a:pt x="1180" y="1"/>
                </a:moveTo>
                <a:cubicBezTo>
                  <a:pt x="987" y="1"/>
                  <a:pt x="768" y="22"/>
                  <a:pt x="525" y="76"/>
                </a:cubicBezTo>
                <a:cubicBezTo>
                  <a:pt x="336" y="109"/>
                  <a:pt x="157" y="187"/>
                  <a:pt x="1" y="310"/>
                </a:cubicBezTo>
                <a:lnTo>
                  <a:pt x="894" y="310"/>
                </a:lnTo>
                <a:cubicBezTo>
                  <a:pt x="1089" y="247"/>
                  <a:pt x="1309" y="223"/>
                  <a:pt x="1526" y="223"/>
                </a:cubicBezTo>
                <a:cubicBezTo>
                  <a:pt x="1767" y="223"/>
                  <a:pt x="2005" y="253"/>
                  <a:pt x="2199" y="288"/>
                </a:cubicBezTo>
                <a:cubicBezTo>
                  <a:pt x="2099" y="188"/>
                  <a:pt x="1750" y="1"/>
                  <a:pt x="118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8" name="Google Shape;2928;p16"/>
          <p:cNvSpPr/>
          <p:nvPr/>
        </p:nvSpPr>
        <p:spPr>
          <a:xfrm>
            <a:off x="7360079" y="5097239"/>
            <a:ext cx="18018" cy="3902"/>
          </a:xfrm>
          <a:custGeom>
            <a:avLst/>
            <a:gdLst/>
            <a:ahLst/>
            <a:cxnLst/>
            <a:rect l="l" t="t" r="r" b="b"/>
            <a:pathLst>
              <a:path w="157" h="34" extrusionOk="0">
                <a:moveTo>
                  <a:pt x="1" y="0"/>
                </a:moveTo>
                <a:lnTo>
                  <a:pt x="1" y="0"/>
                </a:lnTo>
                <a:cubicBezTo>
                  <a:pt x="64" y="15"/>
                  <a:pt x="110" y="24"/>
                  <a:pt x="135" y="29"/>
                </a:cubicBezTo>
                <a:lnTo>
                  <a:pt x="135" y="29"/>
                </a:lnTo>
                <a:cubicBezTo>
                  <a:pt x="89" y="20"/>
                  <a:pt x="49" y="10"/>
                  <a:pt x="1" y="0"/>
                </a:cubicBezTo>
                <a:close/>
                <a:moveTo>
                  <a:pt x="135" y="29"/>
                </a:moveTo>
                <a:cubicBezTo>
                  <a:pt x="142" y="31"/>
                  <a:pt x="149" y="32"/>
                  <a:pt x="157" y="34"/>
                </a:cubicBezTo>
                <a:lnTo>
                  <a:pt x="157" y="34"/>
                </a:lnTo>
                <a:cubicBezTo>
                  <a:pt x="157" y="34"/>
                  <a:pt x="149" y="32"/>
                  <a:pt x="135" y="29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9" name="Google Shape;2929;p16"/>
          <p:cNvSpPr/>
          <p:nvPr/>
        </p:nvSpPr>
        <p:spPr>
          <a:xfrm>
            <a:off x="7047575" y="5062351"/>
            <a:ext cx="238372" cy="81139"/>
          </a:xfrm>
          <a:custGeom>
            <a:avLst/>
            <a:gdLst/>
            <a:ahLst/>
            <a:cxnLst/>
            <a:rect l="l" t="t" r="r" b="b"/>
            <a:pathLst>
              <a:path w="2077" h="707" extrusionOk="0">
                <a:moveTo>
                  <a:pt x="1945" y="1"/>
                </a:moveTo>
                <a:cubicBezTo>
                  <a:pt x="1084" y="1"/>
                  <a:pt x="426" y="313"/>
                  <a:pt x="1" y="706"/>
                </a:cubicBezTo>
                <a:lnTo>
                  <a:pt x="347" y="706"/>
                </a:lnTo>
                <a:cubicBezTo>
                  <a:pt x="782" y="260"/>
                  <a:pt x="1596" y="81"/>
                  <a:pt x="2076" y="3"/>
                </a:cubicBezTo>
                <a:cubicBezTo>
                  <a:pt x="2032" y="2"/>
                  <a:pt x="1988" y="1"/>
                  <a:pt x="19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16"/>
          <p:cNvSpPr/>
          <p:nvPr/>
        </p:nvSpPr>
        <p:spPr>
          <a:xfrm>
            <a:off x="7124467" y="5090927"/>
            <a:ext cx="235732" cy="52562"/>
          </a:xfrm>
          <a:custGeom>
            <a:avLst/>
            <a:gdLst/>
            <a:ahLst/>
            <a:cxnLst/>
            <a:rect l="l" t="t" r="r" b="b"/>
            <a:pathLst>
              <a:path w="2054" h="458" extrusionOk="0">
                <a:moveTo>
                  <a:pt x="1451" y="0"/>
                </a:moveTo>
                <a:cubicBezTo>
                  <a:pt x="820" y="0"/>
                  <a:pt x="353" y="199"/>
                  <a:pt x="0" y="457"/>
                </a:cubicBezTo>
                <a:lnTo>
                  <a:pt x="357" y="457"/>
                </a:lnTo>
                <a:cubicBezTo>
                  <a:pt x="802" y="108"/>
                  <a:pt x="1314" y="30"/>
                  <a:pt x="1685" y="30"/>
                </a:cubicBezTo>
                <a:cubicBezTo>
                  <a:pt x="1836" y="30"/>
                  <a:pt x="1963" y="43"/>
                  <a:pt x="2054" y="55"/>
                </a:cubicBezTo>
                <a:cubicBezTo>
                  <a:pt x="1837" y="17"/>
                  <a:pt x="1637" y="0"/>
                  <a:pt x="145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1" name="Google Shape;2931;p16"/>
          <p:cNvSpPr/>
          <p:nvPr/>
        </p:nvSpPr>
        <p:spPr>
          <a:xfrm>
            <a:off x="6897692" y="5029414"/>
            <a:ext cx="266605" cy="114076"/>
          </a:xfrm>
          <a:custGeom>
            <a:avLst/>
            <a:gdLst/>
            <a:ahLst/>
            <a:cxnLst/>
            <a:rect l="l" t="t" r="r" b="b"/>
            <a:pathLst>
              <a:path w="2323" h="994" extrusionOk="0">
                <a:moveTo>
                  <a:pt x="2322" y="0"/>
                </a:moveTo>
                <a:cubicBezTo>
                  <a:pt x="1452" y="33"/>
                  <a:pt x="626" y="379"/>
                  <a:pt x="1" y="993"/>
                </a:cubicBezTo>
                <a:lnTo>
                  <a:pt x="470" y="993"/>
                </a:lnTo>
                <a:cubicBezTo>
                  <a:pt x="950" y="458"/>
                  <a:pt x="1608" y="100"/>
                  <a:pt x="23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2" name="Google Shape;2932;p16"/>
          <p:cNvSpPr/>
          <p:nvPr/>
        </p:nvSpPr>
        <p:spPr>
          <a:xfrm>
            <a:off x="7223050" y="5048579"/>
            <a:ext cx="9067" cy="115"/>
          </a:xfrm>
          <a:custGeom>
            <a:avLst/>
            <a:gdLst/>
            <a:ahLst/>
            <a:cxnLst/>
            <a:rect l="l" t="t" r="r" b="b"/>
            <a:pathLst>
              <a:path w="79" h="1" extrusionOk="0">
                <a:moveTo>
                  <a:pt x="0" y="0"/>
                </a:moveTo>
                <a:lnTo>
                  <a:pt x="7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3" name="Google Shape;2933;p16"/>
          <p:cNvSpPr/>
          <p:nvPr/>
        </p:nvSpPr>
        <p:spPr>
          <a:xfrm>
            <a:off x="6972059" y="5048579"/>
            <a:ext cx="251111" cy="94911"/>
          </a:xfrm>
          <a:custGeom>
            <a:avLst/>
            <a:gdLst/>
            <a:ahLst/>
            <a:cxnLst/>
            <a:rect l="l" t="t" r="r" b="b"/>
            <a:pathLst>
              <a:path w="2188" h="827" extrusionOk="0">
                <a:moveTo>
                  <a:pt x="2187" y="0"/>
                </a:moveTo>
                <a:cubicBezTo>
                  <a:pt x="1116" y="90"/>
                  <a:pt x="435" y="458"/>
                  <a:pt x="0" y="826"/>
                </a:cubicBezTo>
                <a:lnTo>
                  <a:pt x="335" y="826"/>
                </a:lnTo>
                <a:cubicBezTo>
                  <a:pt x="915" y="190"/>
                  <a:pt x="1897" y="34"/>
                  <a:pt x="218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4" name="Google Shape;2934;p16"/>
          <p:cNvSpPr/>
          <p:nvPr/>
        </p:nvSpPr>
        <p:spPr>
          <a:xfrm>
            <a:off x="6772253" y="3080493"/>
            <a:ext cx="1033596" cy="1062724"/>
          </a:xfrm>
          <a:custGeom>
            <a:avLst/>
            <a:gdLst/>
            <a:ahLst/>
            <a:cxnLst/>
            <a:rect l="l" t="t" r="r" b="b"/>
            <a:pathLst>
              <a:path w="9006" h="9260" extrusionOk="0">
                <a:moveTo>
                  <a:pt x="4866" y="0"/>
                </a:moveTo>
                <a:cubicBezTo>
                  <a:pt x="4754" y="0"/>
                  <a:pt x="4643" y="3"/>
                  <a:pt x="4531" y="8"/>
                </a:cubicBezTo>
                <a:cubicBezTo>
                  <a:pt x="4129" y="42"/>
                  <a:pt x="3728" y="142"/>
                  <a:pt x="3348" y="287"/>
                </a:cubicBezTo>
                <a:cubicBezTo>
                  <a:pt x="2991" y="444"/>
                  <a:pt x="2656" y="633"/>
                  <a:pt x="2355" y="868"/>
                </a:cubicBezTo>
                <a:cubicBezTo>
                  <a:pt x="2098" y="1169"/>
                  <a:pt x="1819" y="1437"/>
                  <a:pt x="1518" y="1671"/>
                </a:cubicBezTo>
                <a:lnTo>
                  <a:pt x="1496" y="1705"/>
                </a:lnTo>
                <a:cubicBezTo>
                  <a:pt x="1429" y="1772"/>
                  <a:pt x="1373" y="1839"/>
                  <a:pt x="1317" y="1917"/>
                </a:cubicBezTo>
                <a:cubicBezTo>
                  <a:pt x="1250" y="2006"/>
                  <a:pt x="1206" y="2062"/>
                  <a:pt x="1150" y="2140"/>
                </a:cubicBezTo>
                <a:lnTo>
                  <a:pt x="1116" y="2196"/>
                </a:lnTo>
                <a:lnTo>
                  <a:pt x="1094" y="2229"/>
                </a:lnTo>
                <a:lnTo>
                  <a:pt x="1072" y="2252"/>
                </a:lnTo>
                <a:lnTo>
                  <a:pt x="994" y="2363"/>
                </a:lnTo>
                <a:cubicBezTo>
                  <a:pt x="949" y="2441"/>
                  <a:pt x="893" y="2519"/>
                  <a:pt x="860" y="2597"/>
                </a:cubicBezTo>
                <a:cubicBezTo>
                  <a:pt x="681" y="2910"/>
                  <a:pt x="525" y="3234"/>
                  <a:pt x="413" y="3557"/>
                </a:cubicBezTo>
                <a:cubicBezTo>
                  <a:pt x="246" y="4004"/>
                  <a:pt x="134" y="4461"/>
                  <a:pt x="67" y="4930"/>
                </a:cubicBezTo>
                <a:lnTo>
                  <a:pt x="123" y="4986"/>
                </a:lnTo>
                <a:cubicBezTo>
                  <a:pt x="123" y="4986"/>
                  <a:pt x="235" y="5064"/>
                  <a:pt x="134" y="5532"/>
                </a:cubicBezTo>
                <a:cubicBezTo>
                  <a:pt x="101" y="5488"/>
                  <a:pt x="67" y="5454"/>
                  <a:pt x="23" y="5432"/>
                </a:cubicBezTo>
                <a:lnTo>
                  <a:pt x="23" y="5443"/>
                </a:lnTo>
                <a:cubicBezTo>
                  <a:pt x="0" y="5722"/>
                  <a:pt x="0" y="6001"/>
                  <a:pt x="11" y="6280"/>
                </a:cubicBezTo>
                <a:cubicBezTo>
                  <a:pt x="90" y="6347"/>
                  <a:pt x="134" y="6392"/>
                  <a:pt x="134" y="6392"/>
                </a:cubicBezTo>
                <a:cubicBezTo>
                  <a:pt x="179" y="7642"/>
                  <a:pt x="313" y="8378"/>
                  <a:pt x="447" y="8813"/>
                </a:cubicBezTo>
                <a:cubicBezTo>
                  <a:pt x="469" y="8903"/>
                  <a:pt x="491" y="8981"/>
                  <a:pt x="514" y="9036"/>
                </a:cubicBezTo>
                <a:cubicBezTo>
                  <a:pt x="547" y="9137"/>
                  <a:pt x="581" y="9215"/>
                  <a:pt x="592" y="9260"/>
                </a:cubicBezTo>
                <a:cubicBezTo>
                  <a:pt x="581" y="9215"/>
                  <a:pt x="558" y="9137"/>
                  <a:pt x="536" y="9025"/>
                </a:cubicBezTo>
                <a:cubicBezTo>
                  <a:pt x="491" y="8847"/>
                  <a:pt x="436" y="8590"/>
                  <a:pt x="369" y="8255"/>
                </a:cubicBezTo>
                <a:cubicBezTo>
                  <a:pt x="302" y="7854"/>
                  <a:pt x="257" y="7452"/>
                  <a:pt x="235" y="7039"/>
                </a:cubicBezTo>
                <a:cubicBezTo>
                  <a:pt x="201" y="6514"/>
                  <a:pt x="212" y="5990"/>
                  <a:pt x="279" y="5477"/>
                </a:cubicBezTo>
                <a:cubicBezTo>
                  <a:pt x="313" y="5175"/>
                  <a:pt x="357" y="4885"/>
                  <a:pt x="436" y="4595"/>
                </a:cubicBezTo>
                <a:cubicBezTo>
                  <a:pt x="502" y="4283"/>
                  <a:pt x="603" y="3981"/>
                  <a:pt x="726" y="3691"/>
                </a:cubicBezTo>
                <a:cubicBezTo>
                  <a:pt x="848" y="3379"/>
                  <a:pt x="994" y="3077"/>
                  <a:pt x="1172" y="2798"/>
                </a:cubicBezTo>
                <a:cubicBezTo>
                  <a:pt x="1217" y="2720"/>
                  <a:pt x="1261" y="2653"/>
                  <a:pt x="1317" y="2586"/>
                </a:cubicBezTo>
                <a:lnTo>
                  <a:pt x="1384" y="2475"/>
                </a:lnTo>
                <a:lnTo>
                  <a:pt x="1406" y="2452"/>
                </a:lnTo>
                <a:lnTo>
                  <a:pt x="1418" y="2430"/>
                </a:lnTo>
                <a:lnTo>
                  <a:pt x="1462" y="2374"/>
                </a:lnTo>
                <a:cubicBezTo>
                  <a:pt x="1518" y="2307"/>
                  <a:pt x="1574" y="2240"/>
                  <a:pt x="1630" y="2162"/>
                </a:cubicBezTo>
                <a:lnTo>
                  <a:pt x="1797" y="1961"/>
                </a:lnTo>
                <a:cubicBezTo>
                  <a:pt x="2266" y="1415"/>
                  <a:pt x="2846" y="991"/>
                  <a:pt x="3516" y="712"/>
                </a:cubicBezTo>
                <a:cubicBezTo>
                  <a:pt x="3935" y="540"/>
                  <a:pt x="4379" y="453"/>
                  <a:pt x="4825" y="453"/>
                </a:cubicBezTo>
                <a:cubicBezTo>
                  <a:pt x="5104" y="453"/>
                  <a:pt x="5384" y="487"/>
                  <a:pt x="5658" y="555"/>
                </a:cubicBezTo>
                <a:cubicBezTo>
                  <a:pt x="6015" y="633"/>
                  <a:pt x="6361" y="767"/>
                  <a:pt x="6685" y="946"/>
                </a:cubicBezTo>
                <a:cubicBezTo>
                  <a:pt x="7008" y="1136"/>
                  <a:pt x="7299" y="1348"/>
                  <a:pt x="7566" y="1593"/>
                </a:cubicBezTo>
                <a:cubicBezTo>
                  <a:pt x="7700" y="1727"/>
                  <a:pt x="7834" y="1850"/>
                  <a:pt x="7946" y="1995"/>
                </a:cubicBezTo>
                <a:lnTo>
                  <a:pt x="8035" y="2095"/>
                </a:lnTo>
                <a:lnTo>
                  <a:pt x="8113" y="2207"/>
                </a:lnTo>
                <a:cubicBezTo>
                  <a:pt x="8169" y="2274"/>
                  <a:pt x="8214" y="2341"/>
                  <a:pt x="8258" y="2419"/>
                </a:cubicBezTo>
                <a:cubicBezTo>
                  <a:pt x="8336" y="2575"/>
                  <a:pt x="8415" y="2731"/>
                  <a:pt x="8470" y="2888"/>
                </a:cubicBezTo>
                <a:cubicBezTo>
                  <a:pt x="8526" y="3044"/>
                  <a:pt x="8560" y="3211"/>
                  <a:pt x="8571" y="3379"/>
                </a:cubicBezTo>
                <a:cubicBezTo>
                  <a:pt x="8615" y="4037"/>
                  <a:pt x="8381" y="4684"/>
                  <a:pt x="7946" y="5175"/>
                </a:cubicBezTo>
                <a:cubicBezTo>
                  <a:pt x="7756" y="5398"/>
                  <a:pt x="7522" y="5588"/>
                  <a:pt x="7243" y="5689"/>
                </a:cubicBezTo>
                <a:cubicBezTo>
                  <a:pt x="7175" y="5707"/>
                  <a:pt x="7104" y="5715"/>
                  <a:pt x="7032" y="5715"/>
                </a:cubicBezTo>
                <a:cubicBezTo>
                  <a:pt x="6973" y="5715"/>
                  <a:pt x="6912" y="5710"/>
                  <a:pt x="6852" y="5700"/>
                </a:cubicBezTo>
                <a:cubicBezTo>
                  <a:pt x="6718" y="5677"/>
                  <a:pt x="6596" y="5633"/>
                  <a:pt x="6473" y="5577"/>
                </a:cubicBezTo>
                <a:cubicBezTo>
                  <a:pt x="5982" y="5332"/>
                  <a:pt x="5669" y="4852"/>
                  <a:pt x="5759" y="4416"/>
                </a:cubicBezTo>
                <a:cubicBezTo>
                  <a:pt x="5781" y="4216"/>
                  <a:pt x="5881" y="4026"/>
                  <a:pt x="6038" y="3881"/>
                </a:cubicBezTo>
                <a:cubicBezTo>
                  <a:pt x="6172" y="3769"/>
                  <a:pt x="6339" y="3691"/>
                  <a:pt x="6517" y="3680"/>
                </a:cubicBezTo>
                <a:cubicBezTo>
                  <a:pt x="6663" y="3680"/>
                  <a:pt x="6808" y="3713"/>
                  <a:pt x="6930" y="3780"/>
                </a:cubicBezTo>
                <a:cubicBezTo>
                  <a:pt x="6964" y="3803"/>
                  <a:pt x="6997" y="3825"/>
                  <a:pt x="7020" y="3847"/>
                </a:cubicBezTo>
                <a:cubicBezTo>
                  <a:pt x="7053" y="3870"/>
                  <a:pt x="7075" y="3892"/>
                  <a:pt x="7098" y="3914"/>
                </a:cubicBezTo>
                <a:cubicBezTo>
                  <a:pt x="7154" y="3970"/>
                  <a:pt x="7198" y="4048"/>
                  <a:pt x="7221" y="4137"/>
                </a:cubicBezTo>
                <a:cubicBezTo>
                  <a:pt x="7209" y="4082"/>
                  <a:pt x="7198" y="4037"/>
                  <a:pt x="7176" y="3992"/>
                </a:cubicBezTo>
                <a:cubicBezTo>
                  <a:pt x="7131" y="3892"/>
                  <a:pt x="7053" y="3792"/>
                  <a:pt x="6964" y="3725"/>
                </a:cubicBezTo>
                <a:cubicBezTo>
                  <a:pt x="6830" y="3635"/>
                  <a:pt x="6674" y="3591"/>
                  <a:pt x="6517" y="3591"/>
                </a:cubicBezTo>
                <a:cubicBezTo>
                  <a:pt x="6317" y="3591"/>
                  <a:pt x="6116" y="3658"/>
                  <a:pt x="5959" y="3780"/>
                </a:cubicBezTo>
                <a:cubicBezTo>
                  <a:pt x="5859" y="3847"/>
                  <a:pt x="5792" y="3937"/>
                  <a:pt x="5725" y="4037"/>
                </a:cubicBezTo>
                <a:cubicBezTo>
                  <a:pt x="5658" y="4137"/>
                  <a:pt x="5614" y="4260"/>
                  <a:pt x="5591" y="4372"/>
                </a:cubicBezTo>
                <a:cubicBezTo>
                  <a:pt x="5524" y="4651"/>
                  <a:pt x="5569" y="4930"/>
                  <a:pt x="5714" y="5175"/>
                </a:cubicBezTo>
                <a:cubicBezTo>
                  <a:pt x="5859" y="5443"/>
                  <a:pt x="6082" y="5655"/>
                  <a:pt x="6350" y="5800"/>
                </a:cubicBezTo>
                <a:cubicBezTo>
                  <a:pt x="6439" y="5856"/>
                  <a:pt x="6540" y="5901"/>
                  <a:pt x="6640" y="5934"/>
                </a:cubicBezTo>
                <a:cubicBezTo>
                  <a:pt x="6729" y="5901"/>
                  <a:pt x="6808" y="5867"/>
                  <a:pt x="6897" y="5845"/>
                </a:cubicBezTo>
                <a:cubicBezTo>
                  <a:pt x="7243" y="5744"/>
                  <a:pt x="7600" y="5666"/>
                  <a:pt x="7957" y="5633"/>
                </a:cubicBezTo>
                <a:cubicBezTo>
                  <a:pt x="8046" y="5555"/>
                  <a:pt x="8124" y="5477"/>
                  <a:pt x="8203" y="5398"/>
                </a:cubicBezTo>
                <a:cubicBezTo>
                  <a:pt x="8459" y="5131"/>
                  <a:pt x="8649" y="4818"/>
                  <a:pt x="8794" y="4483"/>
                </a:cubicBezTo>
                <a:cubicBezTo>
                  <a:pt x="8950" y="4126"/>
                  <a:pt x="9006" y="3736"/>
                  <a:pt x="8984" y="3345"/>
                </a:cubicBezTo>
                <a:cubicBezTo>
                  <a:pt x="8973" y="3144"/>
                  <a:pt x="8928" y="2943"/>
                  <a:pt x="8872" y="2754"/>
                </a:cubicBezTo>
                <a:cubicBezTo>
                  <a:pt x="8805" y="2564"/>
                  <a:pt x="8727" y="2374"/>
                  <a:pt x="8627" y="2196"/>
                </a:cubicBezTo>
                <a:cubicBezTo>
                  <a:pt x="8571" y="2118"/>
                  <a:pt x="8526" y="2028"/>
                  <a:pt x="8470" y="1950"/>
                </a:cubicBezTo>
                <a:lnTo>
                  <a:pt x="8381" y="1816"/>
                </a:lnTo>
                <a:lnTo>
                  <a:pt x="8292" y="1705"/>
                </a:lnTo>
                <a:cubicBezTo>
                  <a:pt x="8158" y="1548"/>
                  <a:pt x="8024" y="1403"/>
                  <a:pt x="7879" y="1269"/>
                </a:cubicBezTo>
                <a:cubicBezTo>
                  <a:pt x="7578" y="991"/>
                  <a:pt x="7254" y="745"/>
                  <a:pt x="6897" y="544"/>
                </a:cubicBezTo>
                <a:cubicBezTo>
                  <a:pt x="6685" y="433"/>
                  <a:pt x="6451" y="321"/>
                  <a:pt x="6216" y="243"/>
                </a:cubicBezTo>
                <a:cubicBezTo>
                  <a:pt x="6115" y="269"/>
                  <a:pt x="6011" y="283"/>
                  <a:pt x="5907" y="283"/>
                </a:cubicBezTo>
                <a:cubicBezTo>
                  <a:pt x="5794" y="283"/>
                  <a:pt x="5680" y="267"/>
                  <a:pt x="5569" y="232"/>
                </a:cubicBezTo>
                <a:cubicBezTo>
                  <a:pt x="5435" y="187"/>
                  <a:pt x="5312" y="109"/>
                  <a:pt x="5201" y="8"/>
                </a:cubicBezTo>
                <a:cubicBezTo>
                  <a:pt x="5089" y="3"/>
                  <a:pt x="4977" y="0"/>
                  <a:pt x="486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5" name="Google Shape;2935;p16"/>
          <p:cNvSpPr/>
          <p:nvPr/>
        </p:nvSpPr>
        <p:spPr>
          <a:xfrm>
            <a:off x="7534293" y="3726843"/>
            <a:ext cx="151264" cy="43381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1317" y="1"/>
                </a:moveTo>
                <a:lnTo>
                  <a:pt x="1317" y="1"/>
                </a:lnTo>
                <a:cubicBezTo>
                  <a:pt x="960" y="34"/>
                  <a:pt x="603" y="112"/>
                  <a:pt x="257" y="213"/>
                </a:cubicBezTo>
                <a:cubicBezTo>
                  <a:pt x="179" y="235"/>
                  <a:pt x="89" y="269"/>
                  <a:pt x="0" y="302"/>
                </a:cubicBezTo>
                <a:cubicBezTo>
                  <a:pt x="139" y="351"/>
                  <a:pt x="287" y="378"/>
                  <a:pt x="432" y="378"/>
                </a:cubicBezTo>
                <a:cubicBezTo>
                  <a:pt x="520" y="378"/>
                  <a:pt x="608" y="368"/>
                  <a:pt x="692" y="347"/>
                </a:cubicBezTo>
                <a:cubicBezTo>
                  <a:pt x="871" y="302"/>
                  <a:pt x="1027" y="224"/>
                  <a:pt x="1172" y="112"/>
                </a:cubicBezTo>
                <a:cubicBezTo>
                  <a:pt x="1228" y="79"/>
                  <a:pt x="1272" y="34"/>
                  <a:pt x="131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16"/>
          <p:cNvSpPr/>
          <p:nvPr/>
        </p:nvSpPr>
        <p:spPr>
          <a:xfrm>
            <a:off x="6841342" y="4143092"/>
            <a:ext cx="1492" cy="5279"/>
          </a:xfrm>
          <a:custGeom>
            <a:avLst/>
            <a:gdLst/>
            <a:ahLst/>
            <a:cxnLst/>
            <a:rect l="l" t="t" r="r" b="b"/>
            <a:pathLst>
              <a:path w="13" h="46" extrusionOk="0">
                <a:moveTo>
                  <a:pt x="1" y="1"/>
                </a:moveTo>
                <a:lnTo>
                  <a:pt x="1" y="1"/>
                </a:lnTo>
                <a:lnTo>
                  <a:pt x="12" y="45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16"/>
          <p:cNvSpPr/>
          <p:nvPr/>
        </p:nvSpPr>
        <p:spPr>
          <a:xfrm>
            <a:off x="7477943" y="3511661"/>
            <a:ext cx="131868" cy="111552"/>
          </a:xfrm>
          <a:custGeom>
            <a:avLst/>
            <a:gdLst/>
            <a:ahLst/>
            <a:cxnLst/>
            <a:rect l="l" t="t" r="r" b="b"/>
            <a:pathLst>
              <a:path w="1149" h="972" extrusionOk="0">
                <a:moveTo>
                  <a:pt x="1080" y="433"/>
                </a:moveTo>
                <a:lnTo>
                  <a:pt x="1080" y="433"/>
                </a:lnTo>
                <a:cubicBezTo>
                  <a:pt x="1081" y="434"/>
                  <a:pt x="1082" y="435"/>
                  <a:pt x="1083" y="436"/>
                </a:cubicBezTo>
                <a:lnTo>
                  <a:pt x="1083" y="447"/>
                </a:lnTo>
                <a:cubicBezTo>
                  <a:pt x="1082" y="443"/>
                  <a:pt x="1081" y="438"/>
                  <a:pt x="1080" y="433"/>
                </a:cubicBezTo>
                <a:close/>
                <a:moveTo>
                  <a:pt x="608" y="0"/>
                </a:moveTo>
                <a:cubicBezTo>
                  <a:pt x="484" y="0"/>
                  <a:pt x="363" y="46"/>
                  <a:pt x="268" y="135"/>
                </a:cubicBezTo>
                <a:cubicBezTo>
                  <a:pt x="0" y="392"/>
                  <a:pt x="101" y="849"/>
                  <a:pt x="469" y="950"/>
                </a:cubicBezTo>
                <a:cubicBezTo>
                  <a:pt x="518" y="965"/>
                  <a:pt x="566" y="972"/>
                  <a:pt x="613" y="972"/>
                </a:cubicBezTo>
                <a:cubicBezTo>
                  <a:pt x="910" y="972"/>
                  <a:pt x="1149" y="687"/>
                  <a:pt x="1072" y="369"/>
                </a:cubicBezTo>
                <a:lnTo>
                  <a:pt x="1072" y="369"/>
                </a:lnTo>
                <a:cubicBezTo>
                  <a:pt x="1072" y="379"/>
                  <a:pt x="1072" y="388"/>
                  <a:pt x="1072" y="396"/>
                </a:cubicBezTo>
                <a:lnTo>
                  <a:pt x="1072" y="396"/>
                </a:lnTo>
                <a:cubicBezTo>
                  <a:pt x="1059" y="346"/>
                  <a:pt x="1041" y="296"/>
                  <a:pt x="1016" y="247"/>
                </a:cubicBezTo>
                <a:cubicBezTo>
                  <a:pt x="982" y="191"/>
                  <a:pt x="938" y="135"/>
                  <a:pt x="882" y="79"/>
                </a:cubicBezTo>
                <a:cubicBezTo>
                  <a:pt x="795" y="26"/>
                  <a:pt x="701" y="0"/>
                  <a:pt x="60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16"/>
          <p:cNvSpPr/>
          <p:nvPr/>
        </p:nvSpPr>
        <p:spPr>
          <a:xfrm>
            <a:off x="7577788" y="3520727"/>
            <a:ext cx="23183" cy="42348"/>
          </a:xfrm>
          <a:custGeom>
            <a:avLst/>
            <a:gdLst/>
            <a:ahLst/>
            <a:cxnLst/>
            <a:rect l="l" t="t" r="r" b="b"/>
            <a:pathLst>
              <a:path w="202" h="369" extrusionOk="0">
                <a:moveTo>
                  <a:pt x="1" y="0"/>
                </a:moveTo>
                <a:cubicBezTo>
                  <a:pt x="56" y="56"/>
                  <a:pt x="101" y="112"/>
                  <a:pt x="135" y="168"/>
                </a:cubicBezTo>
                <a:cubicBezTo>
                  <a:pt x="168" y="235"/>
                  <a:pt x="190" y="301"/>
                  <a:pt x="202" y="368"/>
                </a:cubicBezTo>
                <a:lnTo>
                  <a:pt x="202" y="357"/>
                </a:lnTo>
                <a:cubicBezTo>
                  <a:pt x="202" y="346"/>
                  <a:pt x="202" y="324"/>
                  <a:pt x="202" y="290"/>
                </a:cubicBezTo>
                <a:cubicBezTo>
                  <a:pt x="179" y="212"/>
                  <a:pt x="135" y="134"/>
                  <a:pt x="79" y="67"/>
                </a:cubicBezTo>
                <a:cubicBezTo>
                  <a:pt x="56" y="45"/>
                  <a:pt x="23" y="23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16"/>
          <p:cNvSpPr/>
          <p:nvPr/>
        </p:nvSpPr>
        <p:spPr>
          <a:xfrm>
            <a:off x="6805535" y="3668199"/>
            <a:ext cx="331793" cy="276469"/>
          </a:xfrm>
          <a:custGeom>
            <a:avLst/>
            <a:gdLst/>
            <a:ahLst/>
            <a:cxnLst/>
            <a:rect l="l" t="t" r="r" b="b"/>
            <a:pathLst>
              <a:path w="2891" h="2409" extrusionOk="0">
                <a:moveTo>
                  <a:pt x="1762" y="0"/>
                </a:moveTo>
                <a:cubicBezTo>
                  <a:pt x="1512" y="0"/>
                  <a:pt x="1233" y="94"/>
                  <a:pt x="927" y="333"/>
                </a:cubicBezTo>
                <a:cubicBezTo>
                  <a:pt x="0" y="1047"/>
                  <a:pt x="101" y="2409"/>
                  <a:pt x="101" y="2409"/>
                </a:cubicBezTo>
                <a:cubicBezTo>
                  <a:pt x="497" y="924"/>
                  <a:pt x="1149" y="556"/>
                  <a:pt x="1588" y="556"/>
                </a:cubicBezTo>
                <a:cubicBezTo>
                  <a:pt x="1730" y="556"/>
                  <a:pt x="1849" y="594"/>
                  <a:pt x="1931" y="646"/>
                </a:cubicBezTo>
                <a:cubicBezTo>
                  <a:pt x="1891" y="639"/>
                  <a:pt x="1852" y="636"/>
                  <a:pt x="1813" y="636"/>
                </a:cubicBezTo>
                <a:cubicBezTo>
                  <a:pt x="1052" y="636"/>
                  <a:pt x="433" y="1834"/>
                  <a:pt x="380" y="2375"/>
                </a:cubicBezTo>
                <a:cubicBezTo>
                  <a:pt x="726" y="1226"/>
                  <a:pt x="2232" y="1036"/>
                  <a:pt x="2891" y="713"/>
                </a:cubicBezTo>
                <a:cubicBezTo>
                  <a:pt x="2638" y="371"/>
                  <a:pt x="2258" y="0"/>
                  <a:pt x="176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16"/>
          <p:cNvSpPr/>
          <p:nvPr/>
        </p:nvSpPr>
        <p:spPr>
          <a:xfrm>
            <a:off x="6837555" y="3495135"/>
            <a:ext cx="305396" cy="269009"/>
          </a:xfrm>
          <a:custGeom>
            <a:avLst/>
            <a:gdLst/>
            <a:ahLst/>
            <a:cxnLst/>
            <a:rect l="l" t="t" r="r" b="b"/>
            <a:pathLst>
              <a:path w="2661" h="2344" extrusionOk="0">
                <a:moveTo>
                  <a:pt x="1675" y="1"/>
                </a:moveTo>
                <a:cubicBezTo>
                  <a:pt x="1431" y="1"/>
                  <a:pt x="1168" y="74"/>
                  <a:pt x="916" y="268"/>
                </a:cubicBezTo>
                <a:cubicBezTo>
                  <a:pt x="157" y="837"/>
                  <a:pt x="34" y="1462"/>
                  <a:pt x="45" y="1663"/>
                </a:cubicBezTo>
                <a:cubicBezTo>
                  <a:pt x="311" y="1216"/>
                  <a:pt x="764" y="549"/>
                  <a:pt x="1362" y="549"/>
                </a:cubicBezTo>
                <a:cubicBezTo>
                  <a:pt x="1466" y="549"/>
                  <a:pt x="1574" y="569"/>
                  <a:pt x="1686" y="614"/>
                </a:cubicBezTo>
                <a:cubicBezTo>
                  <a:pt x="1195" y="792"/>
                  <a:pt x="123" y="1473"/>
                  <a:pt x="0" y="2343"/>
                </a:cubicBezTo>
                <a:cubicBezTo>
                  <a:pt x="0" y="2343"/>
                  <a:pt x="703" y="1183"/>
                  <a:pt x="1552" y="1105"/>
                </a:cubicBezTo>
                <a:cubicBezTo>
                  <a:pt x="2400" y="1015"/>
                  <a:pt x="2623" y="915"/>
                  <a:pt x="2645" y="591"/>
                </a:cubicBezTo>
                <a:cubicBezTo>
                  <a:pt x="2661" y="368"/>
                  <a:pt x="2218" y="1"/>
                  <a:pt x="167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16"/>
          <p:cNvSpPr/>
          <p:nvPr/>
        </p:nvSpPr>
        <p:spPr>
          <a:xfrm>
            <a:off x="6854196" y="3591078"/>
            <a:ext cx="7804" cy="16870"/>
          </a:xfrm>
          <a:custGeom>
            <a:avLst/>
            <a:gdLst/>
            <a:ahLst/>
            <a:cxnLst/>
            <a:rect l="l" t="t" r="r" b="b"/>
            <a:pathLst>
              <a:path w="68" h="147" extrusionOk="0">
                <a:moveTo>
                  <a:pt x="67" y="1"/>
                </a:moveTo>
                <a:cubicBezTo>
                  <a:pt x="45" y="46"/>
                  <a:pt x="23" y="90"/>
                  <a:pt x="1" y="146"/>
                </a:cubicBezTo>
                <a:cubicBezTo>
                  <a:pt x="23" y="90"/>
                  <a:pt x="45" y="46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16"/>
          <p:cNvSpPr/>
          <p:nvPr/>
        </p:nvSpPr>
        <p:spPr>
          <a:xfrm>
            <a:off x="6861885" y="3388175"/>
            <a:ext cx="420967" cy="203019"/>
          </a:xfrm>
          <a:custGeom>
            <a:avLst/>
            <a:gdLst/>
            <a:ahLst/>
            <a:cxnLst/>
            <a:rect l="l" t="t" r="r" b="b"/>
            <a:pathLst>
              <a:path w="3668" h="1769" extrusionOk="0">
                <a:moveTo>
                  <a:pt x="2197" y="1"/>
                </a:moveTo>
                <a:cubicBezTo>
                  <a:pt x="1555" y="1"/>
                  <a:pt x="771" y="287"/>
                  <a:pt x="157" y="1077"/>
                </a:cubicBezTo>
                <a:cubicBezTo>
                  <a:pt x="537" y="765"/>
                  <a:pt x="1197" y="261"/>
                  <a:pt x="1830" y="261"/>
                </a:cubicBezTo>
                <a:cubicBezTo>
                  <a:pt x="2034" y="261"/>
                  <a:pt x="2234" y="313"/>
                  <a:pt x="2422" y="441"/>
                </a:cubicBezTo>
                <a:cubicBezTo>
                  <a:pt x="2367" y="439"/>
                  <a:pt x="2311" y="438"/>
                  <a:pt x="2252" y="438"/>
                </a:cubicBezTo>
                <a:cubicBezTo>
                  <a:pt x="1563" y="438"/>
                  <a:pt x="649" y="596"/>
                  <a:pt x="0" y="1769"/>
                </a:cubicBezTo>
                <a:cubicBezTo>
                  <a:pt x="184" y="1467"/>
                  <a:pt x="709" y="751"/>
                  <a:pt x="1648" y="751"/>
                </a:cubicBezTo>
                <a:cubicBezTo>
                  <a:pt x="1682" y="751"/>
                  <a:pt x="1717" y="751"/>
                  <a:pt x="1753" y="753"/>
                </a:cubicBezTo>
                <a:cubicBezTo>
                  <a:pt x="2232" y="753"/>
                  <a:pt x="2679" y="1177"/>
                  <a:pt x="2980" y="1256"/>
                </a:cubicBezTo>
                <a:cubicBezTo>
                  <a:pt x="3008" y="1263"/>
                  <a:pt x="3037" y="1266"/>
                  <a:pt x="3066" y="1266"/>
                </a:cubicBezTo>
                <a:cubicBezTo>
                  <a:pt x="3352" y="1266"/>
                  <a:pt x="3667" y="925"/>
                  <a:pt x="3293" y="419"/>
                </a:cubicBezTo>
                <a:cubicBezTo>
                  <a:pt x="3112" y="174"/>
                  <a:pt x="2698" y="1"/>
                  <a:pt x="21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16"/>
          <p:cNvSpPr/>
          <p:nvPr/>
        </p:nvSpPr>
        <p:spPr>
          <a:xfrm>
            <a:off x="6904118" y="3276510"/>
            <a:ext cx="508650" cy="185116"/>
          </a:xfrm>
          <a:custGeom>
            <a:avLst/>
            <a:gdLst/>
            <a:ahLst/>
            <a:cxnLst/>
            <a:rect l="l" t="t" r="r" b="b"/>
            <a:pathLst>
              <a:path w="4432" h="1613" extrusionOk="0">
                <a:moveTo>
                  <a:pt x="2664" y="0"/>
                </a:moveTo>
                <a:cubicBezTo>
                  <a:pt x="1856" y="0"/>
                  <a:pt x="867" y="310"/>
                  <a:pt x="224" y="1068"/>
                </a:cubicBezTo>
                <a:cubicBezTo>
                  <a:pt x="756" y="600"/>
                  <a:pt x="1434" y="352"/>
                  <a:pt x="2127" y="352"/>
                </a:cubicBezTo>
                <a:cubicBezTo>
                  <a:pt x="2408" y="352"/>
                  <a:pt x="2692" y="393"/>
                  <a:pt x="2969" y="477"/>
                </a:cubicBezTo>
                <a:cubicBezTo>
                  <a:pt x="2848" y="469"/>
                  <a:pt x="2686" y="453"/>
                  <a:pt x="2491" y="453"/>
                </a:cubicBezTo>
                <a:cubicBezTo>
                  <a:pt x="1879" y="453"/>
                  <a:pt x="949" y="604"/>
                  <a:pt x="1" y="1604"/>
                </a:cubicBezTo>
                <a:cubicBezTo>
                  <a:pt x="116" y="1488"/>
                  <a:pt x="897" y="743"/>
                  <a:pt x="1836" y="743"/>
                </a:cubicBezTo>
                <a:cubicBezTo>
                  <a:pt x="2076" y="743"/>
                  <a:pt x="2326" y="791"/>
                  <a:pt x="2579" y="912"/>
                </a:cubicBezTo>
                <a:cubicBezTo>
                  <a:pt x="3195" y="1220"/>
                  <a:pt x="3565" y="1613"/>
                  <a:pt x="3925" y="1613"/>
                </a:cubicBezTo>
                <a:cubicBezTo>
                  <a:pt x="3956" y="1613"/>
                  <a:pt x="3987" y="1610"/>
                  <a:pt x="4018" y="1604"/>
                </a:cubicBezTo>
                <a:cubicBezTo>
                  <a:pt x="4409" y="1526"/>
                  <a:pt x="4431" y="711"/>
                  <a:pt x="3739" y="253"/>
                </a:cubicBezTo>
                <a:cubicBezTo>
                  <a:pt x="3491" y="92"/>
                  <a:pt x="3104" y="0"/>
                  <a:pt x="266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16"/>
          <p:cNvSpPr/>
          <p:nvPr/>
        </p:nvSpPr>
        <p:spPr>
          <a:xfrm>
            <a:off x="6901594" y="3460476"/>
            <a:ext cx="2640" cy="2640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0" y="23"/>
                </a:moveTo>
                <a:lnTo>
                  <a:pt x="2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16"/>
          <p:cNvSpPr/>
          <p:nvPr/>
        </p:nvSpPr>
        <p:spPr>
          <a:xfrm>
            <a:off x="7264021" y="3201913"/>
            <a:ext cx="517487" cy="426467"/>
          </a:xfrm>
          <a:custGeom>
            <a:avLst/>
            <a:gdLst/>
            <a:ahLst/>
            <a:cxnLst/>
            <a:rect l="l" t="t" r="r" b="b"/>
            <a:pathLst>
              <a:path w="4509" h="3716" extrusionOk="0">
                <a:moveTo>
                  <a:pt x="993" y="0"/>
                </a:moveTo>
                <a:cubicBezTo>
                  <a:pt x="578" y="0"/>
                  <a:pt x="220" y="78"/>
                  <a:pt x="1" y="211"/>
                </a:cubicBezTo>
                <a:cubicBezTo>
                  <a:pt x="96" y="205"/>
                  <a:pt x="196" y="201"/>
                  <a:pt x="297" y="201"/>
                </a:cubicBezTo>
                <a:cubicBezTo>
                  <a:pt x="1348" y="201"/>
                  <a:pt x="2676" y="583"/>
                  <a:pt x="3226" y="1651"/>
                </a:cubicBezTo>
                <a:cubicBezTo>
                  <a:pt x="3078" y="1524"/>
                  <a:pt x="2843" y="1453"/>
                  <a:pt x="2594" y="1453"/>
                </a:cubicBezTo>
                <a:cubicBezTo>
                  <a:pt x="2145" y="1453"/>
                  <a:pt x="1652" y="1682"/>
                  <a:pt x="1552" y="2220"/>
                </a:cubicBezTo>
                <a:cubicBezTo>
                  <a:pt x="1764" y="2064"/>
                  <a:pt x="2048" y="1972"/>
                  <a:pt x="2333" y="1972"/>
                </a:cubicBezTo>
                <a:cubicBezTo>
                  <a:pt x="2617" y="1972"/>
                  <a:pt x="2902" y="2064"/>
                  <a:pt x="3114" y="2276"/>
                </a:cubicBezTo>
                <a:cubicBezTo>
                  <a:pt x="3493" y="2655"/>
                  <a:pt x="3594" y="3236"/>
                  <a:pt x="3360" y="3716"/>
                </a:cubicBezTo>
                <a:cubicBezTo>
                  <a:pt x="3360" y="3716"/>
                  <a:pt x="4509" y="2957"/>
                  <a:pt x="3717" y="1450"/>
                </a:cubicBezTo>
                <a:cubicBezTo>
                  <a:pt x="3160" y="398"/>
                  <a:pt x="1932" y="0"/>
                  <a:pt x="9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16"/>
          <p:cNvSpPr/>
          <p:nvPr/>
        </p:nvSpPr>
        <p:spPr>
          <a:xfrm>
            <a:off x="5761748" y="3883152"/>
            <a:ext cx="1068256" cy="812421"/>
          </a:xfrm>
          <a:custGeom>
            <a:avLst/>
            <a:gdLst/>
            <a:ahLst/>
            <a:cxnLst/>
            <a:rect l="l" t="t" r="r" b="b"/>
            <a:pathLst>
              <a:path w="9308" h="7079" extrusionOk="0">
                <a:moveTo>
                  <a:pt x="4241" y="0"/>
                </a:moveTo>
                <a:cubicBezTo>
                  <a:pt x="4163" y="0"/>
                  <a:pt x="4085" y="11"/>
                  <a:pt x="3996" y="23"/>
                </a:cubicBezTo>
                <a:lnTo>
                  <a:pt x="3806" y="23"/>
                </a:lnTo>
                <a:lnTo>
                  <a:pt x="3750" y="34"/>
                </a:lnTo>
                <a:cubicBezTo>
                  <a:pt x="3672" y="45"/>
                  <a:pt x="3594" y="56"/>
                  <a:pt x="3505" y="67"/>
                </a:cubicBezTo>
                <a:lnTo>
                  <a:pt x="3259" y="112"/>
                </a:lnTo>
                <a:cubicBezTo>
                  <a:pt x="2556" y="235"/>
                  <a:pt x="1898" y="536"/>
                  <a:pt x="1340" y="960"/>
                </a:cubicBezTo>
                <a:cubicBezTo>
                  <a:pt x="759" y="1429"/>
                  <a:pt x="346" y="2065"/>
                  <a:pt x="146" y="2779"/>
                </a:cubicBezTo>
                <a:cubicBezTo>
                  <a:pt x="45" y="3136"/>
                  <a:pt x="0" y="3504"/>
                  <a:pt x="0" y="3873"/>
                </a:cubicBezTo>
                <a:cubicBezTo>
                  <a:pt x="12" y="4241"/>
                  <a:pt x="56" y="4598"/>
                  <a:pt x="146" y="4955"/>
                </a:cubicBezTo>
                <a:cubicBezTo>
                  <a:pt x="190" y="5122"/>
                  <a:pt x="246" y="5301"/>
                  <a:pt x="313" y="5468"/>
                </a:cubicBezTo>
                <a:lnTo>
                  <a:pt x="358" y="5591"/>
                </a:lnTo>
                <a:lnTo>
                  <a:pt x="402" y="5680"/>
                </a:lnTo>
                <a:cubicBezTo>
                  <a:pt x="514" y="5759"/>
                  <a:pt x="603" y="5837"/>
                  <a:pt x="692" y="5926"/>
                </a:cubicBezTo>
                <a:cubicBezTo>
                  <a:pt x="804" y="6049"/>
                  <a:pt x="893" y="6183"/>
                  <a:pt x="949" y="6339"/>
                </a:cubicBezTo>
                <a:cubicBezTo>
                  <a:pt x="960" y="6372"/>
                  <a:pt x="960" y="6406"/>
                  <a:pt x="971" y="6439"/>
                </a:cubicBezTo>
                <a:cubicBezTo>
                  <a:pt x="1072" y="6540"/>
                  <a:pt x="1195" y="6629"/>
                  <a:pt x="1317" y="6718"/>
                </a:cubicBezTo>
                <a:cubicBezTo>
                  <a:pt x="1619" y="6908"/>
                  <a:pt x="1942" y="7020"/>
                  <a:pt x="2299" y="7064"/>
                </a:cubicBezTo>
                <a:cubicBezTo>
                  <a:pt x="2394" y="7074"/>
                  <a:pt x="2489" y="7079"/>
                  <a:pt x="2584" y="7079"/>
                </a:cubicBezTo>
                <a:cubicBezTo>
                  <a:pt x="2816" y="7079"/>
                  <a:pt x="3049" y="7049"/>
                  <a:pt x="3270" y="6986"/>
                </a:cubicBezTo>
                <a:cubicBezTo>
                  <a:pt x="3426" y="6953"/>
                  <a:pt x="3572" y="6897"/>
                  <a:pt x="3717" y="6830"/>
                </a:cubicBezTo>
                <a:cubicBezTo>
                  <a:pt x="3862" y="6763"/>
                  <a:pt x="3996" y="6674"/>
                  <a:pt x="4107" y="6551"/>
                </a:cubicBezTo>
                <a:cubicBezTo>
                  <a:pt x="4196" y="6450"/>
                  <a:pt x="4263" y="6350"/>
                  <a:pt x="4308" y="6227"/>
                </a:cubicBezTo>
                <a:cubicBezTo>
                  <a:pt x="4241" y="6093"/>
                  <a:pt x="4219" y="5948"/>
                  <a:pt x="4219" y="5803"/>
                </a:cubicBezTo>
                <a:cubicBezTo>
                  <a:pt x="4241" y="5625"/>
                  <a:pt x="4275" y="5446"/>
                  <a:pt x="4330" y="5279"/>
                </a:cubicBezTo>
                <a:cubicBezTo>
                  <a:pt x="4297" y="5156"/>
                  <a:pt x="4252" y="5033"/>
                  <a:pt x="4185" y="4933"/>
                </a:cubicBezTo>
                <a:cubicBezTo>
                  <a:pt x="4051" y="4710"/>
                  <a:pt x="3839" y="4553"/>
                  <a:pt x="3605" y="4486"/>
                </a:cubicBezTo>
                <a:cubicBezTo>
                  <a:pt x="3493" y="4453"/>
                  <a:pt x="3382" y="4442"/>
                  <a:pt x="3270" y="4442"/>
                </a:cubicBezTo>
                <a:cubicBezTo>
                  <a:pt x="3170" y="4453"/>
                  <a:pt x="3069" y="4475"/>
                  <a:pt x="2969" y="4509"/>
                </a:cubicBezTo>
                <a:cubicBezTo>
                  <a:pt x="2802" y="4587"/>
                  <a:pt x="2668" y="4710"/>
                  <a:pt x="2578" y="4877"/>
                </a:cubicBezTo>
                <a:cubicBezTo>
                  <a:pt x="2511" y="5000"/>
                  <a:pt x="2478" y="5145"/>
                  <a:pt x="2500" y="5290"/>
                </a:cubicBezTo>
                <a:cubicBezTo>
                  <a:pt x="2500" y="5390"/>
                  <a:pt x="2545" y="5491"/>
                  <a:pt x="2612" y="5580"/>
                </a:cubicBezTo>
                <a:cubicBezTo>
                  <a:pt x="2634" y="5613"/>
                  <a:pt x="2668" y="5636"/>
                  <a:pt x="2701" y="5669"/>
                </a:cubicBezTo>
                <a:cubicBezTo>
                  <a:pt x="2645" y="5613"/>
                  <a:pt x="2601" y="5547"/>
                  <a:pt x="2578" y="5480"/>
                </a:cubicBezTo>
                <a:cubicBezTo>
                  <a:pt x="2567" y="5446"/>
                  <a:pt x="2556" y="5413"/>
                  <a:pt x="2556" y="5390"/>
                </a:cubicBezTo>
                <a:cubicBezTo>
                  <a:pt x="2500" y="5056"/>
                  <a:pt x="2701" y="4732"/>
                  <a:pt x="3014" y="4631"/>
                </a:cubicBezTo>
                <a:cubicBezTo>
                  <a:pt x="3099" y="4605"/>
                  <a:pt x="3186" y="4591"/>
                  <a:pt x="3273" y="4591"/>
                </a:cubicBezTo>
                <a:cubicBezTo>
                  <a:pt x="3368" y="4591"/>
                  <a:pt x="3462" y="4608"/>
                  <a:pt x="3549" y="4643"/>
                </a:cubicBezTo>
                <a:cubicBezTo>
                  <a:pt x="3929" y="4765"/>
                  <a:pt x="4174" y="5223"/>
                  <a:pt x="4163" y="5703"/>
                </a:cubicBezTo>
                <a:cubicBezTo>
                  <a:pt x="4152" y="5826"/>
                  <a:pt x="4129" y="5948"/>
                  <a:pt x="4096" y="6060"/>
                </a:cubicBezTo>
                <a:cubicBezTo>
                  <a:pt x="4051" y="6171"/>
                  <a:pt x="3996" y="6283"/>
                  <a:pt x="3917" y="6361"/>
                </a:cubicBezTo>
                <a:cubicBezTo>
                  <a:pt x="3705" y="6540"/>
                  <a:pt x="3460" y="6651"/>
                  <a:pt x="3203" y="6696"/>
                </a:cubicBezTo>
                <a:cubicBezTo>
                  <a:pt x="3035" y="6735"/>
                  <a:pt x="2865" y="6754"/>
                  <a:pt x="2696" y="6754"/>
                </a:cubicBezTo>
                <a:cubicBezTo>
                  <a:pt x="2282" y="6754"/>
                  <a:pt x="1875" y="6639"/>
                  <a:pt x="1518" y="6417"/>
                </a:cubicBezTo>
                <a:cubicBezTo>
                  <a:pt x="1384" y="6328"/>
                  <a:pt x="1273" y="6227"/>
                  <a:pt x="1172" y="6116"/>
                </a:cubicBezTo>
                <a:cubicBezTo>
                  <a:pt x="1072" y="6004"/>
                  <a:pt x="971" y="5881"/>
                  <a:pt x="893" y="5747"/>
                </a:cubicBezTo>
                <a:cubicBezTo>
                  <a:pt x="860" y="5680"/>
                  <a:pt x="815" y="5602"/>
                  <a:pt x="782" y="5535"/>
                </a:cubicBezTo>
                <a:lnTo>
                  <a:pt x="737" y="5435"/>
                </a:lnTo>
                <a:lnTo>
                  <a:pt x="692" y="5312"/>
                </a:lnTo>
                <a:cubicBezTo>
                  <a:pt x="625" y="5156"/>
                  <a:pt x="581" y="5011"/>
                  <a:pt x="536" y="4843"/>
                </a:cubicBezTo>
                <a:cubicBezTo>
                  <a:pt x="458" y="4531"/>
                  <a:pt x="413" y="4196"/>
                  <a:pt x="413" y="3873"/>
                </a:cubicBezTo>
                <a:cubicBezTo>
                  <a:pt x="413" y="3538"/>
                  <a:pt x="458" y="3214"/>
                  <a:pt x="547" y="2891"/>
                </a:cubicBezTo>
                <a:cubicBezTo>
                  <a:pt x="715" y="2254"/>
                  <a:pt x="1083" y="1685"/>
                  <a:pt x="1596" y="1272"/>
                </a:cubicBezTo>
                <a:cubicBezTo>
                  <a:pt x="2110" y="871"/>
                  <a:pt x="2701" y="592"/>
                  <a:pt x="3337" y="469"/>
                </a:cubicBezTo>
                <a:lnTo>
                  <a:pt x="3572" y="413"/>
                </a:lnTo>
                <a:cubicBezTo>
                  <a:pt x="3650" y="402"/>
                  <a:pt x="3728" y="391"/>
                  <a:pt x="3806" y="380"/>
                </a:cubicBezTo>
                <a:lnTo>
                  <a:pt x="3873" y="369"/>
                </a:lnTo>
                <a:lnTo>
                  <a:pt x="3917" y="369"/>
                </a:lnTo>
                <a:lnTo>
                  <a:pt x="4040" y="357"/>
                </a:lnTo>
                <a:cubicBezTo>
                  <a:pt x="4118" y="357"/>
                  <a:pt x="4196" y="346"/>
                  <a:pt x="4263" y="346"/>
                </a:cubicBezTo>
                <a:cubicBezTo>
                  <a:pt x="4370" y="338"/>
                  <a:pt x="4477" y="335"/>
                  <a:pt x="4584" y="335"/>
                </a:cubicBezTo>
                <a:cubicBezTo>
                  <a:pt x="4778" y="335"/>
                  <a:pt x="4973" y="347"/>
                  <a:pt x="5167" y="369"/>
                </a:cubicBezTo>
                <a:cubicBezTo>
                  <a:pt x="5446" y="402"/>
                  <a:pt x="5725" y="458"/>
                  <a:pt x="6004" y="536"/>
                </a:cubicBezTo>
                <a:cubicBezTo>
                  <a:pt x="6261" y="603"/>
                  <a:pt x="6518" y="692"/>
                  <a:pt x="6763" y="793"/>
                </a:cubicBezTo>
                <a:cubicBezTo>
                  <a:pt x="7198" y="971"/>
                  <a:pt x="7622" y="1194"/>
                  <a:pt x="8024" y="1440"/>
                </a:cubicBezTo>
                <a:cubicBezTo>
                  <a:pt x="8325" y="1630"/>
                  <a:pt x="8627" y="1842"/>
                  <a:pt x="8917" y="2076"/>
                </a:cubicBezTo>
                <a:cubicBezTo>
                  <a:pt x="9073" y="2210"/>
                  <a:pt x="9207" y="2321"/>
                  <a:pt x="9307" y="2411"/>
                </a:cubicBezTo>
                <a:lnTo>
                  <a:pt x="9307" y="2366"/>
                </a:lnTo>
                <a:cubicBezTo>
                  <a:pt x="8872" y="1953"/>
                  <a:pt x="8236" y="1574"/>
                  <a:pt x="7812" y="1228"/>
                </a:cubicBezTo>
                <a:cubicBezTo>
                  <a:pt x="7712" y="1139"/>
                  <a:pt x="7622" y="1049"/>
                  <a:pt x="7544" y="949"/>
                </a:cubicBezTo>
                <a:cubicBezTo>
                  <a:pt x="7321" y="815"/>
                  <a:pt x="7087" y="692"/>
                  <a:pt x="6852" y="581"/>
                </a:cubicBezTo>
                <a:lnTo>
                  <a:pt x="6841" y="581"/>
                </a:lnTo>
                <a:cubicBezTo>
                  <a:pt x="6886" y="648"/>
                  <a:pt x="6919" y="692"/>
                  <a:pt x="6919" y="692"/>
                </a:cubicBezTo>
                <a:lnTo>
                  <a:pt x="6127" y="413"/>
                </a:lnTo>
                <a:cubicBezTo>
                  <a:pt x="6127" y="413"/>
                  <a:pt x="6105" y="357"/>
                  <a:pt x="6060" y="268"/>
                </a:cubicBezTo>
                <a:cubicBezTo>
                  <a:pt x="5781" y="179"/>
                  <a:pt x="5491" y="112"/>
                  <a:pt x="5201" y="67"/>
                </a:cubicBezTo>
                <a:cubicBezTo>
                  <a:pt x="4877" y="23"/>
                  <a:pt x="4565" y="0"/>
                  <a:pt x="424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16"/>
          <p:cNvSpPr/>
          <p:nvPr/>
        </p:nvSpPr>
        <p:spPr>
          <a:xfrm>
            <a:off x="6245827" y="4488876"/>
            <a:ext cx="20658" cy="110289"/>
          </a:xfrm>
          <a:custGeom>
            <a:avLst/>
            <a:gdLst/>
            <a:ahLst/>
            <a:cxnLst/>
            <a:rect l="l" t="t" r="r" b="b"/>
            <a:pathLst>
              <a:path w="180" h="961" extrusionOk="0">
                <a:moveTo>
                  <a:pt x="112" y="1"/>
                </a:moveTo>
                <a:cubicBezTo>
                  <a:pt x="57" y="168"/>
                  <a:pt x="23" y="347"/>
                  <a:pt x="12" y="536"/>
                </a:cubicBezTo>
                <a:cubicBezTo>
                  <a:pt x="1" y="681"/>
                  <a:pt x="23" y="827"/>
                  <a:pt x="90" y="960"/>
                </a:cubicBezTo>
                <a:cubicBezTo>
                  <a:pt x="146" y="782"/>
                  <a:pt x="179" y="603"/>
                  <a:pt x="179" y="425"/>
                </a:cubicBezTo>
                <a:cubicBezTo>
                  <a:pt x="179" y="280"/>
                  <a:pt x="157" y="135"/>
                  <a:pt x="11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16"/>
          <p:cNvSpPr/>
          <p:nvPr/>
        </p:nvSpPr>
        <p:spPr>
          <a:xfrm>
            <a:off x="6832390" y="4153306"/>
            <a:ext cx="36037" cy="39823"/>
          </a:xfrm>
          <a:custGeom>
            <a:avLst/>
            <a:gdLst/>
            <a:ahLst/>
            <a:cxnLst/>
            <a:rect l="l" t="t" r="r" b="b"/>
            <a:pathLst>
              <a:path w="314" h="347" extrusionOk="0">
                <a:moveTo>
                  <a:pt x="1" y="1"/>
                </a:moveTo>
                <a:lnTo>
                  <a:pt x="1" y="46"/>
                </a:lnTo>
                <a:lnTo>
                  <a:pt x="135" y="168"/>
                </a:lnTo>
                <a:cubicBezTo>
                  <a:pt x="257" y="280"/>
                  <a:pt x="313" y="347"/>
                  <a:pt x="313" y="347"/>
                </a:cubicBezTo>
                <a:cubicBezTo>
                  <a:pt x="313" y="347"/>
                  <a:pt x="257" y="280"/>
                  <a:pt x="146" y="157"/>
                </a:cubicBezTo>
                <a:cubicBezTo>
                  <a:pt x="101" y="101"/>
                  <a:pt x="57" y="46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16"/>
          <p:cNvSpPr/>
          <p:nvPr/>
        </p:nvSpPr>
        <p:spPr>
          <a:xfrm>
            <a:off x="6052448" y="4446069"/>
            <a:ext cx="116719" cy="100190"/>
          </a:xfrm>
          <a:custGeom>
            <a:avLst/>
            <a:gdLst/>
            <a:ahLst/>
            <a:cxnLst/>
            <a:rect l="l" t="t" r="r" b="b"/>
            <a:pathLst>
              <a:path w="1017" h="873" extrusionOk="0">
                <a:moveTo>
                  <a:pt x="468" y="0"/>
                </a:moveTo>
                <a:cubicBezTo>
                  <a:pt x="226" y="0"/>
                  <a:pt x="1" y="208"/>
                  <a:pt x="34" y="485"/>
                </a:cubicBezTo>
                <a:cubicBezTo>
                  <a:pt x="45" y="541"/>
                  <a:pt x="68" y="608"/>
                  <a:pt x="101" y="664"/>
                </a:cubicBezTo>
                <a:cubicBezTo>
                  <a:pt x="135" y="708"/>
                  <a:pt x="179" y="753"/>
                  <a:pt x="224" y="798"/>
                </a:cubicBezTo>
                <a:cubicBezTo>
                  <a:pt x="202" y="787"/>
                  <a:pt x="190" y="775"/>
                  <a:pt x="168" y="764"/>
                </a:cubicBezTo>
                <a:lnTo>
                  <a:pt x="168" y="764"/>
                </a:lnTo>
                <a:cubicBezTo>
                  <a:pt x="247" y="835"/>
                  <a:pt x="349" y="873"/>
                  <a:pt x="456" y="873"/>
                </a:cubicBezTo>
                <a:cubicBezTo>
                  <a:pt x="501" y="873"/>
                  <a:pt x="547" y="867"/>
                  <a:pt x="592" y="854"/>
                </a:cubicBezTo>
                <a:cubicBezTo>
                  <a:pt x="938" y="753"/>
                  <a:pt x="1016" y="284"/>
                  <a:pt x="704" y="72"/>
                </a:cubicBezTo>
                <a:cubicBezTo>
                  <a:pt x="629" y="23"/>
                  <a:pt x="548" y="0"/>
                  <a:pt x="4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16"/>
          <p:cNvSpPr/>
          <p:nvPr/>
        </p:nvSpPr>
        <p:spPr>
          <a:xfrm>
            <a:off x="6054973" y="4501729"/>
            <a:ext cx="23183" cy="37184"/>
          </a:xfrm>
          <a:custGeom>
            <a:avLst/>
            <a:gdLst/>
            <a:ahLst/>
            <a:cxnLst/>
            <a:rect l="l" t="t" r="r" b="b"/>
            <a:pathLst>
              <a:path w="202" h="324" extrusionOk="0">
                <a:moveTo>
                  <a:pt x="1" y="0"/>
                </a:moveTo>
                <a:cubicBezTo>
                  <a:pt x="4" y="16"/>
                  <a:pt x="8" y="31"/>
                  <a:pt x="12" y="46"/>
                </a:cubicBezTo>
                <a:lnTo>
                  <a:pt x="12" y="46"/>
                </a:lnTo>
                <a:cubicBezTo>
                  <a:pt x="10" y="32"/>
                  <a:pt x="7" y="18"/>
                  <a:pt x="1" y="0"/>
                </a:cubicBezTo>
                <a:close/>
                <a:moveTo>
                  <a:pt x="12" y="46"/>
                </a:moveTo>
                <a:cubicBezTo>
                  <a:pt x="15" y="60"/>
                  <a:pt x="18" y="73"/>
                  <a:pt x="23" y="90"/>
                </a:cubicBezTo>
                <a:cubicBezTo>
                  <a:pt x="46" y="168"/>
                  <a:pt x="90" y="235"/>
                  <a:pt x="146" y="290"/>
                </a:cubicBezTo>
                <a:cubicBezTo>
                  <a:pt x="168" y="302"/>
                  <a:pt x="180" y="313"/>
                  <a:pt x="202" y="324"/>
                </a:cubicBezTo>
                <a:cubicBezTo>
                  <a:pt x="146" y="279"/>
                  <a:pt x="113" y="235"/>
                  <a:pt x="79" y="179"/>
                </a:cubicBezTo>
                <a:cubicBezTo>
                  <a:pt x="54" y="136"/>
                  <a:pt x="28" y="94"/>
                  <a:pt x="12" y="46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16"/>
          <p:cNvSpPr/>
          <p:nvPr/>
        </p:nvSpPr>
        <p:spPr>
          <a:xfrm>
            <a:off x="6380331" y="4040034"/>
            <a:ext cx="339482" cy="169737"/>
          </a:xfrm>
          <a:custGeom>
            <a:avLst/>
            <a:gdLst/>
            <a:ahLst/>
            <a:cxnLst/>
            <a:rect l="l" t="t" r="r" b="b"/>
            <a:pathLst>
              <a:path w="2958" h="1479" extrusionOk="0">
                <a:moveTo>
                  <a:pt x="1642" y="1"/>
                </a:moveTo>
                <a:cubicBezTo>
                  <a:pt x="1420" y="1"/>
                  <a:pt x="1188" y="39"/>
                  <a:pt x="960" y="140"/>
                </a:cubicBezTo>
                <a:cubicBezTo>
                  <a:pt x="1" y="553"/>
                  <a:pt x="34" y="954"/>
                  <a:pt x="268" y="1479"/>
                </a:cubicBezTo>
                <a:cubicBezTo>
                  <a:pt x="745" y="1148"/>
                  <a:pt x="1517" y="556"/>
                  <a:pt x="2409" y="556"/>
                </a:cubicBezTo>
                <a:cubicBezTo>
                  <a:pt x="2541" y="556"/>
                  <a:pt x="2676" y="569"/>
                  <a:pt x="2813" y="597"/>
                </a:cubicBezTo>
                <a:cubicBezTo>
                  <a:pt x="2558" y="506"/>
                  <a:pt x="2295" y="461"/>
                  <a:pt x="2035" y="461"/>
                </a:cubicBezTo>
                <a:cubicBezTo>
                  <a:pt x="1563" y="461"/>
                  <a:pt x="1099" y="607"/>
                  <a:pt x="704" y="887"/>
                </a:cubicBezTo>
                <a:cubicBezTo>
                  <a:pt x="687" y="622"/>
                  <a:pt x="1404" y="239"/>
                  <a:pt x="2173" y="239"/>
                </a:cubicBezTo>
                <a:cubicBezTo>
                  <a:pt x="2438" y="239"/>
                  <a:pt x="2709" y="285"/>
                  <a:pt x="2958" y="396"/>
                </a:cubicBezTo>
                <a:cubicBezTo>
                  <a:pt x="2958" y="396"/>
                  <a:pt x="2354" y="1"/>
                  <a:pt x="164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16"/>
          <p:cNvSpPr/>
          <p:nvPr/>
        </p:nvSpPr>
        <p:spPr>
          <a:xfrm>
            <a:off x="6238138" y="3978062"/>
            <a:ext cx="329268" cy="200839"/>
          </a:xfrm>
          <a:custGeom>
            <a:avLst/>
            <a:gdLst/>
            <a:ahLst/>
            <a:cxnLst/>
            <a:rect l="l" t="t" r="r" b="b"/>
            <a:pathLst>
              <a:path w="2869" h="1750" extrusionOk="0">
                <a:moveTo>
                  <a:pt x="1731" y="0"/>
                </a:moveTo>
                <a:cubicBezTo>
                  <a:pt x="1489" y="0"/>
                  <a:pt x="1185" y="49"/>
                  <a:pt x="838" y="200"/>
                </a:cubicBezTo>
                <a:cubicBezTo>
                  <a:pt x="1" y="579"/>
                  <a:pt x="68" y="1595"/>
                  <a:pt x="336" y="1706"/>
                </a:cubicBezTo>
                <a:cubicBezTo>
                  <a:pt x="393" y="1734"/>
                  <a:pt x="447" y="1749"/>
                  <a:pt x="501" y="1749"/>
                </a:cubicBezTo>
                <a:cubicBezTo>
                  <a:pt x="688" y="1749"/>
                  <a:pt x="876" y="1565"/>
                  <a:pt x="1206" y="1070"/>
                </a:cubicBezTo>
                <a:cubicBezTo>
                  <a:pt x="1641" y="434"/>
                  <a:pt x="2869" y="390"/>
                  <a:pt x="2869" y="390"/>
                </a:cubicBezTo>
                <a:cubicBezTo>
                  <a:pt x="2727" y="336"/>
                  <a:pt x="2574" y="313"/>
                  <a:pt x="2419" y="313"/>
                </a:cubicBezTo>
                <a:cubicBezTo>
                  <a:pt x="1769" y="313"/>
                  <a:pt x="1059" y="716"/>
                  <a:pt x="771" y="959"/>
                </a:cubicBezTo>
                <a:cubicBezTo>
                  <a:pt x="871" y="233"/>
                  <a:pt x="1764" y="133"/>
                  <a:pt x="2311" y="122"/>
                </a:cubicBezTo>
                <a:cubicBezTo>
                  <a:pt x="2231" y="73"/>
                  <a:pt x="2027" y="0"/>
                  <a:pt x="173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16"/>
          <p:cNvSpPr/>
          <p:nvPr/>
        </p:nvSpPr>
        <p:spPr>
          <a:xfrm>
            <a:off x="6421302" y="3966700"/>
            <a:ext cx="15494" cy="1033"/>
          </a:xfrm>
          <a:custGeom>
            <a:avLst/>
            <a:gdLst/>
            <a:ahLst/>
            <a:cxnLst/>
            <a:rect l="l" t="t" r="r" b="b"/>
            <a:pathLst>
              <a:path w="135" h="9" extrusionOk="0">
                <a:moveTo>
                  <a:pt x="68" y="0"/>
                </a:moveTo>
                <a:cubicBezTo>
                  <a:pt x="45" y="0"/>
                  <a:pt x="23" y="3"/>
                  <a:pt x="1" y="9"/>
                </a:cubicBezTo>
                <a:lnTo>
                  <a:pt x="135" y="9"/>
                </a:lnTo>
                <a:cubicBezTo>
                  <a:pt x="112" y="3"/>
                  <a:pt x="90" y="0"/>
                  <a:pt x="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16"/>
          <p:cNvSpPr/>
          <p:nvPr/>
        </p:nvSpPr>
        <p:spPr>
          <a:xfrm>
            <a:off x="6105010" y="3947190"/>
            <a:ext cx="316414" cy="292766"/>
          </a:xfrm>
          <a:custGeom>
            <a:avLst/>
            <a:gdLst/>
            <a:ahLst/>
            <a:cxnLst/>
            <a:rect l="l" t="t" r="r" b="b"/>
            <a:pathLst>
              <a:path w="2757" h="2551" extrusionOk="0">
                <a:moveTo>
                  <a:pt x="2143" y="0"/>
                </a:moveTo>
                <a:lnTo>
                  <a:pt x="2143" y="0"/>
                </a:lnTo>
                <a:cubicBezTo>
                  <a:pt x="558" y="246"/>
                  <a:pt x="0" y="1607"/>
                  <a:pt x="257" y="2176"/>
                </a:cubicBezTo>
                <a:cubicBezTo>
                  <a:pt x="380" y="2450"/>
                  <a:pt x="555" y="2551"/>
                  <a:pt x="711" y="2551"/>
                </a:cubicBezTo>
                <a:cubicBezTo>
                  <a:pt x="879" y="2551"/>
                  <a:pt x="1026" y="2433"/>
                  <a:pt x="1060" y="2288"/>
                </a:cubicBezTo>
                <a:cubicBezTo>
                  <a:pt x="1127" y="2020"/>
                  <a:pt x="993" y="1496"/>
                  <a:pt x="1194" y="1116"/>
                </a:cubicBezTo>
                <a:cubicBezTo>
                  <a:pt x="1596" y="290"/>
                  <a:pt x="2433" y="190"/>
                  <a:pt x="2757" y="179"/>
                </a:cubicBezTo>
                <a:cubicBezTo>
                  <a:pt x="1451" y="179"/>
                  <a:pt x="949" y="938"/>
                  <a:pt x="659" y="1507"/>
                </a:cubicBezTo>
                <a:cubicBezTo>
                  <a:pt x="581" y="670"/>
                  <a:pt x="1607" y="212"/>
                  <a:pt x="214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16"/>
          <p:cNvSpPr/>
          <p:nvPr/>
        </p:nvSpPr>
        <p:spPr>
          <a:xfrm>
            <a:off x="5984622" y="3936861"/>
            <a:ext cx="309987" cy="381479"/>
          </a:xfrm>
          <a:custGeom>
            <a:avLst/>
            <a:gdLst/>
            <a:ahLst/>
            <a:cxnLst/>
            <a:rect l="l" t="t" r="r" b="b"/>
            <a:pathLst>
              <a:path w="2701" h="3324" extrusionOk="0">
                <a:moveTo>
                  <a:pt x="2232" y="1"/>
                </a:moveTo>
                <a:lnTo>
                  <a:pt x="2232" y="1"/>
                </a:lnTo>
                <a:cubicBezTo>
                  <a:pt x="882" y="280"/>
                  <a:pt x="0" y="1675"/>
                  <a:pt x="56" y="2423"/>
                </a:cubicBezTo>
                <a:cubicBezTo>
                  <a:pt x="107" y="2994"/>
                  <a:pt x="503" y="3324"/>
                  <a:pt x="787" y="3324"/>
                </a:cubicBezTo>
                <a:cubicBezTo>
                  <a:pt x="875" y="3324"/>
                  <a:pt x="952" y="3292"/>
                  <a:pt x="1005" y="3226"/>
                </a:cubicBezTo>
                <a:cubicBezTo>
                  <a:pt x="1239" y="2947"/>
                  <a:pt x="1060" y="2467"/>
                  <a:pt x="1083" y="1798"/>
                </a:cubicBezTo>
                <a:cubicBezTo>
                  <a:pt x="1150" y="637"/>
                  <a:pt x="2388" y="168"/>
                  <a:pt x="2701" y="68"/>
                </a:cubicBezTo>
                <a:lnTo>
                  <a:pt x="2701" y="68"/>
                </a:lnTo>
                <a:cubicBezTo>
                  <a:pt x="1172" y="503"/>
                  <a:pt x="759" y="1508"/>
                  <a:pt x="569" y="1909"/>
                </a:cubicBezTo>
                <a:cubicBezTo>
                  <a:pt x="759" y="1028"/>
                  <a:pt x="1384" y="302"/>
                  <a:pt x="22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16"/>
          <p:cNvSpPr/>
          <p:nvPr/>
        </p:nvSpPr>
        <p:spPr>
          <a:xfrm>
            <a:off x="6294487" y="3942026"/>
            <a:ext cx="7804" cy="2640"/>
          </a:xfrm>
          <a:custGeom>
            <a:avLst/>
            <a:gdLst/>
            <a:ahLst/>
            <a:cxnLst/>
            <a:rect l="l" t="t" r="r" b="b"/>
            <a:pathLst>
              <a:path w="68" h="23" extrusionOk="0">
                <a:moveTo>
                  <a:pt x="68" y="1"/>
                </a:moveTo>
                <a:lnTo>
                  <a:pt x="1" y="23"/>
                </a:lnTo>
                <a:cubicBezTo>
                  <a:pt x="23" y="23"/>
                  <a:pt x="45" y="12"/>
                  <a:pt x="6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16"/>
          <p:cNvSpPr/>
          <p:nvPr/>
        </p:nvSpPr>
        <p:spPr>
          <a:xfrm>
            <a:off x="5788603" y="4125189"/>
            <a:ext cx="320316" cy="493490"/>
          </a:xfrm>
          <a:custGeom>
            <a:avLst/>
            <a:gdLst/>
            <a:ahLst/>
            <a:cxnLst/>
            <a:rect l="l" t="t" r="r" b="b"/>
            <a:pathLst>
              <a:path w="2791" h="4300" extrusionOk="0">
                <a:moveTo>
                  <a:pt x="1496" y="0"/>
                </a:moveTo>
                <a:lnTo>
                  <a:pt x="1496" y="0"/>
                </a:lnTo>
                <a:cubicBezTo>
                  <a:pt x="838" y="369"/>
                  <a:pt x="1" y="2177"/>
                  <a:pt x="849" y="3460"/>
                </a:cubicBezTo>
                <a:cubicBezTo>
                  <a:pt x="1298" y="4140"/>
                  <a:pt x="1817" y="4300"/>
                  <a:pt x="2205" y="4300"/>
                </a:cubicBezTo>
                <a:cubicBezTo>
                  <a:pt x="2549" y="4300"/>
                  <a:pt x="2791" y="4174"/>
                  <a:pt x="2791" y="4174"/>
                </a:cubicBezTo>
                <a:cubicBezTo>
                  <a:pt x="2311" y="4141"/>
                  <a:pt x="1898" y="3817"/>
                  <a:pt x="1764" y="3348"/>
                </a:cubicBezTo>
                <a:cubicBezTo>
                  <a:pt x="1619" y="2824"/>
                  <a:pt x="1976" y="2288"/>
                  <a:pt x="2400" y="2098"/>
                </a:cubicBezTo>
                <a:cubicBezTo>
                  <a:pt x="2310" y="2068"/>
                  <a:pt x="2223" y="2054"/>
                  <a:pt x="2140" y="2054"/>
                </a:cubicBezTo>
                <a:cubicBezTo>
                  <a:pt x="1547" y="2054"/>
                  <a:pt x="1131" y="2749"/>
                  <a:pt x="1228" y="3170"/>
                </a:cubicBezTo>
                <a:cubicBezTo>
                  <a:pt x="559" y="2188"/>
                  <a:pt x="961" y="826"/>
                  <a:pt x="1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16"/>
          <p:cNvSpPr/>
          <p:nvPr/>
        </p:nvSpPr>
        <p:spPr>
          <a:xfrm>
            <a:off x="6904118" y="3825540"/>
            <a:ext cx="293460" cy="382971"/>
          </a:xfrm>
          <a:custGeom>
            <a:avLst/>
            <a:gdLst/>
            <a:ahLst/>
            <a:cxnLst/>
            <a:rect l="l" t="t" r="r" b="b"/>
            <a:pathLst>
              <a:path w="2557" h="3337" extrusionOk="0">
                <a:moveTo>
                  <a:pt x="1809" y="0"/>
                </a:moveTo>
                <a:cubicBezTo>
                  <a:pt x="1" y="1373"/>
                  <a:pt x="369" y="2634"/>
                  <a:pt x="615" y="3125"/>
                </a:cubicBezTo>
                <a:cubicBezTo>
                  <a:pt x="748" y="3192"/>
                  <a:pt x="871" y="3259"/>
                  <a:pt x="983" y="3337"/>
                </a:cubicBezTo>
                <a:cubicBezTo>
                  <a:pt x="882" y="2756"/>
                  <a:pt x="1161" y="1786"/>
                  <a:pt x="1563" y="1328"/>
                </a:cubicBezTo>
                <a:cubicBezTo>
                  <a:pt x="2009" y="1551"/>
                  <a:pt x="2199" y="2165"/>
                  <a:pt x="2266" y="2589"/>
                </a:cubicBezTo>
                <a:cubicBezTo>
                  <a:pt x="2288" y="2544"/>
                  <a:pt x="2311" y="2489"/>
                  <a:pt x="2333" y="2433"/>
                </a:cubicBezTo>
                <a:cubicBezTo>
                  <a:pt x="2400" y="2265"/>
                  <a:pt x="2467" y="2109"/>
                  <a:pt x="2556" y="1953"/>
                </a:cubicBezTo>
                <a:cubicBezTo>
                  <a:pt x="2512" y="1462"/>
                  <a:pt x="2322" y="804"/>
                  <a:pt x="180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16"/>
          <p:cNvSpPr/>
          <p:nvPr/>
        </p:nvSpPr>
        <p:spPr>
          <a:xfrm>
            <a:off x="7165438" y="4049674"/>
            <a:ext cx="34660" cy="123028"/>
          </a:xfrm>
          <a:custGeom>
            <a:avLst/>
            <a:gdLst/>
            <a:ahLst/>
            <a:cxnLst/>
            <a:rect l="l" t="t" r="r" b="b"/>
            <a:pathLst>
              <a:path w="302" h="1072" extrusionOk="0">
                <a:moveTo>
                  <a:pt x="279" y="0"/>
                </a:moveTo>
                <a:lnTo>
                  <a:pt x="279" y="0"/>
                </a:lnTo>
                <a:cubicBezTo>
                  <a:pt x="190" y="156"/>
                  <a:pt x="123" y="312"/>
                  <a:pt x="56" y="480"/>
                </a:cubicBezTo>
                <a:cubicBezTo>
                  <a:pt x="34" y="536"/>
                  <a:pt x="11" y="591"/>
                  <a:pt x="0" y="647"/>
                </a:cubicBezTo>
                <a:cubicBezTo>
                  <a:pt x="23" y="781"/>
                  <a:pt x="45" y="926"/>
                  <a:pt x="45" y="1071"/>
                </a:cubicBezTo>
                <a:cubicBezTo>
                  <a:pt x="45" y="1071"/>
                  <a:pt x="157" y="993"/>
                  <a:pt x="246" y="569"/>
                </a:cubicBezTo>
                <a:cubicBezTo>
                  <a:pt x="279" y="379"/>
                  <a:pt x="302" y="190"/>
                  <a:pt x="2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16"/>
          <p:cNvSpPr/>
          <p:nvPr/>
        </p:nvSpPr>
        <p:spPr>
          <a:xfrm>
            <a:off x="6974584" y="4184063"/>
            <a:ext cx="51301" cy="53595"/>
          </a:xfrm>
          <a:custGeom>
            <a:avLst/>
            <a:gdLst/>
            <a:ahLst/>
            <a:cxnLst/>
            <a:rect l="l" t="t" r="r" b="b"/>
            <a:pathLst>
              <a:path w="447" h="467" extrusionOk="0">
                <a:moveTo>
                  <a:pt x="1" y="1"/>
                </a:moveTo>
                <a:lnTo>
                  <a:pt x="1" y="1"/>
                </a:lnTo>
                <a:cubicBezTo>
                  <a:pt x="34" y="79"/>
                  <a:pt x="79" y="157"/>
                  <a:pt x="134" y="224"/>
                </a:cubicBezTo>
                <a:cubicBezTo>
                  <a:pt x="134" y="224"/>
                  <a:pt x="260" y="467"/>
                  <a:pt x="379" y="467"/>
                </a:cubicBezTo>
                <a:cubicBezTo>
                  <a:pt x="402" y="467"/>
                  <a:pt x="425" y="458"/>
                  <a:pt x="447" y="436"/>
                </a:cubicBezTo>
                <a:cubicBezTo>
                  <a:pt x="413" y="369"/>
                  <a:pt x="391" y="291"/>
                  <a:pt x="380" y="213"/>
                </a:cubicBezTo>
                <a:cubicBezTo>
                  <a:pt x="257" y="135"/>
                  <a:pt x="134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16"/>
          <p:cNvSpPr/>
          <p:nvPr/>
        </p:nvSpPr>
        <p:spPr>
          <a:xfrm>
            <a:off x="6343147" y="3461739"/>
            <a:ext cx="438182" cy="485571"/>
          </a:xfrm>
          <a:custGeom>
            <a:avLst/>
            <a:gdLst/>
            <a:ahLst/>
            <a:cxnLst/>
            <a:rect l="l" t="t" r="r" b="b"/>
            <a:pathLst>
              <a:path w="3818" h="4231" extrusionOk="0">
                <a:moveTo>
                  <a:pt x="458" y="1"/>
                </a:moveTo>
                <a:cubicBezTo>
                  <a:pt x="1" y="1686"/>
                  <a:pt x="771" y="3438"/>
                  <a:pt x="1016" y="3929"/>
                </a:cubicBezTo>
                <a:cubicBezTo>
                  <a:pt x="1273" y="4007"/>
                  <a:pt x="1541" y="4108"/>
                  <a:pt x="1786" y="4230"/>
                </a:cubicBezTo>
                <a:cubicBezTo>
                  <a:pt x="1586" y="3907"/>
                  <a:pt x="1039" y="2869"/>
                  <a:pt x="1284" y="1262"/>
                </a:cubicBezTo>
                <a:lnTo>
                  <a:pt x="1284" y="1262"/>
                </a:lnTo>
                <a:cubicBezTo>
                  <a:pt x="2021" y="1407"/>
                  <a:pt x="3315" y="1764"/>
                  <a:pt x="3762" y="2099"/>
                </a:cubicBezTo>
                <a:cubicBezTo>
                  <a:pt x="3773" y="1943"/>
                  <a:pt x="3795" y="1775"/>
                  <a:pt x="3817" y="1608"/>
                </a:cubicBezTo>
                <a:cubicBezTo>
                  <a:pt x="3561" y="1340"/>
                  <a:pt x="2445" y="269"/>
                  <a:pt x="45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16"/>
          <p:cNvSpPr/>
          <p:nvPr/>
        </p:nvSpPr>
        <p:spPr>
          <a:xfrm>
            <a:off x="6774778" y="3647427"/>
            <a:ext cx="24445" cy="68056"/>
          </a:xfrm>
          <a:custGeom>
            <a:avLst/>
            <a:gdLst/>
            <a:ahLst/>
            <a:cxnLst/>
            <a:rect l="l" t="t" r="r" b="b"/>
            <a:pathLst>
              <a:path w="213" h="593" extrusionOk="0">
                <a:moveTo>
                  <a:pt x="56" y="1"/>
                </a:moveTo>
                <a:cubicBezTo>
                  <a:pt x="34" y="168"/>
                  <a:pt x="12" y="325"/>
                  <a:pt x="1" y="492"/>
                </a:cubicBezTo>
                <a:cubicBezTo>
                  <a:pt x="45" y="514"/>
                  <a:pt x="79" y="548"/>
                  <a:pt x="112" y="592"/>
                </a:cubicBezTo>
                <a:cubicBezTo>
                  <a:pt x="213" y="124"/>
                  <a:pt x="112" y="57"/>
                  <a:pt x="112" y="57"/>
                </a:cubicBezTo>
                <a:lnTo>
                  <a:pt x="56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16"/>
          <p:cNvSpPr/>
          <p:nvPr/>
        </p:nvSpPr>
        <p:spPr>
          <a:xfrm>
            <a:off x="6458486" y="3912531"/>
            <a:ext cx="98700" cy="47513"/>
          </a:xfrm>
          <a:custGeom>
            <a:avLst/>
            <a:gdLst/>
            <a:ahLst/>
            <a:cxnLst/>
            <a:rect l="l" t="t" r="r" b="b"/>
            <a:pathLst>
              <a:path w="860" h="414" extrusionOk="0">
                <a:moveTo>
                  <a:pt x="0" y="1"/>
                </a:moveTo>
                <a:lnTo>
                  <a:pt x="0" y="1"/>
                </a:lnTo>
                <a:cubicBezTo>
                  <a:pt x="45" y="90"/>
                  <a:pt x="78" y="135"/>
                  <a:pt x="78" y="135"/>
                </a:cubicBezTo>
                <a:lnTo>
                  <a:pt x="860" y="414"/>
                </a:lnTo>
                <a:cubicBezTo>
                  <a:pt x="860" y="414"/>
                  <a:pt x="826" y="380"/>
                  <a:pt x="781" y="302"/>
                </a:cubicBezTo>
                <a:cubicBezTo>
                  <a:pt x="536" y="191"/>
                  <a:pt x="268" y="90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16"/>
          <p:cNvSpPr/>
          <p:nvPr/>
        </p:nvSpPr>
        <p:spPr>
          <a:xfrm>
            <a:off x="6535264" y="3722597"/>
            <a:ext cx="304937" cy="429565"/>
          </a:xfrm>
          <a:custGeom>
            <a:avLst/>
            <a:gdLst/>
            <a:ahLst/>
            <a:cxnLst/>
            <a:rect l="l" t="t" r="r" b="b"/>
            <a:pathLst>
              <a:path w="2657" h="3743" extrusionOk="0">
                <a:moveTo>
                  <a:pt x="485" y="0"/>
                </a:moveTo>
                <a:cubicBezTo>
                  <a:pt x="447" y="0"/>
                  <a:pt x="408" y="1"/>
                  <a:pt x="369" y="4"/>
                </a:cubicBezTo>
                <a:cubicBezTo>
                  <a:pt x="1" y="707"/>
                  <a:pt x="358" y="1745"/>
                  <a:pt x="827" y="2337"/>
                </a:cubicBezTo>
                <a:cubicBezTo>
                  <a:pt x="1016" y="2448"/>
                  <a:pt x="1206" y="2582"/>
                  <a:pt x="1385" y="2694"/>
                </a:cubicBezTo>
                <a:cubicBezTo>
                  <a:pt x="1675" y="2917"/>
                  <a:pt x="1965" y="3151"/>
                  <a:pt x="2233" y="3397"/>
                </a:cubicBezTo>
                <a:cubicBezTo>
                  <a:pt x="2378" y="3531"/>
                  <a:pt x="2489" y="3642"/>
                  <a:pt x="2590" y="3743"/>
                </a:cubicBezTo>
                <a:cubicBezTo>
                  <a:pt x="2590" y="3709"/>
                  <a:pt x="2601" y="3687"/>
                  <a:pt x="2601" y="3653"/>
                </a:cubicBezTo>
                <a:lnTo>
                  <a:pt x="2657" y="3653"/>
                </a:lnTo>
                <a:cubicBezTo>
                  <a:pt x="2601" y="3520"/>
                  <a:pt x="2545" y="3375"/>
                  <a:pt x="2501" y="3218"/>
                </a:cubicBezTo>
                <a:cubicBezTo>
                  <a:pt x="2456" y="3073"/>
                  <a:pt x="2400" y="2895"/>
                  <a:pt x="2355" y="2683"/>
                </a:cubicBezTo>
                <a:cubicBezTo>
                  <a:pt x="2255" y="2281"/>
                  <a:pt x="2177" y="1868"/>
                  <a:pt x="2132" y="1466"/>
                </a:cubicBezTo>
                <a:cubicBezTo>
                  <a:pt x="2099" y="1221"/>
                  <a:pt x="2076" y="964"/>
                  <a:pt x="2076" y="685"/>
                </a:cubicBezTo>
                <a:cubicBezTo>
                  <a:pt x="1812" y="463"/>
                  <a:pt x="1186" y="0"/>
                  <a:pt x="48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16"/>
          <p:cNvSpPr/>
          <p:nvPr/>
        </p:nvSpPr>
        <p:spPr>
          <a:xfrm>
            <a:off x="6832390" y="4141830"/>
            <a:ext cx="16756" cy="29609"/>
          </a:xfrm>
          <a:custGeom>
            <a:avLst/>
            <a:gdLst/>
            <a:ahLst/>
            <a:cxnLst/>
            <a:rect l="l" t="t" r="r" b="b"/>
            <a:pathLst>
              <a:path w="146" h="258" extrusionOk="0">
                <a:moveTo>
                  <a:pt x="12" y="0"/>
                </a:moveTo>
                <a:cubicBezTo>
                  <a:pt x="12" y="34"/>
                  <a:pt x="1" y="56"/>
                  <a:pt x="1" y="90"/>
                </a:cubicBezTo>
                <a:cubicBezTo>
                  <a:pt x="57" y="157"/>
                  <a:pt x="112" y="213"/>
                  <a:pt x="146" y="257"/>
                </a:cubicBezTo>
                <a:cubicBezTo>
                  <a:pt x="135" y="168"/>
                  <a:pt x="101" y="79"/>
                  <a:pt x="6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16"/>
          <p:cNvSpPr/>
          <p:nvPr/>
        </p:nvSpPr>
        <p:spPr>
          <a:xfrm>
            <a:off x="6772253" y="3801210"/>
            <a:ext cx="50039" cy="290815"/>
          </a:xfrm>
          <a:custGeom>
            <a:avLst/>
            <a:gdLst/>
            <a:ahLst/>
            <a:cxnLst/>
            <a:rect l="l" t="t" r="r" b="b"/>
            <a:pathLst>
              <a:path w="436" h="2534" extrusionOk="0">
                <a:moveTo>
                  <a:pt x="0" y="0"/>
                </a:moveTo>
                <a:lnTo>
                  <a:pt x="0" y="0"/>
                </a:lnTo>
                <a:cubicBezTo>
                  <a:pt x="11" y="279"/>
                  <a:pt x="34" y="536"/>
                  <a:pt x="67" y="781"/>
                </a:cubicBezTo>
                <a:cubicBezTo>
                  <a:pt x="112" y="1183"/>
                  <a:pt x="190" y="1596"/>
                  <a:pt x="290" y="1998"/>
                </a:cubicBezTo>
                <a:cubicBezTo>
                  <a:pt x="335" y="2210"/>
                  <a:pt x="391" y="2388"/>
                  <a:pt x="436" y="2533"/>
                </a:cubicBezTo>
                <a:cubicBezTo>
                  <a:pt x="313" y="2098"/>
                  <a:pt x="179" y="1350"/>
                  <a:pt x="134" y="112"/>
                </a:cubicBezTo>
                <a:cubicBezTo>
                  <a:pt x="134" y="112"/>
                  <a:pt x="90" y="67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16"/>
          <p:cNvSpPr/>
          <p:nvPr/>
        </p:nvSpPr>
        <p:spPr>
          <a:xfrm>
            <a:off x="6628797" y="3990686"/>
            <a:ext cx="202450" cy="162737"/>
          </a:xfrm>
          <a:custGeom>
            <a:avLst/>
            <a:gdLst/>
            <a:ahLst/>
            <a:cxnLst/>
            <a:rect l="l" t="t" r="r" b="b"/>
            <a:pathLst>
              <a:path w="1764" h="1418" extrusionOk="0">
                <a:moveTo>
                  <a:pt x="0" y="1"/>
                </a:moveTo>
                <a:lnTo>
                  <a:pt x="0" y="1"/>
                </a:lnTo>
                <a:cubicBezTo>
                  <a:pt x="79" y="101"/>
                  <a:pt x="168" y="202"/>
                  <a:pt x="268" y="280"/>
                </a:cubicBezTo>
                <a:cubicBezTo>
                  <a:pt x="692" y="626"/>
                  <a:pt x="1328" y="1005"/>
                  <a:pt x="1764" y="1418"/>
                </a:cubicBezTo>
                <a:cubicBezTo>
                  <a:pt x="1674" y="1306"/>
                  <a:pt x="1563" y="1195"/>
                  <a:pt x="1418" y="1061"/>
                </a:cubicBezTo>
                <a:cubicBezTo>
                  <a:pt x="1150" y="815"/>
                  <a:pt x="860" y="581"/>
                  <a:pt x="558" y="369"/>
                </a:cubicBezTo>
                <a:cubicBezTo>
                  <a:pt x="391" y="246"/>
                  <a:pt x="201" y="123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16"/>
          <p:cNvSpPr/>
          <p:nvPr/>
        </p:nvSpPr>
        <p:spPr>
          <a:xfrm>
            <a:off x="6832390" y="4152044"/>
            <a:ext cx="18133" cy="19395"/>
          </a:xfrm>
          <a:custGeom>
            <a:avLst/>
            <a:gdLst/>
            <a:ahLst/>
            <a:cxnLst/>
            <a:rect l="l" t="t" r="r" b="b"/>
            <a:pathLst>
              <a:path w="158" h="169" extrusionOk="0">
                <a:moveTo>
                  <a:pt x="1" y="1"/>
                </a:moveTo>
                <a:lnTo>
                  <a:pt x="1" y="12"/>
                </a:lnTo>
                <a:cubicBezTo>
                  <a:pt x="15" y="23"/>
                  <a:pt x="29" y="36"/>
                  <a:pt x="42" y="48"/>
                </a:cubicBezTo>
                <a:lnTo>
                  <a:pt x="42" y="48"/>
                </a:lnTo>
                <a:cubicBezTo>
                  <a:pt x="28" y="33"/>
                  <a:pt x="15" y="17"/>
                  <a:pt x="1" y="1"/>
                </a:cubicBezTo>
                <a:close/>
                <a:moveTo>
                  <a:pt x="42" y="48"/>
                </a:moveTo>
                <a:cubicBezTo>
                  <a:pt x="84" y="95"/>
                  <a:pt x="123" y="135"/>
                  <a:pt x="157" y="168"/>
                </a:cubicBezTo>
                <a:cubicBezTo>
                  <a:pt x="116" y="127"/>
                  <a:pt x="80" y="85"/>
                  <a:pt x="42" y="4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16"/>
          <p:cNvSpPr/>
          <p:nvPr/>
        </p:nvSpPr>
        <p:spPr>
          <a:xfrm>
            <a:off x="5276407" y="4463742"/>
            <a:ext cx="603333" cy="679753"/>
          </a:xfrm>
          <a:custGeom>
            <a:avLst/>
            <a:gdLst/>
            <a:ahLst/>
            <a:cxnLst/>
            <a:rect l="l" t="t" r="r" b="b"/>
            <a:pathLst>
              <a:path w="5257" h="5923" extrusionOk="0">
                <a:moveTo>
                  <a:pt x="3048" y="0"/>
                </a:moveTo>
                <a:cubicBezTo>
                  <a:pt x="2925" y="0"/>
                  <a:pt x="2802" y="10"/>
                  <a:pt x="2678" y="30"/>
                </a:cubicBezTo>
                <a:cubicBezTo>
                  <a:pt x="2500" y="63"/>
                  <a:pt x="2321" y="108"/>
                  <a:pt x="2154" y="175"/>
                </a:cubicBezTo>
                <a:cubicBezTo>
                  <a:pt x="1986" y="253"/>
                  <a:pt x="1830" y="342"/>
                  <a:pt x="1685" y="443"/>
                </a:cubicBezTo>
                <a:cubicBezTo>
                  <a:pt x="1607" y="499"/>
                  <a:pt x="1540" y="543"/>
                  <a:pt x="1473" y="610"/>
                </a:cubicBezTo>
                <a:lnTo>
                  <a:pt x="1361" y="700"/>
                </a:lnTo>
                <a:lnTo>
                  <a:pt x="1272" y="789"/>
                </a:lnTo>
                <a:cubicBezTo>
                  <a:pt x="1138" y="923"/>
                  <a:pt x="1027" y="1057"/>
                  <a:pt x="915" y="1191"/>
                </a:cubicBezTo>
                <a:cubicBezTo>
                  <a:pt x="692" y="1481"/>
                  <a:pt x="502" y="1793"/>
                  <a:pt x="357" y="2128"/>
                </a:cubicBezTo>
                <a:cubicBezTo>
                  <a:pt x="201" y="2463"/>
                  <a:pt x="100" y="2820"/>
                  <a:pt x="45" y="3188"/>
                </a:cubicBezTo>
                <a:cubicBezTo>
                  <a:pt x="0" y="3556"/>
                  <a:pt x="11" y="3925"/>
                  <a:pt x="67" y="4293"/>
                </a:cubicBezTo>
                <a:cubicBezTo>
                  <a:pt x="134" y="4650"/>
                  <a:pt x="257" y="5007"/>
                  <a:pt x="424" y="5331"/>
                </a:cubicBezTo>
                <a:cubicBezTo>
                  <a:pt x="536" y="5543"/>
                  <a:pt x="670" y="5744"/>
                  <a:pt x="815" y="5922"/>
                </a:cubicBezTo>
                <a:lnTo>
                  <a:pt x="1317" y="5922"/>
                </a:lnTo>
                <a:cubicBezTo>
                  <a:pt x="1105" y="5688"/>
                  <a:pt x="915" y="5431"/>
                  <a:pt x="770" y="5152"/>
                </a:cubicBezTo>
                <a:cubicBezTo>
                  <a:pt x="625" y="4851"/>
                  <a:pt x="513" y="4538"/>
                  <a:pt x="458" y="4215"/>
                </a:cubicBezTo>
                <a:cubicBezTo>
                  <a:pt x="402" y="3891"/>
                  <a:pt x="402" y="3568"/>
                  <a:pt x="446" y="3244"/>
                </a:cubicBezTo>
                <a:cubicBezTo>
                  <a:pt x="491" y="2909"/>
                  <a:pt x="580" y="2586"/>
                  <a:pt x="714" y="2284"/>
                </a:cubicBezTo>
                <a:cubicBezTo>
                  <a:pt x="915" y="1838"/>
                  <a:pt x="1194" y="1425"/>
                  <a:pt x="1540" y="1068"/>
                </a:cubicBezTo>
                <a:lnTo>
                  <a:pt x="1640" y="979"/>
                </a:lnTo>
                <a:lnTo>
                  <a:pt x="1719" y="900"/>
                </a:lnTo>
                <a:cubicBezTo>
                  <a:pt x="1774" y="845"/>
                  <a:pt x="1841" y="800"/>
                  <a:pt x="1908" y="755"/>
                </a:cubicBezTo>
                <a:cubicBezTo>
                  <a:pt x="2031" y="666"/>
                  <a:pt x="2165" y="577"/>
                  <a:pt x="2310" y="521"/>
                </a:cubicBezTo>
                <a:cubicBezTo>
                  <a:pt x="2444" y="454"/>
                  <a:pt x="2589" y="409"/>
                  <a:pt x="2734" y="376"/>
                </a:cubicBezTo>
                <a:cubicBezTo>
                  <a:pt x="2843" y="359"/>
                  <a:pt x="2953" y="351"/>
                  <a:pt x="3062" y="351"/>
                </a:cubicBezTo>
                <a:cubicBezTo>
                  <a:pt x="3540" y="351"/>
                  <a:pt x="4006" y="509"/>
                  <a:pt x="4397" y="800"/>
                </a:cubicBezTo>
                <a:cubicBezTo>
                  <a:pt x="4620" y="945"/>
                  <a:pt x="4799" y="1146"/>
                  <a:pt x="4921" y="1380"/>
                </a:cubicBezTo>
                <a:cubicBezTo>
                  <a:pt x="4955" y="1492"/>
                  <a:pt x="4966" y="1615"/>
                  <a:pt x="4966" y="1726"/>
                </a:cubicBezTo>
                <a:cubicBezTo>
                  <a:pt x="4944" y="1849"/>
                  <a:pt x="4921" y="1972"/>
                  <a:pt x="4877" y="2083"/>
                </a:cubicBezTo>
                <a:cubicBezTo>
                  <a:pt x="4709" y="2513"/>
                  <a:pt x="4345" y="2824"/>
                  <a:pt x="3978" y="2824"/>
                </a:cubicBezTo>
                <a:cubicBezTo>
                  <a:pt x="3954" y="2824"/>
                  <a:pt x="3930" y="2823"/>
                  <a:pt x="3906" y="2820"/>
                </a:cubicBezTo>
                <a:cubicBezTo>
                  <a:pt x="3716" y="2809"/>
                  <a:pt x="3538" y="2742"/>
                  <a:pt x="3404" y="2619"/>
                </a:cubicBezTo>
                <a:cubicBezTo>
                  <a:pt x="3281" y="2507"/>
                  <a:pt x="3203" y="2362"/>
                  <a:pt x="3180" y="2206"/>
                </a:cubicBezTo>
                <a:cubicBezTo>
                  <a:pt x="3158" y="2072"/>
                  <a:pt x="3180" y="1949"/>
                  <a:pt x="3236" y="1827"/>
                </a:cubicBezTo>
                <a:cubicBezTo>
                  <a:pt x="3247" y="1793"/>
                  <a:pt x="3270" y="1771"/>
                  <a:pt x="3281" y="1737"/>
                </a:cubicBezTo>
                <a:cubicBezTo>
                  <a:pt x="3303" y="1715"/>
                  <a:pt x="3314" y="1682"/>
                  <a:pt x="3337" y="1659"/>
                </a:cubicBezTo>
                <a:cubicBezTo>
                  <a:pt x="3381" y="1603"/>
                  <a:pt x="3448" y="1559"/>
                  <a:pt x="3526" y="1537"/>
                </a:cubicBezTo>
                <a:lnTo>
                  <a:pt x="3526" y="1537"/>
                </a:lnTo>
                <a:cubicBezTo>
                  <a:pt x="3482" y="1548"/>
                  <a:pt x="3448" y="1559"/>
                  <a:pt x="3404" y="1581"/>
                </a:cubicBezTo>
                <a:cubicBezTo>
                  <a:pt x="3314" y="1637"/>
                  <a:pt x="3236" y="1715"/>
                  <a:pt x="3192" y="1804"/>
                </a:cubicBezTo>
                <a:cubicBezTo>
                  <a:pt x="3114" y="1927"/>
                  <a:pt x="3080" y="2072"/>
                  <a:pt x="3102" y="2217"/>
                </a:cubicBezTo>
                <a:cubicBezTo>
                  <a:pt x="3114" y="2407"/>
                  <a:pt x="3192" y="2574"/>
                  <a:pt x="3314" y="2708"/>
                </a:cubicBezTo>
                <a:cubicBezTo>
                  <a:pt x="3393" y="2786"/>
                  <a:pt x="3471" y="2842"/>
                  <a:pt x="3571" y="2887"/>
                </a:cubicBezTo>
                <a:cubicBezTo>
                  <a:pt x="3671" y="2943"/>
                  <a:pt x="3772" y="2976"/>
                  <a:pt x="3884" y="2987"/>
                </a:cubicBezTo>
                <a:cubicBezTo>
                  <a:pt x="3925" y="2993"/>
                  <a:pt x="3967" y="2996"/>
                  <a:pt x="4009" y="2996"/>
                </a:cubicBezTo>
                <a:cubicBezTo>
                  <a:pt x="4215" y="2996"/>
                  <a:pt x="4420" y="2929"/>
                  <a:pt x="4587" y="2809"/>
                </a:cubicBezTo>
                <a:cubicBezTo>
                  <a:pt x="4810" y="2652"/>
                  <a:pt x="4988" y="2429"/>
                  <a:pt x="5100" y="2184"/>
                </a:cubicBezTo>
                <a:cubicBezTo>
                  <a:pt x="5212" y="1938"/>
                  <a:pt x="5256" y="1659"/>
                  <a:pt x="5200" y="1380"/>
                </a:cubicBezTo>
                <a:cubicBezTo>
                  <a:pt x="5178" y="1358"/>
                  <a:pt x="5156" y="1347"/>
                  <a:pt x="5133" y="1324"/>
                </a:cubicBezTo>
                <a:cubicBezTo>
                  <a:pt x="5011" y="1191"/>
                  <a:pt x="4899" y="1046"/>
                  <a:pt x="4810" y="889"/>
                </a:cubicBezTo>
                <a:cubicBezTo>
                  <a:pt x="4765" y="811"/>
                  <a:pt x="4709" y="733"/>
                  <a:pt x="4676" y="655"/>
                </a:cubicBezTo>
                <a:lnTo>
                  <a:pt x="4665" y="621"/>
                </a:lnTo>
                <a:cubicBezTo>
                  <a:pt x="4631" y="599"/>
                  <a:pt x="4609" y="577"/>
                  <a:pt x="4575" y="554"/>
                </a:cubicBezTo>
                <a:cubicBezTo>
                  <a:pt x="4319" y="354"/>
                  <a:pt x="4029" y="197"/>
                  <a:pt x="3705" y="97"/>
                </a:cubicBezTo>
                <a:cubicBezTo>
                  <a:pt x="3490" y="32"/>
                  <a:pt x="3270" y="0"/>
                  <a:pt x="304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16"/>
          <p:cNvSpPr/>
          <p:nvPr/>
        </p:nvSpPr>
        <p:spPr>
          <a:xfrm>
            <a:off x="5810409" y="4535011"/>
            <a:ext cx="62893" cy="87221"/>
          </a:xfrm>
          <a:custGeom>
            <a:avLst/>
            <a:gdLst/>
            <a:ahLst/>
            <a:cxnLst/>
            <a:rect l="l" t="t" r="r" b="b"/>
            <a:pathLst>
              <a:path w="548" h="760" extrusionOk="0">
                <a:moveTo>
                  <a:pt x="1" y="0"/>
                </a:moveTo>
                <a:lnTo>
                  <a:pt x="12" y="23"/>
                </a:lnTo>
                <a:cubicBezTo>
                  <a:pt x="56" y="112"/>
                  <a:pt x="101" y="179"/>
                  <a:pt x="146" y="268"/>
                </a:cubicBezTo>
                <a:cubicBezTo>
                  <a:pt x="246" y="413"/>
                  <a:pt x="358" y="558"/>
                  <a:pt x="480" y="692"/>
                </a:cubicBezTo>
                <a:cubicBezTo>
                  <a:pt x="503" y="715"/>
                  <a:pt x="525" y="737"/>
                  <a:pt x="547" y="759"/>
                </a:cubicBezTo>
                <a:cubicBezTo>
                  <a:pt x="536" y="726"/>
                  <a:pt x="525" y="692"/>
                  <a:pt x="525" y="659"/>
                </a:cubicBezTo>
                <a:cubicBezTo>
                  <a:pt x="458" y="503"/>
                  <a:pt x="380" y="369"/>
                  <a:pt x="268" y="246"/>
                </a:cubicBezTo>
                <a:cubicBezTo>
                  <a:pt x="190" y="157"/>
                  <a:pt x="101" y="79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16"/>
          <p:cNvSpPr/>
          <p:nvPr/>
        </p:nvSpPr>
        <p:spPr>
          <a:xfrm>
            <a:off x="5631375" y="4637151"/>
            <a:ext cx="135885" cy="102256"/>
          </a:xfrm>
          <a:custGeom>
            <a:avLst/>
            <a:gdLst/>
            <a:ahLst/>
            <a:cxnLst/>
            <a:rect l="l" t="t" r="r" b="b"/>
            <a:pathLst>
              <a:path w="1184" h="891" extrusionOk="0">
                <a:moveTo>
                  <a:pt x="573" y="0"/>
                </a:moveTo>
                <a:cubicBezTo>
                  <a:pt x="525" y="0"/>
                  <a:pt x="475" y="8"/>
                  <a:pt x="422" y="26"/>
                </a:cubicBezTo>
                <a:lnTo>
                  <a:pt x="489" y="14"/>
                </a:lnTo>
                <a:lnTo>
                  <a:pt x="489" y="14"/>
                </a:lnTo>
                <a:cubicBezTo>
                  <a:pt x="433" y="37"/>
                  <a:pt x="378" y="59"/>
                  <a:pt x="322" y="92"/>
                </a:cubicBezTo>
                <a:cubicBezTo>
                  <a:pt x="266" y="126"/>
                  <a:pt x="221" y="171"/>
                  <a:pt x="188" y="226"/>
                </a:cubicBezTo>
                <a:cubicBezTo>
                  <a:pt x="1" y="558"/>
                  <a:pt x="268" y="890"/>
                  <a:pt x="569" y="890"/>
                </a:cubicBezTo>
                <a:cubicBezTo>
                  <a:pt x="662" y="890"/>
                  <a:pt x="759" y="858"/>
                  <a:pt x="846" y="784"/>
                </a:cubicBezTo>
                <a:cubicBezTo>
                  <a:pt x="1183" y="507"/>
                  <a:pt x="957" y="0"/>
                  <a:pt x="57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16"/>
          <p:cNvSpPr/>
          <p:nvPr/>
        </p:nvSpPr>
        <p:spPr>
          <a:xfrm>
            <a:off x="5652836" y="4637495"/>
            <a:ext cx="42464" cy="25707"/>
          </a:xfrm>
          <a:custGeom>
            <a:avLst/>
            <a:gdLst/>
            <a:ahLst/>
            <a:cxnLst/>
            <a:rect l="l" t="t" r="r" b="b"/>
            <a:pathLst>
              <a:path w="370" h="224" extrusionOk="0">
                <a:moveTo>
                  <a:pt x="302" y="0"/>
                </a:moveTo>
                <a:lnTo>
                  <a:pt x="246" y="23"/>
                </a:lnTo>
                <a:cubicBezTo>
                  <a:pt x="168" y="45"/>
                  <a:pt x="101" y="89"/>
                  <a:pt x="57" y="145"/>
                </a:cubicBezTo>
                <a:cubicBezTo>
                  <a:pt x="34" y="168"/>
                  <a:pt x="12" y="201"/>
                  <a:pt x="1" y="223"/>
                </a:cubicBezTo>
                <a:cubicBezTo>
                  <a:pt x="34" y="168"/>
                  <a:pt x="79" y="123"/>
                  <a:pt x="135" y="89"/>
                </a:cubicBezTo>
                <a:cubicBezTo>
                  <a:pt x="191" y="56"/>
                  <a:pt x="246" y="23"/>
                  <a:pt x="302" y="11"/>
                </a:cubicBezTo>
                <a:lnTo>
                  <a:pt x="36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16"/>
          <p:cNvSpPr/>
          <p:nvPr/>
        </p:nvSpPr>
        <p:spPr>
          <a:xfrm>
            <a:off x="5819360" y="5072909"/>
            <a:ext cx="88486" cy="70580"/>
          </a:xfrm>
          <a:custGeom>
            <a:avLst/>
            <a:gdLst/>
            <a:ahLst/>
            <a:cxnLst/>
            <a:rect l="l" t="t" r="r" b="b"/>
            <a:pathLst>
              <a:path w="771" h="615" extrusionOk="0">
                <a:moveTo>
                  <a:pt x="380" y="0"/>
                </a:moveTo>
                <a:cubicBezTo>
                  <a:pt x="168" y="190"/>
                  <a:pt x="12" y="380"/>
                  <a:pt x="1" y="614"/>
                </a:cubicBezTo>
                <a:lnTo>
                  <a:pt x="771" y="614"/>
                </a:lnTo>
                <a:cubicBezTo>
                  <a:pt x="614" y="391"/>
                  <a:pt x="492" y="168"/>
                  <a:pt x="38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16"/>
          <p:cNvSpPr/>
          <p:nvPr/>
        </p:nvSpPr>
        <p:spPr>
          <a:xfrm>
            <a:off x="5674642" y="5051104"/>
            <a:ext cx="111554" cy="92386"/>
          </a:xfrm>
          <a:custGeom>
            <a:avLst/>
            <a:gdLst/>
            <a:ahLst/>
            <a:cxnLst/>
            <a:rect l="l" t="t" r="r" b="b"/>
            <a:pathLst>
              <a:path w="972" h="805" extrusionOk="0">
                <a:moveTo>
                  <a:pt x="447" y="1"/>
                </a:moveTo>
                <a:cubicBezTo>
                  <a:pt x="257" y="1"/>
                  <a:pt x="12" y="369"/>
                  <a:pt x="1" y="804"/>
                </a:cubicBezTo>
                <a:lnTo>
                  <a:pt x="972" y="804"/>
                </a:lnTo>
                <a:cubicBezTo>
                  <a:pt x="838" y="168"/>
                  <a:pt x="715" y="1"/>
                  <a:pt x="44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16"/>
          <p:cNvSpPr/>
          <p:nvPr/>
        </p:nvSpPr>
        <p:spPr>
          <a:xfrm>
            <a:off x="5559418" y="4951833"/>
            <a:ext cx="137951" cy="191658"/>
          </a:xfrm>
          <a:custGeom>
            <a:avLst/>
            <a:gdLst/>
            <a:ahLst/>
            <a:cxnLst/>
            <a:rect l="l" t="t" r="r" b="b"/>
            <a:pathLst>
              <a:path w="1202" h="1670" extrusionOk="0">
                <a:moveTo>
                  <a:pt x="810" y="1"/>
                </a:moveTo>
                <a:cubicBezTo>
                  <a:pt x="690" y="1"/>
                  <a:pt x="547" y="55"/>
                  <a:pt x="391" y="196"/>
                </a:cubicBezTo>
                <a:cubicBezTo>
                  <a:pt x="123" y="442"/>
                  <a:pt x="0" y="1044"/>
                  <a:pt x="212" y="1669"/>
                </a:cubicBezTo>
                <a:lnTo>
                  <a:pt x="413" y="1669"/>
                </a:lnTo>
                <a:cubicBezTo>
                  <a:pt x="346" y="1435"/>
                  <a:pt x="380" y="1178"/>
                  <a:pt x="491" y="966"/>
                </a:cubicBezTo>
                <a:cubicBezTo>
                  <a:pt x="502" y="1212"/>
                  <a:pt x="547" y="1435"/>
                  <a:pt x="603" y="1669"/>
                </a:cubicBezTo>
                <a:lnTo>
                  <a:pt x="837" y="1669"/>
                </a:lnTo>
                <a:cubicBezTo>
                  <a:pt x="837" y="1625"/>
                  <a:pt x="826" y="1591"/>
                  <a:pt x="826" y="1546"/>
                </a:cubicBezTo>
                <a:cubicBezTo>
                  <a:pt x="793" y="1111"/>
                  <a:pt x="1127" y="676"/>
                  <a:pt x="1172" y="408"/>
                </a:cubicBezTo>
                <a:cubicBezTo>
                  <a:pt x="1202" y="222"/>
                  <a:pt x="1052" y="1"/>
                  <a:pt x="81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16"/>
          <p:cNvSpPr/>
          <p:nvPr/>
        </p:nvSpPr>
        <p:spPr>
          <a:xfrm>
            <a:off x="5453145" y="4835004"/>
            <a:ext cx="174217" cy="308488"/>
          </a:xfrm>
          <a:custGeom>
            <a:avLst/>
            <a:gdLst/>
            <a:ahLst/>
            <a:cxnLst/>
            <a:rect l="l" t="t" r="r" b="b"/>
            <a:pathLst>
              <a:path w="1518" h="2688" extrusionOk="0">
                <a:moveTo>
                  <a:pt x="1078" y="0"/>
                </a:moveTo>
                <a:cubicBezTo>
                  <a:pt x="809" y="0"/>
                  <a:pt x="451" y="178"/>
                  <a:pt x="234" y="578"/>
                </a:cubicBezTo>
                <a:cubicBezTo>
                  <a:pt x="0" y="1024"/>
                  <a:pt x="34" y="1906"/>
                  <a:pt x="424" y="2687"/>
                </a:cubicBezTo>
                <a:lnTo>
                  <a:pt x="614" y="2687"/>
                </a:lnTo>
                <a:cubicBezTo>
                  <a:pt x="446" y="2218"/>
                  <a:pt x="402" y="1727"/>
                  <a:pt x="502" y="1248"/>
                </a:cubicBezTo>
                <a:lnTo>
                  <a:pt x="502" y="1248"/>
                </a:lnTo>
                <a:cubicBezTo>
                  <a:pt x="491" y="1739"/>
                  <a:pt x="591" y="2230"/>
                  <a:pt x="804" y="2687"/>
                </a:cubicBezTo>
                <a:lnTo>
                  <a:pt x="937" y="2687"/>
                </a:lnTo>
                <a:cubicBezTo>
                  <a:pt x="792" y="2319"/>
                  <a:pt x="781" y="1917"/>
                  <a:pt x="915" y="1560"/>
                </a:cubicBezTo>
                <a:cubicBezTo>
                  <a:pt x="1161" y="935"/>
                  <a:pt x="1518" y="556"/>
                  <a:pt x="1428" y="210"/>
                </a:cubicBezTo>
                <a:cubicBezTo>
                  <a:pt x="1389" y="74"/>
                  <a:pt x="1252" y="0"/>
                  <a:pt x="107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16"/>
          <p:cNvSpPr/>
          <p:nvPr/>
        </p:nvSpPr>
        <p:spPr>
          <a:xfrm>
            <a:off x="5358350" y="4537077"/>
            <a:ext cx="384356" cy="433467"/>
          </a:xfrm>
          <a:custGeom>
            <a:avLst/>
            <a:gdLst/>
            <a:ahLst/>
            <a:cxnLst/>
            <a:rect l="l" t="t" r="r" b="b"/>
            <a:pathLst>
              <a:path w="3349" h="3777" extrusionOk="0">
                <a:moveTo>
                  <a:pt x="2319" y="1"/>
                </a:moveTo>
                <a:cubicBezTo>
                  <a:pt x="2028" y="1"/>
                  <a:pt x="1680" y="91"/>
                  <a:pt x="1284" y="351"/>
                </a:cubicBezTo>
                <a:cubicBezTo>
                  <a:pt x="0" y="1188"/>
                  <a:pt x="45" y="3174"/>
                  <a:pt x="502" y="3777"/>
                </a:cubicBezTo>
                <a:cubicBezTo>
                  <a:pt x="335" y="2795"/>
                  <a:pt x="514" y="1400"/>
                  <a:pt x="1507" y="764"/>
                </a:cubicBezTo>
                <a:lnTo>
                  <a:pt x="1507" y="764"/>
                </a:lnTo>
                <a:cubicBezTo>
                  <a:pt x="1228" y="1165"/>
                  <a:pt x="1395" y="2147"/>
                  <a:pt x="2165" y="2214"/>
                </a:cubicBezTo>
                <a:cubicBezTo>
                  <a:pt x="1853" y="1868"/>
                  <a:pt x="1741" y="1232"/>
                  <a:pt x="2076" y="808"/>
                </a:cubicBezTo>
                <a:cubicBezTo>
                  <a:pt x="2302" y="542"/>
                  <a:pt x="2633" y="398"/>
                  <a:pt x="2968" y="398"/>
                </a:cubicBezTo>
                <a:cubicBezTo>
                  <a:pt x="3096" y="398"/>
                  <a:pt x="3225" y="419"/>
                  <a:pt x="3348" y="462"/>
                </a:cubicBezTo>
                <a:cubicBezTo>
                  <a:pt x="3348" y="462"/>
                  <a:pt x="2978" y="1"/>
                  <a:pt x="231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16"/>
          <p:cNvSpPr/>
          <p:nvPr/>
        </p:nvSpPr>
        <p:spPr>
          <a:xfrm>
            <a:off x="7775069" y="5006002"/>
            <a:ext cx="207614" cy="137488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481" y="1"/>
                </a:moveTo>
                <a:cubicBezTo>
                  <a:pt x="314" y="1"/>
                  <a:pt x="150" y="20"/>
                  <a:pt x="0" y="48"/>
                </a:cubicBezTo>
                <a:cubicBezTo>
                  <a:pt x="112" y="349"/>
                  <a:pt x="357" y="751"/>
                  <a:pt x="558" y="1197"/>
                </a:cubicBezTo>
                <a:lnTo>
                  <a:pt x="1127" y="1197"/>
                </a:lnTo>
                <a:cubicBezTo>
                  <a:pt x="1072" y="996"/>
                  <a:pt x="960" y="818"/>
                  <a:pt x="793" y="706"/>
                </a:cubicBezTo>
                <a:lnTo>
                  <a:pt x="793" y="706"/>
                </a:lnTo>
                <a:cubicBezTo>
                  <a:pt x="1038" y="762"/>
                  <a:pt x="1250" y="952"/>
                  <a:pt x="1339" y="1197"/>
                </a:cubicBezTo>
                <a:lnTo>
                  <a:pt x="1808" y="1197"/>
                </a:lnTo>
                <a:cubicBezTo>
                  <a:pt x="1661" y="236"/>
                  <a:pt x="1057" y="1"/>
                  <a:pt x="48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16"/>
          <p:cNvSpPr/>
          <p:nvPr/>
        </p:nvSpPr>
        <p:spPr>
          <a:xfrm>
            <a:off x="7886506" y="4848546"/>
            <a:ext cx="216452" cy="294946"/>
          </a:xfrm>
          <a:custGeom>
            <a:avLst/>
            <a:gdLst/>
            <a:ahLst/>
            <a:cxnLst/>
            <a:rect l="l" t="t" r="r" b="b"/>
            <a:pathLst>
              <a:path w="1886" h="2570" extrusionOk="0">
                <a:moveTo>
                  <a:pt x="533" y="0"/>
                </a:moveTo>
                <a:cubicBezTo>
                  <a:pt x="390" y="0"/>
                  <a:pt x="276" y="36"/>
                  <a:pt x="223" y="103"/>
                </a:cubicBezTo>
                <a:cubicBezTo>
                  <a:pt x="0" y="371"/>
                  <a:pt x="89" y="627"/>
                  <a:pt x="692" y="1319"/>
                </a:cubicBezTo>
                <a:cubicBezTo>
                  <a:pt x="971" y="1643"/>
                  <a:pt x="1049" y="2134"/>
                  <a:pt x="1049" y="2569"/>
                </a:cubicBezTo>
                <a:lnTo>
                  <a:pt x="1261" y="2569"/>
                </a:lnTo>
                <a:cubicBezTo>
                  <a:pt x="1295" y="1967"/>
                  <a:pt x="1183" y="1375"/>
                  <a:pt x="949" y="839"/>
                </a:cubicBezTo>
                <a:lnTo>
                  <a:pt x="949" y="839"/>
                </a:lnTo>
                <a:cubicBezTo>
                  <a:pt x="1641" y="1118"/>
                  <a:pt x="1618" y="1933"/>
                  <a:pt x="1507" y="2569"/>
                </a:cubicBezTo>
                <a:lnTo>
                  <a:pt x="1641" y="2569"/>
                </a:lnTo>
                <a:cubicBezTo>
                  <a:pt x="1841" y="2123"/>
                  <a:pt x="1886" y="1621"/>
                  <a:pt x="1797" y="1152"/>
                </a:cubicBezTo>
                <a:cubicBezTo>
                  <a:pt x="1671" y="330"/>
                  <a:pt x="966" y="0"/>
                  <a:pt x="53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16"/>
          <p:cNvSpPr/>
          <p:nvPr/>
        </p:nvSpPr>
        <p:spPr>
          <a:xfrm>
            <a:off x="8100313" y="5089550"/>
            <a:ext cx="5279" cy="192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45" y="1"/>
                </a:moveTo>
                <a:lnTo>
                  <a:pt x="45" y="1"/>
                </a:lnTo>
                <a:cubicBezTo>
                  <a:pt x="23" y="112"/>
                  <a:pt x="1" y="168"/>
                  <a:pt x="1" y="168"/>
                </a:cubicBezTo>
                <a:lnTo>
                  <a:pt x="1" y="168"/>
                </a:lnTo>
                <a:cubicBezTo>
                  <a:pt x="23" y="112"/>
                  <a:pt x="34" y="56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16"/>
          <p:cNvSpPr/>
          <p:nvPr/>
        </p:nvSpPr>
        <p:spPr>
          <a:xfrm>
            <a:off x="7844158" y="4688909"/>
            <a:ext cx="329268" cy="400759"/>
          </a:xfrm>
          <a:custGeom>
            <a:avLst/>
            <a:gdLst/>
            <a:ahLst/>
            <a:cxnLst/>
            <a:rect l="l" t="t" r="r" b="b"/>
            <a:pathLst>
              <a:path w="2869" h="3492" extrusionOk="0">
                <a:moveTo>
                  <a:pt x="858" y="0"/>
                </a:moveTo>
                <a:cubicBezTo>
                  <a:pt x="816" y="0"/>
                  <a:pt x="776" y="3"/>
                  <a:pt x="737" y="10"/>
                </a:cubicBezTo>
                <a:cubicBezTo>
                  <a:pt x="1" y="132"/>
                  <a:pt x="68" y="735"/>
                  <a:pt x="358" y="903"/>
                </a:cubicBezTo>
                <a:cubicBezTo>
                  <a:pt x="648" y="1059"/>
                  <a:pt x="1295" y="1059"/>
                  <a:pt x="1675" y="1405"/>
                </a:cubicBezTo>
                <a:cubicBezTo>
                  <a:pt x="2489" y="2119"/>
                  <a:pt x="2378" y="3112"/>
                  <a:pt x="2277" y="3491"/>
                </a:cubicBezTo>
                <a:cubicBezTo>
                  <a:pt x="2679" y="1996"/>
                  <a:pt x="1954" y="1181"/>
                  <a:pt x="1385" y="679"/>
                </a:cubicBezTo>
                <a:lnTo>
                  <a:pt x="1385" y="679"/>
                </a:lnTo>
                <a:cubicBezTo>
                  <a:pt x="2378" y="847"/>
                  <a:pt x="2590" y="2164"/>
                  <a:pt x="2668" y="2855"/>
                </a:cubicBezTo>
                <a:cubicBezTo>
                  <a:pt x="2869" y="1047"/>
                  <a:pt x="1616" y="0"/>
                  <a:pt x="8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16"/>
          <p:cNvSpPr/>
          <p:nvPr/>
        </p:nvSpPr>
        <p:spPr>
          <a:xfrm>
            <a:off x="8170779" y="4951260"/>
            <a:ext cx="115" cy="10329"/>
          </a:xfrm>
          <a:custGeom>
            <a:avLst/>
            <a:gdLst/>
            <a:ahLst/>
            <a:cxnLst/>
            <a:rect l="l" t="t" r="r" b="b"/>
            <a:pathLst>
              <a:path w="1" h="90" extrusionOk="0">
                <a:moveTo>
                  <a:pt x="0" y="0"/>
                </a:moveTo>
                <a:lnTo>
                  <a:pt x="0" y="90"/>
                </a:lnTo>
                <a:cubicBezTo>
                  <a:pt x="0" y="90"/>
                  <a:pt x="0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16"/>
          <p:cNvSpPr/>
          <p:nvPr/>
        </p:nvSpPr>
        <p:spPr>
          <a:xfrm>
            <a:off x="7787005" y="4516649"/>
            <a:ext cx="421082" cy="434730"/>
          </a:xfrm>
          <a:custGeom>
            <a:avLst/>
            <a:gdLst/>
            <a:ahLst/>
            <a:cxnLst/>
            <a:rect l="l" t="t" r="r" b="b"/>
            <a:pathLst>
              <a:path w="3669" h="3788" extrusionOk="0">
                <a:moveTo>
                  <a:pt x="1172" y="0"/>
                </a:moveTo>
                <a:cubicBezTo>
                  <a:pt x="448" y="0"/>
                  <a:pt x="1" y="566"/>
                  <a:pt x="220" y="875"/>
                </a:cubicBezTo>
                <a:cubicBezTo>
                  <a:pt x="465" y="1221"/>
                  <a:pt x="1090" y="1165"/>
                  <a:pt x="1849" y="1388"/>
                </a:cubicBezTo>
                <a:cubicBezTo>
                  <a:pt x="3166" y="1823"/>
                  <a:pt x="3322" y="3397"/>
                  <a:pt x="3344" y="3787"/>
                </a:cubicBezTo>
                <a:cubicBezTo>
                  <a:pt x="3322" y="1890"/>
                  <a:pt x="2273" y="1109"/>
                  <a:pt x="1871" y="774"/>
                </a:cubicBezTo>
                <a:lnTo>
                  <a:pt x="1871" y="774"/>
                </a:lnTo>
                <a:cubicBezTo>
                  <a:pt x="2831" y="1254"/>
                  <a:pt x="3478" y="2191"/>
                  <a:pt x="3568" y="3263"/>
                </a:cubicBezTo>
                <a:cubicBezTo>
                  <a:pt x="3668" y="1622"/>
                  <a:pt x="2329" y="183"/>
                  <a:pt x="1447" y="27"/>
                </a:cubicBezTo>
                <a:cubicBezTo>
                  <a:pt x="1352" y="8"/>
                  <a:pt x="1260" y="0"/>
                  <a:pt x="117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16"/>
          <p:cNvSpPr/>
          <p:nvPr/>
        </p:nvSpPr>
        <p:spPr>
          <a:xfrm>
            <a:off x="8813692" y="4771884"/>
            <a:ext cx="303675" cy="371609"/>
          </a:xfrm>
          <a:custGeom>
            <a:avLst/>
            <a:gdLst/>
            <a:ahLst/>
            <a:cxnLst/>
            <a:rect l="l" t="t" r="r" b="b"/>
            <a:pathLst>
              <a:path w="2646" h="3238" extrusionOk="0">
                <a:moveTo>
                  <a:pt x="2645" y="1"/>
                </a:moveTo>
                <a:cubicBezTo>
                  <a:pt x="2511" y="258"/>
                  <a:pt x="2378" y="503"/>
                  <a:pt x="2221" y="749"/>
                </a:cubicBezTo>
                <a:cubicBezTo>
                  <a:pt x="2020" y="1072"/>
                  <a:pt x="1786" y="1385"/>
                  <a:pt x="1552" y="1675"/>
                </a:cubicBezTo>
                <a:cubicBezTo>
                  <a:pt x="1116" y="2199"/>
                  <a:pt x="637" y="2679"/>
                  <a:pt x="123" y="3126"/>
                </a:cubicBezTo>
                <a:lnTo>
                  <a:pt x="1" y="3237"/>
                </a:lnTo>
                <a:lnTo>
                  <a:pt x="335" y="3237"/>
                </a:lnTo>
                <a:cubicBezTo>
                  <a:pt x="871" y="2835"/>
                  <a:pt x="1351" y="2389"/>
                  <a:pt x="1797" y="1898"/>
                </a:cubicBezTo>
                <a:cubicBezTo>
                  <a:pt x="2110" y="1552"/>
                  <a:pt x="2389" y="1195"/>
                  <a:pt x="2645" y="804"/>
                </a:cubicBezTo>
                <a:lnTo>
                  <a:pt x="2645" y="659"/>
                </a:lnTo>
                <a:cubicBezTo>
                  <a:pt x="2601" y="726"/>
                  <a:pt x="2556" y="793"/>
                  <a:pt x="2511" y="871"/>
                </a:cubicBezTo>
                <a:lnTo>
                  <a:pt x="2244" y="871"/>
                </a:lnTo>
                <a:cubicBezTo>
                  <a:pt x="2344" y="682"/>
                  <a:pt x="2444" y="492"/>
                  <a:pt x="2578" y="302"/>
                </a:cubicBezTo>
                <a:cubicBezTo>
                  <a:pt x="2601" y="258"/>
                  <a:pt x="2623" y="224"/>
                  <a:pt x="2645" y="191"/>
                </a:cubicBezTo>
                <a:lnTo>
                  <a:pt x="2645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16"/>
          <p:cNvSpPr/>
          <p:nvPr/>
        </p:nvSpPr>
        <p:spPr>
          <a:xfrm>
            <a:off x="8198896" y="3720876"/>
            <a:ext cx="919747" cy="639241"/>
          </a:xfrm>
          <a:custGeom>
            <a:avLst/>
            <a:gdLst/>
            <a:ahLst/>
            <a:cxnLst/>
            <a:rect l="l" t="t" r="r" b="b"/>
            <a:pathLst>
              <a:path w="8014" h="5570" extrusionOk="0">
                <a:moveTo>
                  <a:pt x="3688" y="1"/>
                </a:moveTo>
                <a:cubicBezTo>
                  <a:pt x="3536" y="1"/>
                  <a:pt x="3383" y="6"/>
                  <a:pt x="3226" y="19"/>
                </a:cubicBezTo>
                <a:lnTo>
                  <a:pt x="3048" y="31"/>
                </a:lnTo>
                <a:lnTo>
                  <a:pt x="2847" y="64"/>
                </a:lnTo>
                <a:cubicBezTo>
                  <a:pt x="2713" y="75"/>
                  <a:pt x="2590" y="109"/>
                  <a:pt x="2467" y="142"/>
                </a:cubicBezTo>
                <a:cubicBezTo>
                  <a:pt x="2211" y="198"/>
                  <a:pt x="1965" y="298"/>
                  <a:pt x="1731" y="410"/>
                </a:cubicBezTo>
                <a:cubicBezTo>
                  <a:pt x="1508" y="522"/>
                  <a:pt x="1284" y="655"/>
                  <a:pt x="1083" y="823"/>
                </a:cubicBezTo>
                <a:cubicBezTo>
                  <a:pt x="704" y="1146"/>
                  <a:pt x="403" y="1559"/>
                  <a:pt x="191" y="2017"/>
                </a:cubicBezTo>
                <a:cubicBezTo>
                  <a:pt x="113" y="2195"/>
                  <a:pt x="57" y="2385"/>
                  <a:pt x="1" y="2586"/>
                </a:cubicBezTo>
                <a:cubicBezTo>
                  <a:pt x="68" y="2843"/>
                  <a:pt x="113" y="3111"/>
                  <a:pt x="124" y="3390"/>
                </a:cubicBezTo>
                <a:cubicBezTo>
                  <a:pt x="135" y="3613"/>
                  <a:pt x="135" y="3836"/>
                  <a:pt x="101" y="4059"/>
                </a:cubicBezTo>
                <a:cubicBezTo>
                  <a:pt x="79" y="4204"/>
                  <a:pt x="46" y="4349"/>
                  <a:pt x="1" y="4483"/>
                </a:cubicBezTo>
                <a:cubicBezTo>
                  <a:pt x="34" y="4561"/>
                  <a:pt x="68" y="4651"/>
                  <a:pt x="113" y="4717"/>
                </a:cubicBezTo>
                <a:cubicBezTo>
                  <a:pt x="358" y="5097"/>
                  <a:pt x="726" y="5365"/>
                  <a:pt x="1162" y="5476"/>
                </a:cubicBezTo>
                <a:cubicBezTo>
                  <a:pt x="1366" y="5538"/>
                  <a:pt x="1581" y="5569"/>
                  <a:pt x="1797" y="5569"/>
                </a:cubicBezTo>
                <a:cubicBezTo>
                  <a:pt x="1969" y="5569"/>
                  <a:pt x="2142" y="5549"/>
                  <a:pt x="2311" y="5510"/>
                </a:cubicBezTo>
                <a:cubicBezTo>
                  <a:pt x="2657" y="5421"/>
                  <a:pt x="2969" y="5209"/>
                  <a:pt x="3170" y="4907"/>
                </a:cubicBezTo>
                <a:cubicBezTo>
                  <a:pt x="3260" y="4773"/>
                  <a:pt x="3315" y="4628"/>
                  <a:pt x="3360" y="4472"/>
                </a:cubicBezTo>
                <a:cubicBezTo>
                  <a:pt x="3405" y="4327"/>
                  <a:pt x="3416" y="4182"/>
                  <a:pt x="3393" y="4026"/>
                </a:cubicBezTo>
                <a:cubicBezTo>
                  <a:pt x="3371" y="3769"/>
                  <a:pt x="3248" y="3523"/>
                  <a:pt x="3070" y="3345"/>
                </a:cubicBezTo>
                <a:cubicBezTo>
                  <a:pt x="2925" y="3189"/>
                  <a:pt x="2746" y="3088"/>
                  <a:pt x="2534" y="3044"/>
                </a:cubicBezTo>
                <a:cubicBezTo>
                  <a:pt x="2486" y="3036"/>
                  <a:pt x="2436" y="3031"/>
                  <a:pt x="2386" y="3031"/>
                </a:cubicBezTo>
                <a:cubicBezTo>
                  <a:pt x="2229" y="3031"/>
                  <a:pt x="2067" y="3073"/>
                  <a:pt x="1932" y="3166"/>
                </a:cubicBezTo>
                <a:cubicBezTo>
                  <a:pt x="2032" y="3111"/>
                  <a:pt x="2144" y="3077"/>
                  <a:pt x="2255" y="3077"/>
                </a:cubicBezTo>
                <a:cubicBezTo>
                  <a:pt x="2300" y="3077"/>
                  <a:pt x="2344" y="3088"/>
                  <a:pt x="2389" y="3099"/>
                </a:cubicBezTo>
                <a:cubicBezTo>
                  <a:pt x="2434" y="3099"/>
                  <a:pt x="2478" y="3111"/>
                  <a:pt x="2534" y="3122"/>
                </a:cubicBezTo>
                <a:cubicBezTo>
                  <a:pt x="2713" y="3177"/>
                  <a:pt x="2869" y="3278"/>
                  <a:pt x="2992" y="3423"/>
                </a:cubicBezTo>
                <a:cubicBezTo>
                  <a:pt x="3137" y="3590"/>
                  <a:pt x="3226" y="3814"/>
                  <a:pt x="3237" y="4048"/>
                </a:cubicBezTo>
                <a:cubicBezTo>
                  <a:pt x="3237" y="4305"/>
                  <a:pt x="3148" y="4572"/>
                  <a:pt x="2992" y="4773"/>
                </a:cubicBezTo>
                <a:cubicBezTo>
                  <a:pt x="2763" y="5094"/>
                  <a:pt x="2351" y="5263"/>
                  <a:pt x="1903" y="5263"/>
                </a:cubicBezTo>
                <a:cubicBezTo>
                  <a:pt x="1696" y="5263"/>
                  <a:pt x="1481" y="5227"/>
                  <a:pt x="1273" y="5153"/>
                </a:cubicBezTo>
                <a:cubicBezTo>
                  <a:pt x="1106" y="5097"/>
                  <a:pt x="950" y="5008"/>
                  <a:pt x="804" y="4907"/>
                </a:cubicBezTo>
                <a:cubicBezTo>
                  <a:pt x="671" y="4807"/>
                  <a:pt x="559" y="4684"/>
                  <a:pt x="470" y="4539"/>
                </a:cubicBezTo>
                <a:cubicBezTo>
                  <a:pt x="313" y="4238"/>
                  <a:pt x="291" y="3814"/>
                  <a:pt x="325" y="3423"/>
                </a:cubicBezTo>
                <a:cubicBezTo>
                  <a:pt x="403" y="2620"/>
                  <a:pt x="760" y="1771"/>
                  <a:pt x="1429" y="1225"/>
                </a:cubicBezTo>
                <a:cubicBezTo>
                  <a:pt x="1597" y="1091"/>
                  <a:pt x="1787" y="979"/>
                  <a:pt x="1987" y="890"/>
                </a:cubicBezTo>
                <a:cubicBezTo>
                  <a:pt x="2188" y="789"/>
                  <a:pt x="2400" y="722"/>
                  <a:pt x="2612" y="667"/>
                </a:cubicBezTo>
                <a:cubicBezTo>
                  <a:pt x="2724" y="655"/>
                  <a:pt x="2836" y="622"/>
                  <a:pt x="2947" y="611"/>
                </a:cubicBezTo>
                <a:lnTo>
                  <a:pt x="3114" y="588"/>
                </a:lnTo>
                <a:lnTo>
                  <a:pt x="3293" y="577"/>
                </a:lnTo>
                <a:cubicBezTo>
                  <a:pt x="3410" y="572"/>
                  <a:pt x="3527" y="569"/>
                  <a:pt x="3645" y="569"/>
                </a:cubicBezTo>
                <a:cubicBezTo>
                  <a:pt x="3762" y="569"/>
                  <a:pt x="3879" y="572"/>
                  <a:pt x="3996" y="577"/>
                </a:cubicBezTo>
                <a:cubicBezTo>
                  <a:pt x="4465" y="600"/>
                  <a:pt x="4933" y="689"/>
                  <a:pt x="5391" y="823"/>
                </a:cubicBezTo>
                <a:cubicBezTo>
                  <a:pt x="5837" y="968"/>
                  <a:pt x="6273" y="1169"/>
                  <a:pt x="6674" y="1425"/>
                </a:cubicBezTo>
                <a:cubicBezTo>
                  <a:pt x="7076" y="1682"/>
                  <a:pt x="7433" y="1995"/>
                  <a:pt x="7735" y="2352"/>
                </a:cubicBezTo>
                <a:cubicBezTo>
                  <a:pt x="7835" y="2474"/>
                  <a:pt x="7924" y="2608"/>
                  <a:pt x="8014" y="2742"/>
                </a:cubicBezTo>
                <a:lnTo>
                  <a:pt x="8014" y="1805"/>
                </a:lnTo>
                <a:cubicBezTo>
                  <a:pt x="7712" y="1470"/>
                  <a:pt x="7366" y="1169"/>
                  <a:pt x="6987" y="923"/>
                </a:cubicBezTo>
                <a:cubicBezTo>
                  <a:pt x="6619" y="689"/>
                  <a:pt x="6217" y="499"/>
                  <a:pt x="5804" y="354"/>
                </a:cubicBezTo>
                <a:cubicBezTo>
                  <a:pt x="5665" y="403"/>
                  <a:pt x="5517" y="430"/>
                  <a:pt x="5372" y="430"/>
                </a:cubicBezTo>
                <a:cubicBezTo>
                  <a:pt x="5284" y="430"/>
                  <a:pt x="5196" y="420"/>
                  <a:pt x="5112" y="399"/>
                </a:cubicBezTo>
                <a:cubicBezTo>
                  <a:pt x="4933" y="354"/>
                  <a:pt x="4766" y="276"/>
                  <a:pt x="4632" y="164"/>
                </a:cubicBezTo>
                <a:cubicBezTo>
                  <a:pt x="4576" y="131"/>
                  <a:pt x="4532" y="86"/>
                  <a:pt x="4487" y="53"/>
                </a:cubicBezTo>
                <a:cubicBezTo>
                  <a:pt x="4320" y="31"/>
                  <a:pt x="4163" y="8"/>
                  <a:pt x="4007" y="8"/>
                </a:cubicBezTo>
                <a:cubicBezTo>
                  <a:pt x="3901" y="4"/>
                  <a:pt x="3795" y="1"/>
                  <a:pt x="36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16"/>
          <p:cNvSpPr/>
          <p:nvPr/>
        </p:nvSpPr>
        <p:spPr>
          <a:xfrm>
            <a:off x="8183632" y="4017655"/>
            <a:ext cx="32135" cy="217824"/>
          </a:xfrm>
          <a:custGeom>
            <a:avLst/>
            <a:gdLst/>
            <a:ahLst/>
            <a:cxnLst/>
            <a:rect l="l" t="t" r="r" b="b"/>
            <a:pathLst>
              <a:path w="280" h="1898" extrusionOk="0">
                <a:moveTo>
                  <a:pt x="145" y="0"/>
                </a:moveTo>
                <a:cubicBezTo>
                  <a:pt x="67" y="268"/>
                  <a:pt x="34" y="536"/>
                  <a:pt x="11" y="804"/>
                </a:cubicBezTo>
                <a:cubicBezTo>
                  <a:pt x="0" y="1027"/>
                  <a:pt x="11" y="1261"/>
                  <a:pt x="45" y="1484"/>
                </a:cubicBezTo>
                <a:cubicBezTo>
                  <a:pt x="67" y="1629"/>
                  <a:pt x="101" y="1763"/>
                  <a:pt x="145" y="1897"/>
                </a:cubicBezTo>
                <a:cubicBezTo>
                  <a:pt x="190" y="1763"/>
                  <a:pt x="223" y="1629"/>
                  <a:pt x="246" y="1484"/>
                </a:cubicBezTo>
                <a:cubicBezTo>
                  <a:pt x="268" y="1261"/>
                  <a:pt x="279" y="1027"/>
                  <a:pt x="268" y="804"/>
                </a:cubicBezTo>
                <a:cubicBezTo>
                  <a:pt x="257" y="536"/>
                  <a:pt x="212" y="268"/>
                  <a:pt x="1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16"/>
          <p:cNvSpPr/>
          <p:nvPr/>
        </p:nvSpPr>
        <p:spPr>
          <a:xfrm>
            <a:off x="8385963" y="4075726"/>
            <a:ext cx="165265" cy="142882"/>
          </a:xfrm>
          <a:custGeom>
            <a:avLst/>
            <a:gdLst/>
            <a:ahLst/>
            <a:cxnLst/>
            <a:rect l="l" t="t" r="r" b="b"/>
            <a:pathLst>
              <a:path w="1440" h="1245" extrusionOk="0">
                <a:moveTo>
                  <a:pt x="664" y="1"/>
                </a:moveTo>
                <a:cubicBezTo>
                  <a:pt x="604" y="1"/>
                  <a:pt x="548" y="8"/>
                  <a:pt x="491" y="30"/>
                </a:cubicBezTo>
                <a:cubicBezTo>
                  <a:pt x="402" y="52"/>
                  <a:pt x="324" y="85"/>
                  <a:pt x="246" y="141"/>
                </a:cubicBezTo>
                <a:lnTo>
                  <a:pt x="168" y="197"/>
                </a:lnTo>
                <a:lnTo>
                  <a:pt x="246" y="130"/>
                </a:lnTo>
                <a:lnTo>
                  <a:pt x="313" y="74"/>
                </a:lnTo>
                <a:lnTo>
                  <a:pt x="313" y="74"/>
                </a:lnTo>
                <a:cubicBezTo>
                  <a:pt x="123" y="186"/>
                  <a:pt x="0" y="398"/>
                  <a:pt x="11" y="621"/>
                </a:cubicBezTo>
                <a:cubicBezTo>
                  <a:pt x="4" y="991"/>
                  <a:pt x="306" y="1244"/>
                  <a:pt x="630" y="1244"/>
                </a:cubicBezTo>
                <a:cubicBezTo>
                  <a:pt x="766" y="1244"/>
                  <a:pt x="905" y="1200"/>
                  <a:pt x="1027" y="1101"/>
                </a:cubicBezTo>
                <a:cubicBezTo>
                  <a:pt x="1440" y="777"/>
                  <a:pt x="1284" y="119"/>
                  <a:pt x="770" y="7"/>
                </a:cubicBezTo>
                <a:cubicBezTo>
                  <a:pt x="734" y="3"/>
                  <a:pt x="698" y="1"/>
                  <a:pt x="6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16"/>
          <p:cNvSpPr/>
          <p:nvPr/>
        </p:nvSpPr>
        <p:spPr>
          <a:xfrm>
            <a:off x="8405129" y="4074693"/>
            <a:ext cx="68057" cy="23756"/>
          </a:xfrm>
          <a:custGeom>
            <a:avLst/>
            <a:gdLst/>
            <a:ahLst/>
            <a:cxnLst/>
            <a:rect l="l" t="t" r="r" b="b"/>
            <a:pathLst>
              <a:path w="593" h="207" extrusionOk="0">
                <a:moveTo>
                  <a:pt x="497" y="1"/>
                </a:moveTo>
                <a:cubicBezTo>
                  <a:pt x="484" y="1"/>
                  <a:pt x="471" y="2"/>
                  <a:pt x="458" y="5"/>
                </a:cubicBezTo>
                <a:cubicBezTo>
                  <a:pt x="347" y="5"/>
                  <a:pt x="235" y="28"/>
                  <a:pt x="146" y="83"/>
                </a:cubicBezTo>
                <a:lnTo>
                  <a:pt x="68" y="139"/>
                </a:lnTo>
                <a:lnTo>
                  <a:pt x="1" y="206"/>
                </a:lnTo>
                <a:lnTo>
                  <a:pt x="79" y="150"/>
                </a:lnTo>
                <a:cubicBezTo>
                  <a:pt x="146" y="94"/>
                  <a:pt x="235" y="61"/>
                  <a:pt x="313" y="39"/>
                </a:cubicBezTo>
                <a:cubicBezTo>
                  <a:pt x="377" y="17"/>
                  <a:pt x="436" y="10"/>
                  <a:pt x="494" y="10"/>
                </a:cubicBezTo>
                <a:cubicBezTo>
                  <a:pt x="527" y="10"/>
                  <a:pt x="559" y="12"/>
                  <a:pt x="592" y="16"/>
                </a:cubicBezTo>
                <a:cubicBezTo>
                  <a:pt x="561" y="8"/>
                  <a:pt x="529" y="1"/>
                  <a:pt x="4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16"/>
          <p:cNvSpPr/>
          <p:nvPr/>
        </p:nvSpPr>
        <p:spPr>
          <a:xfrm>
            <a:off x="9072372" y="4793689"/>
            <a:ext cx="46251" cy="78270"/>
          </a:xfrm>
          <a:custGeom>
            <a:avLst/>
            <a:gdLst/>
            <a:ahLst/>
            <a:cxnLst/>
            <a:rect l="l" t="t" r="r" b="b"/>
            <a:pathLst>
              <a:path w="403" h="682" extrusionOk="0">
                <a:moveTo>
                  <a:pt x="403" y="1"/>
                </a:moveTo>
                <a:cubicBezTo>
                  <a:pt x="380" y="34"/>
                  <a:pt x="358" y="68"/>
                  <a:pt x="336" y="112"/>
                </a:cubicBezTo>
                <a:cubicBezTo>
                  <a:pt x="202" y="302"/>
                  <a:pt x="90" y="492"/>
                  <a:pt x="1" y="681"/>
                </a:cubicBezTo>
                <a:lnTo>
                  <a:pt x="257" y="681"/>
                </a:lnTo>
                <a:cubicBezTo>
                  <a:pt x="302" y="614"/>
                  <a:pt x="347" y="536"/>
                  <a:pt x="403" y="469"/>
                </a:cubicBezTo>
                <a:lnTo>
                  <a:pt x="40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16"/>
          <p:cNvSpPr/>
          <p:nvPr/>
        </p:nvSpPr>
        <p:spPr>
          <a:xfrm>
            <a:off x="8654857" y="4688794"/>
            <a:ext cx="257538" cy="454699"/>
          </a:xfrm>
          <a:custGeom>
            <a:avLst/>
            <a:gdLst/>
            <a:ahLst/>
            <a:cxnLst/>
            <a:rect l="l" t="t" r="r" b="b"/>
            <a:pathLst>
              <a:path w="2244" h="3962" extrusionOk="0">
                <a:moveTo>
                  <a:pt x="455" y="0"/>
                </a:moveTo>
                <a:cubicBezTo>
                  <a:pt x="298" y="0"/>
                  <a:pt x="144" y="13"/>
                  <a:pt x="1" y="33"/>
                </a:cubicBezTo>
                <a:cubicBezTo>
                  <a:pt x="280" y="926"/>
                  <a:pt x="1463" y="2499"/>
                  <a:pt x="704" y="3850"/>
                </a:cubicBezTo>
                <a:cubicBezTo>
                  <a:pt x="1173" y="3292"/>
                  <a:pt x="1764" y="1495"/>
                  <a:pt x="916" y="859"/>
                </a:cubicBezTo>
                <a:lnTo>
                  <a:pt x="916" y="859"/>
                </a:lnTo>
                <a:cubicBezTo>
                  <a:pt x="1407" y="982"/>
                  <a:pt x="2222" y="1841"/>
                  <a:pt x="1016" y="3961"/>
                </a:cubicBezTo>
                <a:lnTo>
                  <a:pt x="1094" y="3961"/>
                </a:lnTo>
                <a:cubicBezTo>
                  <a:pt x="1474" y="3582"/>
                  <a:pt x="2244" y="2656"/>
                  <a:pt x="2121" y="1517"/>
                </a:cubicBezTo>
                <a:cubicBezTo>
                  <a:pt x="1983" y="286"/>
                  <a:pt x="1187" y="0"/>
                  <a:pt x="45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16"/>
          <p:cNvSpPr/>
          <p:nvPr/>
        </p:nvSpPr>
        <p:spPr>
          <a:xfrm>
            <a:off x="8794526" y="4506320"/>
            <a:ext cx="260063" cy="474439"/>
          </a:xfrm>
          <a:custGeom>
            <a:avLst/>
            <a:gdLst/>
            <a:ahLst/>
            <a:cxnLst/>
            <a:rect l="l" t="t" r="r" b="b"/>
            <a:pathLst>
              <a:path w="2266" h="4134" extrusionOk="0">
                <a:moveTo>
                  <a:pt x="616" y="1"/>
                </a:moveTo>
                <a:cubicBezTo>
                  <a:pt x="464" y="1"/>
                  <a:pt x="342" y="37"/>
                  <a:pt x="279" y="105"/>
                </a:cubicBezTo>
                <a:cubicBezTo>
                  <a:pt x="0" y="418"/>
                  <a:pt x="101" y="719"/>
                  <a:pt x="781" y="1578"/>
                </a:cubicBezTo>
                <a:cubicBezTo>
                  <a:pt x="1473" y="2438"/>
                  <a:pt x="1016" y="4134"/>
                  <a:pt x="1016" y="4134"/>
                </a:cubicBezTo>
                <a:cubicBezTo>
                  <a:pt x="1708" y="3241"/>
                  <a:pt x="1384" y="1645"/>
                  <a:pt x="1116" y="1020"/>
                </a:cubicBezTo>
                <a:lnTo>
                  <a:pt x="1116" y="1020"/>
                </a:lnTo>
                <a:cubicBezTo>
                  <a:pt x="2076" y="1456"/>
                  <a:pt x="1830" y="2728"/>
                  <a:pt x="1607" y="3487"/>
                </a:cubicBezTo>
                <a:cubicBezTo>
                  <a:pt x="1797" y="3330"/>
                  <a:pt x="2266" y="2650"/>
                  <a:pt x="2132" y="1433"/>
                </a:cubicBezTo>
                <a:cubicBezTo>
                  <a:pt x="2011" y="423"/>
                  <a:pt x="1135" y="1"/>
                  <a:pt x="61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16"/>
          <p:cNvSpPr/>
          <p:nvPr/>
        </p:nvSpPr>
        <p:spPr>
          <a:xfrm>
            <a:off x="8753555" y="4313976"/>
            <a:ext cx="390439" cy="499113"/>
          </a:xfrm>
          <a:custGeom>
            <a:avLst/>
            <a:gdLst/>
            <a:ahLst/>
            <a:cxnLst/>
            <a:rect l="l" t="t" r="r" b="b"/>
            <a:pathLst>
              <a:path w="3402" h="4349" extrusionOk="0">
                <a:moveTo>
                  <a:pt x="1000" y="1"/>
                </a:moveTo>
                <a:cubicBezTo>
                  <a:pt x="963" y="1"/>
                  <a:pt x="927" y="3"/>
                  <a:pt x="893" y="7"/>
                </a:cubicBezTo>
                <a:cubicBezTo>
                  <a:pt x="0" y="119"/>
                  <a:pt x="45" y="844"/>
                  <a:pt x="391" y="1056"/>
                </a:cubicBezTo>
                <a:cubicBezTo>
                  <a:pt x="737" y="1257"/>
                  <a:pt x="1507" y="1302"/>
                  <a:pt x="1953" y="1737"/>
                </a:cubicBezTo>
                <a:cubicBezTo>
                  <a:pt x="2957" y="2685"/>
                  <a:pt x="2667" y="3969"/>
                  <a:pt x="2544" y="4348"/>
                </a:cubicBezTo>
                <a:cubicBezTo>
                  <a:pt x="3158" y="2529"/>
                  <a:pt x="2299" y="1491"/>
                  <a:pt x="1640" y="844"/>
                </a:cubicBezTo>
                <a:lnTo>
                  <a:pt x="1640" y="844"/>
                </a:lnTo>
                <a:cubicBezTo>
                  <a:pt x="2823" y="1089"/>
                  <a:pt x="3013" y="2685"/>
                  <a:pt x="3069" y="3522"/>
                </a:cubicBezTo>
                <a:cubicBezTo>
                  <a:pt x="3401" y="1323"/>
                  <a:pt x="1909" y="1"/>
                  <a:pt x="100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16"/>
          <p:cNvSpPr/>
          <p:nvPr/>
        </p:nvSpPr>
        <p:spPr>
          <a:xfrm>
            <a:off x="9041615" y="4812969"/>
            <a:ext cx="4017" cy="14116"/>
          </a:xfrm>
          <a:custGeom>
            <a:avLst/>
            <a:gdLst/>
            <a:ahLst/>
            <a:cxnLst/>
            <a:rect l="l" t="t" r="r" b="b"/>
            <a:pathLst>
              <a:path w="35" h="123" extrusionOk="0">
                <a:moveTo>
                  <a:pt x="34" y="0"/>
                </a:moveTo>
                <a:cubicBezTo>
                  <a:pt x="23" y="45"/>
                  <a:pt x="12" y="78"/>
                  <a:pt x="1" y="123"/>
                </a:cubicBezTo>
                <a:cubicBezTo>
                  <a:pt x="1" y="123"/>
                  <a:pt x="12" y="89"/>
                  <a:pt x="3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16"/>
          <p:cNvSpPr/>
          <p:nvPr/>
        </p:nvSpPr>
        <p:spPr>
          <a:xfrm>
            <a:off x="8692271" y="4106023"/>
            <a:ext cx="426361" cy="416253"/>
          </a:xfrm>
          <a:custGeom>
            <a:avLst/>
            <a:gdLst/>
            <a:ahLst/>
            <a:cxnLst/>
            <a:rect l="l" t="t" r="r" b="b"/>
            <a:pathLst>
              <a:path w="3715" h="3627" extrusionOk="0">
                <a:moveTo>
                  <a:pt x="1362" y="1"/>
                </a:moveTo>
                <a:cubicBezTo>
                  <a:pt x="528" y="1"/>
                  <a:pt x="1" y="625"/>
                  <a:pt x="244" y="1004"/>
                </a:cubicBezTo>
                <a:cubicBezTo>
                  <a:pt x="523" y="1428"/>
                  <a:pt x="1271" y="1395"/>
                  <a:pt x="2174" y="1707"/>
                </a:cubicBezTo>
                <a:cubicBezTo>
                  <a:pt x="3123" y="2065"/>
                  <a:pt x="3536" y="2913"/>
                  <a:pt x="3715" y="3627"/>
                </a:cubicBezTo>
                <a:lnTo>
                  <a:pt x="3715" y="3270"/>
                </a:lnTo>
                <a:cubicBezTo>
                  <a:pt x="3391" y="1953"/>
                  <a:pt x="2599" y="1295"/>
                  <a:pt x="2230" y="960"/>
                </a:cubicBezTo>
                <a:lnTo>
                  <a:pt x="2230" y="960"/>
                </a:lnTo>
                <a:cubicBezTo>
                  <a:pt x="2855" y="1317"/>
                  <a:pt x="3369" y="1830"/>
                  <a:pt x="3715" y="2466"/>
                </a:cubicBezTo>
                <a:lnTo>
                  <a:pt x="3715" y="1897"/>
                </a:lnTo>
                <a:cubicBezTo>
                  <a:pt x="3212" y="915"/>
                  <a:pt x="2387" y="190"/>
                  <a:pt x="1750" y="45"/>
                </a:cubicBezTo>
                <a:cubicBezTo>
                  <a:pt x="1615" y="14"/>
                  <a:pt x="1485" y="1"/>
                  <a:pt x="136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16"/>
          <p:cNvSpPr/>
          <p:nvPr/>
        </p:nvSpPr>
        <p:spPr>
          <a:xfrm>
            <a:off x="9081324" y="4948620"/>
            <a:ext cx="36037" cy="28347"/>
          </a:xfrm>
          <a:custGeom>
            <a:avLst/>
            <a:gdLst/>
            <a:ahLst/>
            <a:cxnLst/>
            <a:rect l="l" t="t" r="r" b="b"/>
            <a:pathLst>
              <a:path w="314" h="247" extrusionOk="0">
                <a:moveTo>
                  <a:pt x="313" y="1"/>
                </a:moveTo>
                <a:cubicBezTo>
                  <a:pt x="202" y="68"/>
                  <a:pt x="90" y="157"/>
                  <a:pt x="1" y="246"/>
                </a:cubicBezTo>
                <a:cubicBezTo>
                  <a:pt x="101" y="180"/>
                  <a:pt x="202" y="124"/>
                  <a:pt x="313" y="79"/>
                </a:cubicBezTo>
                <a:lnTo>
                  <a:pt x="313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16"/>
          <p:cNvSpPr/>
          <p:nvPr/>
        </p:nvSpPr>
        <p:spPr>
          <a:xfrm>
            <a:off x="9051944" y="4888484"/>
            <a:ext cx="65417" cy="71843"/>
          </a:xfrm>
          <a:custGeom>
            <a:avLst/>
            <a:gdLst/>
            <a:ahLst/>
            <a:cxnLst/>
            <a:rect l="l" t="t" r="r" b="b"/>
            <a:pathLst>
              <a:path w="570" h="626" extrusionOk="0">
                <a:moveTo>
                  <a:pt x="569" y="0"/>
                </a:moveTo>
                <a:cubicBezTo>
                  <a:pt x="357" y="190"/>
                  <a:pt x="168" y="391"/>
                  <a:pt x="0" y="625"/>
                </a:cubicBezTo>
                <a:cubicBezTo>
                  <a:pt x="179" y="480"/>
                  <a:pt x="380" y="358"/>
                  <a:pt x="569" y="235"/>
                </a:cubicBezTo>
                <a:lnTo>
                  <a:pt x="56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16"/>
          <p:cNvSpPr/>
          <p:nvPr/>
        </p:nvSpPr>
        <p:spPr>
          <a:xfrm>
            <a:off x="8273264" y="3822442"/>
            <a:ext cx="755744" cy="324670"/>
          </a:xfrm>
          <a:custGeom>
            <a:avLst/>
            <a:gdLst/>
            <a:ahLst/>
            <a:cxnLst/>
            <a:rect l="l" t="t" r="r" b="b"/>
            <a:pathLst>
              <a:path w="6585" h="2829" extrusionOk="0">
                <a:moveTo>
                  <a:pt x="2957" y="1"/>
                </a:moveTo>
                <a:cubicBezTo>
                  <a:pt x="2681" y="1"/>
                  <a:pt x="2401" y="37"/>
                  <a:pt x="2121" y="116"/>
                </a:cubicBezTo>
                <a:cubicBezTo>
                  <a:pt x="0" y="730"/>
                  <a:pt x="313" y="2471"/>
                  <a:pt x="313" y="2471"/>
                </a:cubicBezTo>
                <a:cubicBezTo>
                  <a:pt x="555" y="1832"/>
                  <a:pt x="1167" y="1411"/>
                  <a:pt x="1848" y="1411"/>
                </a:cubicBezTo>
                <a:cubicBezTo>
                  <a:pt x="1857" y="1411"/>
                  <a:pt x="1866" y="1411"/>
                  <a:pt x="1875" y="1411"/>
                </a:cubicBezTo>
                <a:cubicBezTo>
                  <a:pt x="2656" y="1433"/>
                  <a:pt x="3248" y="2147"/>
                  <a:pt x="3326" y="2828"/>
                </a:cubicBezTo>
                <a:cubicBezTo>
                  <a:pt x="3973" y="1924"/>
                  <a:pt x="3069" y="819"/>
                  <a:pt x="2366" y="752"/>
                </a:cubicBezTo>
                <a:cubicBezTo>
                  <a:pt x="2636" y="671"/>
                  <a:pt x="2908" y="634"/>
                  <a:pt x="3178" y="634"/>
                </a:cubicBezTo>
                <a:cubicBezTo>
                  <a:pt x="4533" y="634"/>
                  <a:pt x="5830" y="1568"/>
                  <a:pt x="6584" y="2471"/>
                </a:cubicBezTo>
                <a:cubicBezTo>
                  <a:pt x="6391" y="1551"/>
                  <a:pt x="4768" y="1"/>
                  <a:pt x="295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16"/>
          <p:cNvSpPr/>
          <p:nvPr/>
        </p:nvSpPr>
        <p:spPr>
          <a:xfrm>
            <a:off x="8959673" y="5110208"/>
            <a:ext cx="157691" cy="33282"/>
          </a:xfrm>
          <a:custGeom>
            <a:avLst/>
            <a:gdLst/>
            <a:ahLst/>
            <a:cxnLst/>
            <a:rect l="l" t="t" r="r" b="b"/>
            <a:pathLst>
              <a:path w="1374" h="290" extrusionOk="0">
                <a:moveTo>
                  <a:pt x="1038" y="1"/>
                </a:moveTo>
                <a:cubicBezTo>
                  <a:pt x="484" y="1"/>
                  <a:pt x="132" y="177"/>
                  <a:pt x="1" y="289"/>
                </a:cubicBezTo>
                <a:lnTo>
                  <a:pt x="79" y="289"/>
                </a:lnTo>
                <a:cubicBezTo>
                  <a:pt x="269" y="250"/>
                  <a:pt x="461" y="231"/>
                  <a:pt x="654" y="231"/>
                </a:cubicBezTo>
                <a:cubicBezTo>
                  <a:pt x="846" y="231"/>
                  <a:pt x="1039" y="250"/>
                  <a:pt x="1228" y="289"/>
                </a:cubicBezTo>
                <a:lnTo>
                  <a:pt x="1373" y="289"/>
                </a:lnTo>
                <a:lnTo>
                  <a:pt x="1373" y="21"/>
                </a:lnTo>
                <a:cubicBezTo>
                  <a:pt x="1254" y="7"/>
                  <a:pt x="1142" y="1"/>
                  <a:pt x="103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16"/>
          <p:cNvSpPr/>
          <p:nvPr/>
        </p:nvSpPr>
        <p:spPr>
          <a:xfrm>
            <a:off x="9026351" y="5101026"/>
            <a:ext cx="18018" cy="2754"/>
          </a:xfrm>
          <a:custGeom>
            <a:avLst/>
            <a:gdLst/>
            <a:ahLst/>
            <a:cxnLst/>
            <a:rect l="l" t="t" r="r" b="b"/>
            <a:pathLst>
              <a:path w="157" h="24" extrusionOk="0">
                <a:moveTo>
                  <a:pt x="156" y="1"/>
                </a:moveTo>
                <a:lnTo>
                  <a:pt x="156" y="1"/>
                </a:lnTo>
                <a:cubicBezTo>
                  <a:pt x="112" y="6"/>
                  <a:pt x="73" y="12"/>
                  <a:pt x="45" y="16"/>
                </a:cubicBezTo>
                <a:lnTo>
                  <a:pt x="45" y="16"/>
                </a:lnTo>
                <a:cubicBezTo>
                  <a:pt x="85" y="11"/>
                  <a:pt x="124" y="9"/>
                  <a:pt x="156" y="1"/>
                </a:cubicBezTo>
                <a:close/>
                <a:moveTo>
                  <a:pt x="45" y="16"/>
                </a:moveTo>
                <a:lnTo>
                  <a:pt x="45" y="16"/>
                </a:lnTo>
                <a:cubicBezTo>
                  <a:pt x="30" y="18"/>
                  <a:pt x="15" y="20"/>
                  <a:pt x="0" y="23"/>
                </a:cubicBezTo>
                <a:cubicBezTo>
                  <a:pt x="0" y="23"/>
                  <a:pt x="17" y="20"/>
                  <a:pt x="45" y="16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16"/>
          <p:cNvSpPr/>
          <p:nvPr/>
        </p:nvSpPr>
        <p:spPr>
          <a:xfrm>
            <a:off x="9044255" y="5092075"/>
            <a:ext cx="73107" cy="9066"/>
          </a:xfrm>
          <a:custGeom>
            <a:avLst/>
            <a:gdLst/>
            <a:ahLst/>
            <a:cxnLst/>
            <a:rect l="l" t="t" r="r" b="b"/>
            <a:pathLst>
              <a:path w="637" h="79" extrusionOk="0">
                <a:moveTo>
                  <a:pt x="636" y="1"/>
                </a:moveTo>
                <a:cubicBezTo>
                  <a:pt x="424" y="12"/>
                  <a:pt x="212" y="34"/>
                  <a:pt x="0" y="79"/>
                </a:cubicBezTo>
                <a:cubicBezTo>
                  <a:pt x="137" y="57"/>
                  <a:pt x="274" y="45"/>
                  <a:pt x="411" y="45"/>
                </a:cubicBezTo>
                <a:cubicBezTo>
                  <a:pt x="486" y="45"/>
                  <a:pt x="561" y="49"/>
                  <a:pt x="636" y="57"/>
                </a:cubicBezTo>
                <a:lnTo>
                  <a:pt x="636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16"/>
          <p:cNvSpPr/>
          <p:nvPr/>
        </p:nvSpPr>
        <p:spPr>
          <a:xfrm>
            <a:off x="8593458" y="3080952"/>
            <a:ext cx="525176" cy="680671"/>
          </a:xfrm>
          <a:custGeom>
            <a:avLst/>
            <a:gdLst/>
            <a:ahLst/>
            <a:cxnLst/>
            <a:rect l="l" t="t" r="r" b="b"/>
            <a:pathLst>
              <a:path w="4576" h="5931" extrusionOk="0">
                <a:moveTo>
                  <a:pt x="4106" y="0"/>
                </a:moveTo>
                <a:cubicBezTo>
                  <a:pt x="4006" y="0"/>
                  <a:pt x="3906" y="6"/>
                  <a:pt x="3806" y="16"/>
                </a:cubicBezTo>
                <a:cubicBezTo>
                  <a:pt x="3694" y="105"/>
                  <a:pt x="3571" y="183"/>
                  <a:pt x="3437" y="239"/>
                </a:cubicBezTo>
                <a:cubicBezTo>
                  <a:pt x="3331" y="267"/>
                  <a:pt x="3222" y="281"/>
                  <a:pt x="3114" y="281"/>
                </a:cubicBezTo>
                <a:cubicBezTo>
                  <a:pt x="3005" y="281"/>
                  <a:pt x="2896" y="267"/>
                  <a:pt x="2790" y="239"/>
                </a:cubicBezTo>
                <a:cubicBezTo>
                  <a:pt x="2556" y="328"/>
                  <a:pt x="2321" y="429"/>
                  <a:pt x="2109" y="551"/>
                </a:cubicBezTo>
                <a:cubicBezTo>
                  <a:pt x="1752" y="752"/>
                  <a:pt x="1429" y="998"/>
                  <a:pt x="1127" y="1277"/>
                </a:cubicBezTo>
                <a:cubicBezTo>
                  <a:pt x="982" y="1411"/>
                  <a:pt x="848" y="1556"/>
                  <a:pt x="714" y="1712"/>
                </a:cubicBezTo>
                <a:lnTo>
                  <a:pt x="625" y="1823"/>
                </a:lnTo>
                <a:lnTo>
                  <a:pt x="536" y="1946"/>
                </a:lnTo>
                <a:cubicBezTo>
                  <a:pt x="480" y="2035"/>
                  <a:pt x="424" y="2114"/>
                  <a:pt x="380" y="2203"/>
                </a:cubicBezTo>
                <a:cubicBezTo>
                  <a:pt x="279" y="2381"/>
                  <a:pt x="190" y="2571"/>
                  <a:pt x="134" y="2761"/>
                </a:cubicBezTo>
                <a:cubicBezTo>
                  <a:pt x="78" y="2951"/>
                  <a:pt x="34" y="3151"/>
                  <a:pt x="22" y="3352"/>
                </a:cubicBezTo>
                <a:cubicBezTo>
                  <a:pt x="0" y="3732"/>
                  <a:pt x="56" y="4122"/>
                  <a:pt x="212" y="4491"/>
                </a:cubicBezTo>
                <a:cubicBezTo>
                  <a:pt x="346" y="4825"/>
                  <a:pt x="547" y="5127"/>
                  <a:pt x="804" y="5394"/>
                </a:cubicBezTo>
                <a:cubicBezTo>
                  <a:pt x="882" y="5484"/>
                  <a:pt x="960" y="5562"/>
                  <a:pt x="1049" y="5629"/>
                </a:cubicBezTo>
                <a:cubicBezTo>
                  <a:pt x="1406" y="5673"/>
                  <a:pt x="1763" y="5752"/>
                  <a:pt x="2109" y="5852"/>
                </a:cubicBezTo>
                <a:cubicBezTo>
                  <a:pt x="2187" y="5874"/>
                  <a:pt x="2277" y="5908"/>
                  <a:pt x="2366" y="5930"/>
                </a:cubicBezTo>
                <a:cubicBezTo>
                  <a:pt x="2466" y="5897"/>
                  <a:pt x="2567" y="5852"/>
                  <a:pt x="2656" y="5807"/>
                </a:cubicBezTo>
                <a:cubicBezTo>
                  <a:pt x="2924" y="5651"/>
                  <a:pt x="3147" y="5439"/>
                  <a:pt x="3292" y="5182"/>
                </a:cubicBezTo>
                <a:cubicBezTo>
                  <a:pt x="3437" y="4937"/>
                  <a:pt x="3482" y="4647"/>
                  <a:pt x="3415" y="4379"/>
                </a:cubicBezTo>
                <a:cubicBezTo>
                  <a:pt x="3393" y="4256"/>
                  <a:pt x="3348" y="4145"/>
                  <a:pt x="3281" y="4033"/>
                </a:cubicBezTo>
                <a:cubicBezTo>
                  <a:pt x="3214" y="3933"/>
                  <a:pt x="3136" y="3854"/>
                  <a:pt x="3047" y="3776"/>
                </a:cubicBezTo>
                <a:cubicBezTo>
                  <a:pt x="2890" y="3654"/>
                  <a:pt x="2690" y="3587"/>
                  <a:pt x="2489" y="3587"/>
                </a:cubicBezTo>
                <a:cubicBezTo>
                  <a:pt x="2332" y="3587"/>
                  <a:pt x="2176" y="3642"/>
                  <a:pt x="2042" y="3732"/>
                </a:cubicBezTo>
                <a:cubicBezTo>
                  <a:pt x="1942" y="3799"/>
                  <a:pt x="1875" y="3888"/>
                  <a:pt x="1819" y="4000"/>
                </a:cubicBezTo>
                <a:cubicBezTo>
                  <a:pt x="1808" y="4044"/>
                  <a:pt x="1797" y="4089"/>
                  <a:pt x="1786" y="4133"/>
                </a:cubicBezTo>
                <a:cubicBezTo>
                  <a:pt x="1808" y="4055"/>
                  <a:pt x="1841" y="3977"/>
                  <a:pt x="1908" y="3910"/>
                </a:cubicBezTo>
                <a:cubicBezTo>
                  <a:pt x="1931" y="3888"/>
                  <a:pt x="1953" y="3866"/>
                  <a:pt x="1987" y="3843"/>
                </a:cubicBezTo>
                <a:cubicBezTo>
                  <a:pt x="2009" y="3821"/>
                  <a:pt x="2042" y="3799"/>
                  <a:pt x="2076" y="3788"/>
                </a:cubicBezTo>
                <a:cubicBezTo>
                  <a:pt x="2183" y="3719"/>
                  <a:pt x="2308" y="3685"/>
                  <a:pt x="2434" y="3685"/>
                </a:cubicBezTo>
                <a:cubicBezTo>
                  <a:pt x="2452" y="3685"/>
                  <a:pt x="2471" y="3686"/>
                  <a:pt x="2489" y="3687"/>
                </a:cubicBezTo>
                <a:cubicBezTo>
                  <a:pt x="2667" y="3698"/>
                  <a:pt x="2835" y="3765"/>
                  <a:pt x="2969" y="3888"/>
                </a:cubicBezTo>
                <a:cubicBezTo>
                  <a:pt x="3125" y="4022"/>
                  <a:pt x="3214" y="4212"/>
                  <a:pt x="3248" y="4424"/>
                </a:cubicBezTo>
                <a:cubicBezTo>
                  <a:pt x="3326" y="4848"/>
                  <a:pt x="3024" y="5339"/>
                  <a:pt x="2533" y="5573"/>
                </a:cubicBezTo>
                <a:cubicBezTo>
                  <a:pt x="2411" y="5640"/>
                  <a:pt x="2288" y="5685"/>
                  <a:pt x="2154" y="5707"/>
                </a:cubicBezTo>
                <a:cubicBezTo>
                  <a:pt x="2094" y="5717"/>
                  <a:pt x="2034" y="5723"/>
                  <a:pt x="1974" y="5723"/>
                </a:cubicBezTo>
                <a:cubicBezTo>
                  <a:pt x="1902" y="5723"/>
                  <a:pt x="1831" y="5714"/>
                  <a:pt x="1763" y="5696"/>
                </a:cubicBezTo>
                <a:cubicBezTo>
                  <a:pt x="1484" y="5584"/>
                  <a:pt x="1250" y="5406"/>
                  <a:pt x="1060" y="5171"/>
                </a:cubicBezTo>
                <a:cubicBezTo>
                  <a:pt x="625" y="4691"/>
                  <a:pt x="391" y="4044"/>
                  <a:pt x="435" y="3386"/>
                </a:cubicBezTo>
                <a:cubicBezTo>
                  <a:pt x="446" y="3218"/>
                  <a:pt x="480" y="3051"/>
                  <a:pt x="536" y="2895"/>
                </a:cubicBezTo>
                <a:cubicBezTo>
                  <a:pt x="592" y="2727"/>
                  <a:pt x="670" y="2571"/>
                  <a:pt x="748" y="2426"/>
                </a:cubicBezTo>
                <a:cubicBezTo>
                  <a:pt x="804" y="2359"/>
                  <a:pt x="848" y="2281"/>
                  <a:pt x="893" y="2214"/>
                </a:cubicBezTo>
                <a:lnTo>
                  <a:pt x="971" y="2102"/>
                </a:lnTo>
                <a:lnTo>
                  <a:pt x="1060" y="2002"/>
                </a:lnTo>
                <a:cubicBezTo>
                  <a:pt x="1172" y="1857"/>
                  <a:pt x="1306" y="1723"/>
                  <a:pt x="1429" y="1600"/>
                </a:cubicBezTo>
                <a:cubicBezTo>
                  <a:pt x="1708" y="1355"/>
                  <a:pt x="1998" y="1132"/>
                  <a:pt x="2321" y="953"/>
                </a:cubicBezTo>
                <a:cubicBezTo>
                  <a:pt x="2645" y="774"/>
                  <a:pt x="2991" y="641"/>
                  <a:pt x="3348" y="551"/>
                </a:cubicBezTo>
                <a:cubicBezTo>
                  <a:pt x="3632" y="489"/>
                  <a:pt x="3923" y="455"/>
                  <a:pt x="4216" y="455"/>
                </a:cubicBezTo>
                <a:cubicBezTo>
                  <a:pt x="4291" y="455"/>
                  <a:pt x="4366" y="457"/>
                  <a:pt x="4442" y="462"/>
                </a:cubicBezTo>
                <a:cubicBezTo>
                  <a:pt x="4486" y="462"/>
                  <a:pt x="4531" y="473"/>
                  <a:pt x="4576" y="484"/>
                </a:cubicBezTo>
                <a:lnTo>
                  <a:pt x="4576" y="38"/>
                </a:lnTo>
                <a:lnTo>
                  <a:pt x="4475" y="27"/>
                </a:lnTo>
                <a:cubicBezTo>
                  <a:pt x="4352" y="8"/>
                  <a:pt x="4229" y="0"/>
                  <a:pt x="410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16"/>
          <p:cNvSpPr/>
          <p:nvPr/>
        </p:nvSpPr>
        <p:spPr>
          <a:xfrm>
            <a:off x="8715109" y="3726843"/>
            <a:ext cx="151264" cy="43381"/>
          </a:xfrm>
          <a:custGeom>
            <a:avLst/>
            <a:gdLst/>
            <a:ahLst/>
            <a:cxnLst/>
            <a:rect l="l" t="t" r="r" b="b"/>
            <a:pathLst>
              <a:path w="1318" h="378" extrusionOk="0">
                <a:moveTo>
                  <a:pt x="0" y="1"/>
                </a:moveTo>
                <a:lnTo>
                  <a:pt x="0" y="1"/>
                </a:lnTo>
                <a:cubicBezTo>
                  <a:pt x="45" y="34"/>
                  <a:pt x="90" y="79"/>
                  <a:pt x="145" y="112"/>
                </a:cubicBezTo>
                <a:cubicBezTo>
                  <a:pt x="290" y="224"/>
                  <a:pt x="447" y="302"/>
                  <a:pt x="614" y="347"/>
                </a:cubicBezTo>
                <a:cubicBezTo>
                  <a:pt x="703" y="368"/>
                  <a:pt x="793" y="378"/>
                  <a:pt x="882" y="378"/>
                </a:cubicBezTo>
                <a:cubicBezTo>
                  <a:pt x="1031" y="378"/>
                  <a:pt x="1178" y="351"/>
                  <a:pt x="1317" y="302"/>
                </a:cubicBezTo>
                <a:cubicBezTo>
                  <a:pt x="1228" y="269"/>
                  <a:pt x="1150" y="235"/>
                  <a:pt x="1060" y="213"/>
                </a:cubicBezTo>
                <a:cubicBezTo>
                  <a:pt x="714" y="112"/>
                  <a:pt x="357" y="34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16"/>
          <p:cNvSpPr/>
          <p:nvPr/>
        </p:nvSpPr>
        <p:spPr>
          <a:xfrm>
            <a:off x="8794526" y="3511431"/>
            <a:ext cx="116948" cy="111896"/>
          </a:xfrm>
          <a:custGeom>
            <a:avLst/>
            <a:gdLst/>
            <a:ahLst/>
            <a:cxnLst/>
            <a:rect l="l" t="t" r="r" b="b"/>
            <a:pathLst>
              <a:path w="1019" h="975" extrusionOk="0">
                <a:moveTo>
                  <a:pt x="34" y="371"/>
                </a:moveTo>
                <a:cubicBezTo>
                  <a:pt x="27" y="391"/>
                  <a:pt x="24" y="408"/>
                  <a:pt x="23" y="422"/>
                </a:cubicBezTo>
                <a:lnTo>
                  <a:pt x="23" y="422"/>
                </a:lnTo>
                <a:cubicBezTo>
                  <a:pt x="26" y="405"/>
                  <a:pt x="29" y="388"/>
                  <a:pt x="34" y="371"/>
                </a:cubicBezTo>
                <a:close/>
                <a:moveTo>
                  <a:pt x="499" y="0"/>
                </a:moveTo>
                <a:cubicBezTo>
                  <a:pt x="410" y="0"/>
                  <a:pt x="318" y="25"/>
                  <a:pt x="235" y="81"/>
                </a:cubicBezTo>
                <a:cubicBezTo>
                  <a:pt x="179" y="137"/>
                  <a:pt x="134" y="193"/>
                  <a:pt x="101" y="249"/>
                </a:cubicBezTo>
                <a:cubicBezTo>
                  <a:pt x="67" y="316"/>
                  <a:pt x="45" y="382"/>
                  <a:pt x="34" y="449"/>
                </a:cubicBezTo>
                <a:lnTo>
                  <a:pt x="22" y="516"/>
                </a:lnTo>
                <a:lnTo>
                  <a:pt x="22" y="449"/>
                </a:lnTo>
                <a:cubicBezTo>
                  <a:pt x="22" y="441"/>
                  <a:pt x="22" y="432"/>
                  <a:pt x="23" y="422"/>
                </a:cubicBezTo>
                <a:lnTo>
                  <a:pt x="23" y="422"/>
                </a:lnTo>
                <a:cubicBezTo>
                  <a:pt x="1" y="574"/>
                  <a:pt x="57" y="730"/>
                  <a:pt x="168" y="840"/>
                </a:cubicBezTo>
                <a:cubicBezTo>
                  <a:pt x="267" y="933"/>
                  <a:pt x="388" y="975"/>
                  <a:pt x="506" y="975"/>
                </a:cubicBezTo>
                <a:cubicBezTo>
                  <a:pt x="744" y="975"/>
                  <a:pt x="971" y="803"/>
                  <a:pt x="993" y="528"/>
                </a:cubicBezTo>
                <a:cubicBezTo>
                  <a:pt x="1018" y="226"/>
                  <a:pt x="767" y="0"/>
                  <a:pt x="49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16"/>
          <p:cNvSpPr/>
          <p:nvPr/>
        </p:nvSpPr>
        <p:spPr>
          <a:xfrm>
            <a:off x="8797051" y="3520727"/>
            <a:ext cx="24445" cy="50038"/>
          </a:xfrm>
          <a:custGeom>
            <a:avLst/>
            <a:gdLst/>
            <a:ahLst/>
            <a:cxnLst/>
            <a:rect l="l" t="t" r="r" b="b"/>
            <a:pathLst>
              <a:path w="213" h="436" extrusionOk="0">
                <a:moveTo>
                  <a:pt x="212" y="0"/>
                </a:moveTo>
                <a:lnTo>
                  <a:pt x="212" y="0"/>
                </a:lnTo>
                <a:cubicBezTo>
                  <a:pt x="190" y="23"/>
                  <a:pt x="157" y="45"/>
                  <a:pt x="134" y="67"/>
                </a:cubicBezTo>
                <a:cubicBezTo>
                  <a:pt x="79" y="134"/>
                  <a:pt x="34" y="212"/>
                  <a:pt x="23" y="290"/>
                </a:cubicBezTo>
                <a:cubicBezTo>
                  <a:pt x="23" y="300"/>
                  <a:pt x="23" y="308"/>
                  <a:pt x="23" y="316"/>
                </a:cubicBezTo>
                <a:lnTo>
                  <a:pt x="23" y="316"/>
                </a:lnTo>
                <a:cubicBezTo>
                  <a:pt x="35" y="267"/>
                  <a:pt x="54" y="217"/>
                  <a:pt x="79" y="168"/>
                </a:cubicBezTo>
                <a:cubicBezTo>
                  <a:pt x="112" y="112"/>
                  <a:pt x="157" y="56"/>
                  <a:pt x="212" y="0"/>
                </a:cubicBezTo>
                <a:close/>
                <a:moveTo>
                  <a:pt x="23" y="316"/>
                </a:moveTo>
                <a:lnTo>
                  <a:pt x="23" y="316"/>
                </a:lnTo>
                <a:cubicBezTo>
                  <a:pt x="18" y="334"/>
                  <a:pt x="15" y="351"/>
                  <a:pt x="12" y="368"/>
                </a:cubicBezTo>
                <a:cubicBezTo>
                  <a:pt x="20" y="352"/>
                  <a:pt x="22" y="337"/>
                  <a:pt x="23" y="316"/>
                </a:cubicBezTo>
                <a:close/>
                <a:moveTo>
                  <a:pt x="12" y="368"/>
                </a:moveTo>
                <a:cubicBezTo>
                  <a:pt x="0" y="413"/>
                  <a:pt x="0" y="435"/>
                  <a:pt x="0" y="435"/>
                </a:cubicBezTo>
                <a:lnTo>
                  <a:pt x="12" y="368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16"/>
          <p:cNvSpPr/>
          <p:nvPr/>
        </p:nvSpPr>
        <p:spPr>
          <a:xfrm>
            <a:off x="8986643" y="3285002"/>
            <a:ext cx="130720" cy="177886"/>
          </a:xfrm>
          <a:custGeom>
            <a:avLst/>
            <a:gdLst/>
            <a:ahLst/>
            <a:cxnLst/>
            <a:rect l="l" t="t" r="r" b="b"/>
            <a:pathLst>
              <a:path w="1139" h="1550" extrusionOk="0">
                <a:moveTo>
                  <a:pt x="1138" y="1"/>
                </a:moveTo>
                <a:cubicBezTo>
                  <a:pt x="982" y="34"/>
                  <a:pt x="837" y="101"/>
                  <a:pt x="692" y="179"/>
                </a:cubicBezTo>
                <a:cubicBezTo>
                  <a:pt x="0" y="637"/>
                  <a:pt x="34" y="1463"/>
                  <a:pt x="424" y="1541"/>
                </a:cubicBezTo>
                <a:cubicBezTo>
                  <a:pt x="453" y="1547"/>
                  <a:pt x="483" y="1549"/>
                  <a:pt x="512" y="1549"/>
                </a:cubicBezTo>
                <a:cubicBezTo>
                  <a:pt x="707" y="1549"/>
                  <a:pt x="906" y="1428"/>
                  <a:pt x="1138" y="1273"/>
                </a:cubicBezTo>
                <a:lnTo>
                  <a:pt x="1138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16"/>
          <p:cNvSpPr/>
          <p:nvPr/>
        </p:nvSpPr>
        <p:spPr>
          <a:xfrm>
            <a:off x="8619051" y="3201684"/>
            <a:ext cx="499583" cy="426696"/>
          </a:xfrm>
          <a:custGeom>
            <a:avLst/>
            <a:gdLst/>
            <a:ahLst/>
            <a:cxnLst/>
            <a:rect l="l" t="t" r="r" b="b"/>
            <a:pathLst>
              <a:path w="4353" h="3718" extrusionOk="0">
                <a:moveTo>
                  <a:pt x="3513" y="0"/>
                </a:moveTo>
                <a:cubicBezTo>
                  <a:pt x="2572" y="0"/>
                  <a:pt x="1350" y="401"/>
                  <a:pt x="804" y="1452"/>
                </a:cubicBezTo>
                <a:cubicBezTo>
                  <a:pt x="0" y="2959"/>
                  <a:pt x="1150" y="3718"/>
                  <a:pt x="1150" y="3718"/>
                </a:cubicBezTo>
                <a:cubicBezTo>
                  <a:pt x="915" y="3238"/>
                  <a:pt x="1016" y="2657"/>
                  <a:pt x="1395" y="2278"/>
                </a:cubicBezTo>
                <a:cubicBezTo>
                  <a:pt x="1609" y="2070"/>
                  <a:pt x="1896" y="1978"/>
                  <a:pt x="2183" y="1978"/>
                </a:cubicBezTo>
                <a:cubicBezTo>
                  <a:pt x="2465" y="1978"/>
                  <a:pt x="2747" y="2067"/>
                  <a:pt x="2958" y="2222"/>
                </a:cubicBezTo>
                <a:cubicBezTo>
                  <a:pt x="2857" y="1684"/>
                  <a:pt x="2369" y="1455"/>
                  <a:pt x="1921" y="1455"/>
                </a:cubicBezTo>
                <a:cubicBezTo>
                  <a:pt x="1672" y="1455"/>
                  <a:pt x="1435" y="1526"/>
                  <a:pt x="1284" y="1653"/>
                </a:cubicBezTo>
                <a:cubicBezTo>
                  <a:pt x="1829" y="584"/>
                  <a:pt x="3152" y="211"/>
                  <a:pt x="4214" y="211"/>
                </a:cubicBezTo>
                <a:cubicBezTo>
                  <a:pt x="4261" y="211"/>
                  <a:pt x="4307" y="212"/>
                  <a:pt x="4353" y="213"/>
                </a:cubicBezTo>
                <a:lnTo>
                  <a:pt x="4353" y="135"/>
                </a:lnTo>
                <a:cubicBezTo>
                  <a:pt x="4134" y="49"/>
                  <a:pt x="3840" y="0"/>
                  <a:pt x="351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16"/>
          <p:cNvSpPr/>
          <p:nvPr/>
        </p:nvSpPr>
        <p:spPr>
          <a:xfrm>
            <a:off x="8417982" y="5006002"/>
            <a:ext cx="207614" cy="137488"/>
          </a:xfrm>
          <a:custGeom>
            <a:avLst/>
            <a:gdLst/>
            <a:ahLst/>
            <a:cxnLst/>
            <a:rect l="l" t="t" r="r" b="b"/>
            <a:pathLst>
              <a:path w="1809" h="1198" extrusionOk="0">
                <a:moveTo>
                  <a:pt x="1323" y="1"/>
                </a:moveTo>
                <a:cubicBezTo>
                  <a:pt x="745" y="1"/>
                  <a:pt x="147" y="236"/>
                  <a:pt x="0" y="1197"/>
                </a:cubicBezTo>
                <a:lnTo>
                  <a:pt x="469" y="1197"/>
                </a:lnTo>
                <a:cubicBezTo>
                  <a:pt x="558" y="952"/>
                  <a:pt x="759" y="762"/>
                  <a:pt x="1005" y="706"/>
                </a:cubicBezTo>
                <a:lnTo>
                  <a:pt x="1005" y="706"/>
                </a:lnTo>
                <a:cubicBezTo>
                  <a:pt x="837" y="818"/>
                  <a:pt x="726" y="996"/>
                  <a:pt x="670" y="1197"/>
                </a:cubicBezTo>
                <a:lnTo>
                  <a:pt x="1250" y="1197"/>
                </a:lnTo>
                <a:cubicBezTo>
                  <a:pt x="1451" y="751"/>
                  <a:pt x="1697" y="360"/>
                  <a:pt x="1808" y="48"/>
                </a:cubicBezTo>
                <a:cubicBezTo>
                  <a:pt x="1656" y="20"/>
                  <a:pt x="1490" y="1"/>
                  <a:pt x="132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16"/>
          <p:cNvSpPr/>
          <p:nvPr/>
        </p:nvSpPr>
        <p:spPr>
          <a:xfrm>
            <a:off x="8296332" y="4848546"/>
            <a:ext cx="219091" cy="294946"/>
          </a:xfrm>
          <a:custGeom>
            <a:avLst/>
            <a:gdLst/>
            <a:ahLst/>
            <a:cxnLst/>
            <a:rect l="l" t="t" r="r" b="b"/>
            <a:pathLst>
              <a:path w="1909" h="2570" extrusionOk="0">
                <a:moveTo>
                  <a:pt x="1360" y="0"/>
                </a:moveTo>
                <a:cubicBezTo>
                  <a:pt x="925" y="0"/>
                  <a:pt x="226" y="330"/>
                  <a:pt x="101" y="1152"/>
                </a:cubicBezTo>
                <a:cubicBezTo>
                  <a:pt x="0" y="1621"/>
                  <a:pt x="56" y="2123"/>
                  <a:pt x="246" y="2569"/>
                </a:cubicBezTo>
                <a:lnTo>
                  <a:pt x="391" y="2569"/>
                </a:lnTo>
                <a:cubicBezTo>
                  <a:pt x="279" y="1933"/>
                  <a:pt x="257" y="1118"/>
                  <a:pt x="949" y="839"/>
                </a:cubicBezTo>
                <a:lnTo>
                  <a:pt x="949" y="839"/>
                </a:lnTo>
                <a:cubicBezTo>
                  <a:pt x="703" y="1375"/>
                  <a:pt x="592" y="1967"/>
                  <a:pt x="636" y="2569"/>
                </a:cubicBezTo>
                <a:lnTo>
                  <a:pt x="837" y="2569"/>
                </a:lnTo>
                <a:cubicBezTo>
                  <a:pt x="837" y="2134"/>
                  <a:pt x="915" y="1643"/>
                  <a:pt x="1205" y="1319"/>
                </a:cubicBezTo>
                <a:cubicBezTo>
                  <a:pt x="1808" y="616"/>
                  <a:pt x="1908" y="371"/>
                  <a:pt x="1674" y="103"/>
                </a:cubicBezTo>
                <a:cubicBezTo>
                  <a:pt x="1619" y="36"/>
                  <a:pt x="1504" y="0"/>
                  <a:pt x="136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16"/>
          <p:cNvSpPr/>
          <p:nvPr/>
        </p:nvSpPr>
        <p:spPr>
          <a:xfrm>
            <a:off x="8293692" y="5089550"/>
            <a:ext cx="5279" cy="19281"/>
          </a:xfrm>
          <a:custGeom>
            <a:avLst/>
            <a:gdLst/>
            <a:ahLst/>
            <a:cxnLst/>
            <a:rect l="l" t="t" r="r" b="b"/>
            <a:pathLst>
              <a:path w="46" h="168" extrusionOk="0">
                <a:moveTo>
                  <a:pt x="1" y="0"/>
                </a:moveTo>
                <a:cubicBezTo>
                  <a:pt x="12" y="56"/>
                  <a:pt x="23" y="112"/>
                  <a:pt x="45" y="168"/>
                </a:cubicBezTo>
                <a:cubicBezTo>
                  <a:pt x="23" y="112"/>
                  <a:pt x="12" y="56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16"/>
          <p:cNvSpPr/>
          <p:nvPr/>
        </p:nvSpPr>
        <p:spPr>
          <a:xfrm>
            <a:off x="8227014" y="4688909"/>
            <a:ext cx="329383" cy="400759"/>
          </a:xfrm>
          <a:custGeom>
            <a:avLst/>
            <a:gdLst/>
            <a:ahLst/>
            <a:cxnLst/>
            <a:rect l="l" t="t" r="r" b="b"/>
            <a:pathLst>
              <a:path w="2870" h="3492" extrusionOk="0">
                <a:moveTo>
                  <a:pt x="2012" y="0"/>
                </a:moveTo>
                <a:cubicBezTo>
                  <a:pt x="1254" y="0"/>
                  <a:pt x="1" y="1047"/>
                  <a:pt x="191" y="2855"/>
                </a:cubicBezTo>
                <a:cubicBezTo>
                  <a:pt x="269" y="2164"/>
                  <a:pt x="493" y="847"/>
                  <a:pt x="1475" y="679"/>
                </a:cubicBezTo>
                <a:lnTo>
                  <a:pt x="1475" y="679"/>
                </a:lnTo>
                <a:cubicBezTo>
                  <a:pt x="917" y="1181"/>
                  <a:pt x="180" y="1996"/>
                  <a:pt x="582" y="3491"/>
                </a:cubicBezTo>
                <a:cubicBezTo>
                  <a:pt x="493" y="3101"/>
                  <a:pt x="370" y="2119"/>
                  <a:pt x="1184" y="1416"/>
                </a:cubicBezTo>
                <a:cubicBezTo>
                  <a:pt x="1564" y="1059"/>
                  <a:pt x="2211" y="1059"/>
                  <a:pt x="2501" y="903"/>
                </a:cubicBezTo>
                <a:cubicBezTo>
                  <a:pt x="2803" y="735"/>
                  <a:pt x="2869" y="132"/>
                  <a:pt x="2133" y="10"/>
                </a:cubicBezTo>
                <a:cubicBezTo>
                  <a:pt x="2094" y="3"/>
                  <a:pt x="2054" y="0"/>
                  <a:pt x="201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16"/>
          <p:cNvSpPr/>
          <p:nvPr/>
        </p:nvSpPr>
        <p:spPr>
          <a:xfrm>
            <a:off x="8228391" y="4951260"/>
            <a:ext cx="1377" cy="10329"/>
          </a:xfrm>
          <a:custGeom>
            <a:avLst/>
            <a:gdLst/>
            <a:ahLst/>
            <a:cxnLst/>
            <a:rect l="l" t="t" r="r" b="b"/>
            <a:pathLst>
              <a:path w="12" h="90" extrusionOk="0">
                <a:moveTo>
                  <a:pt x="12" y="0"/>
                </a:moveTo>
                <a:cubicBezTo>
                  <a:pt x="12" y="34"/>
                  <a:pt x="1" y="56"/>
                  <a:pt x="12" y="90"/>
                </a:cubicBezTo>
                <a:lnTo>
                  <a:pt x="12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16"/>
          <p:cNvSpPr/>
          <p:nvPr/>
        </p:nvSpPr>
        <p:spPr>
          <a:xfrm>
            <a:off x="8192584" y="4516649"/>
            <a:ext cx="420852" cy="434730"/>
          </a:xfrm>
          <a:custGeom>
            <a:avLst/>
            <a:gdLst/>
            <a:ahLst/>
            <a:cxnLst/>
            <a:rect l="l" t="t" r="r" b="b"/>
            <a:pathLst>
              <a:path w="3667" h="3788" extrusionOk="0">
                <a:moveTo>
                  <a:pt x="2496" y="0"/>
                </a:moveTo>
                <a:cubicBezTo>
                  <a:pt x="2408" y="0"/>
                  <a:pt x="2316" y="8"/>
                  <a:pt x="2221" y="27"/>
                </a:cubicBezTo>
                <a:cubicBezTo>
                  <a:pt x="1339" y="183"/>
                  <a:pt x="0" y="1622"/>
                  <a:pt x="89" y="3263"/>
                </a:cubicBezTo>
                <a:cubicBezTo>
                  <a:pt x="190" y="2191"/>
                  <a:pt x="826" y="1254"/>
                  <a:pt x="1786" y="774"/>
                </a:cubicBezTo>
                <a:lnTo>
                  <a:pt x="1786" y="774"/>
                </a:lnTo>
                <a:cubicBezTo>
                  <a:pt x="1384" y="1109"/>
                  <a:pt x="346" y="1890"/>
                  <a:pt x="324" y="3787"/>
                </a:cubicBezTo>
                <a:cubicBezTo>
                  <a:pt x="335" y="3408"/>
                  <a:pt x="502" y="1823"/>
                  <a:pt x="1808" y="1388"/>
                </a:cubicBezTo>
                <a:cubicBezTo>
                  <a:pt x="2578" y="1165"/>
                  <a:pt x="3192" y="1221"/>
                  <a:pt x="3437" y="875"/>
                </a:cubicBezTo>
                <a:cubicBezTo>
                  <a:pt x="3666" y="566"/>
                  <a:pt x="3220" y="0"/>
                  <a:pt x="249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16"/>
          <p:cNvSpPr/>
          <p:nvPr/>
        </p:nvSpPr>
        <p:spPr>
          <a:xfrm>
            <a:off x="8228391" y="2515395"/>
            <a:ext cx="890251" cy="999029"/>
          </a:xfrm>
          <a:custGeom>
            <a:avLst/>
            <a:gdLst/>
            <a:ahLst/>
            <a:cxnLst/>
            <a:rect l="l" t="t" r="r" b="b"/>
            <a:pathLst>
              <a:path w="7757" h="8705" extrusionOk="0">
                <a:moveTo>
                  <a:pt x="4228" y="1"/>
                </a:moveTo>
                <a:cubicBezTo>
                  <a:pt x="3652" y="1"/>
                  <a:pt x="3082" y="140"/>
                  <a:pt x="2567" y="402"/>
                </a:cubicBezTo>
                <a:cubicBezTo>
                  <a:pt x="1954" y="748"/>
                  <a:pt x="1418" y="1239"/>
                  <a:pt x="1027" y="1819"/>
                </a:cubicBezTo>
                <a:cubicBezTo>
                  <a:pt x="972" y="1897"/>
                  <a:pt x="927" y="1964"/>
                  <a:pt x="882" y="2042"/>
                </a:cubicBezTo>
                <a:cubicBezTo>
                  <a:pt x="838" y="2109"/>
                  <a:pt x="804" y="2176"/>
                  <a:pt x="760" y="2243"/>
                </a:cubicBezTo>
                <a:lnTo>
                  <a:pt x="726" y="2299"/>
                </a:lnTo>
                <a:lnTo>
                  <a:pt x="715" y="2332"/>
                </a:lnTo>
                <a:lnTo>
                  <a:pt x="693" y="2355"/>
                </a:lnTo>
                <a:lnTo>
                  <a:pt x="637" y="2466"/>
                </a:lnTo>
                <a:cubicBezTo>
                  <a:pt x="603" y="2544"/>
                  <a:pt x="559" y="2600"/>
                  <a:pt x="536" y="2689"/>
                </a:cubicBezTo>
                <a:cubicBezTo>
                  <a:pt x="402" y="2980"/>
                  <a:pt x="291" y="3281"/>
                  <a:pt x="213" y="3582"/>
                </a:cubicBezTo>
                <a:cubicBezTo>
                  <a:pt x="68" y="4140"/>
                  <a:pt x="1" y="4720"/>
                  <a:pt x="23" y="5301"/>
                </a:cubicBezTo>
                <a:cubicBezTo>
                  <a:pt x="34" y="5792"/>
                  <a:pt x="90" y="6272"/>
                  <a:pt x="202" y="6740"/>
                </a:cubicBezTo>
                <a:cubicBezTo>
                  <a:pt x="280" y="7109"/>
                  <a:pt x="380" y="7466"/>
                  <a:pt x="492" y="7812"/>
                </a:cubicBezTo>
                <a:cubicBezTo>
                  <a:pt x="592" y="8102"/>
                  <a:pt x="693" y="8325"/>
                  <a:pt x="760" y="8470"/>
                </a:cubicBezTo>
                <a:cubicBezTo>
                  <a:pt x="826" y="8626"/>
                  <a:pt x="871" y="8704"/>
                  <a:pt x="871" y="8704"/>
                </a:cubicBezTo>
                <a:cubicBezTo>
                  <a:pt x="871" y="8704"/>
                  <a:pt x="838" y="8615"/>
                  <a:pt x="782" y="8470"/>
                </a:cubicBezTo>
                <a:cubicBezTo>
                  <a:pt x="726" y="8314"/>
                  <a:pt x="659" y="8079"/>
                  <a:pt x="570" y="7789"/>
                </a:cubicBezTo>
                <a:cubicBezTo>
                  <a:pt x="481" y="7432"/>
                  <a:pt x="402" y="7075"/>
                  <a:pt x="347" y="6718"/>
                </a:cubicBezTo>
                <a:cubicBezTo>
                  <a:pt x="280" y="6249"/>
                  <a:pt x="246" y="5769"/>
                  <a:pt x="257" y="5301"/>
                </a:cubicBezTo>
                <a:cubicBezTo>
                  <a:pt x="257" y="5033"/>
                  <a:pt x="280" y="4765"/>
                  <a:pt x="324" y="4497"/>
                </a:cubicBezTo>
                <a:cubicBezTo>
                  <a:pt x="358" y="4218"/>
                  <a:pt x="425" y="3939"/>
                  <a:pt x="503" y="3660"/>
                </a:cubicBezTo>
                <a:cubicBezTo>
                  <a:pt x="592" y="3381"/>
                  <a:pt x="693" y="3091"/>
                  <a:pt x="826" y="2823"/>
                </a:cubicBezTo>
                <a:cubicBezTo>
                  <a:pt x="860" y="2756"/>
                  <a:pt x="905" y="2689"/>
                  <a:pt x="938" y="2622"/>
                </a:cubicBezTo>
                <a:lnTo>
                  <a:pt x="994" y="2522"/>
                </a:lnTo>
                <a:lnTo>
                  <a:pt x="1016" y="2500"/>
                </a:lnTo>
                <a:lnTo>
                  <a:pt x="1027" y="2477"/>
                </a:lnTo>
                <a:lnTo>
                  <a:pt x="1061" y="2422"/>
                </a:lnTo>
                <a:cubicBezTo>
                  <a:pt x="1094" y="2355"/>
                  <a:pt x="1139" y="2288"/>
                  <a:pt x="1184" y="2221"/>
                </a:cubicBezTo>
                <a:cubicBezTo>
                  <a:pt x="1228" y="2154"/>
                  <a:pt x="1273" y="2087"/>
                  <a:pt x="1329" y="2031"/>
                </a:cubicBezTo>
                <a:cubicBezTo>
                  <a:pt x="1697" y="1495"/>
                  <a:pt x="2188" y="1060"/>
                  <a:pt x="2757" y="748"/>
                </a:cubicBezTo>
                <a:cubicBezTo>
                  <a:pt x="3047" y="603"/>
                  <a:pt x="3360" y="502"/>
                  <a:pt x="3683" y="446"/>
                </a:cubicBezTo>
                <a:cubicBezTo>
                  <a:pt x="3854" y="417"/>
                  <a:pt x="4028" y="403"/>
                  <a:pt x="4202" y="403"/>
                </a:cubicBezTo>
                <a:cubicBezTo>
                  <a:pt x="4357" y="403"/>
                  <a:pt x="4513" y="414"/>
                  <a:pt x="4665" y="435"/>
                </a:cubicBezTo>
                <a:cubicBezTo>
                  <a:pt x="4989" y="480"/>
                  <a:pt x="5313" y="569"/>
                  <a:pt x="5614" y="703"/>
                </a:cubicBezTo>
                <a:cubicBezTo>
                  <a:pt x="5915" y="837"/>
                  <a:pt x="6205" y="1004"/>
                  <a:pt x="6462" y="1205"/>
                </a:cubicBezTo>
                <a:cubicBezTo>
                  <a:pt x="6596" y="1306"/>
                  <a:pt x="6719" y="1417"/>
                  <a:pt x="6830" y="1529"/>
                </a:cubicBezTo>
                <a:lnTo>
                  <a:pt x="6920" y="1618"/>
                </a:lnTo>
                <a:lnTo>
                  <a:pt x="6998" y="1707"/>
                </a:lnTo>
                <a:cubicBezTo>
                  <a:pt x="7053" y="1763"/>
                  <a:pt x="7098" y="1830"/>
                  <a:pt x="7154" y="1886"/>
                </a:cubicBezTo>
                <a:cubicBezTo>
                  <a:pt x="7243" y="2020"/>
                  <a:pt x="7321" y="2154"/>
                  <a:pt x="7388" y="2288"/>
                </a:cubicBezTo>
                <a:cubicBezTo>
                  <a:pt x="7444" y="2433"/>
                  <a:pt x="7489" y="2578"/>
                  <a:pt x="7522" y="2723"/>
                </a:cubicBezTo>
                <a:cubicBezTo>
                  <a:pt x="7611" y="3303"/>
                  <a:pt x="7466" y="3906"/>
                  <a:pt x="7109" y="4374"/>
                </a:cubicBezTo>
                <a:cubicBezTo>
                  <a:pt x="6964" y="4598"/>
                  <a:pt x="6752" y="4787"/>
                  <a:pt x="6518" y="4899"/>
                </a:cubicBezTo>
                <a:cubicBezTo>
                  <a:pt x="6433" y="4933"/>
                  <a:pt x="6341" y="4948"/>
                  <a:pt x="6252" y="4948"/>
                </a:cubicBezTo>
                <a:cubicBezTo>
                  <a:pt x="6225" y="4948"/>
                  <a:pt x="6198" y="4946"/>
                  <a:pt x="6172" y="4944"/>
                </a:cubicBezTo>
                <a:cubicBezTo>
                  <a:pt x="6049" y="4932"/>
                  <a:pt x="5926" y="4910"/>
                  <a:pt x="5815" y="4866"/>
                </a:cubicBezTo>
                <a:cubicBezTo>
                  <a:pt x="5357" y="4687"/>
                  <a:pt x="5045" y="4274"/>
                  <a:pt x="5078" y="3883"/>
                </a:cubicBezTo>
                <a:cubicBezTo>
                  <a:pt x="5089" y="3705"/>
                  <a:pt x="5156" y="3526"/>
                  <a:pt x="5279" y="3381"/>
                </a:cubicBezTo>
                <a:cubicBezTo>
                  <a:pt x="5391" y="3270"/>
                  <a:pt x="5547" y="3192"/>
                  <a:pt x="5703" y="3169"/>
                </a:cubicBezTo>
                <a:cubicBezTo>
                  <a:pt x="5736" y="3163"/>
                  <a:pt x="5770" y="3161"/>
                  <a:pt x="5804" y="3161"/>
                </a:cubicBezTo>
                <a:cubicBezTo>
                  <a:pt x="5897" y="3161"/>
                  <a:pt x="5993" y="3181"/>
                  <a:pt x="6083" y="3214"/>
                </a:cubicBezTo>
                <a:cubicBezTo>
                  <a:pt x="6116" y="3236"/>
                  <a:pt x="6138" y="3247"/>
                  <a:pt x="6161" y="3270"/>
                </a:cubicBezTo>
                <a:cubicBezTo>
                  <a:pt x="6194" y="3281"/>
                  <a:pt x="6216" y="3303"/>
                  <a:pt x="6239" y="3326"/>
                </a:cubicBezTo>
                <a:cubicBezTo>
                  <a:pt x="6306" y="3370"/>
                  <a:pt x="6350" y="3437"/>
                  <a:pt x="6373" y="3515"/>
                </a:cubicBezTo>
                <a:cubicBezTo>
                  <a:pt x="6362" y="3471"/>
                  <a:pt x="6339" y="3426"/>
                  <a:pt x="6317" y="3392"/>
                </a:cubicBezTo>
                <a:cubicBezTo>
                  <a:pt x="6272" y="3303"/>
                  <a:pt x="6194" y="3225"/>
                  <a:pt x="6105" y="3169"/>
                </a:cubicBezTo>
                <a:cubicBezTo>
                  <a:pt x="6008" y="3116"/>
                  <a:pt x="5897" y="3084"/>
                  <a:pt x="5783" y="3084"/>
                </a:cubicBezTo>
                <a:cubicBezTo>
                  <a:pt x="5753" y="3084"/>
                  <a:pt x="5722" y="3087"/>
                  <a:pt x="5692" y="3091"/>
                </a:cubicBezTo>
                <a:cubicBezTo>
                  <a:pt x="5502" y="3102"/>
                  <a:pt x="5335" y="3180"/>
                  <a:pt x="5201" y="3303"/>
                </a:cubicBezTo>
                <a:cubicBezTo>
                  <a:pt x="5123" y="3370"/>
                  <a:pt x="5067" y="3459"/>
                  <a:pt x="5022" y="3549"/>
                </a:cubicBezTo>
                <a:cubicBezTo>
                  <a:pt x="4967" y="3649"/>
                  <a:pt x="4933" y="3761"/>
                  <a:pt x="4922" y="3872"/>
                </a:cubicBezTo>
                <a:cubicBezTo>
                  <a:pt x="4889" y="4118"/>
                  <a:pt x="4955" y="4374"/>
                  <a:pt x="5101" y="4575"/>
                </a:cubicBezTo>
                <a:cubicBezTo>
                  <a:pt x="5257" y="4799"/>
                  <a:pt x="5480" y="4977"/>
                  <a:pt x="5725" y="5089"/>
                </a:cubicBezTo>
                <a:cubicBezTo>
                  <a:pt x="5804" y="5122"/>
                  <a:pt x="5893" y="5145"/>
                  <a:pt x="5982" y="5167"/>
                </a:cubicBezTo>
                <a:cubicBezTo>
                  <a:pt x="6127" y="5111"/>
                  <a:pt x="6283" y="5066"/>
                  <a:pt x="6429" y="5033"/>
                </a:cubicBezTo>
                <a:cubicBezTo>
                  <a:pt x="6618" y="4988"/>
                  <a:pt x="6808" y="4955"/>
                  <a:pt x="6987" y="4944"/>
                </a:cubicBezTo>
                <a:lnTo>
                  <a:pt x="7031" y="4910"/>
                </a:lnTo>
                <a:cubicBezTo>
                  <a:pt x="7154" y="4799"/>
                  <a:pt x="7254" y="4687"/>
                  <a:pt x="7355" y="4564"/>
                </a:cubicBezTo>
                <a:cubicBezTo>
                  <a:pt x="7522" y="4341"/>
                  <a:pt x="7667" y="4096"/>
                  <a:pt x="7757" y="3828"/>
                </a:cubicBezTo>
                <a:lnTo>
                  <a:pt x="7757" y="2221"/>
                </a:lnTo>
                <a:cubicBezTo>
                  <a:pt x="7745" y="2198"/>
                  <a:pt x="7745" y="2165"/>
                  <a:pt x="7734" y="2143"/>
                </a:cubicBezTo>
                <a:cubicBezTo>
                  <a:pt x="7656" y="1975"/>
                  <a:pt x="7567" y="1819"/>
                  <a:pt x="7455" y="1663"/>
                </a:cubicBezTo>
                <a:cubicBezTo>
                  <a:pt x="7399" y="1596"/>
                  <a:pt x="7355" y="1529"/>
                  <a:pt x="7288" y="1451"/>
                </a:cubicBezTo>
                <a:lnTo>
                  <a:pt x="7199" y="1350"/>
                </a:lnTo>
                <a:lnTo>
                  <a:pt x="7109" y="1250"/>
                </a:lnTo>
                <a:cubicBezTo>
                  <a:pt x="6987" y="1127"/>
                  <a:pt x="6841" y="1004"/>
                  <a:pt x="6708" y="893"/>
                </a:cubicBezTo>
                <a:cubicBezTo>
                  <a:pt x="6417" y="681"/>
                  <a:pt x="6105" y="491"/>
                  <a:pt x="5770" y="335"/>
                </a:cubicBezTo>
                <a:cubicBezTo>
                  <a:pt x="5435" y="190"/>
                  <a:pt x="5078" y="89"/>
                  <a:pt x="4710" y="33"/>
                </a:cubicBezTo>
                <a:cubicBezTo>
                  <a:pt x="4550" y="12"/>
                  <a:pt x="4389" y="1"/>
                  <a:pt x="42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16"/>
          <p:cNvSpPr/>
          <p:nvPr/>
        </p:nvSpPr>
        <p:spPr>
          <a:xfrm>
            <a:off x="8913537" y="3082674"/>
            <a:ext cx="116719" cy="30987"/>
          </a:xfrm>
          <a:custGeom>
            <a:avLst/>
            <a:gdLst/>
            <a:ahLst/>
            <a:cxnLst/>
            <a:rect l="l" t="t" r="r" b="b"/>
            <a:pathLst>
              <a:path w="1017" h="270" extrusionOk="0">
                <a:moveTo>
                  <a:pt x="1017" y="1"/>
                </a:moveTo>
                <a:cubicBezTo>
                  <a:pt x="827" y="12"/>
                  <a:pt x="637" y="45"/>
                  <a:pt x="459" y="90"/>
                </a:cubicBezTo>
                <a:cubicBezTo>
                  <a:pt x="302" y="123"/>
                  <a:pt x="146" y="168"/>
                  <a:pt x="1" y="224"/>
                </a:cubicBezTo>
                <a:cubicBezTo>
                  <a:pt x="102" y="256"/>
                  <a:pt x="206" y="270"/>
                  <a:pt x="310" y="270"/>
                </a:cubicBezTo>
                <a:cubicBezTo>
                  <a:pt x="424" y="270"/>
                  <a:pt x="537" y="253"/>
                  <a:pt x="648" y="224"/>
                </a:cubicBezTo>
                <a:cubicBezTo>
                  <a:pt x="782" y="168"/>
                  <a:pt x="905" y="90"/>
                  <a:pt x="101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16"/>
          <p:cNvSpPr/>
          <p:nvPr/>
        </p:nvSpPr>
        <p:spPr>
          <a:xfrm>
            <a:off x="8841580" y="2884017"/>
            <a:ext cx="122916" cy="101567"/>
          </a:xfrm>
          <a:custGeom>
            <a:avLst/>
            <a:gdLst/>
            <a:ahLst/>
            <a:cxnLst/>
            <a:rect l="l" t="t" r="r" b="b"/>
            <a:pathLst>
              <a:path w="1071" h="885" extrusionOk="0">
                <a:moveTo>
                  <a:pt x="1031" y="395"/>
                </a:moveTo>
                <a:cubicBezTo>
                  <a:pt x="1035" y="418"/>
                  <a:pt x="1041" y="437"/>
                  <a:pt x="1041" y="437"/>
                </a:cubicBezTo>
                <a:cubicBezTo>
                  <a:pt x="1041" y="437"/>
                  <a:pt x="1041" y="418"/>
                  <a:pt x="1031" y="395"/>
                </a:cubicBezTo>
                <a:close/>
                <a:moveTo>
                  <a:pt x="593" y="0"/>
                </a:moveTo>
                <a:cubicBezTo>
                  <a:pt x="256" y="0"/>
                  <a:pt x="0" y="422"/>
                  <a:pt x="260" y="727"/>
                </a:cubicBezTo>
                <a:cubicBezTo>
                  <a:pt x="353" y="837"/>
                  <a:pt x="471" y="885"/>
                  <a:pt x="587" y="885"/>
                </a:cubicBezTo>
                <a:cubicBezTo>
                  <a:pt x="835" y="885"/>
                  <a:pt x="1071" y="668"/>
                  <a:pt x="1028" y="387"/>
                </a:cubicBezTo>
                <a:lnTo>
                  <a:pt x="1028" y="387"/>
                </a:lnTo>
                <a:cubicBezTo>
                  <a:pt x="1029" y="390"/>
                  <a:pt x="1030" y="392"/>
                  <a:pt x="1031" y="395"/>
                </a:cubicBezTo>
                <a:lnTo>
                  <a:pt x="1031" y="395"/>
                </a:lnTo>
                <a:cubicBezTo>
                  <a:pt x="1030" y="387"/>
                  <a:pt x="1030" y="379"/>
                  <a:pt x="1030" y="370"/>
                </a:cubicBezTo>
                <a:cubicBezTo>
                  <a:pt x="1019" y="348"/>
                  <a:pt x="1019" y="326"/>
                  <a:pt x="1007" y="303"/>
                </a:cubicBezTo>
                <a:lnTo>
                  <a:pt x="1007" y="303"/>
                </a:lnTo>
                <a:cubicBezTo>
                  <a:pt x="1017" y="332"/>
                  <a:pt x="1024" y="360"/>
                  <a:pt x="1028" y="387"/>
                </a:cubicBezTo>
                <a:lnTo>
                  <a:pt x="1028" y="387"/>
                </a:lnTo>
                <a:cubicBezTo>
                  <a:pt x="1026" y="382"/>
                  <a:pt x="1022" y="376"/>
                  <a:pt x="1019" y="370"/>
                </a:cubicBezTo>
                <a:cubicBezTo>
                  <a:pt x="1007" y="303"/>
                  <a:pt x="985" y="247"/>
                  <a:pt x="952" y="203"/>
                </a:cubicBezTo>
                <a:cubicBezTo>
                  <a:pt x="907" y="147"/>
                  <a:pt x="862" y="102"/>
                  <a:pt x="807" y="58"/>
                </a:cubicBezTo>
                <a:cubicBezTo>
                  <a:pt x="735" y="18"/>
                  <a:pt x="662" y="0"/>
                  <a:pt x="5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16"/>
          <p:cNvSpPr/>
          <p:nvPr/>
        </p:nvSpPr>
        <p:spPr>
          <a:xfrm>
            <a:off x="8934080" y="2890559"/>
            <a:ext cx="26970" cy="42348"/>
          </a:xfrm>
          <a:custGeom>
            <a:avLst/>
            <a:gdLst/>
            <a:ahLst/>
            <a:cxnLst/>
            <a:rect l="l" t="t" r="r" b="b"/>
            <a:pathLst>
              <a:path w="235" h="369" extrusionOk="0">
                <a:moveTo>
                  <a:pt x="1" y="1"/>
                </a:moveTo>
                <a:lnTo>
                  <a:pt x="1" y="1"/>
                </a:lnTo>
                <a:cubicBezTo>
                  <a:pt x="56" y="34"/>
                  <a:pt x="112" y="79"/>
                  <a:pt x="146" y="135"/>
                </a:cubicBezTo>
                <a:cubicBezTo>
                  <a:pt x="179" y="190"/>
                  <a:pt x="201" y="246"/>
                  <a:pt x="224" y="302"/>
                </a:cubicBezTo>
                <a:cubicBezTo>
                  <a:pt x="224" y="280"/>
                  <a:pt x="213" y="257"/>
                  <a:pt x="213" y="246"/>
                </a:cubicBezTo>
                <a:cubicBezTo>
                  <a:pt x="190" y="168"/>
                  <a:pt x="146" y="101"/>
                  <a:pt x="90" y="57"/>
                </a:cubicBezTo>
                <a:cubicBezTo>
                  <a:pt x="56" y="34"/>
                  <a:pt x="34" y="12"/>
                  <a:pt x="1" y="1"/>
                </a:cubicBezTo>
                <a:close/>
                <a:moveTo>
                  <a:pt x="224" y="302"/>
                </a:moveTo>
                <a:cubicBezTo>
                  <a:pt x="224" y="347"/>
                  <a:pt x="235" y="369"/>
                  <a:pt x="235" y="369"/>
                </a:cubicBezTo>
                <a:cubicBezTo>
                  <a:pt x="235" y="369"/>
                  <a:pt x="235" y="347"/>
                  <a:pt x="224" y="302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16"/>
          <p:cNvSpPr/>
          <p:nvPr/>
        </p:nvSpPr>
        <p:spPr>
          <a:xfrm>
            <a:off x="8265575" y="3057311"/>
            <a:ext cx="260063" cy="276469"/>
          </a:xfrm>
          <a:custGeom>
            <a:avLst/>
            <a:gdLst/>
            <a:ahLst/>
            <a:cxnLst/>
            <a:rect l="l" t="t" r="r" b="b"/>
            <a:pathLst>
              <a:path w="2266" h="2409" extrusionOk="0">
                <a:moveTo>
                  <a:pt x="1632" y="1"/>
                </a:moveTo>
                <a:cubicBezTo>
                  <a:pt x="1404" y="1"/>
                  <a:pt x="1129" y="135"/>
                  <a:pt x="759" y="478"/>
                </a:cubicBezTo>
                <a:cubicBezTo>
                  <a:pt x="0" y="1193"/>
                  <a:pt x="201" y="2409"/>
                  <a:pt x="201" y="2409"/>
                </a:cubicBezTo>
                <a:cubicBezTo>
                  <a:pt x="191" y="1430"/>
                  <a:pt x="1085" y="526"/>
                  <a:pt x="1468" y="526"/>
                </a:cubicBezTo>
                <a:cubicBezTo>
                  <a:pt x="1500" y="526"/>
                  <a:pt x="1528" y="533"/>
                  <a:pt x="1551" y="545"/>
                </a:cubicBezTo>
                <a:cubicBezTo>
                  <a:pt x="904" y="925"/>
                  <a:pt x="491" y="1605"/>
                  <a:pt x="436" y="2353"/>
                </a:cubicBezTo>
                <a:cubicBezTo>
                  <a:pt x="659" y="1293"/>
                  <a:pt x="1708" y="735"/>
                  <a:pt x="2266" y="378"/>
                </a:cubicBezTo>
                <a:cubicBezTo>
                  <a:pt x="2069" y="158"/>
                  <a:pt x="1878" y="1"/>
                  <a:pt x="163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16"/>
          <p:cNvSpPr/>
          <p:nvPr/>
        </p:nvSpPr>
        <p:spPr>
          <a:xfrm>
            <a:off x="8286003" y="2911790"/>
            <a:ext cx="261440" cy="258106"/>
          </a:xfrm>
          <a:custGeom>
            <a:avLst/>
            <a:gdLst/>
            <a:ahLst/>
            <a:cxnLst/>
            <a:rect l="l" t="t" r="r" b="b"/>
            <a:pathLst>
              <a:path w="2278" h="2249" extrusionOk="0">
                <a:moveTo>
                  <a:pt x="1449" y="1"/>
                </a:moveTo>
                <a:cubicBezTo>
                  <a:pt x="1202" y="1"/>
                  <a:pt x="932" y="83"/>
                  <a:pt x="693" y="307"/>
                </a:cubicBezTo>
                <a:cubicBezTo>
                  <a:pt x="68" y="887"/>
                  <a:pt x="1" y="1456"/>
                  <a:pt x="34" y="1624"/>
                </a:cubicBezTo>
                <a:cubicBezTo>
                  <a:pt x="233" y="1187"/>
                  <a:pt x="608" y="520"/>
                  <a:pt x="1192" y="520"/>
                </a:cubicBezTo>
                <a:cubicBezTo>
                  <a:pt x="1264" y="520"/>
                  <a:pt x="1339" y="530"/>
                  <a:pt x="1418" y="552"/>
                </a:cubicBezTo>
                <a:cubicBezTo>
                  <a:pt x="983" y="753"/>
                  <a:pt x="90" y="1456"/>
                  <a:pt x="45" y="2248"/>
                </a:cubicBezTo>
                <a:cubicBezTo>
                  <a:pt x="45" y="2248"/>
                  <a:pt x="581" y="1144"/>
                  <a:pt x="1329" y="999"/>
                </a:cubicBezTo>
                <a:cubicBezTo>
                  <a:pt x="2088" y="854"/>
                  <a:pt x="2277" y="742"/>
                  <a:pt x="2266" y="452"/>
                </a:cubicBezTo>
                <a:cubicBezTo>
                  <a:pt x="2266" y="265"/>
                  <a:pt x="1893" y="1"/>
                  <a:pt x="144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16"/>
          <p:cNvSpPr/>
          <p:nvPr/>
        </p:nvSpPr>
        <p:spPr>
          <a:xfrm>
            <a:off x="8292430" y="3013586"/>
            <a:ext cx="6542" cy="14116"/>
          </a:xfrm>
          <a:custGeom>
            <a:avLst/>
            <a:gdLst/>
            <a:ahLst/>
            <a:cxnLst/>
            <a:rect l="l" t="t" r="r" b="b"/>
            <a:pathLst>
              <a:path w="57" h="123" extrusionOk="0">
                <a:moveTo>
                  <a:pt x="56" y="0"/>
                </a:moveTo>
                <a:cubicBezTo>
                  <a:pt x="23" y="78"/>
                  <a:pt x="1" y="123"/>
                  <a:pt x="1" y="123"/>
                </a:cubicBezTo>
                <a:cubicBezTo>
                  <a:pt x="23" y="78"/>
                  <a:pt x="45" y="45"/>
                  <a:pt x="5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16"/>
          <p:cNvSpPr/>
          <p:nvPr/>
        </p:nvSpPr>
        <p:spPr>
          <a:xfrm>
            <a:off x="8298856" y="2808847"/>
            <a:ext cx="371273" cy="204856"/>
          </a:xfrm>
          <a:custGeom>
            <a:avLst/>
            <a:gdLst/>
            <a:ahLst/>
            <a:cxnLst/>
            <a:rect l="l" t="t" r="r" b="b"/>
            <a:pathLst>
              <a:path w="3235" h="1785" extrusionOk="0">
                <a:moveTo>
                  <a:pt x="1993" y="0"/>
                </a:moveTo>
                <a:cubicBezTo>
                  <a:pt x="1385" y="0"/>
                  <a:pt x="615" y="304"/>
                  <a:pt x="90" y="1148"/>
                </a:cubicBezTo>
                <a:cubicBezTo>
                  <a:pt x="412" y="826"/>
                  <a:pt x="1013" y="275"/>
                  <a:pt x="1612" y="275"/>
                </a:cubicBezTo>
                <a:cubicBezTo>
                  <a:pt x="1761" y="275"/>
                  <a:pt x="1909" y="309"/>
                  <a:pt x="2054" y="389"/>
                </a:cubicBezTo>
                <a:cubicBezTo>
                  <a:pt x="1418" y="434"/>
                  <a:pt x="525" y="590"/>
                  <a:pt x="0" y="1784"/>
                </a:cubicBezTo>
                <a:cubicBezTo>
                  <a:pt x="146" y="1483"/>
                  <a:pt x="581" y="769"/>
                  <a:pt x="1485" y="724"/>
                </a:cubicBezTo>
                <a:cubicBezTo>
                  <a:pt x="1505" y="722"/>
                  <a:pt x="1526" y="722"/>
                  <a:pt x="1547" y="722"/>
                </a:cubicBezTo>
                <a:cubicBezTo>
                  <a:pt x="1960" y="722"/>
                  <a:pt x="2357" y="1027"/>
                  <a:pt x="2623" y="1070"/>
                </a:cubicBezTo>
                <a:cubicBezTo>
                  <a:pt x="2639" y="1072"/>
                  <a:pt x="2655" y="1074"/>
                  <a:pt x="2671" y="1074"/>
                </a:cubicBezTo>
                <a:cubicBezTo>
                  <a:pt x="2940" y="1074"/>
                  <a:pt x="3235" y="731"/>
                  <a:pt x="2835" y="289"/>
                </a:cubicBezTo>
                <a:cubicBezTo>
                  <a:pt x="2678" y="115"/>
                  <a:pt x="2366" y="0"/>
                  <a:pt x="1993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16"/>
          <p:cNvSpPr/>
          <p:nvPr/>
        </p:nvSpPr>
        <p:spPr>
          <a:xfrm>
            <a:off x="8323187" y="2888034"/>
            <a:ext cx="6542" cy="6542"/>
          </a:xfrm>
          <a:custGeom>
            <a:avLst/>
            <a:gdLst/>
            <a:ahLst/>
            <a:cxnLst/>
            <a:rect l="l" t="t" r="r" b="b"/>
            <a:pathLst>
              <a:path w="57" h="57" extrusionOk="0">
                <a:moveTo>
                  <a:pt x="56" y="0"/>
                </a:moveTo>
                <a:lnTo>
                  <a:pt x="0" y="56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16"/>
          <p:cNvSpPr/>
          <p:nvPr/>
        </p:nvSpPr>
        <p:spPr>
          <a:xfrm>
            <a:off x="8329613" y="2700510"/>
            <a:ext cx="448397" cy="187641"/>
          </a:xfrm>
          <a:custGeom>
            <a:avLst/>
            <a:gdLst/>
            <a:ahLst/>
            <a:cxnLst/>
            <a:rect l="l" t="t" r="r" b="b"/>
            <a:pathLst>
              <a:path w="3907" h="1635" extrusionOk="0">
                <a:moveTo>
                  <a:pt x="2477" y="0"/>
                </a:moveTo>
                <a:cubicBezTo>
                  <a:pt x="1712" y="0"/>
                  <a:pt x="697" y="360"/>
                  <a:pt x="123" y="1177"/>
                </a:cubicBezTo>
                <a:cubicBezTo>
                  <a:pt x="613" y="652"/>
                  <a:pt x="1294" y="361"/>
                  <a:pt x="1997" y="361"/>
                </a:cubicBezTo>
                <a:cubicBezTo>
                  <a:pt x="2175" y="361"/>
                  <a:pt x="2355" y="380"/>
                  <a:pt x="2533" y="418"/>
                </a:cubicBezTo>
                <a:cubicBezTo>
                  <a:pt x="2087" y="429"/>
                  <a:pt x="993" y="396"/>
                  <a:pt x="0" y="1634"/>
                </a:cubicBezTo>
                <a:cubicBezTo>
                  <a:pt x="186" y="1430"/>
                  <a:pt x="852" y="738"/>
                  <a:pt x="1695" y="738"/>
                </a:cubicBezTo>
                <a:cubicBezTo>
                  <a:pt x="1864" y="738"/>
                  <a:pt x="2040" y="766"/>
                  <a:pt x="2221" y="831"/>
                </a:cubicBezTo>
                <a:cubicBezTo>
                  <a:pt x="2774" y="1048"/>
                  <a:pt x="3134" y="1361"/>
                  <a:pt x="3450" y="1361"/>
                </a:cubicBezTo>
                <a:cubicBezTo>
                  <a:pt x="3491" y="1361"/>
                  <a:pt x="3531" y="1356"/>
                  <a:pt x="3571" y="1344"/>
                </a:cubicBezTo>
                <a:cubicBezTo>
                  <a:pt x="3906" y="1244"/>
                  <a:pt x="3861" y="507"/>
                  <a:pt x="3203" y="150"/>
                </a:cubicBezTo>
                <a:cubicBezTo>
                  <a:pt x="3022" y="52"/>
                  <a:pt x="2767" y="0"/>
                  <a:pt x="247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16"/>
          <p:cNvSpPr/>
          <p:nvPr/>
        </p:nvSpPr>
        <p:spPr>
          <a:xfrm>
            <a:off x="8628002" y="2620060"/>
            <a:ext cx="490631" cy="360247"/>
          </a:xfrm>
          <a:custGeom>
            <a:avLst/>
            <a:gdLst/>
            <a:ahLst/>
            <a:cxnLst/>
            <a:rect l="l" t="t" r="r" b="b"/>
            <a:pathLst>
              <a:path w="4275" h="3139" extrusionOk="0">
                <a:moveTo>
                  <a:pt x="1174" y="1"/>
                </a:moveTo>
                <a:cubicBezTo>
                  <a:pt x="674" y="1"/>
                  <a:pt x="234" y="116"/>
                  <a:pt x="0" y="293"/>
                </a:cubicBezTo>
                <a:cubicBezTo>
                  <a:pt x="206" y="258"/>
                  <a:pt x="431" y="238"/>
                  <a:pt x="664" y="238"/>
                </a:cubicBezTo>
                <a:cubicBezTo>
                  <a:pt x="1532" y="238"/>
                  <a:pt x="2512" y="515"/>
                  <a:pt x="3013" y="1298"/>
                </a:cubicBezTo>
                <a:cubicBezTo>
                  <a:pt x="2894" y="1215"/>
                  <a:pt x="2724" y="1171"/>
                  <a:pt x="2541" y="1171"/>
                </a:cubicBezTo>
                <a:cubicBezTo>
                  <a:pt x="2109" y="1171"/>
                  <a:pt x="1610" y="1415"/>
                  <a:pt x="1563" y="1956"/>
                </a:cubicBezTo>
                <a:cubicBezTo>
                  <a:pt x="1762" y="1776"/>
                  <a:pt x="2053" y="1663"/>
                  <a:pt x="2348" y="1663"/>
                </a:cubicBezTo>
                <a:cubicBezTo>
                  <a:pt x="2565" y="1663"/>
                  <a:pt x="2784" y="1725"/>
                  <a:pt x="2969" y="1867"/>
                </a:cubicBezTo>
                <a:cubicBezTo>
                  <a:pt x="3337" y="2179"/>
                  <a:pt x="3471" y="2692"/>
                  <a:pt x="3304" y="3139"/>
                </a:cubicBezTo>
                <a:cubicBezTo>
                  <a:pt x="3304" y="3139"/>
                  <a:pt x="4275" y="2369"/>
                  <a:pt x="3426" y="1074"/>
                </a:cubicBezTo>
                <a:cubicBezTo>
                  <a:pt x="2907" y="288"/>
                  <a:pt x="1965" y="1"/>
                  <a:pt x="117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16"/>
          <p:cNvSpPr/>
          <p:nvPr/>
        </p:nvSpPr>
        <p:spPr>
          <a:xfrm>
            <a:off x="7261496" y="2515395"/>
            <a:ext cx="909418" cy="999029"/>
          </a:xfrm>
          <a:custGeom>
            <a:avLst/>
            <a:gdLst/>
            <a:ahLst/>
            <a:cxnLst/>
            <a:rect l="l" t="t" r="r" b="b"/>
            <a:pathLst>
              <a:path w="7924" h="8705" extrusionOk="0">
                <a:moveTo>
                  <a:pt x="3693" y="1"/>
                </a:moveTo>
                <a:cubicBezTo>
                  <a:pt x="3534" y="1"/>
                  <a:pt x="3374" y="12"/>
                  <a:pt x="3214" y="33"/>
                </a:cubicBezTo>
                <a:cubicBezTo>
                  <a:pt x="2846" y="89"/>
                  <a:pt x="2489" y="190"/>
                  <a:pt x="2154" y="346"/>
                </a:cubicBezTo>
                <a:cubicBezTo>
                  <a:pt x="1819" y="491"/>
                  <a:pt x="1507" y="681"/>
                  <a:pt x="1228" y="904"/>
                </a:cubicBezTo>
                <a:cubicBezTo>
                  <a:pt x="1083" y="1004"/>
                  <a:pt x="949" y="1127"/>
                  <a:pt x="826" y="1261"/>
                </a:cubicBezTo>
                <a:lnTo>
                  <a:pt x="726" y="1350"/>
                </a:lnTo>
                <a:lnTo>
                  <a:pt x="692" y="1395"/>
                </a:lnTo>
                <a:cubicBezTo>
                  <a:pt x="681" y="1440"/>
                  <a:pt x="670" y="1473"/>
                  <a:pt x="659" y="1507"/>
                </a:cubicBezTo>
                <a:cubicBezTo>
                  <a:pt x="592" y="1685"/>
                  <a:pt x="491" y="1852"/>
                  <a:pt x="357" y="1986"/>
                </a:cubicBezTo>
                <a:cubicBezTo>
                  <a:pt x="313" y="2042"/>
                  <a:pt x="257" y="2098"/>
                  <a:pt x="201" y="2154"/>
                </a:cubicBezTo>
                <a:cubicBezTo>
                  <a:pt x="134" y="2310"/>
                  <a:pt x="90" y="2489"/>
                  <a:pt x="56" y="2656"/>
                </a:cubicBezTo>
                <a:cubicBezTo>
                  <a:pt x="0" y="3002"/>
                  <a:pt x="23" y="3359"/>
                  <a:pt x="134" y="3694"/>
                </a:cubicBezTo>
                <a:cubicBezTo>
                  <a:pt x="223" y="4006"/>
                  <a:pt x="380" y="4308"/>
                  <a:pt x="581" y="4564"/>
                </a:cubicBezTo>
                <a:cubicBezTo>
                  <a:pt x="681" y="4687"/>
                  <a:pt x="781" y="4810"/>
                  <a:pt x="904" y="4910"/>
                </a:cubicBezTo>
                <a:lnTo>
                  <a:pt x="949" y="4944"/>
                </a:lnTo>
                <a:cubicBezTo>
                  <a:pt x="1139" y="4966"/>
                  <a:pt x="1317" y="4988"/>
                  <a:pt x="1507" y="5033"/>
                </a:cubicBezTo>
                <a:cubicBezTo>
                  <a:pt x="1652" y="5066"/>
                  <a:pt x="1808" y="5111"/>
                  <a:pt x="1953" y="5167"/>
                </a:cubicBezTo>
                <a:cubicBezTo>
                  <a:pt x="2042" y="5145"/>
                  <a:pt x="2132" y="5122"/>
                  <a:pt x="2210" y="5089"/>
                </a:cubicBezTo>
                <a:cubicBezTo>
                  <a:pt x="2455" y="4977"/>
                  <a:pt x="2679" y="4799"/>
                  <a:pt x="2835" y="4575"/>
                </a:cubicBezTo>
                <a:cubicBezTo>
                  <a:pt x="2980" y="4374"/>
                  <a:pt x="3047" y="4118"/>
                  <a:pt x="3013" y="3872"/>
                </a:cubicBezTo>
                <a:cubicBezTo>
                  <a:pt x="3002" y="3761"/>
                  <a:pt x="2969" y="3649"/>
                  <a:pt x="2913" y="3549"/>
                </a:cubicBezTo>
                <a:cubicBezTo>
                  <a:pt x="2868" y="3459"/>
                  <a:pt x="2812" y="3370"/>
                  <a:pt x="2734" y="3303"/>
                </a:cubicBezTo>
                <a:cubicBezTo>
                  <a:pt x="2600" y="3180"/>
                  <a:pt x="2433" y="3102"/>
                  <a:pt x="2243" y="3091"/>
                </a:cubicBezTo>
                <a:cubicBezTo>
                  <a:pt x="2213" y="3087"/>
                  <a:pt x="2183" y="3084"/>
                  <a:pt x="2153" y="3084"/>
                </a:cubicBezTo>
                <a:cubicBezTo>
                  <a:pt x="2039" y="3084"/>
                  <a:pt x="1928" y="3116"/>
                  <a:pt x="1830" y="3169"/>
                </a:cubicBezTo>
                <a:cubicBezTo>
                  <a:pt x="1741" y="3225"/>
                  <a:pt x="1663" y="3303"/>
                  <a:pt x="1607" y="3392"/>
                </a:cubicBezTo>
                <a:cubicBezTo>
                  <a:pt x="1596" y="3426"/>
                  <a:pt x="1574" y="3471"/>
                  <a:pt x="1563" y="3515"/>
                </a:cubicBezTo>
                <a:cubicBezTo>
                  <a:pt x="1585" y="3437"/>
                  <a:pt x="1630" y="3370"/>
                  <a:pt x="1696" y="3326"/>
                </a:cubicBezTo>
                <a:cubicBezTo>
                  <a:pt x="1719" y="3303"/>
                  <a:pt x="1741" y="3281"/>
                  <a:pt x="1763" y="3270"/>
                </a:cubicBezTo>
                <a:cubicBezTo>
                  <a:pt x="1797" y="3247"/>
                  <a:pt x="1819" y="3236"/>
                  <a:pt x="1853" y="3225"/>
                </a:cubicBezTo>
                <a:cubicBezTo>
                  <a:pt x="1944" y="3184"/>
                  <a:pt x="2041" y="3161"/>
                  <a:pt x="2135" y="3161"/>
                </a:cubicBezTo>
                <a:cubicBezTo>
                  <a:pt x="2168" y="3161"/>
                  <a:pt x="2200" y="3164"/>
                  <a:pt x="2232" y="3169"/>
                </a:cubicBezTo>
                <a:cubicBezTo>
                  <a:pt x="2388" y="3192"/>
                  <a:pt x="2533" y="3270"/>
                  <a:pt x="2645" y="3381"/>
                </a:cubicBezTo>
                <a:cubicBezTo>
                  <a:pt x="2768" y="3526"/>
                  <a:pt x="2835" y="3705"/>
                  <a:pt x="2846" y="3883"/>
                </a:cubicBezTo>
                <a:cubicBezTo>
                  <a:pt x="2891" y="4285"/>
                  <a:pt x="2567" y="4687"/>
                  <a:pt x="2109" y="4866"/>
                </a:cubicBezTo>
                <a:cubicBezTo>
                  <a:pt x="1998" y="4910"/>
                  <a:pt x="1875" y="4932"/>
                  <a:pt x="1752" y="4944"/>
                </a:cubicBezTo>
                <a:cubicBezTo>
                  <a:pt x="1724" y="4946"/>
                  <a:pt x="1696" y="4948"/>
                  <a:pt x="1667" y="4948"/>
                </a:cubicBezTo>
                <a:cubicBezTo>
                  <a:pt x="1580" y="4948"/>
                  <a:pt x="1490" y="4935"/>
                  <a:pt x="1406" y="4910"/>
                </a:cubicBezTo>
                <a:cubicBezTo>
                  <a:pt x="1172" y="4787"/>
                  <a:pt x="971" y="4609"/>
                  <a:pt x="826" y="4386"/>
                </a:cubicBezTo>
                <a:cubicBezTo>
                  <a:pt x="469" y="3906"/>
                  <a:pt x="313" y="3314"/>
                  <a:pt x="402" y="2723"/>
                </a:cubicBezTo>
                <a:cubicBezTo>
                  <a:pt x="435" y="2578"/>
                  <a:pt x="480" y="2433"/>
                  <a:pt x="547" y="2288"/>
                </a:cubicBezTo>
                <a:cubicBezTo>
                  <a:pt x="614" y="2154"/>
                  <a:pt x="692" y="2020"/>
                  <a:pt x="781" y="1897"/>
                </a:cubicBezTo>
                <a:cubicBezTo>
                  <a:pt x="826" y="1830"/>
                  <a:pt x="871" y="1763"/>
                  <a:pt x="926" y="1707"/>
                </a:cubicBezTo>
                <a:lnTo>
                  <a:pt x="1005" y="1618"/>
                </a:lnTo>
                <a:lnTo>
                  <a:pt x="1094" y="1529"/>
                </a:lnTo>
                <a:cubicBezTo>
                  <a:pt x="1205" y="1417"/>
                  <a:pt x="1328" y="1306"/>
                  <a:pt x="1462" y="1205"/>
                </a:cubicBezTo>
                <a:cubicBezTo>
                  <a:pt x="1730" y="1004"/>
                  <a:pt x="2009" y="837"/>
                  <a:pt x="2310" y="703"/>
                </a:cubicBezTo>
                <a:cubicBezTo>
                  <a:pt x="2612" y="569"/>
                  <a:pt x="2935" y="480"/>
                  <a:pt x="3270" y="435"/>
                </a:cubicBezTo>
                <a:cubicBezTo>
                  <a:pt x="3423" y="414"/>
                  <a:pt x="3576" y="403"/>
                  <a:pt x="3728" y="403"/>
                </a:cubicBezTo>
                <a:cubicBezTo>
                  <a:pt x="3899" y="403"/>
                  <a:pt x="4070" y="417"/>
                  <a:pt x="4241" y="446"/>
                </a:cubicBezTo>
                <a:cubicBezTo>
                  <a:pt x="4564" y="502"/>
                  <a:pt x="4877" y="603"/>
                  <a:pt x="5167" y="759"/>
                </a:cubicBezTo>
                <a:cubicBezTo>
                  <a:pt x="5736" y="1060"/>
                  <a:pt x="6227" y="1495"/>
                  <a:pt x="6607" y="2031"/>
                </a:cubicBezTo>
                <a:lnTo>
                  <a:pt x="6741" y="2221"/>
                </a:lnTo>
                <a:cubicBezTo>
                  <a:pt x="6785" y="2288"/>
                  <a:pt x="6830" y="2366"/>
                  <a:pt x="6874" y="2422"/>
                </a:cubicBezTo>
                <a:lnTo>
                  <a:pt x="6908" y="2477"/>
                </a:lnTo>
                <a:lnTo>
                  <a:pt x="6919" y="2500"/>
                </a:lnTo>
                <a:lnTo>
                  <a:pt x="6930" y="2522"/>
                </a:lnTo>
                <a:lnTo>
                  <a:pt x="6986" y="2622"/>
                </a:lnTo>
                <a:cubicBezTo>
                  <a:pt x="7031" y="2689"/>
                  <a:pt x="7064" y="2768"/>
                  <a:pt x="7098" y="2823"/>
                </a:cubicBezTo>
                <a:cubicBezTo>
                  <a:pt x="7232" y="3102"/>
                  <a:pt x="7343" y="3381"/>
                  <a:pt x="7432" y="3660"/>
                </a:cubicBezTo>
                <a:cubicBezTo>
                  <a:pt x="7511" y="3939"/>
                  <a:pt x="7566" y="4218"/>
                  <a:pt x="7611" y="4497"/>
                </a:cubicBezTo>
                <a:cubicBezTo>
                  <a:pt x="7644" y="4765"/>
                  <a:pt x="7667" y="5033"/>
                  <a:pt x="7678" y="5301"/>
                </a:cubicBezTo>
                <a:cubicBezTo>
                  <a:pt x="7689" y="5781"/>
                  <a:pt x="7656" y="6249"/>
                  <a:pt x="7589" y="6718"/>
                </a:cubicBezTo>
                <a:cubicBezTo>
                  <a:pt x="7533" y="7075"/>
                  <a:pt x="7455" y="7432"/>
                  <a:pt x="7354" y="7789"/>
                </a:cubicBezTo>
                <a:cubicBezTo>
                  <a:pt x="7276" y="8079"/>
                  <a:pt x="7198" y="8314"/>
                  <a:pt x="7142" y="8470"/>
                </a:cubicBezTo>
                <a:cubicBezTo>
                  <a:pt x="7087" y="8626"/>
                  <a:pt x="7053" y="8704"/>
                  <a:pt x="7053" y="8704"/>
                </a:cubicBezTo>
                <a:cubicBezTo>
                  <a:pt x="7053" y="8704"/>
                  <a:pt x="7098" y="8626"/>
                  <a:pt x="7165" y="8481"/>
                </a:cubicBezTo>
                <a:cubicBezTo>
                  <a:pt x="7232" y="8325"/>
                  <a:pt x="7332" y="8102"/>
                  <a:pt x="7432" y="7812"/>
                </a:cubicBezTo>
                <a:cubicBezTo>
                  <a:pt x="7555" y="7466"/>
                  <a:pt x="7656" y="7109"/>
                  <a:pt x="7734" y="6740"/>
                </a:cubicBezTo>
                <a:cubicBezTo>
                  <a:pt x="7834" y="6272"/>
                  <a:pt x="7901" y="5792"/>
                  <a:pt x="7912" y="5301"/>
                </a:cubicBezTo>
                <a:cubicBezTo>
                  <a:pt x="7923" y="4720"/>
                  <a:pt x="7868" y="4151"/>
                  <a:pt x="7723" y="3582"/>
                </a:cubicBezTo>
                <a:cubicBezTo>
                  <a:pt x="7633" y="3281"/>
                  <a:pt x="7533" y="2980"/>
                  <a:pt x="7399" y="2689"/>
                </a:cubicBezTo>
                <a:cubicBezTo>
                  <a:pt x="7366" y="2611"/>
                  <a:pt x="7332" y="2544"/>
                  <a:pt x="7287" y="2466"/>
                </a:cubicBezTo>
                <a:lnTo>
                  <a:pt x="7232" y="2355"/>
                </a:lnTo>
                <a:lnTo>
                  <a:pt x="7220" y="2332"/>
                </a:lnTo>
                <a:lnTo>
                  <a:pt x="7198" y="2299"/>
                </a:lnTo>
                <a:lnTo>
                  <a:pt x="7165" y="2243"/>
                </a:lnTo>
                <a:cubicBezTo>
                  <a:pt x="7131" y="2176"/>
                  <a:pt x="7087" y="2109"/>
                  <a:pt x="7042" y="2042"/>
                </a:cubicBezTo>
                <a:cubicBezTo>
                  <a:pt x="6997" y="1975"/>
                  <a:pt x="6953" y="1897"/>
                  <a:pt x="6908" y="1830"/>
                </a:cubicBezTo>
                <a:cubicBezTo>
                  <a:pt x="6506" y="1239"/>
                  <a:pt x="5982" y="748"/>
                  <a:pt x="5357" y="413"/>
                </a:cubicBezTo>
                <a:cubicBezTo>
                  <a:pt x="4841" y="142"/>
                  <a:pt x="4270" y="1"/>
                  <a:pt x="369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16"/>
          <p:cNvSpPr/>
          <p:nvPr/>
        </p:nvSpPr>
        <p:spPr>
          <a:xfrm>
            <a:off x="7370293" y="3082674"/>
            <a:ext cx="115456" cy="30527"/>
          </a:xfrm>
          <a:custGeom>
            <a:avLst/>
            <a:gdLst/>
            <a:ahLst/>
            <a:cxnLst/>
            <a:rect l="l" t="t" r="r" b="b"/>
            <a:pathLst>
              <a:path w="1006" h="266" extrusionOk="0">
                <a:moveTo>
                  <a:pt x="1" y="1"/>
                </a:moveTo>
                <a:lnTo>
                  <a:pt x="1" y="1"/>
                </a:lnTo>
                <a:cubicBezTo>
                  <a:pt x="101" y="90"/>
                  <a:pt x="235" y="168"/>
                  <a:pt x="369" y="224"/>
                </a:cubicBezTo>
                <a:cubicBezTo>
                  <a:pt x="469" y="252"/>
                  <a:pt x="576" y="266"/>
                  <a:pt x="683" y="266"/>
                </a:cubicBezTo>
                <a:cubicBezTo>
                  <a:pt x="790" y="266"/>
                  <a:pt x="899" y="252"/>
                  <a:pt x="1005" y="224"/>
                </a:cubicBezTo>
                <a:cubicBezTo>
                  <a:pt x="860" y="168"/>
                  <a:pt x="704" y="123"/>
                  <a:pt x="559" y="90"/>
                </a:cubicBezTo>
                <a:cubicBezTo>
                  <a:pt x="369" y="45"/>
                  <a:pt x="191" y="12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16"/>
          <p:cNvSpPr/>
          <p:nvPr/>
        </p:nvSpPr>
        <p:spPr>
          <a:xfrm>
            <a:off x="7428250" y="2883902"/>
            <a:ext cx="127048" cy="100419"/>
          </a:xfrm>
          <a:custGeom>
            <a:avLst/>
            <a:gdLst/>
            <a:ahLst/>
            <a:cxnLst/>
            <a:rect l="l" t="t" r="r" b="b"/>
            <a:pathLst>
              <a:path w="1107" h="875" extrusionOk="0">
                <a:moveTo>
                  <a:pt x="526" y="0"/>
                </a:moveTo>
                <a:cubicBezTo>
                  <a:pt x="457" y="0"/>
                  <a:pt x="384" y="18"/>
                  <a:pt x="310" y="59"/>
                </a:cubicBezTo>
                <a:cubicBezTo>
                  <a:pt x="266" y="92"/>
                  <a:pt x="221" y="137"/>
                  <a:pt x="188" y="193"/>
                </a:cubicBezTo>
                <a:cubicBezTo>
                  <a:pt x="154" y="248"/>
                  <a:pt x="121" y="304"/>
                  <a:pt x="110" y="360"/>
                </a:cubicBezTo>
                <a:lnTo>
                  <a:pt x="98" y="427"/>
                </a:lnTo>
                <a:lnTo>
                  <a:pt x="98" y="360"/>
                </a:lnTo>
                <a:cubicBezTo>
                  <a:pt x="98" y="349"/>
                  <a:pt x="110" y="327"/>
                  <a:pt x="110" y="293"/>
                </a:cubicBezTo>
                <a:lnTo>
                  <a:pt x="110" y="293"/>
                </a:lnTo>
                <a:cubicBezTo>
                  <a:pt x="0" y="614"/>
                  <a:pt x="258" y="874"/>
                  <a:pt x="530" y="874"/>
                </a:cubicBezTo>
                <a:cubicBezTo>
                  <a:pt x="646" y="874"/>
                  <a:pt x="764" y="827"/>
                  <a:pt x="857" y="717"/>
                </a:cubicBezTo>
                <a:cubicBezTo>
                  <a:pt x="1107" y="412"/>
                  <a:pt x="859" y="0"/>
                  <a:pt x="5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16"/>
          <p:cNvSpPr/>
          <p:nvPr/>
        </p:nvSpPr>
        <p:spPr>
          <a:xfrm>
            <a:off x="7440759" y="2889296"/>
            <a:ext cx="25708" cy="42348"/>
          </a:xfrm>
          <a:custGeom>
            <a:avLst/>
            <a:gdLst/>
            <a:ahLst/>
            <a:cxnLst/>
            <a:rect l="l" t="t" r="r" b="b"/>
            <a:pathLst>
              <a:path w="224" h="369" extrusionOk="0">
                <a:moveTo>
                  <a:pt x="224" y="1"/>
                </a:moveTo>
                <a:lnTo>
                  <a:pt x="224" y="1"/>
                </a:lnTo>
                <a:cubicBezTo>
                  <a:pt x="218" y="5"/>
                  <a:pt x="212" y="10"/>
                  <a:pt x="206" y="15"/>
                </a:cubicBezTo>
                <a:lnTo>
                  <a:pt x="206" y="15"/>
                </a:lnTo>
                <a:cubicBezTo>
                  <a:pt x="213" y="11"/>
                  <a:pt x="218" y="6"/>
                  <a:pt x="224" y="1"/>
                </a:cubicBezTo>
                <a:close/>
                <a:moveTo>
                  <a:pt x="206" y="15"/>
                </a:moveTo>
                <a:lnTo>
                  <a:pt x="206" y="15"/>
                </a:lnTo>
                <a:cubicBezTo>
                  <a:pt x="186" y="29"/>
                  <a:pt x="163" y="39"/>
                  <a:pt x="146" y="56"/>
                </a:cubicBezTo>
                <a:cubicBezTo>
                  <a:pt x="90" y="101"/>
                  <a:pt x="34" y="168"/>
                  <a:pt x="12" y="246"/>
                </a:cubicBezTo>
                <a:cubicBezTo>
                  <a:pt x="12" y="268"/>
                  <a:pt x="1" y="291"/>
                  <a:pt x="1" y="313"/>
                </a:cubicBezTo>
                <a:lnTo>
                  <a:pt x="1" y="369"/>
                </a:lnTo>
                <a:lnTo>
                  <a:pt x="12" y="313"/>
                </a:lnTo>
                <a:cubicBezTo>
                  <a:pt x="23" y="246"/>
                  <a:pt x="56" y="190"/>
                  <a:pt x="90" y="146"/>
                </a:cubicBezTo>
                <a:cubicBezTo>
                  <a:pt x="120" y="96"/>
                  <a:pt x="159" y="55"/>
                  <a:pt x="206" y="15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16"/>
          <p:cNvSpPr/>
          <p:nvPr/>
        </p:nvSpPr>
        <p:spPr>
          <a:xfrm>
            <a:off x="7874915" y="3057311"/>
            <a:ext cx="260063" cy="276469"/>
          </a:xfrm>
          <a:custGeom>
            <a:avLst/>
            <a:gdLst/>
            <a:ahLst/>
            <a:cxnLst/>
            <a:rect l="l" t="t" r="r" b="b"/>
            <a:pathLst>
              <a:path w="2266" h="2409" extrusionOk="0">
                <a:moveTo>
                  <a:pt x="625" y="1"/>
                </a:moveTo>
                <a:cubicBezTo>
                  <a:pt x="380" y="1"/>
                  <a:pt x="192" y="158"/>
                  <a:pt x="1" y="378"/>
                </a:cubicBezTo>
                <a:cubicBezTo>
                  <a:pt x="559" y="724"/>
                  <a:pt x="1596" y="1304"/>
                  <a:pt x="1808" y="2353"/>
                </a:cubicBezTo>
                <a:cubicBezTo>
                  <a:pt x="1764" y="1605"/>
                  <a:pt x="1340" y="936"/>
                  <a:pt x="704" y="545"/>
                </a:cubicBezTo>
                <a:cubicBezTo>
                  <a:pt x="728" y="533"/>
                  <a:pt x="757" y="526"/>
                  <a:pt x="789" y="526"/>
                </a:cubicBezTo>
                <a:cubicBezTo>
                  <a:pt x="1179" y="526"/>
                  <a:pt x="2064" y="1430"/>
                  <a:pt x="2054" y="2409"/>
                </a:cubicBezTo>
                <a:cubicBezTo>
                  <a:pt x="2054" y="2409"/>
                  <a:pt x="2266" y="1193"/>
                  <a:pt x="1496" y="478"/>
                </a:cubicBezTo>
                <a:cubicBezTo>
                  <a:pt x="1126" y="135"/>
                  <a:pt x="851" y="1"/>
                  <a:pt x="62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16"/>
          <p:cNvSpPr/>
          <p:nvPr/>
        </p:nvSpPr>
        <p:spPr>
          <a:xfrm>
            <a:off x="7851847" y="2912134"/>
            <a:ext cx="261440" cy="257762"/>
          </a:xfrm>
          <a:custGeom>
            <a:avLst/>
            <a:gdLst/>
            <a:ahLst/>
            <a:cxnLst/>
            <a:rect l="l" t="t" r="r" b="b"/>
            <a:pathLst>
              <a:path w="2278" h="2246" extrusionOk="0">
                <a:moveTo>
                  <a:pt x="824" y="1"/>
                </a:moveTo>
                <a:cubicBezTo>
                  <a:pt x="381" y="1"/>
                  <a:pt x="12" y="264"/>
                  <a:pt x="12" y="449"/>
                </a:cubicBezTo>
                <a:cubicBezTo>
                  <a:pt x="1" y="739"/>
                  <a:pt x="202" y="862"/>
                  <a:pt x="949" y="996"/>
                </a:cubicBezTo>
                <a:cubicBezTo>
                  <a:pt x="1697" y="1141"/>
                  <a:pt x="2233" y="2245"/>
                  <a:pt x="2233" y="2245"/>
                </a:cubicBezTo>
                <a:cubicBezTo>
                  <a:pt x="2199" y="1453"/>
                  <a:pt x="1295" y="750"/>
                  <a:pt x="871" y="549"/>
                </a:cubicBezTo>
                <a:cubicBezTo>
                  <a:pt x="949" y="527"/>
                  <a:pt x="1023" y="517"/>
                  <a:pt x="1094" y="517"/>
                </a:cubicBezTo>
                <a:cubicBezTo>
                  <a:pt x="1670" y="517"/>
                  <a:pt x="2045" y="1185"/>
                  <a:pt x="2244" y="1632"/>
                </a:cubicBezTo>
                <a:cubicBezTo>
                  <a:pt x="2277" y="1453"/>
                  <a:pt x="2222" y="884"/>
                  <a:pt x="1597" y="315"/>
                </a:cubicBezTo>
                <a:cubicBezTo>
                  <a:pt x="1351" y="85"/>
                  <a:pt x="1075" y="1"/>
                  <a:pt x="82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16"/>
          <p:cNvSpPr/>
          <p:nvPr/>
        </p:nvSpPr>
        <p:spPr>
          <a:xfrm>
            <a:off x="7730311" y="2808273"/>
            <a:ext cx="370125" cy="205429"/>
          </a:xfrm>
          <a:custGeom>
            <a:avLst/>
            <a:gdLst/>
            <a:ahLst/>
            <a:cxnLst/>
            <a:rect l="l" t="t" r="r" b="b"/>
            <a:pathLst>
              <a:path w="3225" h="1790" extrusionOk="0">
                <a:moveTo>
                  <a:pt x="1236" y="1"/>
                </a:moveTo>
                <a:cubicBezTo>
                  <a:pt x="863" y="1"/>
                  <a:pt x="551" y="116"/>
                  <a:pt x="390" y="294"/>
                </a:cubicBezTo>
                <a:cubicBezTo>
                  <a:pt x="0" y="726"/>
                  <a:pt x="297" y="1078"/>
                  <a:pt x="557" y="1078"/>
                </a:cubicBezTo>
                <a:cubicBezTo>
                  <a:pt x="572" y="1078"/>
                  <a:pt x="587" y="1077"/>
                  <a:pt x="602" y="1075"/>
                </a:cubicBezTo>
                <a:cubicBezTo>
                  <a:pt x="868" y="1032"/>
                  <a:pt x="1265" y="727"/>
                  <a:pt x="1679" y="727"/>
                </a:cubicBezTo>
                <a:cubicBezTo>
                  <a:pt x="1699" y="727"/>
                  <a:pt x="1720" y="727"/>
                  <a:pt x="1740" y="729"/>
                </a:cubicBezTo>
                <a:cubicBezTo>
                  <a:pt x="2656" y="774"/>
                  <a:pt x="3080" y="1488"/>
                  <a:pt x="3225" y="1789"/>
                </a:cubicBezTo>
                <a:cubicBezTo>
                  <a:pt x="2711" y="595"/>
                  <a:pt x="1807" y="439"/>
                  <a:pt x="1171" y="394"/>
                </a:cubicBezTo>
                <a:cubicBezTo>
                  <a:pt x="1321" y="310"/>
                  <a:pt x="1474" y="275"/>
                  <a:pt x="1626" y="275"/>
                </a:cubicBezTo>
                <a:cubicBezTo>
                  <a:pt x="2226" y="275"/>
                  <a:pt x="2817" y="824"/>
                  <a:pt x="3147" y="1153"/>
                </a:cubicBezTo>
                <a:cubicBezTo>
                  <a:pt x="2613" y="308"/>
                  <a:pt x="1844" y="1"/>
                  <a:pt x="123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16"/>
          <p:cNvSpPr/>
          <p:nvPr/>
        </p:nvSpPr>
        <p:spPr>
          <a:xfrm>
            <a:off x="8100313" y="3013586"/>
            <a:ext cx="6542" cy="15379"/>
          </a:xfrm>
          <a:custGeom>
            <a:avLst/>
            <a:gdLst/>
            <a:ahLst/>
            <a:cxnLst/>
            <a:rect l="l" t="t" r="r" b="b"/>
            <a:pathLst>
              <a:path w="57" h="134" extrusionOk="0">
                <a:moveTo>
                  <a:pt x="1" y="0"/>
                </a:moveTo>
                <a:cubicBezTo>
                  <a:pt x="8" y="16"/>
                  <a:pt x="14" y="31"/>
                  <a:pt x="20" y="44"/>
                </a:cubicBezTo>
                <a:lnTo>
                  <a:pt x="20" y="44"/>
                </a:lnTo>
                <a:cubicBezTo>
                  <a:pt x="14" y="30"/>
                  <a:pt x="8" y="15"/>
                  <a:pt x="1" y="0"/>
                </a:cubicBezTo>
                <a:close/>
                <a:moveTo>
                  <a:pt x="20" y="44"/>
                </a:moveTo>
                <a:cubicBezTo>
                  <a:pt x="32" y="74"/>
                  <a:pt x="42" y="104"/>
                  <a:pt x="57" y="134"/>
                </a:cubicBezTo>
                <a:cubicBezTo>
                  <a:pt x="57" y="125"/>
                  <a:pt x="42" y="95"/>
                  <a:pt x="20" y="44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16"/>
          <p:cNvSpPr/>
          <p:nvPr/>
        </p:nvSpPr>
        <p:spPr>
          <a:xfrm>
            <a:off x="8070933" y="2888034"/>
            <a:ext cx="5165" cy="6542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0" y="0"/>
                </a:moveTo>
                <a:lnTo>
                  <a:pt x="45" y="56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16"/>
          <p:cNvSpPr/>
          <p:nvPr/>
        </p:nvSpPr>
        <p:spPr>
          <a:xfrm>
            <a:off x="7621399" y="2700510"/>
            <a:ext cx="449659" cy="187641"/>
          </a:xfrm>
          <a:custGeom>
            <a:avLst/>
            <a:gdLst/>
            <a:ahLst/>
            <a:cxnLst/>
            <a:rect l="l" t="t" r="r" b="b"/>
            <a:pathLst>
              <a:path w="3918" h="1635" extrusionOk="0">
                <a:moveTo>
                  <a:pt x="1436" y="0"/>
                </a:moveTo>
                <a:cubicBezTo>
                  <a:pt x="1144" y="0"/>
                  <a:pt x="887" y="52"/>
                  <a:pt x="703" y="150"/>
                </a:cubicBezTo>
                <a:cubicBezTo>
                  <a:pt x="45" y="496"/>
                  <a:pt x="0" y="1244"/>
                  <a:pt x="346" y="1344"/>
                </a:cubicBezTo>
                <a:cubicBezTo>
                  <a:pt x="386" y="1356"/>
                  <a:pt x="426" y="1361"/>
                  <a:pt x="467" y="1361"/>
                </a:cubicBezTo>
                <a:cubicBezTo>
                  <a:pt x="780" y="1361"/>
                  <a:pt x="1132" y="1048"/>
                  <a:pt x="1685" y="831"/>
                </a:cubicBezTo>
                <a:cubicBezTo>
                  <a:pt x="1868" y="766"/>
                  <a:pt x="2046" y="738"/>
                  <a:pt x="2216" y="738"/>
                </a:cubicBezTo>
                <a:cubicBezTo>
                  <a:pt x="3065" y="738"/>
                  <a:pt x="3731" y="1430"/>
                  <a:pt x="3917" y="1634"/>
                </a:cubicBezTo>
                <a:cubicBezTo>
                  <a:pt x="2902" y="396"/>
                  <a:pt x="1819" y="429"/>
                  <a:pt x="1384" y="418"/>
                </a:cubicBezTo>
                <a:cubicBezTo>
                  <a:pt x="1560" y="380"/>
                  <a:pt x="1738" y="361"/>
                  <a:pt x="1915" y="361"/>
                </a:cubicBezTo>
                <a:cubicBezTo>
                  <a:pt x="2613" y="361"/>
                  <a:pt x="3296" y="652"/>
                  <a:pt x="3794" y="1177"/>
                </a:cubicBezTo>
                <a:cubicBezTo>
                  <a:pt x="3220" y="360"/>
                  <a:pt x="2206" y="0"/>
                  <a:pt x="143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16"/>
          <p:cNvSpPr/>
          <p:nvPr/>
        </p:nvSpPr>
        <p:spPr>
          <a:xfrm>
            <a:off x="7281924" y="2620060"/>
            <a:ext cx="490631" cy="360247"/>
          </a:xfrm>
          <a:custGeom>
            <a:avLst/>
            <a:gdLst/>
            <a:ahLst/>
            <a:cxnLst/>
            <a:rect l="l" t="t" r="r" b="b"/>
            <a:pathLst>
              <a:path w="4275" h="3139" extrusionOk="0">
                <a:moveTo>
                  <a:pt x="3097" y="1"/>
                </a:moveTo>
                <a:cubicBezTo>
                  <a:pt x="2303" y="1"/>
                  <a:pt x="1357" y="288"/>
                  <a:pt x="838" y="1074"/>
                </a:cubicBezTo>
                <a:cubicBezTo>
                  <a:pt x="1" y="2369"/>
                  <a:pt x="961" y="3139"/>
                  <a:pt x="961" y="3139"/>
                </a:cubicBezTo>
                <a:cubicBezTo>
                  <a:pt x="793" y="2692"/>
                  <a:pt x="938" y="2179"/>
                  <a:pt x="1306" y="1867"/>
                </a:cubicBezTo>
                <a:cubicBezTo>
                  <a:pt x="1482" y="1725"/>
                  <a:pt x="1697" y="1663"/>
                  <a:pt x="1915" y="1663"/>
                </a:cubicBezTo>
                <a:cubicBezTo>
                  <a:pt x="2209" y="1663"/>
                  <a:pt x="2507" y="1776"/>
                  <a:pt x="2713" y="1956"/>
                </a:cubicBezTo>
                <a:cubicBezTo>
                  <a:pt x="2665" y="1415"/>
                  <a:pt x="2166" y="1171"/>
                  <a:pt x="1734" y="1171"/>
                </a:cubicBezTo>
                <a:cubicBezTo>
                  <a:pt x="1552" y="1171"/>
                  <a:pt x="1381" y="1215"/>
                  <a:pt x="1262" y="1298"/>
                </a:cubicBezTo>
                <a:cubicBezTo>
                  <a:pt x="1763" y="515"/>
                  <a:pt x="2743" y="238"/>
                  <a:pt x="3612" y="238"/>
                </a:cubicBezTo>
                <a:cubicBezTo>
                  <a:pt x="3845" y="238"/>
                  <a:pt x="4069" y="258"/>
                  <a:pt x="4275" y="293"/>
                </a:cubicBezTo>
                <a:cubicBezTo>
                  <a:pt x="4041" y="116"/>
                  <a:pt x="3600" y="1"/>
                  <a:pt x="309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16"/>
          <p:cNvSpPr/>
          <p:nvPr/>
        </p:nvSpPr>
        <p:spPr>
          <a:xfrm>
            <a:off x="7773807" y="2149069"/>
            <a:ext cx="851804" cy="659669"/>
          </a:xfrm>
          <a:custGeom>
            <a:avLst/>
            <a:gdLst/>
            <a:ahLst/>
            <a:cxnLst/>
            <a:rect l="l" t="t" r="r" b="b"/>
            <a:pathLst>
              <a:path w="7422" h="5748" extrusionOk="0">
                <a:moveTo>
                  <a:pt x="3716" y="0"/>
                </a:moveTo>
                <a:cubicBezTo>
                  <a:pt x="3571" y="212"/>
                  <a:pt x="2980" y="1172"/>
                  <a:pt x="3080" y="2344"/>
                </a:cubicBezTo>
                <a:cubicBezTo>
                  <a:pt x="2691" y="1981"/>
                  <a:pt x="2091" y="1748"/>
                  <a:pt x="1511" y="1748"/>
                </a:cubicBezTo>
                <a:cubicBezTo>
                  <a:pt x="894" y="1748"/>
                  <a:pt x="299" y="2012"/>
                  <a:pt x="0" y="2667"/>
                </a:cubicBezTo>
                <a:cubicBezTo>
                  <a:pt x="859" y="2790"/>
                  <a:pt x="2701" y="3783"/>
                  <a:pt x="3448" y="5748"/>
                </a:cubicBezTo>
                <a:cubicBezTo>
                  <a:pt x="3370" y="4687"/>
                  <a:pt x="2879" y="3404"/>
                  <a:pt x="2611" y="3080"/>
                </a:cubicBezTo>
                <a:lnTo>
                  <a:pt x="2611" y="3080"/>
                </a:lnTo>
                <a:cubicBezTo>
                  <a:pt x="3002" y="3326"/>
                  <a:pt x="3459" y="4007"/>
                  <a:pt x="3705" y="4933"/>
                </a:cubicBezTo>
                <a:cubicBezTo>
                  <a:pt x="3950" y="4007"/>
                  <a:pt x="4408" y="3326"/>
                  <a:pt x="4799" y="3080"/>
                </a:cubicBezTo>
                <a:lnTo>
                  <a:pt x="4799" y="3080"/>
                </a:lnTo>
                <a:cubicBezTo>
                  <a:pt x="4542" y="3404"/>
                  <a:pt x="4051" y="4687"/>
                  <a:pt x="3973" y="5748"/>
                </a:cubicBezTo>
                <a:cubicBezTo>
                  <a:pt x="4709" y="3783"/>
                  <a:pt x="6562" y="2790"/>
                  <a:pt x="7421" y="2667"/>
                </a:cubicBezTo>
                <a:cubicBezTo>
                  <a:pt x="7122" y="2012"/>
                  <a:pt x="6530" y="1748"/>
                  <a:pt x="5914" y="1748"/>
                </a:cubicBezTo>
                <a:cubicBezTo>
                  <a:pt x="5335" y="1748"/>
                  <a:pt x="4736" y="1981"/>
                  <a:pt x="4341" y="2344"/>
                </a:cubicBezTo>
                <a:cubicBezTo>
                  <a:pt x="4453" y="1172"/>
                  <a:pt x="3861" y="212"/>
                  <a:pt x="371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16"/>
          <p:cNvSpPr/>
          <p:nvPr/>
        </p:nvSpPr>
        <p:spPr>
          <a:xfrm>
            <a:off x="6147244" y="676304"/>
            <a:ext cx="7804" cy="10329"/>
          </a:xfrm>
          <a:custGeom>
            <a:avLst/>
            <a:gdLst/>
            <a:ahLst/>
            <a:cxnLst/>
            <a:rect l="l" t="t" r="r" b="b"/>
            <a:pathLst>
              <a:path w="68" h="90" extrusionOk="0">
                <a:moveTo>
                  <a:pt x="0" y="0"/>
                </a:moveTo>
                <a:lnTo>
                  <a:pt x="67" y="89"/>
                </a:lnTo>
                <a:cubicBezTo>
                  <a:pt x="67" y="89"/>
                  <a:pt x="45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16"/>
          <p:cNvSpPr/>
          <p:nvPr/>
        </p:nvSpPr>
        <p:spPr>
          <a:xfrm>
            <a:off x="6147244" y="2827783"/>
            <a:ext cx="7804" cy="10444"/>
          </a:xfrm>
          <a:custGeom>
            <a:avLst/>
            <a:gdLst/>
            <a:ahLst/>
            <a:cxnLst/>
            <a:rect l="l" t="t" r="r" b="b"/>
            <a:pathLst>
              <a:path w="68" h="91" extrusionOk="0">
                <a:moveTo>
                  <a:pt x="67" y="1"/>
                </a:moveTo>
                <a:lnTo>
                  <a:pt x="0" y="90"/>
                </a:lnTo>
                <a:cubicBezTo>
                  <a:pt x="45" y="34"/>
                  <a:pt x="67" y="1"/>
                  <a:pt x="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16"/>
          <p:cNvSpPr/>
          <p:nvPr/>
        </p:nvSpPr>
        <p:spPr>
          <a:xfrm>
            <a:off x="6060137" y="2984091"/>
            <a:ext cx="2640" cy="1377"/>
          </a:xfrm>
          <a:custGeom>
            <a:avLst/>
            <a:gdLst/>
            <a:ahLst/>
            <a:cxnLst/>
            <a:rect l="l" t="t" r="r" b="b"/>
            <a:pathLst>
              <a:path w="23" h="12" extrusionOk="0">
                <a:moveTo>
                  <a:pt x="1" y="12"/>
                </a:moveTo>
                <a:lnTo>
                  <a:pt x="2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16"/>
          <p:cNvSpPr/>
          <p:nvPr/>
        </p:nvSpPr>
        <p:spPr>
          <a:xfrm>
            <a:off x="6357264" y="1599579"/>
            <a:ext cx="2640" cy="1492"/>
          </a:xfrm>
          <a:custGeom>
            <a:avLst/>
            <a:gdLst/>
            <a:ahLst/>
            <a:cxnLst/>
            <a:rect l="l" t="t" r="r" b="b"/>
            <a:pathLst>
              <a:path w="23" h="13" extrusionOk="0">
                <a:moveTo>
                  <a:pt x="1" y="1"/>
                </a:moveTo>
                <a:lnTo>
                  <a:pt x="23" y="12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16"/>
          <p:cNvSpPr/>
          <p:nvPr/>
        </p:nvSpPr>
        <p:spPr>
          <a:xfrm>
            <a:off x="5801457" y="3844706"/>
            <a:ext cx="1377" cy="6542"/>
          </a:xfrm>
          <a:custGeom>
            <a:avLst/>
            <a:gdLst/>
            <a:ahLst/>
            <a:cxnLst/>
            <a:rect l="l" t="t" r="r" b="b"/>
            <a:pathLst>
              <a:path w="12" h="57" extrusionOk="0">
                <a:moveTo>
                  <a:pt x="12" y="1"/>
                </a:moveTo>
                <a:lnTo>
                  <a:pt x="2" y="49"/>
                </a:lnTo>
                <a:lnTo>
                  <a:pt x="2" y="49"/>
                </a:lnTo>
                <a:cubicBezTo>
                  <a:pt x="5" y="41"/>
                  <a:pt x="12" y="34"/>
                  <a:pt x="12" y="34"/>
                </a:cubicBezTo>
                <a:lnTo>
                  <a:pt x="12" y="1"/>
                </a:lnTo>
                <a:close/>
                <a:moveTo>
                  <a:pt x="2" y="49"/>
                </a:moveTo>
                <a:lnTo>
                  <a:pt x="2" y="49"/>
                </a:lnTo>
                <a:cubicBezTo>
                  <a:pt x="1" y="51"/>
                  <a:pt x="0" y="54"/>
                  <a:pt x="0" y="56"/>
                </a:cubicBezTo>
                <a:lnTo>
                  <a:pt x="2" y="49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1" name="Google Shape;3041;p16"/>
          <p:cNvSpPr/>
          <p:nvPr/>
        </p:nvSpPr>
        <p:spPr>
          <a:xfrm>
            <a:off x="6147244" y="2675147"/>
            <a:ext cx="1087422" cy="730135"/>
          </a:xfrm>
          <a:custGeom>
            <a:avLst/>
            <a:gdLst/>
            <a:ahLst/>
            <a:cxnLst/>
            <a:rect l="l" t="t" r="r" b="b"/>
            <a:pathLst>
              <a:path w="9475" h="6362" extrusionOk="0">
                <a:moveTo>
                  <a:pt x="2445" y="0"/>
                </a:moveTo>
                <a:cubicBezTo>
                  <a:pt x="2419" y="0"/>
                  <a:pt x="2392" y="1"/>
                  <a:pt x="2366" y="3"/>
                </a:cubicBezTo>
                <a:cubicBezTo>
                  <a:pt x="2210" y="14"/>
                  <a:pt x="2054" y="36"/>
                  <a:pt x="1898" y="81"/>
                </a:cubicBezTo>
                <a:cubicBezTo>
                  <a:pt x="1574" y="159"/>
                  <a:pt x="1273" y="293"/>
                  <a:pt x="1005" y="472"/>
                </a:cubicBezTo>
                <a:cubicBezTo>
                  <a:pt x="715" y="672"/>
                  <a:pt x="480" y="929"/>
                  <a:pt x="302" y="1242"/>
                </a:cubicBezTo>
                <a:cubicBezTo>
                  <a:pt x="224" y="1398"/>
                  <a:pt x="146" y="1565"/>
                  <a:pt x="101" y="1733"/>
                </a:cubicBezTo>
                <a:cubicBezTo>
                  <a:pt x="56" y="1911"/>
                  <a:pt x="23" y="2090"/>
                  <a:pt x="12" y="2268"/>
                </a:cubicBezTo>
                <a:cubicBezTo>
                  <a:pt x="12" y="2358"/>
                  <a:pt x="0" y="2447"/>
                  <a:pt x="12" y="2547"/>
                </a:cubicBezTo>
                <a:lnTo>
                  <a:pt x="12" y="2692"/>
                </a:lnTo>
                <a:lnTo>
                  <a:pt x="23" y="2815"/>
                </a:lnTo>
                <a:cubicBezTo>
                  <a:pt x="45" y="2994"/>
                  <a:pt x="79" y="3172"/>
                  <a:pt x="112" y="3351"/>
                </a:cubicBezTo>
                <a:cubicBezTo>
                  <a:pt x="201" y="3708"/>
                  <a:pt x="324" y="4043"/>
                  <a:pt x="491" y="4366"/>
                </a:cubicBezTo>
                <a:cubicBezTo>
                  <a:pt x="659" y="4690"/>
                  <a:pt x="882" y="5002"/>
                  <a:pt x="1128" y="5270"/>
                </a:cubicBezTo>
                <a:cubicBezTo>
                  <a:pt x="1652" y="5806"/>
                  <a:pt x="2322" y="6163"/>
                  <a:pt x="3058" y="6297"/>
                </a:cubicBezTo>
                <a:cubicBezTo>
                  <a:pt x="3304" y="6341"/>
                  <a:pt x="3553" y="6362"/>
                  <a:pt x="3802" y="6362"/>
                </a:cubicBezTo>
                <a:cubicBezTo>
                  <a:pt x="4254" y="6362"/>
                  <a:pt x="4706" y="6292"/>
                  <a:pt x="5145" y="6163"/>
                </a:cubicBezTo>
                <a:lnTo>
                  <a:pt x="5391" y="6085"/>
                </a:lnTo>
                <a:cubicBezTo>
                  <a:pt x="5469" y="6051"/>
                  <a:pt x="5547" y="6018"/>
                  <a:pt x="5614" y="5996"/>
                </a:cubicBezTo>
                <a:lnTo>
                  <a:pt x="5670" y="5973"/>
                </a:lnTo>
                <a:lnTo>
                  <a:pt x="5703" y="5962"/>
                </a:lnTo>
                <a:lnTo>
                  <a:pt x="5736" y="5951"/>
                </a:lnTo>
                <a:lnTo>
                  <a:pt x="5848" y="5895"/>
                </a:lnTo>
                <a:cubicBezTo>
                  <a:pt x="5926" y="5862"/>
                  <a:pt x="6004" y="5828"/>
                  <a:pt x="6071" y="5795"/>
                </a:cubicBezTo>
                <a:cubicBezTo>
                  <a:pt x="6350" y="5650"/>
                  <a:pt x="6629" y="5482"/>
                  <a:pt x="6886" y="5293"/>
                </a:cubicBezTo>
                <a:lnTo>
                  <a:pt x="6975" y="5214"/>
                </a:lnTo>
                <a:cubicBezTo>
                  <a:pt x="7221" y="4924"/>
                  <a:pt x="7500" y="4645"/>
                  <a:pt x="7801" y="4411"/>
                </a:cubicBezTo>
                <a:cubicBezTo>
                  <a:pt x="7913" y="4299"/>
                  <a:pt x="8002" y="4177"/>
                  <a:pt x="8080" y="4065"/>
                </a:cubicBezTo>
                <a:cubicBezTo>
                  <a:pt x="8381" y="3674"/>
                  <a:pt x="8627" y="3261"/>
                  <a:pt x="8839" y="2826"/>
                </a:cubicBezTo>
                <a:cubicBezTo>
                  <a:pt x="9006" y="2491"/>
                  <a:pt x="9151" y="2146"/>
                  <a:pt x="9274" y="1800"/>
                </a:cubicBezTo>
                <a:cubicBezTo>
                  <a:pt x="9352" y="1576"/>
                  <a:pt x="9419" y="1342"/>
                  <a:pt x="9475" y="1119"/>
                </a:cubicBezTo>
                <a:cubicBezTo>
                  <a:pt x="9475" y="1108"/>
                  <a:pt x="9475" y="1108"/>
                  <a:pt x="9475" y="1097"/>
                </a:cubicBezTo>
                <a:lnTo>
                  <a:pt x="9453" y="1119"/>
                </a:lnTo>
                <a:cubicBezTo>
                  <a:pt x="9397" y="1275"/>
                  <a:pt x="9307" y="1498"/>
                  <a:pt x="9196" y="1766"/>
                </a:cubicBezTo>
                <a:cubicBezTo>
                  <a:pt x="9051" y="2112"/>
                  <a:pt x="8883" y="2436"/>
                  <a:pt x="8705" y="2759"/>
                </a:cubicBezTo>
                <a:cubicBezTo>
                  <a:pt x="8471" y="3161"/>
                  <a:pt x="8203" y="3552"/>
                  <a:pt x="7901" y="3920"/>
                </a:cubicBezTo>
                <a:cubicBezTo>
                  <a:pt x="7723" y="4121"/>
                  <a:pt x="7533" y="4322"/>
                  <a:pt x="7343" y="4500"/>
                </a:cubicBezTo>
                <a:cubicBezTo>
                  <a:pt x="7131" y="4701"/>
                  <a:pt x="6908" y="4880"/>
                  <a:pt x="6674" y="5036"/>
                </a:cubicBezTo>
                <a:cubicBezTo>
                  <a:pt x="6428" y="5214"/>
                  <a:pt x="6172" y="5359"/>
                  <a:pt x="5893" y="5493"/>
                </a:cubicBezTo>
                <a:cubicBezTo>
                  <a:pt x="5826" y="5527"/>
                  <a:pt x="5759" y="5549"/>
                  <a:pt x="5692" y="5583"/>
                </a:cubicBezTo>
                <a:lnTo>
                  <a:pt x="5580" y="5627"/>
                </a:lnTo>
                <a:lnTo>
                  <a:pt x="5558" y="5627"/>
                </a:lnTo>
                <a:lnTo>
                  <a:pt x="5524" y="5638"/>
                </a:lnTo>
                <a:lnTo>
                  <a:pt x="5469" y="5661"/>
                </a:lnTo>
                <a:lnTo>
                  <a:pt x="5245" y="5739"/>
                </a:lnTo>
                <a:lnTo>
                  <a:pt x="5022" y="5806"/>
                </a:lnTo>
                <a:cubicBezTo>
                  <a:pt x="4643" y="5921"/>
                  <a:pt x="4251" y="5979"/>
                  <a:pt x="3859" y="5979"/>
                </a:cubicBezTo>
                <a:cubicBezTo>
                  <a:pt x="3606" y="5979"/>
                  <a:pt x="3353" y="5955"/>
                  <a:pt x="3103" y="5906"/>
                </a:cubicBezTo>
                <a:cubicBezTo>
                  <a:pt x="2456" y="5784"/>
                  <a:pt x="1864" y="5460"/>
                  <a:pt x="1407" y="4969"/>
                </a:cubicBezTo>
                <a:cubicBezTo>
                  <a:pt x="1183" y="4735"/>
                  <a:pt x="994" y="4467"/>
                  <a:pt x="837" y="4165"/>
                </a:cubicBezTo>
                <a:cubicBezTo>
                  <a:pt x="681" y="3875"/>
                  <a:pt x="558" y="3563"/>
                  <a:pt x="480" y="3239"/>
                </a:cubicBezTo>
                <a:cubicBezTo>
                  <a:pt x="447" y="3083"/>
                  <a:pt x="413" y="2927"/>
                  <a:pt x="391" y="2759"/>
                </a:cubicBezTo>
                <a:lnTo>
                  <a:pt x="380" y="2637"/>
                </a:lnTo>
                <a:lnTo>
                  <a:pt x="380" y="2525"/>
                </a:lnTo>
                <a:cubicBezTo>
                  <a:pt x="380" y="2436"/>
                  <a:pt x="380" y="2358"/>
                  <a:pt x="380" y="2279"/>
                </a:cubicBezTo>
                <a:cubicBezTo>
                  <a:pt x="391" y="2134"/>
                  <a:pt x="413" y="1978"/>
                  <a:pt x="447" y="1822"/>
                </a:cubicBezTo>
                <a:cubicBezTo>
                  <a:pt x="480" y="1677"/>
                  <a:pt x="536" y="1543"/>
                  <a:pt x="614" y="1409"/>
                </a:cubicBezTo>
                <a:cubicBezTo>
                  <a:pt x="904" y="896"/>
                  <a:pt x="1395" y="516"/>
                  <a:pt x="1965" y="371"/>
                </a:cubicBezTo>
                <a:cubicBezTo>
                  <a:pt x="2118" y="318"/>
                  <a:pt x="2275" y="292"/>
                  <a:pt x="2434" y="292"/>
                </a:cubicBezTo>
                <a:cubicBezTo>
                  <a:pt x="2541" y="292"/>
                  <a:pt x="2649" y="304"/>
                  <a:pt x="2757" y="327"/>
                </a:cubicBezTo>
                <a:cubicBezTo>
                  <a:pt x="2868" y="360"/>
                  <a:pt x="2969" y="427"/>
                  <a:pt x="3058" y="505"/>
                </a:cubicBezTo>
                <a:cubicBezTo>
                  <a:pt x="3136" y="594"/>
                  <a:pt x="3214" y="695"/>
                  <a:pt x="3281" y="795"/>
                </a:cubicBezTo>
                <a:cubicBezTo>
                  <a:pt x="3527" y="1219"/>
                  <a:pt x="3527" y="1733"/>
                  <a:pt x="3248" y="2023"/>
                </a:cubicBezTo>
                <a:cubicBezTo>
                  <a:pt x="3125" y="2157"/>
                  <a:pt x="2958" y="2246"/>
                  <a:pt x="2768" y="2279"/>
                </a:cubicBezTo>
                <a:cubicBezTo>
                  <a:pt x="2727" y="2288"/>
                  <a:pt x="2686" y="2292"/>
                  <a:pt x="2646" y="2292"/>
                </a:cubicBezTo>
                <a:cubicBezTo>
                  <a:pt x="2531" y="2292"/>
                  <a:pt x="2418" y="2259"/>
                  <a:pt x="2310" y="2201"/>
                </a:cubicBezTo>
                <a:cubicBezTo>
                  <a:pt x="2199" y="2134"/>
                  <a:pt x="2110" y="2034"/>
                  <a:pt x="2054" y="1922"/>
                </a:cubicBezTo>
                <a:cubicBezTo>
                  <a:pt x="2032" y="1889"/>
                  <a:pt x="2020" y="1855"/>
                  <a:pt x="2020" y="1833"/>
                </a:cubicBezTo>
                <a:cubicBezTo>
                  <a:pt x="1998" y="1800"/>
                  <a:pt x="1998" y="1766"/>
                  <a:pt x="1987" y="1744"/>
                </a:cubicBezTo>
                <a:cubicBezTo>
                  <a:pt x="1976" y="1666"/>
                  <a:pt x="1976" y="1588"/>
                  <a:pt x="2009" y="1509"/>
                </a:cubicBezTo>
                <a:lnTo>
                  <a:pt x="2009" y="1509"/>
                </a:lnTo>
                <a:cubicBezTo>
                  <a:pt x="1987" y="1554"/>
                  <a:pt x="1976" y="1588"/>
                  <a:pt x="1976" y="1632"/>
                </a:cubicBezTo>
                <a:cubicBezTo>
                  <a:pt x="1953" y="1733"/>
                  <a:pt x="1965" y="1844"/>
                  <a:pt x="1998" y="1945"/>
                </a:cubicBezTo>
                <a:cubicBezTo>
                  <a:pt x="2054" y="2079"/>
                  <a:pt x="2154" y="2190"/>
                  <a:pt x="2277" y="2268"/>
                </a:cubicBezTo>
                <a:cubicBezTo>
                  <a:pt x="2401" y="2354"/>
                  <a:pt x="2549" y="2407"/>
                  <a:pt x="2707" y="2407"/>
                </a:cubicBezTo>
                <a:cubicBezTo>
                  <a:pt x="2735" y="2407"/>
                  <a:pt x="2762" y="2406"/>
                  <a:pt x="2790" y="2402"/>
                </a:cubicBezTo>
                <a:cubicBezTo>
                  <a:pt x="2891" y="2391"/>
                  <a:pt x="2991" y="2369"/>
                  <a:pt x="3092" y="2324"/>
                </a:cubicBezTo>
                <a:cubicBezTo>
                  <a:pt x="3192" y="2279"/>
                  <a:pt x="3281" y="2212"/>
                  <a:pt x="3371" y="2134"/>
                </a:cubicBezTo>
                <a:cubicBezTo>
                  <a:pt x="3549" y="1956"/>
                  <a:pt x="3650" y="1721"/>
                  <a:pt x="3672" y="1476"/>
                </a:cubicBezTo>
                <a:cubicBezTo>
                  <a:pt x="3683" y="1197"/>
                  <a:pt x="3627" y="929"/>
                  <a:pt x="3493" y="684"/>
                </a:cubicBezTo>
                <a:cubicBezTo>
                  <a:pt x="3359" y="405"/>
                  <a:pt x="3125" y="181"/>
                  <a:pt x="2846" y="70"/>
                </a:cubicBezTo>
                <a:cubicBezTo>
                  <a:pt x="2716" y="23"/>
                  <a:pt x="2578" y="0"/>
                  <a:pt x="244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2" name="Google Shape;3042;p16"/>
          <p:cNvSpPr/>
          <p:nvPr/>
        </p:nvSpPr>
        <p:spPr>
          <a:xfrm>
            <a:off x="6946467" y="3181256"/>
            <a:ext cx="96060" cy="92386"/>
          </a:xfrm>
          <a:custGeom>
            <a:avLst/>
            <a:gdLst/>
            <a:ahLst/>
            <a:cxnLst/>
            <a:rect l="l" t="t" r="r" b="b"/>
            <a:pathLst>
              <a:path w="837" h="805" extrusionOk="0">
                <a:moveTo>
                  <a:pt x="837" y="1"/>
                </a:moveTo>
                <a:cubicBezTo>
                  <a:pt x="536" y="235"/>
                  <a:pt x="257" y="503"/>
                  <a:pt x="0" y="804"/>
                </a:cubicBezTo>
                <a:cubicBezTo>
                  <a:pt x="312" y="559"/>
                  <a:pt x="591" y="291"/>
                  <a:pt x="8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16"/>
          <p:cNvSpPr/>
          <p:nvPr/>
        </p:nvSpPr>
        <p:spPr>
          <a:xfrm>
            <a:off x="6376544" y="2815388"/>
            <a:ext cx="111210" cy="99846"/>
          </a:xfrm>
          <a:custGeom>
            <a:avLst/>
            <a:gdLst/>
            <a:ahLst/>
            <a:cxnLst/>
            <a:rect l="l" t="t" r="r" b="b"/>
            <a:pathLst>
              <a:path w="969" h="870" extrusionOk="0">
                <a:moveTo>
                  <a:pt x="57" y="207"/>
                </a:moveTo>
                <a:cubicBezTo>
                  <a:pt x="53" y="211"/>
                  <a:pt x="49" y="216"/>
                  <a:pt x="45" y="220"/>
                </a:cubicBezTo>
                <a:lnTo>
                  <a:pt x="28" y="269"/>
                </a:lnTo>
                <a:lnTo>
                  <a:pt x="28" y="269"/>
                </a:lnTo>
                <a:cubicBezTo>
                  <a:pt x="36" y="248"/>
                  <a:pt x="46" y="227"/>
                  <a:pt x="57" y="207"/>
                </a:cubicBezTo>
                <a:close/>
                <a:moveTo>
                  <a:pt x="28" y="269"/>
                </a:moveTo>
                <a:lnTo>
                  <a:pt x="28" y="269"/>
                </a:lnTo>
                <a:cubicBezTo>
                  <a:pt x="26" y="275"/>
                  <a:pt x="24" y="281"/>
                  <a:pt x="22" y="287"/>
                </a:cubicBezTo>
                <a:lnTo>
                  <a:pt x="28" y="269"/>
                </a:lnTo>
                <a:close/>
                <a:moveTo>
                  <a:pt x="428" y="1"/>
                </a:moveTo>
                <a:cubicBezTo>
                  <a:pt x="402" y="1"/>
                  <a:pt x="374" y="3"/>
                  <a:pt x="346" y="8"/>
                </a:cubicBezTo>
                <a:cubicBezTo>
                  <a:pt x="220" y="26"/>
                  <a:pt x="116" y="102"/>
                  <a:pt x="57" y="207"/>
                </a:cubicBezTo>
                <a:lnTo>
                  <a:pt x="57" y="207"/>
                </a:lnTo>
                <a:cubicBezTo>
                  <a:pt x="71" y="190"/>
                  <a:pt x="78" y="176"/>
                  <a:pt x="78" y="176"/>
                </a:cubicBezTo>
                <a:lnTo>
                  <a:pt x="78" y="176"/>
                </a:lnTo>
                <a:cubicBezTo>
                  <a:pt x="78" y="177"/>
                  <a:pt x="67" y="199"/>
                  <a:pt x="45" y="232"/>
                </a:cubicBezTo>
                <a:cubicBezTo>
                  <a:pt x="22" y="287"/>
                  <a:pt x="11" y="354"/>
                  <a:pt x="0" y="410"/>
                </a:cubicBezTo>
                <a:cubicBezTo>
                  <a:pt x="0" y="477"/>
                  <a:pt x="11" y="544"/>
                  <a:pt x="22" y="600"/>
                </a:cubicBezTo>
                <a:cubicBezTo>
                  <a:pt x="98" y="780"/>
                  <a:pt x="261" y="870"/>
                  <a:pt x="426" y="870"/>
                </a:cubicBezTo>
                <a:cubicBezTo>
                  <a:pt x="577" y="870"/>
                  <a:pt x="729" y="794"/>
                  <a:pt x="815" y="645"/>
                </a:cubicBezTo>
                <a:cubicBezTo>
                  <a:pt x="969" y="346"/>
                  <a:pt x="744" y="1"/>
                  <a:pt x="42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16"/>
          <p:cNvSpPr/>
          <p:nvPr/>
        </p:nvSpPr>
        <p:spPr>
          <a:xfrm>
            <a:off x="6375167" y="2835472"/>
            <a:ext cx="10444" cy="48775"/>
          </a:xfrm>
          <a:custGeom>
            <a:avLst/>
            <a:gdLst/>
            <a:ahLst/>
            <a:cxnLst/>
            <a:rect l="l" t="t" r="r" b="b"/>
            <a:pathLst>
              <a:path w="91" h="425" extrusionOk="0">
                <a:moveTo>
                  <a:pt x="90" y="1"/>
                </a:moveTo>
                <a:cubicBezTo>
                  <a:pt x="90" y="1"/>
                  <a:pt x="79" y="24"/>
                  <a:pt x="57" y="57"/>
                </a:cubicBezTo>
                <a:lnTo>
                  <a:pt x="34" y="112"/>
                </a:lnTo>
                <a:cubicBezTo>
                  <a:pt x="1" y="179"/>
                  <a:pt x="1" y="258"/>
                  <a:pt x="12" y="336"/>
                </a:cubicBezTo>
                <a:cubicBezTo>
                  <a:pt x="23" y="369"/>
                  <a:pt x="23" y="403"/>
                  <a:pt x="46" y="425"/>
                </a:cubicBezTo>
                <a:cubicBezTo>
                  <a:pt x="23" y="369"/>
                  <a:pt x="12" y="302"/>
                  <a:pt x="23" y="235"/>
                </a:cubicBezTo>
                <a:cubicBezTo>
                  <a:pt x="23" y="179"/>
                  <a:pt x="34" y="112"/>
                  <a:pt x="68" y="57"/>
                </a:cubicBezTo>
                <a:cubicBezTo>
                  <a:pt x="79" y="24"/>
                  <a:pt x="90" y="1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16"/>
          <p:cNvSpPr/>
          <p:nvPr/>
        </p:nvSpPr>
        <p:spPr>
          <a:xfrm>
            <a:off x="6831128" y="2927742"/>
            <a:ext cx="330530" cy="147243"/>
          </a:xfrm>
          <a:custGeom>
            <a:avLst/>
            <a:gdLst/>
            <a:ahLst/>
            <a:cxnLst/>
            <a:rect l="l" t="t" r="r" b="b"/>
            <a:pathLst>
              <a:path w="2880" h="1283" extrusionOk="0">
                <a:moveTo>
                  <a:pt x="2657" y="0"/>
                </a:moveTo>
                <a:cubicBezTo>
                  <a:pt x="2176" y="397"/>
                  <a:pt x="1586" y="497"/>
                  <a:pt x="1048" y="497"/>
                </a:cubicBezTo>
                <a:cubicBezTo>
                  <a:pt x="648" y="497"/>
                  <a:pt x="277" y="442"/>
                  <a:pt x="1" y="413"/>
                </a:cubicBezTo>
                <a:lnTo>
                  <a:pt x="1" y="413"/>
                </a:lnTo>
                <a:cubicBezTo>
                  <a:pt x="21" y="931"/>
                  <a:pt x="161" y="1283"/>
                  <a:pt x="978" y="1283"/>
                </a:cubicBezTo>
                <a:cubicBezTo>
                  <a:pt x="1058" y="1283"/>
                  <a:pt x="1145" y="1280"/>
                  <a:pt x="1239" y="1273"/>
                </a:cubicBezTo>
                <a:cubicBezTo>
                  <a:pt x="2277" y="1183"/>
                  <a:pt x="2880" y="112"/>
                  <a:pt x="2880" y="112"/>
                </a:cubicBezTo>
                <a:lnTo>
                  <a:pt x="2880" y="112"/>
                </a:lnTo>
                <a:cubicBezTo>
                  <a:pt x="2445" y="665"/>
                  <a:pt x="1678" y="896"/>
                  <a:pt x="1167" y="896"/>
                </a:cubicBezTo>
                <a:cubicBezTo>
                  <a:pt x="904" y="896"/>
                  <a:pt x="708" y="835"/>
                  <a:pt x="659" y="726"/>
                </a:cubicBezTo>
                <a:lnTo>
                  <a:pt x="659" y="726"/>
                </a:lnTo>
                <a:cubicBezTo>
                  <a:pt x="761" y="740"/>
                  <a:pt x="863" y="746"/>
                  <a:pt x="965" y="746"/>
                </a:cubicBezTo>
                <a:cubicBezTo>
                  <a:pt x="1598" y="746"/>
                  <a:pt x="2214" y="481"/>
                  <a:pt x="265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16"/>
          <p:cNvSpPr/>
          <p:nvPr/>
        </p:nvSpPr>
        <p:spPr>
          <a:xfrm>
            <a:off x="6709018" y="3052261"/>
            <a:ext cx="347631" cy="142538"/>
          </a:xfrm>
          <a:custGeom>
            <a:avLst/>
            <a:gdLst/>
            <a:ahLst/>
            <a:cxnLst/>
            <a:rect l="l" t="t" r="r" b="b"/>
            <a:pathLst>
              <a:path w="3029" h="1242" extrusionOk="0">
                <a:moveTo>
                  <a:pt x="459" y="0"/>
                </a:moveTo>
                <a:cubicBezTo>
                  <a:pt x="333" y="0"/>
                  <a:pt x="248" y="54"/>
                  <a:pt x="172" y="154"/>
                </a:cubicBezTo>
                <a:cubicBezTo>
                  <a:pt x="0" y="368"/>
                  <a:pt x="374" y="1241"/>
                  <a:pt x="1214" y="1241"/>
                </a:cubicBezTo>
                <a:cubicBezTo>
                  <a:pt x="1249" y="1241"/>
                  <a:pt x="1285" y="1240"/>
                  <a:pt x="1321" y="1237"/>
                </a:cubicBezTo>
                <a:cubicBezTo>
                  <a:pt x="2169" y="1181"/>
                  <a:pt x="2582" y="779"/>
                  <a:pt x="2660" y="623"/>
                </a:cubicBezTo>
                <a:lnTo>
                  <a:pt x="2660" y="623"/>
                </a:lnTo>
                <a:cubicBezTo>
                  <a:pt x="2374" y="766"/>
                  <a:pt x="1969" y="940"/>
                  <a:pt x="1598" y="940"/>
                </a:cubicBezTo>
                <a:cubicBezTo>
                  <a:pt x="1333" y="940"/>
                  <a:pt x="1085" y="851"/>
                  <a:pt x="908" y="600"/>
                </a:cubicBezTo>
                <a:lnTo>
                  <a:pt x="908" y="600"/>
                </a:lnTo>
                <a:cubicBezTo>
                  <a:pt x="1051" y="635"/>
                  <a:pt x="1260" y="660"/>
                  <a:pt x="1496" y="660"/>
                </a:cubicBezTo>
                <a:cubicBezTo>
                  <a:pt x="2017" y="660"/>
                  <a:pt x="2668" y="539"/>
                  <a:pt x="3029" y="132"/>
                </a:cubicBezTo>
                <a:lnTo>
                  <a:pt x="3029" y="132"/>
                </a:lnTo>
                <a:cubicBezTo>
                  <a:pt x="3029" y="132"/>
                  <a:pt x="2414" y="424"/>
                  <a:pt x="1823" y="424"/>
                </a:cubicBezTo>
                <a:cubicBezTo>
                  <a:pt x="1623" y="424"/>
                  <a:pt x="1424" y="390"/>
                  <a:pt x="1254" y="299"/>
                </a:cubicBezTo>
                <a:cubicBezTo>
                  <a:pt x="865" y="95"/>
                  <a:pt x="626" y="0"/>
                  <a:pt x="45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16"/>
          <p:cNvSpPr/>
          <p:nvPr/>
        </p:nvSpPr>
        <p:spPr>
          <a:xfrm>
            <a:off x="6589433" y="3049048"/>
            <a:ext cx="363469" cy="203823"/>
          </a:xfrm>
          <a:custGeom>
            <a:avLst/>
            <a:gdLst/>
            <a:ahLst/>
            <a:cxnLst/>
            <a:rect l="l" t="t" r="r" b="b"/>
            <a:pathLst>
              <a:path w="3167" h="1776" extrusionOk="0">
                <a:moveTo>
                  <a:pt x="427" y="0"/>
                </a:moveTo>
                <a:cubicBezTo>
                  <a:pt x="224" y="0"/>
                  <a:pt x="1" y="163"/>
                  <a:pt x="31" y="584"/>
                </a:cubicBezTo>
                <a:cubicBezTo>
                  <a:pt x="58" y="1081"/>
                  <a:pt x="776" y="1775"/>
                  <a:pt x="1832" y="1775"/>
                </a:cubicBezTo>
                <a:cubicBezTo>
                  <a:pt x="2104" y="1775"/>
                  <a:pt x="2398" y="1729"/>
                  <a:pt x="2709" y="1622"/>
                </a:cubicBezTo>
                <a:lnTo>
                  <a:pt x="2709" y="1622"/>
                </a:lnTo>
                <a:cubicBezTo>
                  <a:pt x="2548" y="1641"/>
                  <a:pt x="2344" y="1659"/>
                  <a:pt x="2125" y="1659"/>
                </a:cubicBezTo>
                <a:cubicBezTo>
                  <a:pt x="1572" y="1659"/>
                  <a:pt x="933" y="1538"/>
                  <a:pt x="701" y="986"/>
                </a:cubicBezTo>
                <a:lnTo>
                  <a:pt x="701" y="986"/>
                </a:lnTo>
                <a:cubicBezTo>
                  <a:pt x="1035" y="1220"/>
                  <a:pt x="1483" y="1482"/>
                  <a:pt x="2058" y="1482"/>
                </a:cubicBezTo>
                <a:cubicBezTo>
                  <a:pt x="2386" y="1482"/>
                  <a:pt x="2754" y="1398"/>
                  <a:pt x="3167" y="1175"/>
                </a:cubicBezTo>
                <a:lnTo>
                  <a:pt x="3167" y="1175"/>
                </a:lnTo>
                <a:cubicBezTo>
                  <a:pt x="3001" y="1258"/>
                  <a:pt x="2672" y="1392"/>
                  <a:pt x="2283" y="1392"/>
                </a:cubicBezTo>
                <a:cubicBezTo>
                  <a:pt x="1991" y="1392"/>
                  <a:pt x="1664" y="1316"/>
                  <a:pt x="1348" y="1086"/>
                </a:cubicBezTo>
                <a:cubicBezTo>
                  <a:pt x="991" y="840"/>
                  <a:pt x="868" y="305"/>
                  <a:pt x="678" y="104"/>
                </a:cubicBezTo>
                <a:cubicBezTo>
                  <a:pt x="620" y="38"/>
                  <a:pt x="526" y="0"/>
                  <a:pt x="427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16"/>
          <p:cNvSpPr/>
          <p:nvPr/>
        </p:nvSpPr>
        <p:spPr>
          <a:xfrm>
            <a:off x="6952779" y="3176206"/>
            <a:ext cx="14231" cy="7804"/>
          </a:xfrm>
          <a:custGeom>
            <a:avLst/>
            <a:gdLst/>
            <a:ahLst/>
            <a:cxnLst/>
            <a:rect l="l" t="t" r="r" b="b"/>
            <a:pathLst>
              <a:path w="124" h="68" extrusionOk="0">
                <a:moveTo>
                  <a:pt x="124" y="0"/>
                </a:moveTo>
                <a:lnTo>
                  <a:pt x="1" y="67"/>
                </a:lnTo>
                <a:cubicBezTo>
                  <a:pt x="79" y="34"/>
                  <a:pt x="123" y="0"/>
                  <a:pt x="12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16"/>
          <p:cNvSpPr/>
          <p:nvPr/>
        </p:nvSpPr>
        <p:spPr>
          <a:xfrm>
            <a:off x="6427385" y="3032866"/>
            <a:ext cx="424410" cy="275321"/>
          </a:xfrm>
          <a:custGeom>
            <a:avLst/>
            <a:gdLst/>
            <a:ahLst/>
            <a:cxnLst/>
            <a:rect l="l" t="t" r="r" b="b"/>
            <a:pathLst>
              <a:path w="3698" h="2399" extrusionOk="0">
                <a:moveTo>
                  <a:pt x="626" y="0"/>
                </a:moveTo>
                <a:cubicBezTo>
                  <a:pt x="316" y="0"/>
                  <a:pt x="0" y="560"/>
                  <a:pt x="271" y="1182"/>
                </a:cubicBezTo>
                <a:cubicBezTo>
                  <a:pt x="510" y="1742"/>
                  <a:pt x="1516" y="2399"/>
                  <a:pt x="2605" y="2399"/>
                </a:cubicBezTo>
                <a:cubicBezTo>
                  <a:pt x="2841" y="2399"/>
                  <a:pt x="3081" y="2368"/>
                  <a:pt x="3318" y="2298"/>
                </a:cubicBezTo>
                <a:lnTo>
                  <a:pt x="3318" y="2298"/>
                </a:lnTo>
                <a:cubicBezTo>
                  <a:pt x="3199" y="2315"/>
                  <a:pt x="3080" y="2323"/>
                  <a:pt x="2962" y="2323"/>
                </a:cubicBezTo>
                <a:cubicBezTo>
                  <a:pt x="2193" y="2323"/>
                  <a:pt x="1455" y="1983"/>
                  <a:pt x="952" y="1383"/>
                </a:cubicBezTo>
                <a:lnTo>
                  <a:pt x="952" y="1383"/>
                </a:lnTo>
                <a:cubicBezTo>
                  <a:pt x="1243" y="1592"/>
                  <a:pt x="1844" y="2097"/>
                  <a:pt x="2900" y="2097"/>
                </a:cubicBezTo>
                <a:cubicBezTo>
                  <a:pt x="3141" y="2097"/>
                  <a:pt x="3407" y="2070"/>
                  <a:pt x="3697" y="2008"/>
                </a:cubicBezTo>
                <a:lnTo>
                  <a:pt x="3697" y="2008"/>
                </a:lnTo>
                <a:cubicBezTo>
                  <a:pt x="3593" y="2026"/>
                  <a:pt x="3386" y="2057"/>
                  <a:pt x="3132" y="2057"/>
                </a:cubicBezTo>
                <a:cubicBezTo>
                  <a:pt x="2602" y="2057"/>
                  <a:pt x="1870" y="1922"/>
                  <a:pt x="1454" y="1249"/>
                </a:cubicBezTo>
                <a:cubicBezTo>
                  <a:pt x="1119" y="669"/>
                  <a:pt x="1052" y="156"/>
                  <a:pt x="729" y="22"/>
                </a:cubicBezTo>
                <a:cubicBezTo>
                  <a:pt x="695" y="7"/>
                  <a:pt x="661" y="0"/>
                  <a:pt x="62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16"/>
          <p:cNvSpPr/>
          <p:nvPr/>
        </p:nvSpPr>
        <p:spPr>
          <a:xfrm>
            <a:off x="6851671" y="3261935"/>
            <a:ext cx="9067" cy="1492"/>
          </a:xfrm>
          <a:custGeom>
            <a:avLst/>
            <a:gdLst/>
            <a:ahLst/>
            <a:cxnLst/>
            <a:rect l="l" t="t" r="r" b="b"/>
            <a:pathLst>
              <a:path w="79" h="13" extrusionOk="0">
                <a:moveTo>
                  <a:pt x="78" y="1"/>
                </a:moveTo>
                <a:cubicBezTo>
                  <a:pt x="77" y="1"/>
                  <a:pt x="76" y="1"/>
                  <a:pt x="75" y="1"/>
                </a:cubicBezTo>
                <a:lnTo>
                  <a:pt x="75" y="1"/>
                </a:lnTo>
                <a:cubicBezTo>
                  <a:pt x="77" y="1"/>
                  <a:pt x="78" y="1"/>
                  <a:pt x="78" y="1"/>
                </a:cubicBezTo>
                <a:close/>
                <a:moveTo>
                  <a:pt x="75" y="1"/>
                </a:moveTo>
                <a:lnTo>
                  <a:pt x="75" y="1"/>
                </a:lnTo>
                <a:cubicBezTo>
                  <a:pt x="67" y="1"/>
                  <a:pt x="37" y="3"/>
                  <a:pt x="0" y="12"/>
                </a:cubicBezTo>
                <a:cubicBezTo>
                  <a:pt x="22" y="12"/>
                  <a:pt x="53" y="2"/>
                  <a:pt x="7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1" name="Google Shape;3051;p16"/>
          <p:cNvSpPr/>
          <p:nvPr/>
        </p:nvSpPr>
        <p:spPr>
          <a:xfrm>
            <a:off x="6203593" y="2768909"/>
            <a:ext cx="267753" cy="493145"/>
          </a:xfrm>
          <a:custGeom>
            <a:avLst/>
            <a:gdLst/>
            <a:ahLst/>
            <a:cxnLst/>
            <a:rect l="l" t="t" r="r" b="b"/>
            <a:pathLst>
              <a:path w="2333" h="4297" extrusionOk="0">
                <a:moveTo>
                  <a:pt x="1518" y="1"/>
                </a:moveTo>
                <a:cubicBezTo>
                  <a:pt x="1518" y="1"/>
                  <a:pt x="291" y="12"/>
                  <a:pt x="146" y="1541"/>
                </a:cubicBezTo>
                <a:cubicBezTo>
                  <a:pt x="0" y="3069"/>
                  <a:pt x="1574" y="4275"/>
                  <a:pt x="2333" y="4297"/>
                </a:cubicBezTo>
                <a:cubicBezTo>
                  <a:pt x="1474" y="3817"/>
                  <a:pt x="492" y="2802"/>
                  <a:pt x="614" y="1630"/>
                </a:cubicBezTo>
                <a:lnTo>
                  <a:pt x="614" y="1630"/>
                </a:lnTo>
                <a:cubicBezTo>
                  <a:pt x="705" y="1946"/>
                  <a:pt x="1131" y="2268"/>
                  <a:pt x="1564" y="2268"/>
                </a:cubicBezTo>
                <a:cubicBezTo>
                  <a:pt x="1771" y="2268"/>
                  <a:pt x="1980" y="2194"/>
                  <a:pt x="2154" y="2009"/>
                </a:cubicBezTo>
                <a:lnTo>
                  <a:pt x="2154" y="2009"/>
                </a:lnTo>
                <a:cubicBezTo>
                  <a:pt x="2131" y="2011"/>
                  <a:pt x="2107" y="2012"/>
                  <a:pt x="2083" y="2012"/>
                </a:cubicBezTo>
                <a:cubicBezTo>
                  <a:pt x="1621" y="2012"/>
                  <a:pt x="1110" y="1705"/>
                  <a:pt x="994" y="1206"/>
                </a:cubicBezTo>
                <a:cubicBezTo>
                  <a:pt x="904" y="737"/>
                  <a:pt x="1116" y="246"/>
                  <a:pt x="151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2" name="Google Shape;3052;p16"/>
          <p:cNvSpPr/>
          <p:nvPr/>
        </p:nvSpPr>
        <p:spPr>
          <a:xfrm>
            <a:off x="8227128" y="0"/>
            <a:ext cx="890251" cy="999029"/>
          </a:xfrm>
          <a:custGeom>
            <a:avLst/>
            <a:gdLst/>
            <a:ahLst/>
            <a:cxnLst/>
            <a:rect l="l" t="t" r="r" b="b"/>
            <a:pathLst>
              <a:path w="7757" h="8705" extrusionOk="0">
                <a:moveTo>
                  <a:pt x="871" y="1"/>
                </a:moveTo>
                <a:cubicBezTo>
                  <a:pt x="870" y="2"/>
                  <a:pt x="837" y="80"/>
                  <a:pt x="759" y="224"/>
                </a:cubicBezTo>
                <a:cubicBezTo>
                  <a:pt x="692" y="369"/>
                  <a:pt x="603" y="592"/>
                  <a:pt x="503" y="882"/>
                </a:cubicBezTo>
                <a:cubicBezTo>
                  <a:pt x="380" y="1240"/>
                  <a:pt x="279" y="1597"/>
                  <a:pt x="201" y="1954"/>
                </a:cubicBezTo>
                <a:cubicBezTo>
                  <a:pt x="90" y="2434"/>
                  <a:pt x="34" y="2913"/>
                  <a:pt x="23" y="3393"/>
                </a:cubicBezTo>
                <a:cubicBezTo>
                  <a:pt x="0" y="3974"/>
                  <a:pt x="67" y="4554"/>
                  <a:pt x="213" y="5112"/>
                </a:cubicBezTo>
                <a:cubicBezTo>
                  <a:pt x="291" y="5424"/>
                  <a:pt x="402" y="5726"/>
                  <a:pt x="536" y="6016"/>
                </a:cubicBezTo>
                <a:cubicBezTo>
                  <a:pt x="570" y="6083"/>
                  <a:pt x="603" y="6161"/>
                  <a:pt x="637" y="6228"/>
                </a:cubicBezTo>
                <a:lnTo>
                  <a:pt x="704" y="6339"/>
                </a:lnTo>
                <a:lnTo>
                  <a:pt x="715" y="6373"/>
                </a:lnTo>
                <a:lnTo>
                  <a:pt x="726" y="6395"/>
                </a:lnTo>
                <a:lnTo>
                  <a:pt x="759" y="6451"/>
                </a:lnTo>
                <a:cubicBezTo>
                  <a:pt x="804" y="6518"/>
                  <a:pt x="837" y="6596"/>
                  <a:pt x="882" y="6663"/>
                </a:cubicBezTo>
                <a:cubicBezTo>
                  <a:pt x="927" y="6730"/>
                  <a:pt x="983" y="6797"/>
                  <a:pt x="1027" y="6875"/>
                </a:cubicBezTo>
                <a:cubicBezTo>
                  <a:pt x="1418" y="7467"/>
                  <a:pt x="1953" y="7946"/>
                  <a:pt x="2567" y="8292"/>
                </a:cubicBezTo>
                <a:cubicBezTo>
                  <a:pt x="3083" y="8563"/>
                  <a:pt x="3661" y="8704"/>
                  <a:pt x="4241" y="8704"/>
                </a:cubicBezTo>
                <a:cubicBezTo>
                  <a:pt x="4401" y="8704"/>
                  <a:pt x="4561" y="8693"/>
                  <a:pt x="4721" y="8672"/>
                </a:cubicBezTo>
                <a:cubicBezTo>
                  <a:pt x="5078" y="8616"/>
                  <a:pt x="5435" y="8504"/>
                  <a:pt x="5781" y="8359"/>
                </a:cubicBezTo>
                <a:cubicBezTo>
                  <a:pt x="6105" y="8214"/>
                  <a:pt x="6417" y="8024"/>
                  <a:pt x="6707" y="7801"/>
                </a:cubicBezTo>
                <a:cubicBezTo>
                  <a:pt x="6852" y="7690"/>
                  <a:pt x="6986" y="7567"/>
                  <a:pt x="7109" y="7444"/>
                </a:cubicBezTo>
                <a:lnTo>
                  <a:pt x="7198" y="7355"/>
                </a:lnTo>
                <a:lnTo>
                  <a:pt x="7288" y="7243"/>
                </a:lnTo>
                <a:cubicBezTo>
                  <a:pt x="7355" y="7176"/>
                  <a:pt x="7399" y="7109"/>
                  <a:pt x="7455" y="7031"/>
                </a:cubicBezTo>
                <a:cubicBezTo>
                  <a:pt x="7567" y="6886"/>
                  <a:pt x="7645" y="6719"/>
                  <a:pt x="7723" y="6551"/>
                </a:cubicBezTo>
                <a:cubicBezTo>
                  <a:pt x="7734" y="6529"/>
                  <a:pt x="7745" y="6507"/>
                  <a:pt x="7756" y="6473"/>
                </a:cubicBezTo>
                <a:lnTo>
                  <a:pt x="7756" y="4866"/>
                </a:lnTo>
                <a:cubicBezTo>
                  <a:pt x="7656" y="4610"/>
                  <a:pt x="7522" y="4364"/>
                  <a:pt x="7343" y="4141"/>
                </a:cubicBezTo>
                <a:cubicBezTo>
                  <a:pt x="7254" y="4007"/>
                  <a:pt x="7154" y="3895"/>
                  <a:pt x="7031" y="3795"/>
                </a:cubicBezTo>
                <a:cubicBezTo>
                  <a:pt x="7020" y="3784"/>
                  <a:pt x="7009" y="3773"/>
                  <a:pt x="6998" y="3762"/>
                </a:cubicBezTo>
                <a:cubicBezTo>
                  <a:pt x="6808" y="3739"/>
                  <a:pt x="6618" y="3706"/>
                  <a:pt x="6440" y="3672"/>
                </a:cubicBezTo>
                <a:cubicBezTo>
                  <a:pt x="6283" y="3628"/>
                  <a:pt x="6127" y="3583"/>
                  <a:pt x="5982" y="3527"/>
                </a:cubicBezTo>
                <a:cubicBezTo>
                  <a:pt x="5893" y="3550"/>
                  <a:pt x="5815" y="3583"/>
                  <a:pt x="5725" y="3616"/>
                </a:cubicBezTo>
                <a:cubicBezTo>
                  <a:pt x="5480" y="3728"/>
                  <a:pt x="5257" y="3895"/>
                  <a:pt x="5100" y="4119"/>
                </a:cubicBezTo>
                <a:cubicBezTo>
                  <a:pt x="4955" y="4331"/>
                  <a:pt x="4888" y="4576"/>
                  <a:pt x="4922" y="4833"/>
                </a:cubicBezTo>
                <a:cubicBezTo>
                  <a:pt x="4944" y="4944"/>
                  <a:pt x="4966" y="5045"/>
                  <a:pt x="5022" y="5145"/>
                </a:cubicBezTo>
                <a:cubicBezTo>
                  <a:pt x="5067" y="5246"/>
                  <a:pt x="5123" y="5324"/>
                  <a:pt x="5201" y="5402"/>
                </a:cubicBezTo>
                <a:cubicBezTo>
                  <a:pt x="5335" y="5525"/>
                  <a:pt x="5502" y="5603"/>
                  <a:pt x="5692" y="5614"/>
                </a:cubicBezTo>
                <a:cubicBezTo>
                  <a:pt x="5710" y="5615"/>
                  <a:pt x="5729" y="5616"/>
                  <a:pt x="5747" y="5616"/>
                </a:cubicBezTo>
                <a:cubicBezTo>
                  <a:pt x="5873" y="5616"/>
                  <a:pt x="5998" y="5583"/>
                  <a:pt x="6105" y="5525"/>
                </a:cubicBezTo>
                <a:cubicBezTo>
                  <a:pt x="6194" y="5469"/>
                  <a:pt x="6272" y="5402"/>
                  <a:pt x="6328" y="5302"/>
                </a:cubicBezTo>
                <a:cubicBezTo>
                  <a:pt x="6339" y="5268"/>
                  <a:pt x="6361" y="5235"/>
                  <a:pt x="6373" y="5190"/>
                </a:cubicBezTo>
                <a:lnTo>
                  <a:pt x="6373" y="5190"/>
                </a:lnTo>
                <a:cubicBezTo>
                  <a:pt x="6350" y="5257"/>
                  <a:pt x="6306" y="5324"/>
                  <a:pt x="6250" y="5380"/>
                </a:cubicBezTo>
                <a:cubicBezTo>
                  <a:pt x="6216" y="5402"/>
                  <a:pt x="6194" y="5413"/>
                  <a:pt x="6172" y="5424"/>
                </a:cubicBezTo>
                <a:cubicBezTo>
                  <a:pt x="6138" y="5447"/>
                  <a:pt x="6116" y="5469"/>
                  <a:pt x="6082" y="5480"/>
                </a:cubicBezTo>
                <a:cubicBezTo>
                  <a:pt x="5987" y="5523"/>
                  <a:pt x="5892" y="5540"/>
                  <a:pt x="5792" y="5540"/>
                </a:cubicBezTo>
                <a:cubicBezTo>
                  <a:pt x="5763" y="5540"/>
                  <a:pt x="5733" y="5538"/>
                  <a:pt x="5703" y="5536"/>
                </a:cubicBezTo>
                <a:cubicBezTo>
                  <a:pt x="5547" y="5514"/>
                  <a:pt x="5391" y="5435"/>
                  <a:pt x="5290" y="5313"/>
                </a:cubicBezTo>
                <a:cubicBezTo>
                  <a:pt x="5167" y="5179"/>
                  <a:pt x="5089" y="5000"/>
                  <a:pt x="5078" y="4811"/>
                </a:cubicBezTo>
                <a:cubicBezTo>
                  <a:pt x="5045" y="4420"/>
                  <a:pt x="5357" y="4007"/>
                  <a:pt x="5815" y="3840"/>
                </a:cubicBezTo>
                <a:cubicBezTo>
                  <a:pt x="5926" y="3795"/>
                  <a:pt x="6049" y="3762"/>
                  <a:pt x="6172" y="3750"/>
                </a:cubicBezTo>
                <a:cubicBezTo>
                  <a:pt x="6193" y="3748"/>
                  <a:pt x="6215" y="3747"/>
                  <a:pt x="6236" y="3747"/>
                </a:cubicBezTo>
                <a:cubicBezTo>
                  <a:pt x="6334" y="3747"/>
                  <a:pt x="6426" y="3767"/>
                  <a:pt x="6518" y="3795"/>
                </a:cubicBezTo>
                <a:cubicBezTo>
                  <a:pt x="6763" y="3918"/>
                  <a:pt x="6964" y="4096"/>
                  <a:pt x="7109" y="4320"/>
                </a:cubicBezTo>
                <a:cubicBezTo>
                  <a:pt x="7466" y="4799"/>
                  <a:pt x="7611" y="5391"/>
                  <a:pt x="7522" y="5982"/>
                </a:cubicBezTo>
                <a:cubicBezTo>
                  <a:pt x="7500" y="6127"/>
                  <a:pt x="7444" y="6272"/>
                  <a:pt x="7388" y="6406"/>
                </a:cubicBezTo>
                <a:cubicBezTo>
                  <a:pt x="7321" y="6551"/>
                  <a:pt x="7243" y="6685"/>
                  <a:pt x="7154" y="6808"/>
                </a:cubicBezTo>
                <a:cubicBezTo>
                  <a:pt x="7098" y="6875"/>
                  <a:pt x="7053" y="6942"/>
                  <a:pt x="7009" y="6998"/>
                </a:cubicBezTo>
                <a:lnTo>
                  <a:pt x="6931" y="7076"/>
                </a:lnTo>
                <a:lnTo>
                  <a:pt x="6841" y="7165"/>
                </a:lnTo>
                <a:cubicBezTo>
                  <a:pt x="6719" y="7288"/>
                  <a:pt x="6596" y="7388"/>
                  <a:pt x="6473" y="7489"/>
                </a:cubicBezTo>
                <a:cubicBezTo>
                  <a:pt x="6205" y="7690"/>
                  <a:pt x="5915" y="7857"/>
                  <a:pt x="5614" y="8002"/>
                </a:cubicBezTo>
                <a:cubicBezTo>
                  <a:pt x="5312" y="8125"/>
                  <a:pt x="4989" y="8225"/>
                  <a:pt x="4665" y="8270"/>
                </a:cubicBezTo>
                <a:cubicBezTo>
                  <a:pt x="4512" y="8291"/>
                  <a:pt x="4357" y="8302"/>
                  <a:pt x="4202" y="8302"/>
                </a:cubicBezTo>
                <a:cubicBezTo>
                  <a:pt x="4028" y="8302"/>
                  <a:pt x="3854" y="8288"/>
                  <a:pt x="3683" y="8259"/>
                </a:cubicBezTo>
                <a:cubicBezTo>
                  <a:pt x="3360" y="8203"/>
                  <a:pt x="3047" y="8091"/>
                  <a:pt x="2757" y="7946"/>
                </a:cubicBezTo>
                <a:cubicBezTo>
                  <a:pt x="2188" y="7634"/>
                  <a:pt x="1697" y="7199"/>
                  <a:pt x="1328" y="6674"/>
                </a:cubicBezTo>
                <a:lnTo>
                  <a:pt x="1183" y="6484"/>
                </a:lnTo>
                <a:cubicBezTo>
                  <a:pt x="1139" y="6418"/>
                  <a:pt x="1105" y="6339"/>
                  <a:pt x="1061" y="6272"/>
                </a:cubicBezTo>
                <a:lnTo>
                  <a:pt x="1027" y="6228"/>
                </a:lnTo>
                <a:lnTo>
                  <a:pt x="1016" y="6205"/>
                </a:lnTo>
                <a:lnTo>
                  <a:pt x="994" y="6172"/>
                </a:lnTo>
                <a:lnTo>
                  <a:pt x="938" y="6072"/>
                </a:lnTo>
                <a:cubicBezTo>
                  <a:pt x="904" y="6005"/>
                  <a:pt x="871" y="5938"/>
                  <a:pt x="837" y="5871"/>
                </a:cubicBezTo>
                <a:cubicBezTo>
                  <a:pt x="704" y="5603"/>
                  <a:pt x="592" y="5324"/>
                  <a:pt x="503" y="5034"/>
                </a:cubicBezTo>
                <a:cubicBezTo>
                  <a:pt x="425" y="4766"/>
                  <a:pt x="358" y="4487"/>
                  <a:pt x="324" y="4197"/>
                </a:cubicBezTo>
                <a:cubicBezTo>
                  <a:pt x="279" y="3929"/>
                  <a:pt x="257" y="3661"/>
                  <a:pt x="257" y="3393"/>
                </a:cubicBezTo>
                <a:cubicBezTo>
                  <a:pt x="246" y="2925"/>
                  <a:pt x="279" y="2456"/>
                  <a:pt x="346" y="1987"/>
                </a:cubicBezTo>
                <a:cubicBezTo>
                  <a:pt x="402" y="1619"/>
                  <a:pt x="480" y="1262"/>
                  <a:pt x="570" y="905"/>
                </a:cubicBezTo>
                <a:cubicBezTo>
                  <a:pt x="659" y="615"/>
                  <a:pt x="726" y="391"/>
                  <a:pt x="782" y="235"/>
                </a:cubicBezTo>
                <a:cubicBezTo>
                  <a:pt x="837" y="81"/>
                  <a:pt x="870" y="2"/>
                  <a:pt x="87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3" name="Google Shape;3053;p16"/>
          <p:cNvSpPr/>
          <p:nvPr/>
        </p:nvSpPr>
        <p:spPr>
          <a:xfrm>
            <a:off x="8842727" y="528832"/>
            <a:ext cx="128425" cy="101108"/>
          </a:xfrm>
          <a:custGeom>
            <a:avLst/>
            <a:gdLst/>
            <a:ahLst/>
            <a:cxnLst/>
            <a:rect l="l" t="t" r="r" b="b"/>
            <a:pathLst>
              <a:path w="1119" h="881" extrusionOk="0">
                <a:moveTo>
                  <a:pt x="588" y="1"/>
                </a:moveTo>
                <a:cubicBezTo>
                  <a:pt x="472" y="1"/>
                  <a:pt x="354" y="48"/>
                  <a:pt x="261" y="158"/>
                </a:cubicBezTo>
                <a:cubicBezTo>
                  <a:pt x="0" y="465"/>
                  <a:pt x="252" y="881"/>
                  <a:pt x="589" y="881"/>
                </a:cubicBezTo>
                <a:cubicBezTo>
                  <a:pt x="656" y="881"/>
                  <a:pt x="726" y="865"/>
                  <a:pt x="797" y="827"/>
                </a:cubicBezTo>
                <a:cubicBezTo>
                  <a:pt x="852" y="783"/>
                  <a:pt x="897" y="738"/>
                  <a:pt x="942" y="682"/>
                </a:cubicBezTo>
                <a:cubicBezTo>
                  <a:pt x="975" y="638"/>
                  <a:pt x="997" y="582"/>
                  <a:pt x="1009" y="515"/>
                </a:cubicBezTo>
                <a:cubicBezTo>
                  <a:pt x="1020" y="482"/>
                  <a:pt x="1031" y="459"/>
                  <a:pt x="1031" y="459"/>
                </a:cubicBezTo>
                <a:lnTo>
                  <a:pt x="1031" y="459"/>
                </a:lnTo>
                <a:cubicBezTo>
                  <a:pt x="1031" y="459"/>
                  <a:pt x="1031" y="482"/>
                  <a:pt x="1020" y="515"/>
                </a:cubicBezTo>
                <a:cubicBezTo>
                  <a:pt x="1020" y="537"/>
                  <a:pt x="1009" y="560"/>
                  <a:pt x="1009" y="582"/>
                </a:cubicBezTo>
                <a:cubicBezTo>
                  <a:pt x="1118" y="261"/>
                  <a:pt x="860" y="1"/>
                  <a:pt x="5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4" name="Google Shape;3054;p16"/>
          <p:cNvSpPr/>
          <p:nvPr/>
        </p:nvSpPr>
        <p:spPr>
          <a:xfrm>
            <a:off x="8934080" y="581509"/>
            <a:ext cx="26970" cy="42348"/>
          </a:xfrm>
          <a:custGeom>
            <a:avLst/>
            <a:gdLst/>
            <a:ahLst/>
            <a:cxnLst/>
            <a:rect l="l" t="t" r="r" b="b"/>
            <a:pathLst>
              <a:path w="235" h="369" extrusionOk="0">
                <a:moveTo>
                  <a:pt x="235" y="0"/>
                </a:moveTo>
                <a:lnTo>
                  <a:pt x="235" y="0"/>
                </a:lnTo>
                <a:cubicBezTo>
                  <a:pt x="235" y="0"/>
                  <a:pt x="229" y="13"/>
                  <a:pt x="225" y="38"/>
                </a:cubicBezTo>
                <a:lnTo>
                  <a:pt x="225" y="38"/>
                </a:lnTo>
                <a:cubicBezTo>
                  <a:pt x="235" y="13"/>
                  <a:pt x="235" y="0"/>
                  <a:pt x="235" y="0"/>
                </a:cubicBezTo>
                <a:close/>
                <a:moveTo>
                  <a:pt x="225" y="38"/>
                </a:moveTo>
                <a:lnTo>
                  <a:pt x="225" y="38"/>
                </a:lnTo>
                <a:cubicBezTo>
                  <a:pt x="222" y="46"/>
                  <a:pt x="218" y="56"/>
                  <a:pt x="213" y="67"/>
                </a:cubicBezTo>
                <a:cubicBezTo>
                  <a:pt x="201" y="123"/>
                  <a:pt x="179" y="179"/>
                  <a:pt x="146" y="235"/>
                </a:cubicBezTo>
                <a:cubicBezTo>
                  <a:pt x="101" y="290"/>
                  <a:pt x="56" y="335"/>
                  <a:pt x="1" y="368"/>
                </a:cubicBezTo>
                <a:cubicBezTo>
                  <a:pt x="34" y="357"/>
                  <a:pt x="56" y="335"/>
                  <a:pt x="79" y="324"/>
                </a:cubicBezTo>
                <a:cubicBezTo>
                  <a:pt x="134" y="268"/>
                  <a:pt x="179" y="201"/>
                  <a:pt x="213" y="134"/>
                </a:cubicBezTo>
                <a:cubicBezTo>
                  <a:pt x="213" y="112"/>
                  <a:pt x="224" y="89"/>
                  <a:pt x="224" y="67"/>
                </a:cubicBezTo>
                <a:cubicBezTo>
                  <a:pt x="224" y="56"/>
                  <a:pt x="224" y="46"/>
                  <a:pt x="225" y="38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5" name="Google Shape;3055;p16"/>
          <p:cNvSpPr/>
          <p:nvPr/>
        </p:nvSpPr>
        <p:spPr>
          <a:xfrm>
            <a:off x="8286003" y="344521"/>
            <a:ext cx="261440" cy="257188"/>
          </a:xfrm>
          <a:custGeom>
            <a:avLst/>
            <a:gdLst/>
            <a:ahLst/>
            <a:cxnLst/>
            <a:rect l="l" t="t" r="r" b="b"/>
            <a:pathLst>
              <a:path w="2278" h="2241" extrusionOk="0">
                <a:moveTo>
                  <a:pt x="45" y="1"/>
                </a:moveTo>
                <a:lnTo>
                  <a:pt x="45" y="1"/>
                </a:lnTo>
                <a:cubicBezTo>
                  <a:pt x="90" y="793"/>
                  <a:pt x="983" y="1485"/>
                  <a:pt x="1418" y="1697"/>
                </a:cubicBezTo>
                <a:cubicBezTo>
                  <a:pt x="1339" y="1719"/>
                  <a:pt x="1264" y="1729"/>
                  <a:pt x="1192" y="1729"/>
                </a:cubicBezTo>
                <a:cubicBezTo>
                  <a:pt x="608" y="1729"/>
                  <a:pt x="233" y="1061"/>
                  <a:pt x="34" y="614"/>
                </a:cubicBezTo>
                <a:lnTo>
                  <a:pt x="34" y="614"/>
                </a:lnTo>
                <a:cubicBezTo>
                  <a:pt x="1" y="793"/>
                  <a:pt x="68" y="1351"/>
                  <a:pt x="693" y="1931"/>
                </a:cubicBezTo>
                <a:cubicBezTo>
                  <a:pt x="935" y="2157"/>
                  <a:pt x="1208" y="2240"/>
                  <a:pt x="1458" y="2240"/>
                </a:cubicBezTo>
                <a:cubicBezTo>
                  <a:pt x="1898" y="2240"/>
                  <a:pt x="2266" y="1983"/>
                  <a:pt x="2266" y="1797"/>
                </a:cubicBezTo>
                <a:cubicBezTo>
                  <a:pt x="2277" y="1496"/>
                  <a:pt x="2088" y="1384"/>
                  <a:pt x="1329" y="1239"/>
                </a:cubicBezTo>
                <a:cubicBezTo>
                  <a:pt x="581" y="1083"/>
                  <a:pt x="46" y="1"/>
                  <a:pt x="45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6" name="Google Shape;3056;p16"/>
          <p:cNvSpPr/>
          <p:nvPr/>
        </p:nvSpPr>
        <p:spPr>
          <a:xfrm>
            <a:off x="8298856" y="500830"/>
            <a:ext cx="371273" cy="204396"/>
          </a:xfrm>
          <a:custGeom>
            <a:avLst/>
            <a:gdLst/>
            <a:ahLst/>
            <a:cxnLst/>
            <a:rect l="l" t="t" r="r" b="b"/>
            <a:pathLst>
              <a:path w="3235" h="1781" extrusionOk="0">
                <a:moveTo>
                  <a:pt x="0" y="0"/>
                </a:moveTo>
                <a:cubicBezTo>
                  <a:pt x="525" y="1194"/>
                  <a:pt x="1418" y="1350"/>
                  <a:pt x="2054" y="1395"/>
                </a:cubicBezTo>
                <a:cubicBezTo>
                  <a:pt x="1909" y="1475"/>
                  <a:pt x="1761" y="1509"/>
                  <a:pt x="1612" y="1509"/>
                </a:cubicBezTo>
                <a:cubicBezTo>
                  <a:pt x="1013" y="1509"/>
                  <a:pt x="412" y="958"/>
                  <a:pt x="90" y="636"/>
                </a:cubicBezTo>
                <a:lnTo>
                  <a:pt x="90" y="636"/>
                </a:lnTo>
                <a:cubicBezTo>
                  <a:pt x="617" y="1476"/>
                  <a:pt x="1391" y="1781"/>
                  <a:pt x="2000" y="1781"/>
                </a:cubicBezTo>
                <a:cubicBezTo>
                  <a:pt x="2370" y="1781"/>
                  <a:pt x="2679" y="1668"/>
                  <a:pt x="2835" y="1496"/>
                </a:cubicBezTo>
                <a:cubicBezTo>
                  <a:pt x="3235" y="1053"/>
                  <a:pt x="2940" y="711"/>
                  <a:pt x="2671" y="711"/>
                </a:cubicBezTo>
                <a:cubicBezTo>
                  <a:pt x="2655" y="711"/>
                  <a:pt x="2639" y="712"/>
                  <a:pt x="2623" y="714"/>
                </a:cubicBezTo>
                <a:cubicBezTo>
                  <a:pt x="2357" y="757"/>
                  <a:pt x="1960" y="1063"/>
                  <a:pt x="1547" y="1063"/>
                </a:cubicBezTo>
                <a:cubicBezTo>
                  <a:pt x="1526" y="1063"/>
                  <a:pt x="1505" y="1062"/>
                  <a:pt x="1485" y="1060"/>
                </a:cubicBezTo>
                <a:cubicBezTo>
                  <a:pt x="581" y="1016"/>
                  <a:pt x="146" y="29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16"/>
          <p:cNvSpPr/>
          <p:nvPr/>
        </p:nvSpPr>
        <p:spPr>
          <a:xfrm>
            <a:off x="8292430" y="485451"/>
            <a:ext cx="6542" cy="15493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1" y="0"/>
                </a:moveTo>
                <a:lnTo>
                  <a:pt x="1" y="0"/>
                </a:lnTo>
                <a:cubicBezTo>
                  <a:pt x="1" y="0"/>
                  <a:pt x="23" y="56"/>
                  <a:pt x="56" y="134"/>
                </a:cubicBezTo>
                <a:cubicBezTo>
                  <a:pt x="45" y="90"/>
                  <a:pt x="23" y="45"/>
                  <a:pt x="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16"/>
          <p:cNvSpPr/>
          <p:nvPr/>
        </p:nvSpPr>
        <p:spPr>
          <a:xfrm>
            <a:off x="8323187" y="618578"/>
            <a:ext cx="6542" cy="6542"/>
          </a:xfrm>
          <a:custGeom>
            <a:avLst/>
            <a:gdLst/>
            <a:ahLst/>
            <a:cxnLst/>
            <a:rect l="l" t="t" r="r" b="b"/>
            <a:pathLst>
              <a:path w="57" h="57" extrusionOk="0">
                <a:moveTo>
                  <a:pt x="56" y="57"/>
                </a:moveTo>
                <a:lnTo>
                  <a:pt x="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16"/>
          <p:cNvSpPr/>
          <p:nvPr/>
        </p:nvSpPr>
        <p:spPr>
          <a:xfrm>
            <a:off x="8329613" y="625004"/>
            <a:ext cx="448397" cy="188444"/>
          </a:xfrm>
          <a:custGeom>
            <a:avLst/>
            <a:gdLst/>
            <a:ahLst/>
            <a:cxnLst/>
            <a:rect l="l" t="t" r="r" b="b"/>
            <a:pathLst>
              <a:path w="3907" h="1642" extrusionOk="0">
                <a:moveTo>
                  <a:pt x="0" y="1"/>
                </a:moveTo>
                <a:lnTo>
                  <a:pt x="0" y="1"/>
                </a:lnTo>
                <a:cubicBezTo>
                  <a:pt x="1005" y="1239"/>
                  <a:pt x="2087" y="1206"/>
                  <a:pt x="2533" y="1228"/>
                </a:cubicBezTo>
                <a:cubicBezTo>
                  <a:pt x="2362" y="1263"/>
                  <a:pt x="2188" y="1280"/>
                  <a:pt x="2016" y="1280"/>
                </a:cubicBezTo>
                <a:cubicBezTo>
                  <a:pt x="1306" y="1280"/>
                  <a:pt x="617" y="990"/>
                  <a:pt x="123" y="469"/>
                </a:cubicBezTo>
                <a:lnTo>
                  <a:pt x="123" y="469"/>
                </a:lnTo>
                <a:cubicBezTo>
                  <a:pt x="698" y="1288"/>
                  <a:pt x="1715" y="1641"/>
                  <a:pt x="2480" y="1641"/>
                </a:cubicBezTo>
                <a:cubicBezTo>
                  <a:pt x="2769" y="1641"/>
                  <a:pt x="3023" y="1591"/>
                  <a:pt x="3203" y="1496"/>
                </a:cubicBezTo>
                <a:cubicBezTo>
                  <a:pt x="3861" y="1139"/>
                  <a:pt x="3906" y="402"/>
                  <a:pt x="3571" y="302"/>
                </a:cubicBezTo>
                <a:cubicBezTo>
                  <a:pt x="3530" y="290"/>
                  <a:pt x="3489" y="285"/>
                  <a:pt x="3447" y="285"/>
                </a:cubicBezTo>
                <a:cubicBezTo>
                  <a:pt x="3132" y="285"/>
                  <a:pt x="2772" y="588"/>
                  <a:pt x="2221" y="804"/>
                </a:cubicBezTo>
                <a:cubicBezTo>
                  <a:pt x="2038" y="872"/>
                  <a:pt x="1859" y="901"/>
                  <a:pt x="1688" y="901"/>
                </a:cubicBezTo>
                <a:cubicBezTo>
                  <a:pt x="848" y="901"/>
                  <a:pt x="186" y="205"/>
                  <a:pt x="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16"/>
          <p:cNvSpPr/>
          <p:nvPr/>
        </p:nvSpPr>
        <p:spPr>
          <a:xfrm>
            <a:off x="8628002" y="532849"/>
            <a:ext cx="489369" cy="361395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3304" y="0"/>
                </a:moveTo>
                <a:lnTo>
                  <a:pt x="3304" y="0"/>
                </a:lnTo>
                <a:cubicBezTo>
                  <a:pt x="3471" y="458"/>
                  <a:pt x="3337" y="960"/>
                  <a:pt x="2969" y="1272"/>
                </a:cubicBezTo>
                <a:cubicBezTo>
                  <a:pt x="2788" y="1420"/>
                  <a:pt x="2568" y="1484"/>
                  <a:pt x="2349" y="1484"/>
                </a:cubicBezTo>
                <a:cubicBezTo>
                  <a:pt x="2055" y="1484"/>
                  <a:pt x="1761" y="1369"/>
                  <a:pt x="1563" y="1183"/>
                </a:cubicBezTo>
                <a:lnTo>
                  <a:pt x="1563" y="1183"/>
                </a:lnTo>
                <a:cubicBezTo>
                  <a:pt x="1610" y="1724"/>
                  <a:pt x="2108" y="1973"/>
                  <a:pt x="2539" y="1973"/>
                </a:cubicBezTo>
                <a:cubicBezTo>
                  <a:pt x="2723" y="1973"/>
                  <a:pt x="2894" y="1928"/>
                  <a:pt x="3013" y="1841"/>
                </a:cubicBezTo>
                <a:lnTo>
                  <a:pt x="3013" y="1841"/>
                </a:lnTo>
                <a:cubicBezTo>
                  <a:pt x="2512" y="2634"/>
                  <a:pt x="1530" y="2912"/>
                  <a:pt x="662" y="2912"/>
                </a:cubicBezTo>
                <a:cubicBezTo>
                  <a:pt x="430" y="2912"/>
                  <a:pt x="205" y="2892"/>
                  <a:pt x="0" y="2857"/>
                </a:cubicBezTo>
                <a:lnTo>
                  <a:pt x="0" y="2857"/>
                </a:lnTo>
                <a:cubicBezTo>
                  <a:pt x="233" y="3034"/>
                  <a:pt x="673" y="3149"/>
                  <a:pt x="1173" y="3149"/>
                </a:cubicBezTo>
                <a:cubicBezTo>
                  <a:pt x="1967" y="3149"/>
                  <a:pt x="2913" y="2859"/>
                  <a:pt x="3426" y="2065"/>
                </a:cubicBezTo>
                <a:cubicBezTo>
                  <a:pt x="4263" y="781"/>
                  <a:pt x="3304" y="0"/>
                  <a:pt x="3304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16"/>
          <p:cNvSpPr/>
          <p:nvPr/>
        </p:nvSpPr>
        <p:spPr>
          <a:xfrm>
            <a:off x="7261496" y="0"/>
            <a:ext cx="909418" cy="999029"/>
          </a:xfrm>
          <a:custGeom>
            <a:avLst/>
            <a:gdLst/>
            <a:ahLst/>
            <a:cxnLst/>
            <a:rect l="l" t="t" r="r" b="b"/>
            <a:pathLst>
              <a:path w="7924" h="8705" extrusionOk="0">
                <a:moveTo>
                  <a:pt x="7053" y="1"/>
                </a:moveTo>
                <a:cubicBezTo>
                  <a:pt x="7053" y="1"/>
                  <a:pt x="7087" y="79"/>
                  <a:pt x="7142" y="235"/>
                </a:cubicBezTo>
                <a:cubicBezTo>
                  <a:pt x="7198" y="380"/>
                  <a:pt x="7276" y="615"/>
                  <a:pt x="7354" y="905"/>
                </a:cubicBezTo>
                <a:cubicBezTo>
                  <a:pt x="7455" y="1262"/>
                  <a:pt x="7533" y="1619"/>
                  <a:pt x="7578" y="1987"/>
                </a:cubicBezTo>
                <a:cubicBezTo>
                  <a:pt x="7656" y="2456"/>
                  <a:pt x="7689" y="2925"/>
                  <a:pt x="7678" y="3393"/>
                </a:cubicBezTo>
                <a:cubicBezTo>
                  <a:pt x="7667" y="3661"/>
                  <a:pt x="7644" y="3929"/>
                  <a:pt x="7611" y="4197"/>
                </a:cubicBezTo>
                <a:cubicBezTo>
                  <a:pt x="7566" y="4487"/>
                  <a:pt x="7511" y="4766"/>
                  <a:pt x="7421" y="5034"/>
                </a:cubicBezTo>
                <a:cubicBezTo>
                  <a:pt x="7343" y="5324"/>
                  <a:pt x="7232" y="5603"/>
                  <a:pt x="7098" y="5871"/>
                </a:cubicBezTo>
                <a:cubicBezTo>
                  <a:pt x="7064" y="5938"/>
                  <a:pt x="7020" y="6016"/>
                  <a:pt x="6986" y="6072"/>
                </a:cubicBezTo>
                <a:lnTo>
                  <a:pt x="6930" y="6172"/>
                </a:lnTo>
                <a:lnTo>
                  <a:pt x="6919" y="6205"/>
                </a:lnTo>
                <a:cubicBezTo>
                  <a:pt x="6919" y="6205"/>
                  <a:pt x="6908" y="6217"/>
                  <a:pt x="6908" y="6228"/>
                </a:cubicBezTo>
                <a:lnTo>
                  <a:pt x="6874" y="6272"/>
                </a:lnTo>
                <a:cubicBezTo>
                  <a:pt x="6830" y="6339"/>
                  <a:pt x="6785" y="6418"/>
                  <a:pt x="6741" y="6484"/>
                </a:cubicBezTo>
                <a:cubicBezTo>
                  <a:pt x="6696" y="6540"/>
                  <a:pt x="6651" y="6607"/>
                  <a:pt x="6607" y="6674"/>
                </a:cubicBezTo>
                <a:cubicBezTo>
                  <a:pt x="6227" y="7199"/>
                  <a:pt x="5736" y="7634"/>
                  <a:pt x="5167" y="7946"/>
                </a:cubicBezTo>
                <a:cubicBezTo>
                  <a:pt x="4877" y="8091"/>
                  <a:pt x="4564" y="8203"/>
                  <a:pt x="4241" y="8259"/>
                </a:cubicBezTo>
                <a:cubicBezTo>
                  <a:pt x="4070" y="8288"/>
                  <a:pt x="3899" y="8302"/>
                  <a:pt x="3728" y="8302"/>
                </a:cubicBezTo>
                <a:cubicBezTo>
                  <a:pt x="3576" y="8302"/>
                  <a:pt x="3423" y="8291"/>
                  <a:pt x="3270" y="8270"/>
                </a:cubicBezTo>
                <a:cubicBezTo>
                  <a:pt x="2935" y="8225"/>
                  <a:pt x="2612" y="8125"/>
                  <a:pt x="2310" y="7991"/>
                </a:cubicBezTo>
                <a:cubicBezTo>
                  <a:pt x="2009" y="7857"/>
                  <a:pt x="1719" y="7690"/>
                  <a:pt x="1462" y="7489"/>
                </a:cubicBezTo>
                <a:cubicBezTo>
                  <a:pt x="1328" y="7388"/>
                  <a:pt x="1205" y="7288"/>
                  <a:pt x="1094" y="7165"/>
                </a:cubicBezTo>
                <a:lnTo>
                  <a:pt x="1005" y="7076"/>
                </a:lnTo>
                <a:lnTo>
                  <a:pt x="926" y="6998"/>
                </a:lnTo>
                <a:cubicBezTo>
                  <a:pt x="871" y="6942"/>
                  <a:pt x="826" y="6875"/>
                  <a:pt x="781" y="6808"/>
                </a:cubicBezTo>
                <a:cubicBezTo>
                  <a:pt x="681" y="6685"/>
                  <a:pt x="603" y="6551"/>
                  <a:pt x="547" y="6406"/>
                </a:cubicBezTo>
                <a:cubicBezTo>
                  <a:pt x="480" y="6272"/>
                  <a:pt x="435" y="6127"/>
                  <a:pt x="402" y="5982"/>
                </a:cubicBezTo>
                <a:cubicBezTo>
                  <a:pt x="313" y="5391"/>
                  <a:pt x="469" y="4799"/>
                  <a:pt x="826" y="4320"/>
                </a:cubicBezTo>
                <a:cubicBezTo>
                  <a:pt x="971" y="4096"/>
                  <a:pt x="1172" y="3918"/>
                  <a:pt x="1406" y="3795"/>
                </a:cubicBezTo>
                <a:cubicBezTo>
                  <a:pt x="1498" y="3767"/>
                  <a:pt x="1598" y="3747"/>
                  <a:pt x="1692" y="3747"/>
                </a:cubicBezTo>
                <a:cubicBezTo>
                  <a:pt x="1712" y="3747"/>
                  <a:pt x="1733" y="3748"/>
                  <a:pt x="1752" y="3750"/>
                </a:cubicBezTo>
                <a:cubicBezTo>
                  <a:pt x="1875" y="3762"/>
                  <a:pt x="1998" y="3795"/>
                  <a:pt x="2109" y="3840"/>
                </a:cubicBezTo>
                <a:cubicBezTo>
                  <a:pt x="2567" y="4007"/>
                  <a:pt x="2879" y="4420"/>
                  <a:pt x="2846" y="4811"/>
                </a:cubicBezTo>
                <a:cubicBezTo>
                  <a:pt x="2835" y="5000"/>
                  <a:pt x="2768" y="5179"/>
                  <a:pt x="2645" y="5313"/>
                </a:cubicBezTo>
                <a:cubicBezTo>
                  <a:pt x="2533" y="5435"/>
                  <a:pt x="2388" y="5502"/>
                  <a:pt x="2232" y="5525"/>
                </a:cubicBezTo>
                <a:cubicBezTo>
                  <a:pt x="2190" y="5532"/>
                  <a:pt x="2148" y="5536"/>
                  <a:pt x="2108" y="5536"/>
                </a:cubicBezTo>
                <a:cubicBezTo>
                  <a:pt x="2020" y="5536"/>
                  <a:pt x="1937" y="5518"/>
                  <a:pt x="1853" y="5480"/>
                </a:cubicBezTo>
                <a:cubicBezTo>
                  <a:pt x="1819" y="5469"/>
                  <a:pt x="1797" y="5447"/>
                  <a:pt x="1763" y="5424"/>
                </a:cubicBezTo>
                <a:cubicBezTo>
                  <a:pt x="1741" y="5413"/>
                  <a:pt x="1708" y="5402"/>
                  <a:pt x="1685" y="5380"/>
                </a:cubicBezTo>
                <a:cubicBezTo>
                  <a:pt x="1630" y="5324"/>
                  <a:pt x="1585" y="5257"/>
                  <a:pt x="1563" y="5190"/>
                </a:cubicBezTo>
                <a:lnTo>
                  <a:pt x="1563" y="5190"/>
                </a:lnTo>
                <a:cubicBezTo>
                  <a:pt x="1574" y="5235"/>
                  <a:pt x="1585" y="5268"/>
                  <a:pt x="1607" y="5302"/>
                </a:cubicBezTo>
                <a:cubicBezTo>
                  <a:pt x="1663" y="5402"/>
                  <a:pt x="1741" y="5469"/>
                  <a:pt x="1830" y="5525"/>
                </a:cubicBezTo>
                <a:cubicBezTo>
                  <a:pt x="1934" y="5591"/>
                  <a:pt x="2053" y="5617"/>
                  <a:pt x="2174" y="5617"/>
                </a:cubicBezTo>
                <a:cubicBezTo>
                  <a:pt x="2197" y="5617"/>
                  <a:pt x="2220" y="5616"/>
                  <a:pt x="2243" y="5614"/>
                </a:cubicBezTo>
                <a:cubicBezTo>
                  <a:pt x="2433" y="5603"/>
                  <a:pt x="2600" y="5525"/>
                  <a:pt x="2734" y="5402"/>
                </a:cubicBezTo>
                <a:cubicBezTo>
                  <a:pt x="2812" y="5324"/>
                  <a:pt x="2868" y="5246"/>
                  <a:pt x="2913" y="5145"/>
                </a:cubicBezTo>
                <a:cubicBezTo>
                  <a:pt x="2969" y="5045"/>
                  <a:pt x="3002" y="4944"/>
                  <a:pt x="3013" y="4833"/>
                </a:cubicBezTo>
                <a:cubicBezTo>
                  <a:pt x="3047" y="4576"/>
                  <a:pt x="2980" y="4331"/>
                  <a:pt x="2835" y="4119"/>
                </a:cubicBezTo>
                <a:cubicBezTo>
                  <a:pt x="2679" y="3895"/>
                  <a:pt x="2455" y="3728"/>
                  <a:pt x="2210" y="3616"/>
                </a:cubicBezTo>
                <a:cubicBezTo>
                  <a:pt x="2132" y="3583"/>
                  <a:pt x="2042" y="3550"/>
                  <a:pt x="1953" y="3527"/>
                </a:cubicBezTo>
                <a:cubicBezTo>
                  <a:pt x="1808" y="3583"/>
                  <a:pt x="1652" y="3628"/>
                  <a:pt x="1507" y="3672"/>
                </a:cubicBezTo>
                <a:cubicBezTo>
                  <a:pt x="1317" y="3706"/>
                  <a:pt x="1139" y="3739"/>
                  <a:pt x="949" y="3762"/>
                </a:cubicBezTo>
                <a:cubicBezTo>
                  <a:pt x="938" y="3762"/>
                  <a:pt x="915" y="3784"/>
                  <a:pt x="904" y="3795"/>
                </a:cubicBezTo>
                <a:cubicBezTo>
                  <a:pt x="781" y="3895"/>
                  <a:pt x="681" y="4007"/>
                  <a:pt x="581" y="4141"/>
                </a:cubicBezTo>
                <a:cubicBezTo>
                  <a:pt x="380" y="4398"/>
                  <a:pt x="223" y="4688"/>
                  <a:pt x="134" y="5000"/>
                </a:cubicBezTo>
                <a:cubicBezTo>
                  <a:pt x="23" y="5335"/>
                  <a:pt x="0" y="5692"/>
                  <a:pt x="56" y="6038"/>
                </a:cubicBezTo>
                <a:cubicBezTo>
                  <a:pt x="90" y="6217"/>
                  <a:pt x="134" y="6384"/>
                  <a:pt x="201" y="6551"/>
                </a:cubicBezTo>
                <a:cubicBezTo>
                  <a:pt x="257" y="6596"/>
                  <a:pt x="313" y="6652"/>
                  <a:pt x="357" y="6708"/>
                </a:cubicBezTo>
                <a:cubicBezTo>
                  <a:pt x="491" y="6853"/>
                  <a:pt x="592" y="7009"/>
                  <a:pt x="659" y="7188"/>
                </a:cubicBezTo>
                <a:cubicBezTo>
                  <a:pt x="670" y="7232"/>
                  <a:pt x="681" y="7266"/>
                  <a:pt x="692" y="7299"/>
                </a:cubicBezTo>
                <a:lnTo>
                  <a:pt x="726" y="7355"/>
                </a:lnTo>
                <a:lnTo>
                  <a:pt x="815" y="7444"/>
                </a:lnTo>
                <a:cubicBezTo>
                  <a:pt x="949" y="7567"/>
                  <a:pt x="1083" y="7690"/>
                  <a:pt x="1228" y="7801"/>
                </a:cubicBezTo>
                <a:cubicBezTo>
                  <a:pt x="1507" y="8024"/>
                  <a:pt x="1819" y="8214"/>
                  <a:pt x="2154" y="8359"/>
                </a:cubicBezTo>
                <a:cubicBezTo>
                  <a:pt x="2489" y="8504"/>
                  <a:pt x="2846" y="8616"/>
                  <a:pt x="3214" y="8672"/>
                </a:cubicBezTo>
                <a:cubicBezTo>
                  <a:pt x="3374" y="8693"/>
                  <a:pt x="3534" y="8704"/>
                  <a:pt x="3693" y="8704"/>
                </a:cubicBezTo>
                <a:cubicBezTo>
                  <a:pt x="4270" y="8704"/>
                  <a:pt x="4841" y="8563"/>
                  <a:pt x="5357" y="8292"/>
                </a:cubicBezTo>
                <a:cubicBezTo>
                  <a:pt x="5982" y="7946"/>
                  <a:pt x="6506" y="7467"/>
                  <a:pt x="6897" y="6875"/>
                </a:cubicBezTo>
                <a:cubicBezTo>
                  <a:pt x="6953" y="6808"/>
                  <a:pt x="6997" y="6730"/>
                  <a:pt x="7042" y="6663"/>
                </a:cubicBezTo>
                <a:cubicBezTo>
                  <a:pt x="7087" y="6596"/>
                  <a:pt x="7131" y="6518"/>
                  <a:pt x="7165" y="6451"/>
                </a:cubicBezTo>
                <a:lnTo>
                  <a:pt x="7198" y="6395"/>
                </a:lnTo>
                <a:lnTo>
                  <a:pt x="7220" y="6373"/>
                </a:lnTo>
                <a:lnTo>
                  <a:pt x="7232" y="6339"/>
                </a:lnTo>
                <a:lnTo>
                  <a:pt x="7287" y="6228"/>
                </a:lnTo>
                <a:cubicBezTo>
                  <a:pt x="7332" y="6161"/>
                  <a:pt x="7366" y="6094"/>
                  <a:pt x="7399" y="6016"/>
                </a:cubicBezTo>
                <a:cubicBezTo>
                  <a:pt x="7533" y="5726"/>
                  <a:pt x="7633" y="5424"/>
                  <a:pt x="7711" y="5112"/>
                </a:cubicBezTo>
                <a:cubicBezTo>
                  <a:pt x="7857" y="4554"/>
                  <a:pt x="7923" y="3974"/>
                  <a:pt x="7912" y="3393"/>
                </a:cubicBezTo>
                <a:cubicBezTo>
                  <a:pt x="7890" y="2913"/>
                  <a:pt x="7834" y="2434"/>
                  <a:pt x="7734" y="1954"/>
                </a:cubicBezTo>
                <a:cubicBezTo>
                  <a:pt x="7656" y="1597"/>
                  <a:pt x="7555" y="1240"/>
                  <a:pt x="7432" y="882"/>
                </a:cubicBezTo>
                <a:cubicBezTo>
                  <a:pt x="7332" y="592"/>
                  <a:pt x="7232" y="369"/>
                  <a:pt x="7165" y="224"/>
                </a:cubicBezTo>
                <a:cubicBezTo>
                  <a:pt x="7098" y="68"/>
                  <a:pt x="7053" y="1"/>
                  <a:pt x="705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16"/>
          <p:cNvSpPr/>
          <p:nvPr/>
        </p:nvSpPr>
        <p:spPr>
          <a:xfrm>
            <a:off x="7428594" y="528832"/>
            <a:ext cx="129113" cy="101567"/>
          </a:xfrm>
          <a:custGeom>
            <a:avLst/>
            <a:gdLst/>
            <a:ahLst/>
            <a:cxnLst/>
            <a:rect l="l" t="t" r="r" b="b"/>
            <a:pathLst>
              <a:path w="1125" h="885" extrusionOk="0">
                <a:moveTo>
                  <a:pt x="537" y="1"/>
                </a:moveTo>
                <a:cubicBezTo>
                  <a:pt x="262" y="1"/>
                  <a:pt x="0" y="264"/>
                  <a:pt x="118" y="593"/>
                </a:cubicBezTo>
                <a:cubicBezTo>
                  <a:pt x="118" y="560"/>
                  <a:pt x="107" y="537"/>
                  <a:pt x="107" y="526"/>
                </a:cubicBezTo>
                <a:cubicBezTo>
                  <a:pt x="96" y="484"/>
                  <a:pt x="95" y="462"/>
                  <a:pt x="95" y="459"/>
                </a:cubicBezTo>
                <a:lnTo>
                  <a:pt x="95" y="459"/>
                </a:lnTo>
                <a:cubicBezTo>
                  <a:pt x="95" y="462"/>
                  <a:pt x="96" y="483"/>
                  <a:pt x="107" y="515"/>
                </a:cubicBezTo>
                <a:cubicBezTo>
                  <a:pt x="118" y="582"/>
                  <a:pt x="151" y="638"/>
                  <a:pt x="185" y="682"/>
                </a:cubicBezTo>
                <a:cubicBezTo>
                  <a:pt x="218" y="738"/>
                  <a:pt x="263" y="794"/>
                  <a:pt x="319" y="827"/>
                </a:cubicBezTo>
                <a:cubicBezTo>
                  <a:pt x="392" y="867"/>
                  <a:pt x="466" y="885"/>
                  <a:pt x="536" y="885"/>
                </a:cubicBezTo>
                <a:cubicBezTo>
                  <a:pt x="877" y="885"/>
                  <a:pt x="1125" y="464"/>
                  <a:pt x="865" y="158"/>
                </a:cubicBezTo>
                <a:cubicBezTo>
                  <a:pt x="772" y="48"/>
                  <a:pt x="654" y="1"/>
                  <a:pt x="5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16"/>
          <p:cNvSpPr/>
          <p:nvPr/>
        </p:nvSpPr>
        <p:spPr>
          <a:xfrm>
            <a:off x="7438234" y="580246"/>
            <a:ext cx="26970" cy="43611"/>
          </a:xfrm>
          <a:custGeom>
            <a:avLst/>
            <a:gdLst/>
            <a:ahLst/>
            <a:cxnLst/>
            <a:rect l="l" t="t" r="r" b="b"/>
            <a:pathLst>
              <a:path w="235" h="380" extrusionOk="0">
                <a:moveTo>
                  <a:pt x="0" y="0"/>
                </a:moveTo>
                <a:lnTo>
                  <a:pt x="0" y="67"/>
                </a:lnTo>
                <a:cubicBezTo>
                  <a:pt x="0" y="89"/>
                  <a:pt x="11" y="112"/>
                  <a:pt x="23" y="134"/>
                </a:cubicBezTo>
                <a:cubicBezTo>
                  <a:pt x="45" y="201"/>
                  <a:pt x="90" y="268"/>
                  <a:pt x="145" y="324"/>
                </a:cubicBezTo>
                <a:cubicBezTo>
                  <a:pt x="168" y="346"/>
                  <a:pt x="201" y="357"/>
                  <a:pt x="235" y="379"/>
                </a:cubicBezTo>
                <a:cubicBezTo>
                  <a:pt x="179" y="335"/>
                  <a:pt x="134" y="290"/>
                  <a:pt x="90" y="234"/>
                </a:cubicBezTo>
                <a:cubicBezTo>
                  <a:pt x="56" y="179"/>
                  <a:pt x="34" y="123"/>
                  <a:pt x="23" y="67"/>
                </a:cubicBezTo>
                <a:cubicBezTo>
                  <a:pt x="11" y="22"/>
                  <a:pt x="0" y="0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16"/>
          <p:cNvSpPr/>
          <p:nvPr/>
        </p:nvSpPr>
        <p:spPr>
          <a:xfrm>
            <a:off x="7851847" y="344521"/>
            <a:ext cx="261440" cy="258451"/>
          </a:xfrm>
          <a:custGeom>
            <a:avLst/>
            <a:gdLst/>
            <a:ahLst/>
            <a:cxnLst/>
            <a:rect l="l" t="t" r="r" b="b"/>
            <a:pathLst>
              <a:path w="2278" h="2252" extrusionOk="0">
                <a:moveTo>
                  <a:pt x="2233" y="1"/>
                </a:moveTo>
                <a:cubicBezTo>
                  <a:pt x="2233" y="1"/>
                  <a:pt x="1697" y="1106"/>
                  <a:pt x="949" y="1239"/>
                </a:cubicBezTo>
                <a:cubicBezTo>
                  <a:pt x="202" y="1384"/>
                  <a:pt x="1" y="1507"/>
                  <a:pt x="12" y="1797"/>
                </a:cubicBezTo>
                <a:cubicBezTo>
                  <a:pt x="12" y="1990"/>
                  <a:pt x="381" y="2251"/>
                  <a:pt x="826" y="2251"/>
                </a:cubicBezTo>
                <a:cubicBezTo>
                  <a:pt x="1076" y="2251"/>
                  <a:pt x="1351" y="2168"/>
                  <a:pt x="1597" y="1942"/>
                </a:cubicBezTo>
                <a:cubicBezTo>
                  <a:pt x="2222" y="1362"/>
                  <a:pt x="2277" y="793"/>
                  <a:pt x="2244" y="626"/>
                </a:cubicBezTo>
                <a:lnTo>
                  <a:pt x="2244" y="626"/>
                </a:lnTo>
                <a:cubicBezTo>
                  <a:pt x="2045" y="1063"/>
                  <a:pt x="1670" y="1729"/>
                  <a:pt x="1094" y="1729"/>
                </a:cubicBezTo>
                <a:cubicBezTo>
                  <a:pt x="1023" y="1729"/>
                  <a:pt x="949" y="1719"/>
                  <a:pt x="871" y="1697"/>
                </a:cubicBezTo>
                <a:cubicBezTo>
                  <a:pt x="1295" y="1485"/>
                  <a:pt x="2199" y="793"/>
                  <a:pt x="223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16"/>
          <p:cNvSpPr/>
          <p:nvPr/>
        </p:nvSpPr>
        <p:spPr>
          <a:xfrm>
            <a:off x="8100313" y="485451"/>
            <a:ext cx="6542" cy="15493"/>
          </a:xfrm>
          <a:custGeom>
            <a:avLst/>
            <a:gdLst/>
            <a:ahLst/>
            <a:cxnLst/>
            <a:rect l="l" t="t" r="r" b="b"/>
            <a:pathLst>
              <a:path w="57" h="135" extrusionOk="0">
                <a:moveTo>
                  <a:pt x="57" y="0"/>
                </a:moveTo>
                <a:cubicBezTo>
                  <a:pt x="44" y="26"/>
                  <a:pt x="35" y="51"/>
                  <a:pt x="25" y="77"/>
                </a:cubicBezTo>
                <a:lnTo>
                  <a:pt x="25" y="77"/>
                </a:lnTo>
                <a:cubicBezTo>
                  <a:pt x="44" y="30"/>
                  <a:pt x="56" y="0"/>
                  <a:pt x="57" y="0"/>
                </a:cubicBezTo>
                <a:close/>
                <a:moveTo>
                  <a:pt x="25" y="77"/>
                </a:moveTo>
                <a:cubicBezTo>
                  <a:pt x="18" y="94"/>
                  <a:pt x="10" y="113"/>
                  <a:pt x="1" y="134"/>
                </a:cubicBezTo>
                <a:cubicBezTo>
                  <a:pt x="10" y="115"/>
                  <a:pt x="18" y="96"/>
                  <a:pt x="25" y="7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16"/>
          <p:cNvSpPr/>
          <p:nvPr/>
        </p:nvSpPr>
        <p:spPr>
          <a:xfrm>
            <a:off x="7729049" y="500830"/>
            <a:ext cx="371388" cy="204052"/>
          </a:xfrm>
          <a:custGeom>
            <a:avLst/>
            <a:gdLst/>
            <a:ahLst/>
            <a:cxnLst/>
            <a:rect l="l" t="t" r="r" b="b"/>
            <a:pathLst>
              <a:path w="3236" h="1778" extrusionOk="0">
                <a:moveTo>
                  <a:pt x="3236" y="0"/>
                </a:moveTo>
                <a:cubicBezTo>
                  <a:pt x="3102" y="290"/>
                  <a:pt x="2667" y="1016"/>
                  <a:pt x="1751" y="1060"/>
                </a:cubicBezTo>
                <a:cubicBezTo>
                  <a:pt x="1731" y="1062"/>
                  <a:pt x="1711" y="1063"/>
                  <a:pt x="1691" y="1063"/>
                </a:cubicBezTo>
                <a:cubicBezTo>
                  <a:pt x="1278" y="1063"/>
                  <a:pt x="879" y="746"/>
                  <a:pt x="613" y="703"/>
                </a:cubicBezTo>
                <a:cubicBezTo>
                  <a:pt x="598" y="701"/>
                  <a:pt x="583" y="700"/>
                  <a:pt x="568" y="700"/>
                </a:cubicBezTo>
                <a:cubicBezTo>
                  <a:pt x="307" y="700"/>
                  <a:pt x="1" y="1052"/>
                  <a:pt x="401" y="1484"/>
                </a:cubicBezTo>
                <a:cubicBezTo>
                  <a:pt x="562" y="1662"/>
                  <a:pt x="874" y="1777"/>
                  <a:pt x="1247" y="1777"/>
                </a:cubicBezTo>
                <a:cubicBezTo>
                  <a:pt x="1855" y="1777"/>
                  <a:pt x="2624" y="1470"/>
                  <a:pt x="3158" y="625"/>
                </a:cubicBezTo>
                <a:lnTo>
                  <a:pt x="3158" y="625"/>
                </a:lnTo>
                <a:cubicBezTo>
                  <a:pt x="2828" y="954"/>
                  <a:pt x="2237" y="1503"/>
                  <a:pt x="1637" y="1503"/>
                </a:cubicBezTo>
                <a:cubicBezTo>
                  <a:pt x="1485" y="1503"/>
                  <a:pt x="1332" y="1468"/>
                  <a:pt x="1182" y="1384"/>
                </a:cubicBezTo>
                <a:cubicBezTo>
                  <a:pt x="1830" y="1350"/>
                  <a:pt x="2722" y="1194"/>
                  <a:pt x="3236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16"/>
          <p:cNvSpPr/>
          <p:nvPr/>
        </p:nvSpPr>
        <p:spPr>
          <a:xfrm>
            <a:off x="7621399" y="625004"/>
            <a:ext cx="448282" cy="189018"/>
          </a:xfrm>
          <a:custGeom>
            <a:avLst/>
            <a:gdLst/>
            <a:ahLst/>
            <a:cxnLst/>
            <a:rect l="l" t="t" r="r" b="b"/>
            <a:pathLst>
              <a:path w="3906" h="1647" extrusionOk="0">
                <a:moveTo>
                  <a:pt x="3906" y="1"/>
                </a:moveTo>
                <a:lnTo>
                  <a:pt x="3906" y="1"/>
                </a:lnTo>
                <a:cubicBezTo>
                  <a:pt x="3730" y="213"/>
                  <a:pt x="3071" y="902"/>
                  <a:pt x="2227" y="902"/>
                </a:cubicBezTo>
                <a:cubicBezTo>
                  <a:pt x="2054" y="902"/>
                  <a:pt x="1872" y="873"/>
                  <a:pt x="1685" y="804"/>
                </a:cubicBezTo>
                <a:cubicBezTo>
                  <a:pt x="1134" y="588"/>
                  <a:pt x="783" y="285"/>
                  <a:pt x="470" y="285"/>
                </a:cubicBezTo>
                <a:cubicBezTo>
                  <a:pt x="428" y="285"/>
                  <a:pt x="387" y="290"/>
                  <a:pt x="346" y="302"/>
                </a:cubicBezTo>
                <a:cubicBezTo>
                  <a:pt x="0" y="402"/>
                  <a:pt x="45" y="1139"/>
                  <a:pt x="703" y="1496"/>
                </a:cubicBezTo>
                <a:cubicBezTo>
                  <a:pt x="887" y="1594"/>
                  <a:pt x="1144" y="1646"/>
                  <a:pt x="1436" y="1646"/>
                </a:cubicBezTo>
                <a:cubicBezTo>
                  <a:pt x="2206" y="1646"/>
                  <a:pt x="3220" y="1286"/>
                  <a:pt x="3794" y="469"/>
                </a:cubicBezTo>
                <a:lnTo>
                  <a:pt x="3794" y="469"/>
                </a:lnTo>
                <a:cubicBezTo>
                  <a:pt x="3291" y="990"/>
                  <a:pt x="2600" y="1280"/>
                  <a:pt x="1890" y="1280"/>
                </a:cubicBezTo>
                <a:cubicBezTo>
                  <a:pt x="1718" y="1280"/>
                  <a:pt x="1545" y="1263"/>
                  <a:pt x="1373" y="1228"/>
                </a:cubicBezTo>
                <a:cubicBezTo>
                  <a:pt x="1819" y="1206"/>
                  <a:pt x="2913" y="1239"/>
                  <a:pt x="3906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16"/>
          <p:cNvSpPr/>
          <p:nvPr/>
        </p:nvSpPr>
        <p:spPr>
          <a:xfrm>
            <a:off x="8070933" y="618578"/>
            <a:ext cx="5165" cy="6542"/>
          </a:xfrm>
          <a:custGeom>
            <a:avLst/>
            <a:gdLst/>
            <a:ahLst/>
            <a:cxnLst/>
            <a:rect l="l" t="t" r="r" b="b"/>
            <a:pathLst>
              <a:path w="45" h="57" extrusionOk="0">
                <a:moveTo>
                  <a:pt x="0" y="57"/>
                </a:moveTo>
                <a:lnTo>
                  <a:pt x="45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16"/>
          <p:cNvSpPr/>
          <p:nvPr/>
        </p:nvSpPr>
        <p:spPr>
          <a:xfrm>
            <a:off x="7281924" y="532849"/>
            <a:ext cx="489369" cy="361395"/>
          </a:xfrm>
          <a:custGeom>
            <a:avLst/>
            <a:gdLst/>
            <a:ahLst/>
            <a:cxnLst/>
            <a:rect l="l" t="t" r="r" b="b"/>
            <a:pathLst>
              <a:path w="4264" h="3149" extrusionOk="0">
                <a:moveTo>
                  <a:pt x="961" y="0"/>
                </a:moveTo>
                <a:lnTo>
                  <a:pt x="961" y="0"/>
                </a:lnTo>
                <a:cubicBezTo>
                  <a:pt x="960" y="0"/>
                  <a:pt x="1" y="781"/>
                  <a:pt x="838" y="2065"/>
                </a:cubicBezTo>
                <a:cubicBezTo>
                  <a:pt x="1358" y="2859"/>
                  <a:pt x="2303" y="3149"/>
                  <a:pt x="3094" y="3149"/>
                </a:cubicBezTo>
                <a:cubicBezTo>
                  <a:pt x="3593" y="3149"/>
                  <a:pt x="4031" y="3034"/>
                  <a:pt x="4264" y="2857"/>
                </a:cubicBezTo>
                <a:lnTo>
                  <a:pt x="4264" y="2857"/>
                </a:lnTo>
                <a:cubicBezTo>
                  <a:pt x="4061" y="2892"/>
                  <a:pt x="3839" y="2912"/>
                  <a:pt x="3608" y="2912"/>
                </a:cubicBezTo>
                <a:cubicBezTo>
                  <a:pt x="2745" y="2912"/>
                  <a:pt x="1764" y="2634"/>
                  <a:pt x="1262" y="1841"/>
                </a:cubicBezTo>
                <a:lnTo>
                  <a:pt x="1262" y="1841"/>
                </a:lnTo>
                <a:cubicBezTo>
                  <a:pt x="1378" y="1924"/>
                  <a:pt x="1547" y="1968"/>
                  <a:pt x="1729" y="1968"/>
                </a:cubicBezTo>
                <a:cubicBezTo>
                  <a:pt x="2161" y="1968"/>
                  <a:pt x="2665" y="1724"/>
                  <a:pt x="2713" y="1183"/>
                </a:cubicBezTo>
                <a:lnTo>
                  <a:pt x="2713" y="1183"/>
                </a:lnTo>
                <a:cubicBezTo>
                  <a:pt x="2508" y="1369"/>
                  <a:pt x="2212" y="1484"/>
                  <a:pt x="1916" y="1484"/>
                </a:cubicBezTo>
                <a:cubicBezTo>
                  <a:pt x="1696" y="1484"/>
                  <a:pt x="1476" y="1420"/>
                  <a:pt x="1295" y="1272"/>
                </a:cubicBezTo>
                <a:cubicBezTo>
                  <a:pt x="927" y="960"/>
                  <a:pt x="793" y="458"/>
                  <a:pt x="96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16"/>
          <p:cNvSpPr/>
          <p:nvPr/>
        </p:nvSpPr>
        <p:spPr>
          <a:xfrm>
            <a:off x="7775069" y="705683"/>
            <a:ext cx="850542" cy="659669"/>
          </a:xfrm>
          <a:custGeom>
            <a:avLst/>
            <a:gdLst/>
            <a:ahLst/>
            <a:cxnLst/>
            <a:rect l="l" t="t" r="r" b="b"/>
            <a:pathLst>
              <a:path w="7411" h="5748" extrusionOk="0">
                <a:moveTo>
                  <a:pt x="3437" y="1"/>
                </a:moveTo>
                <a:lnTo>
                  <a:pt x="3437" y="1"/>
                </a:lnTo>
                <a:cubicBezTo>
                  <a:pt x="2701" y="1965"/>
                  <a:pt x="859" y="2958"/>
                  <a:pt x="0" y="3081"/>
                </a:cubicBezTo>
                <a:cubicBezTo>
                  <a:pt x="298" y="3734"/>
                  <a:pt x="888" y="3999"/>
                  <a:pt x="1502" y="3999"/>
                </a:cubicBezTo>
                <a:cubicBezTo>
                  <a:pt x="2082" y="3999"/>
                  <a:pt x="2684" y="3762"/>
                  <a:pt x="3080" y="3393"/>
                </a:cubicBezTo>
                <a:lnTo>
                  <a:pt x="3080" y="3393"/>
                </a:lnTo>
                <a:cubicBezTo>
                  <a:pt x="2957" y="4576"/>
                  <a:pt x="3560" y="5525"/>
                  <a:pt x="3705" y="5748"/>
                </a:cubicBezTo>
                <a:cubicBezTo>
                  <a:pt x="3839" y="5536"/>
                  <a:pt x="4442" y="4576"/>
                  <a:pt x="4330" y="3393"/>
                </a:cubicBezTo>
                <a:lnTo>
                  <a:pt x="4330" y="3393"/>
                </a:lnTo>
                <a:cubicBezTo>
                  <a:pt x="4726" y="3762"/>
                  <a:pt x="5328" y="3999"/>
                  <a:pt x="5909" y="3999"/>
                </a:cubicBezTo>
                <a:cubicBezTo>
                  <a:pt x="6522" y="3999"/>
                  <a:pt x="7112" y="3734"/>
                  <a:pt x="7410" y="3081"/>
                </a:cubicBezTo>
                <a:cubicBezTo>
                  <a:pt x="6551" y="2958"/>
                  <a:pt x="4710" y="1965"/>
                  <a:pt x="3973" y="1"/>
                </a:cubicBezTo>
                <a:lnTo>
                  <a:pt x="3973" y="1"/>
                </a:lnTo>
                <a:cubicBezTo>
                  <a:pt x="4040" y="1050"/>
                  <a:pt x="4542" y="2344"/>
                  <a:pt x="4799" y="2668"/>
                </a:cubicBezTo>
                <a:cubicBezTo>
                  <a:pt x="4408" y="2422"/>
                  <a:pt x="3951" y="1730"/>
                  <a:pt x="3705" y="815"/>
                </a:cubicBezTo>
                <a:cubicBezTo>
                  <a:pt x="3460" y="1730"/>
                  <a:pt x="3002" y="2422"/>
                  <a:pt x="2600" y="2668"/>
                </a:cubicBezTo>
                <a:cubicBezTo>
                  <a:pt x="2868" y="2344"/>
                  <a:pt x="3359" y="1050"/>
                  <a:pt x="343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16"/>
          <p:cNvSpPr/>
          <p:nvPr/>
        </p:nvSpPr>
        <p:spPr>
          <a:xfrm>
            <a:off x="8916177" y="1927460"/>
            <a:ext cx="201187" cy="708330"/>
          </a:xfrm>
          <a:custGeom>
            <a:avLst/>
            <a:gdLst/>
            <a:ahLst/>
            <a:cxnLst/>
            <a:rect l="l" t="t" r="r" b="b"/>
            <a:pathLst>
              <a:path w="1753" h="6172" extrusionOk="0">
                <a:moveTo>
                  <a:pt x="1752" y="1"/>
                </a:moveTo>
                <a:lnTo>
                  <a:pt x="1719" y="23"/>
                </a:lnTo>
                <a:cubicBezTo>
                  <a:pt x="1172" y="391"/>
                  <a:pt x="715" y="894"/>
                  <a:pt x="391" y="1474"/>
                </a:cubicBezTo>
                <a:cubicBezTo>
                  <a:pt x="235" y="1775"/>
                  <a:pt x="123" y="2110"/>
                  <a:pt x="56" y="2445"/>
                </a:cubicBezTo>
                <a:cubicBezTo>
                  <a:pt x="0" y="2791"/>
                  <a:pt x="0" y="3148"/>
                  <a:pt x="45" y="3494"/>
                </a:cubicBezTo>
                <a:cubicBezTo>
                  <a:pt x="90" y="3828"/>
                  <a:pt x="190" y="4163"/>
                  <a:pt x="324" y="4487"/>
                </a:cubicBezTo>
                <a:cubicBezTo>
                  <a:pt x="469" y="4799"/>
                  <a:pt x="648" y="5090"/>
                  <a:pt x="860" y="5357"/>
                </a:cubicBezTo>
                <a:cubicBezTo>
                  <a:pt x="960" y="5491"/>
                  <a:pt x="1072" y="5614"/>
                  <a:pt x="1194" y="5737"/>
                </a:cubicBezTo>
                <a:lnTo>
                  <a:pt x="1284" y="5826"/>
                </a:lnTo>
                <a:lnTo>
                  <a:pt x="1373" y="5904"/>
                </a:lnTo>
                <a:cubicBezTo>
                  <a:pt x="1440" y="5971"/>
                  <a:pt x="1518" y="6016"/>
                  <a:pt x="1585" y="6060"/>
                </a:cubicBezTo>
                <a:cubicBezTo>
                  <a:pt x="1641" y="6116"/>
                  <a:pt x="1697" y="6139"/>
                  <a:pt x="1752" y="6172"/>
                </a:cubicBezTo>
                <a:lnTo>
                  <a:pt x="1752" y="5748"/>
                </a:lnTo>
                <a:cubicBezTo>
                  <a:pt x="1708" y="5714"/>
                  <a:pt x="1663" y="5670"/>
                  <a:pt x="1618" y="5636"/>
                </a:cubicBezTo>
                <a:lnTo>
                  <a:pt x="1540" y="5558"/>
                </a:lnTo>
                <a:lnTo>
                  <a:pt x="1451" y="5480"/>
                </a:lnTo>
                <a:cubicBezTo>
                  <a:pt x="1339" y="5369"/>
                  <a:pt x="1239" y="5246"/>
                  <a:pt x="1150" y="5134"/>
                </a:cubicBezTo>
                <a:cubicBezTo>
                  <a:pt x="960" y="4889"/>
                  <a:pt x="804" y="4610"/>
                  <a:pt x="670" y="4331"/>
                </a:cubicBezTo>
                <a:cubicBezTo>
                  <a:pt x="547" y="4041"/>
                  <a:pt x="469" y="3739"/>
                  <a:pt x="424" y="3438"/>
                </a:cubicBezTo>
                <a:cubicBezTo>
                  <a:pt x="324" y="2824"/>
                  <a:pt x="436" y="2199"/>
                  <a:pt x="726" y="1641"/>
                </a:cubicBezTo>
                <a:cubicBezTo>
                  <a:pt x="982" y="1173"/>
                  <a:pt x="1328" y="748"/>
                  <a:pt x="1752" y="425"/>
                </a:cubicBezTo>
                <a:lnTo>
                  <a:pt x="1752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16"/>
          <p:cNvSpPr/>
          <p:nvPr/>
        </p:nvSpPr>
        <p:spPr>
          <a:xfrm>
            <a:off x="9083963" y="2055536"/>
            <a:ext cx="33397" cy="220464"/>
          </a:xfrm>
          <a:custGeom>
            <a:avLst/>
            <a:gdLst/>
            <a:ahLst/>
            <a:cxnLst/>
            <a:rect l="l" t="t" r="r" b="b"/>
            <a:pathLst>
              <a:path w="291" h="1921" extrusionOk="0">
                <a:moveTo>
                  <a:pt x="290" y="1"/>
                </a:moveTo>
                <a:cubicBezTo>
                  <a:pt x="11" y="681"/>
                  <a:pt x="0" y="1396"/>
                  <a:pt x="201" y="1775"/>
                </a:cubicBezTo>
                <a:cubicBezTo>
                  <a:pt x="223" y="1831"/>
                  <a:pt x="257" y="1876"/>
                  <a:pt x="290" y="1920"/>
                </a:cubicBezTo>
                <a:lnTo>
                  <a:pt x="2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16"/>
          <p:cNvSpPr/>
          <p:nvPr/>
        </p:nvSpPr>
        <p:spPr>
          <a:xfrm>
            <a:off x="8994332" y="2195204"/>
            <a:ext cx="123031" cy="358641"/>
          </a:xfrm>
          <a:custGeom>
            <a:avLst/>
            <a:gdLst/>
            <a:ahLst/>
            <a:cxnLst/>
            <a:rect l="l" t="t" r="r" b="b"/>
            <a:pathLst>
              <a:path w="1072" h="3125" extrusionOk="0">
                <a:moveTo>
                  <a:pt x="458" y="0"/>
                </a:moveTo>
                <a:cubicBezTo>
                  <a:pt x="45" y="536"/>
                  <a:pt x="0" y="2288"/>
                  <a:pt x="1071" y="3125"/>
                </a:cubicBezTo>
                <a:lnTo>
                  <a:pt x="1071" y="2544"/>
                </a:lnTo>
                <a:cubicBezTo>
                  <a:pt x="435" y="1875"/>
                  <a:pt x="324" y="781"/>
                  <a:pt x="45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16"/>
          <p:cNvSpPr/>
          <p:nvPr/>
        </p:nvSpPr>
        <p:spPr>
          <a:xfrm>
            <a:off x="8916177" y="950360"/>
            <a:ext cx="202450" cy="708330"/>
          </a:xfrm>
          <a:custGeom>
            <a:avLst/>
            <a:gdLst/>
            <a:ahLst/>
            <a:cxnLst/>
            <a:rect l="l" t="t" r="r" b="b"/>
            <a:pathLst>
              <a:path w="1764" h="6172" extrusionOk="0">
                <a:moveTo>
                  <a:pt x="1764" y="0"/>
                </a:moveTo>
                <a:cubicBezTo>
                  <a:pt x="1708" y="34"/>
                  <a:pt x="1641" y="67"/>
                  <a:pt x="1585" y="112"/>
                </a:cubicBezTo>
                <a:cubicBezTo>
                  <a:pt x="1529" y="145"/>
                  <a:pt x="1440" y="201"/>
                  <a:pt x="1384" y="268"/>
                </a:cubicBezTo>
                <a:lnTo>
                  <a:pt x="1284" y="346"/>
                </a:lnTo>
                <a:lnTo>
                  <a:pt x="1194" y="435"/>
                </a:lnTo>
                <a:cubicBezTo>
                  <a:pt x="1083" y="558"/>
                  <a:pt x="971" y="681"/>
                  <a:pt x="860" y="815"/>
                </a:cubicBezTo>
                <a:cubicBezTo>
                  <a:pt x="648" y="1083"/>
                  <a:pt x="480" y="1373"/>
                  <a:pt x="335" y="1685"/>
                </a:cubicBezTo>
                <a:cubicBezTo>
                  <a:pt x="190" y="2009"/>
                  <a:pt x="101" y="2332"/>
                  <a:pt x="45" y="2678"/>
                </a:cubicBezTo>
                <a:cubicBezTo>
                  <a:pt x="0" y="3024"/>
                  <a:pt x="11" y="3381"/>
                  <a:pt x="67" y="3727"/>
                </a:cubicBezTo>
                <a:cubicBezTo>
                  <a:pt x="123" y="4062"/>
                  <a:pt x="235" y="4397"/>
                  <a:pt x="402" y="4698"/>
                </a:cubicBezTo>
                <a:cubicBezTo>
                  <a:pt x="726" y="5279"/>
                  <a:pt x="1172" y="5781"/>
                  <a:pt x="1730" y="6149"/>
                </a:cubicBezTo>
                <a:lnTo>
                  <a:pt x="1764" y="6171"/>
                </a:lnTo>
                <a:lnTo>
                  <a:pt x="1764" y="5747"/>
                </a:lnTo>
                <a:cubicBezTo>
                  <a:pt x="1339" y="5424"/>
                  <a:pt x="982" y="5000"/>
                  <a:pt x="726" y="4531"/>
                </a:cubicBezTo>
                <a:cubicBezTo>
                  <a:pt x="436" y="3973"/>
                  <a:pt x="335" y="3348"/>
                  <a:pt x="424" y="2734"/>
                </a:cubicBezTo>
                <a:cubicBezTo>
                  <a:pt x="469" y="2422"/>
                  <a:pt x="558" y="2120"/>
                  <a:pt x="681" y="1841"/>
                </a:cubicBezTo>
                <a:cubicBezTo>
                  <a:pt x="804" y="1551"/>
                  <a:pt x="960" y="1283"/>
                  <a:pt x="1161" y="1038"/>
                </a:cubicBezTo>
                <a:cubicBezTo>
                  <a:pt x="1250" y="915"/>
                  <a:pt x="1351" y="804"/>
                  <a:pt x="1462" y="692"/>
                </a:cubicBezTo>
                <a:lnTo>
                  <a:pt x="1540" y="614"/>
                </a:lnTo>
                <a:lnTo>
                  <a:pt x="1618" y="536"/>
                </a:lnTo>
                <a:cubicBezTo>
                  <a:pt x="1663" y="502"/>
                  <a:pt x="1719" y="458"/>
                  <a:pt x="1764" y="424"/>
                </a:cubicBezTo>
                <a:lnTo>
                  <a:pt x="1764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16"/>
          <p:cNvSpPr/>
          <p:nvPr/>
        </p:nvSpPr>
        <p:spPr>
          <a:xfrm>
            <a:off x="9083963" y="1310145"/>
            <a:ext cx="33397" cy="219201"/>
          </a:xfrm>
          <a:custGeom>
            <a:avLst/>
            <a:gdLst/>
            <a:ahLst/>
            <a:cxnLst/>
            <a:rect l="l" t="t" r="r" b="b"/>
            <a:pathLst>
              <a:path w="291" h="1910" extrusionOk="0">
                <a:moveTo>
                  <a:pt x="290" y="1"/>
                </a:moveTo>
                <a:cubicBezTo>
                  <a:pt x="257" y="46"/>
                  <a:pt x="235" y="90"/>
                  <a:pt x="212" y="135"/>
                </a:cubicBezTo>
                <a:cubicBezTo>
                  <a:pt x="0" y="514"/>
                  <a:pt x="11" y="1240"/>
                  <a:pt x="290" y="1909"/>
                </a:cubicBezTo>
                <a:lnTo>
                  <a:pt x="290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16"/>
          <p:cNvSpPr/>
          <p:nvPr/>
        </p:nvSpPr>
        <p:spPr>
          <a:xfrm>
            <a:off x="8995594" y="1032301"/>
            <a:ext cx="121768" cy="358641"/>
          </a:xfrm>
          <a:custGeom>
            <a:avLst/>
            <a:gdLst/>
            <a:ahLst/>
            <a:cxnLst/>
            <a:rect l="l" t="t" r="r" b="b"/>
            <a:pathLst>
              <a:path w="1061" h="3125" extrusionOk="0">
                <a:moveTo>
                  <a:pt x="1060" y="0"/>
                </a:moveTo>
                <a:cubicBezTo>
                  <a:pt x="0" y="837"/>
                  <a:pt x="34" y="2578"/>
                  <a:pt x="447" y="3125"/>
                </a:cubicBezTo>
                <a:cubicBezTo>
                  <a:pt x="313" y="2333"/>
                  <a:pt x="424" y="1239"/>
                  <a:pt x="1060" y="569"/>
                </a:cubicBezTo>
                <a:lnTo>
                  <a:pt x="106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16"/>
          <p:cNvSpPr/>
          <p:nvPr/>
        </p:nvSpPr>
        <p:spPr>
          <a:xfrm>
            <a:off x="8574177" y="1393463"/>
            <a:ext cx="543195" cy="799223"/>
          </a:xfrm>
          <a:custGeom>
            <a:avLst/>
            <a:gdLst/>
            <a:ahLst/>
            <a:cxnLst/>
            <a:rect l="l" t="t" r="r" b="b"/>
            <a:pathLst>
              <a:path w="4733" h="6964" extrusionOk="0">
                <a:moveTo>
                  <a:pt x="2500" y="0"/>
                </a:moveTo>
                <a:cubicBezTo>
                  <a:pt x="1306" y="536"/>
                  <a:pt x="1496" y="2132"/>
                  <a:pt x="2199" y="2891"/>
                </a:cubicBezTo>
                <a:cubicBezTo>
                  <a:pt x="2117" y="2885"/>
                  <a:pt x="2035" y="2882"/>
                  <a:pt x="1953" y="2882"/>
                </a:cubicBezTo>
                <a:cubicBezTo>
                  <a:pt x="1257" y="2882"/>
                  <a:pt x="580" y="3093"/>
                  <a:pt x="1" y="3482"/>
                </a:cubicBezTo>
                <a:cubicBezTo>
                  <a:pt x="589" y="3878"/>
                  <a:pt x="1279" y="4080"/>
                  <a:pt x="1986" y="4080"/>
                </a:cubicBezTo>
                <a:cubicBezTo>
                  <a:pt x="2057" y="4080"/>
                  <a:pt x="2128" y="4078"/>
                  <a:pt x="2199" y="4074"/>
                </a:cubicBezTo>
                <a:lnTo>
                  <a:pt x="2199" y="4074"/>
                </a:lnTo>
                <a:cubicBezTo>
                  <a:pt x="1496" y="4832"/>
                  <a:pt x="1306" y="6417"/>
                  <a:pt x="2500" y="6964"/>
                </a:cubicBezTo>
                <a:cubicBezTo>
                  <a:pt x="2601" y="6272"/>
                  <a:pt x="3326" y="4855"/>
                  <a:pt x="4732" y="4040"/>
                </a:cubicBezTo>
                <a:lnTo>
                  <a:pt x="4732" y="3828"/>
                </a:lnTo>
                <a:cubicBezTo>
                  <a:pt x="3918" y="3995"/>
                  <a:pt x="3125" y="4319"/>
                  <a:pt x="2880" y="4509"/>
                </a:cubicBezTo>
                <a:cubicBezTo>
                  <a:pt x="3114" y="4140"/>
                  <a:pt x="3761" y="3705"/>
                  <a:pt x="4621" y="3482"/>
                </a:cubicBezTo>
                <a:cubicBezTo>
                  <a:pt x="3761" y="3248"/>
                  <a:pt x="3114" y="2824"/>
                  <a:pt x="2880" y="2444"/>
                </a:cubicBezTo>
                <a:lnTo>
                  <a:pt x="2880" y="2444"/>
                </a:lnTo>
                <a:cubicBezTo>
                  <a:pt x="3125" y="2634"/>
                  <a:pt x="3918" y="2969"/>
                  <a:pt x="4732" y="3136"/>
                </a:cubicBezTo>
                <a:lnTo>
                  <a:pt x="4732" y="2913"/>
                </a:lnTo>
                <a:cubicBezTo>
                  <a:pt x="3326" y="2109"/>
                  <a:pt x="2601" y="692"/>
                  <a:pt x="250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16"/>
          <p:cNvSpPr/>
          <p:nvPr/>
        </p:nvSpPr>
        <p:spPr>
          <a:xfrm>
            <a:off x="6627535" y="1792612"/>
            <a:ext cx="1045188" cy="1071217"/>
          </a:xfrm>
          <a:custGeom>
            <a:avLst/>
            <a:gdLst/>
            <a:ahLst/>
            <a:cxnLst/>
            <a:rect l="l" t="t" r="r" b="b"/>
            <a:pathLst>
              <a:path w="9107" h="9334" extrusionOk="0">
                <a:moveTo>
                  <a:pt x="6122" y="0"/>
                </a:moveTo>
                <a:cubicBezTo>
                  <a:pt x="5517" y="0"/>
                  <a:pt x="4914" y="79"/>
                  <a:pt x="4319" y="227"/>
                </a:cubicBezTo>
                <a:cubicBezTo>
                  <a:pt x="3962" y="328"/>
                  <a:pt x="3605" y="450"/>
                  <a:pt x="3259" y="607"/>
                </a:cubicBezTo>
                <a:cubicBezTo>
                  <a:pt x="3170" y="651"/>
                  <a:pt x="3091" y="696"/>
                  <a:pt x="3002" y="741"/>
                </a:cubicBezTo>
                <a:lnTo>
                  <a:pt x="2868" y="808"/>
                </a:lnTo>
                <a:lnTo>
                  <a:pt x="2835" y="819"/>
                </a:lnTo>
                <a:lnTo>
                  <a:pt x="2801" y="841"/>
                </a:lnTo>
                <a:lnTo>
                  <a:pt x="2746" y="874"/>
                </a:lnTo>
                <a:cubicBezTo>
                  <a:pt x="2656" y="930"/>
                  <a:pt x="2578" y="975"/>
                  <a:pt x="2500" y="1031"/>
                </a:cubicBezTo>
                <a:lnTo>
                  <a:pt x="2243" y="1198"/>
                </a:lnTo>
                <a:cubicBezTo>
                  <a:pt x="1551" y="1667"/>
                  <a:pt x="971" y="2292"/>
                  <a:pt x="569" y="3017"/>
                </a:cubicBezTo>
                <a:cubicBezTo>
                  <a:pt x="157" y="3798"/>
                  <a:pt x="0" y="4691"/>
                  <a:pt x="123" y="5561"/>
                </a:cubicBezTo>
                <a:cubicBezTo>
                  <a:pt x="190" y="5997"/>
                  <a:pt x="313" y="6421"/>
                  <a:pt x="491" y="6811"/>
                </a:cubicBezTo>
                <a:cubicBezTo>
                  <a:pt x="659" y="7213"/>
                  <a:pt x="882" y="7581"/>
                  <a:pt x="1150" y="7916"/>
                </a:cubicBezTo>
                <a:cubicBezTo>
                  <a:pt x="1284" y="8084"/>
                  <a:pt x="1418" y="8240"/>
                  <a:pt x="1574" y="8396"/>
                </a:cubicBezTo>
                <a:lnTo>
                  <a:pt x="1685" y="8496"/>
                </a:lnTo>
                <a:lnTo>
                  <a:pt x="1808" y="8608"/>
                </a:lnTo>
                <a:cubicBezTo>
                  <a:pt x="1886" y="8686"/>
                  <a:pt x="1976" y="8742"/>
                  <a:pt x="2065" y="8809"/>
                </a:cubicBezTo>
                <a:cubicBezTo>
                  <a:pt x="2232" y="8932"/>
                  <a:pt x="2422" y="9032"/>
                  <a:pt x="2623" y="9121"/>
                </a:cubicBezTo>
                <a:cubicBezTo>
                  <a:pt x="2812" y="9199"/>
                  <a:pt x="3013" y="9266"/>
                  <a:pt x="3225" y="9300"/>
                </a:cubicBezTo>
                <a:cubicBezTo>
                  <a:pt x="3366" y="9323"/>
                  <a:pt x="3506" y="9334"/>
                  <a:pt x="3646" y="9334"/>
                </a:cubicBezTo>
                <a:cubicBezTo>
                  <a:pt x="3918" y="9334"/>
                  <a:pt x="4188" y="9292"/>
                  <a:pt x="4453" y="9211"/>
                </a:cubicBezTo>
                <a:cubicBezTo>
                  <a:pt x="4754" y="9121"/>
                  <a:pt x="5033" y="8987"/>
                  <a:pt x="5290" y="8809"/>
                </a:cubicBezTo>
                <a:cubicBezTo>
                  <a:pt x="5334" y="8642"/>
                  <a:pt x="5357" y="8564"/>
                  <a:pt x="5357" y="8563"/>
                </a:cubicBezTo>
                <a:lnTo>
                  <a:pt x="5357" y="8563"/>
                </a:lnTo>
                <a:cubicBezTo>
                  <a:pt x="5357" y="8564"/>
                  <a:pt x="5346" y="8642"/>
                  <a:pt x="5312" y="8787"/>
                </a:cubicBezTo>
                <a:cubicBezTo>
                  <a:pt x="5368" y="8753"/>
                  <a:pt x="5424" y="8708"/>
                  <a:pt x="5480" y="8664"/>
                </a:cubicBezTo>
                <a:cubicBezTo>
                  <a:pt x="5558" y="8597"/>
                  <a:pt x="5647" y="8530"/>
                  <a:pt x="5725" y="8452"/>
                </a:cubicBezTo>
                <a:cubicBezTo>
                  <a:pt x="5725" y="8441"/>
                  <a:pt x="5725" y="8441"/>
                  <a:pt x="5725" y="8441"/>
                </a:cubicBezTo>
                <a:cubicBezTo>
                  <a:pt x="5803" y="8273"/>
                  <a:pt x="5893" y="8117"/>
                  <a:pt x="5993" y="7961"/>
                </a:cubicBezTo>
                <a:cubicBezTo>
                  <a:pt x="6049" y="7894"/>
                  <a:pt x="6093" y="7827"/>
                  <a:pt x="6160" y="7749"/>
                </a:cubicBezTo>
                <a:lnTo>
                  <a:pt x="6205" y="7693"/>
                </a:lnTo>
                <a:cubicBezTo>
                  <a:pt x="6272" y="7369"/>
                  <a:pt x="6227" y="7046"/>
                  <a:pt x="6082" y="6744"/>
                </a:cubicBezTo>
                <a:cubicBezTo>
                  <a:pt x="5959" y="6443"/>
                  <a:pt x="5747" y="6198"/>
                  <a:pt x="5491" y="6008"/>
                </a:cubicBezTo>
                <a:cubicBezTo>
                  <a:pt x="5286" y="5859"/>
                  <a:pt x="5042" y="5787"/>
                  <a:pt x="4798" y="5787"/>
                </a:cubicBezTo>
                <a:cubicBezTo>
                  <a:pt x="4750" y="5787"/>
                  <a:pt x="4702" y="5790"/>
                  <a:pt x="4654" y="5796"/>
                </a:cubicBezTo>
                <a:cubicBezTo>
                  <a:pt x="4520" y="5818"/>
                  <a:pt x="4397" y="5852"/>
                  <a:pt x="4274" y="5907"/>
                </a:cubicBezTo>
                <a:cubicBezTo>
                  <a:pt x="4163" y="5963"/>
                  <a:pt x="4062" y="6030"/>
                  <a:pt x="3984" y="6131"/>
                </a:cubicBezTo>
                <a:cubicBezTo>
                  <a:pt x="3828" y="6287"/>
                  <a:pt x="3739" y="6488"/>
                  <a:pt x="3728" y="6700"/>
                </a:cubicBezTo>
                <a:cubicBezTo>
                  <a:pt x="3705" y="6867"/>
                  <a:pt x="3739" y="7035"/>
                  <a:pt x="3828" y="7191"/>
                </a:cubicBezTo>
                <a:cubicBezTo>
                  <a:pt x="3884" y="7302"/>
                  <a:pt x="3984" y="7380"/>
                  <a:pt x="4085" y="7447"/>
                </a:cubicBezTo>
                <a:cubicBezTo>
                  <a:pt x="4129" y="7470"/>
                  <a:pt x="4174" y="7492"/>
                  <a:pt x="4230" y="7503"/>
                </a:cubicBezTo>
                <a:cubicBezTo>
                  <a:pt x="4140" y="7470"/>
                  <a:pt x="4062" y="7425"/>
                  <a:pt x="4007" y="7347"/>
                </a:cubicBezTo>
                <a:cubicBezTo>
                  <a:pt x="3973" y="7325"/>
                  <a:pt x="3962" y="7291"/>
                  <a:pt x="3940" y="7258"/>
                </a:cubicBezTo>
                <a:cubicBezTo>
                  <a:pt x="3917" y="7224"/>
                  <a:pt x="3895" y="7191"/>
                  <a:pt x="3884" y="7157"/>
                </a:cubicBezTo>
                <a:cubicBezTo>
                  <a:pt x="3817" y="7023"/>
                  <a:pt x="3795" y="6867"/>
                  <a:pt x="3817" y="6711"/>
                </a:cubicBezTo>
                <a:cubicBezTo>
                  <a:pt x="3850" y="6521"/>
                  <a:pt x="3940" y="6354"/>
                  <a:pt x="4074" y="6220"/>
                </a:cubicBezTo>
                <a:cubicBezTo>
                  <a:pt x="4241" y="6075"/>
                  <a:pt x="4453" y="5997"/>
                  <a:pt x="4665" y="5986"/>
                </a:cubicBezTo>
                <a:cubicBezTo>
                  <a:pt x="4690" y="5983"/>
                  <a:pt x="4715" y="5982"/>
                  <a:pt x="4740" y="5982"/>
                </a:cubicBezTo>
                <a:cubicBezTo>
                  <a:pt x="5185" y="5982"/>
                  <a:pt x="5635" y="6349"/>
                  <a:pt x="5826" y="6856"/>
                </a:cubicBezTo>
                <a:cubicBezTo>
                  <a:pt x="5881" y="6990"/>
                  <a:pt x="5915" y="7124"/>
                  <a:pt x="5926" y="7269"/>
                </a:cubicBezTo>
                <a:cubicBezTo>
                  <a:pt x="5937" y="7414"/>
                  <a:pt x="5926" y="7548"/>
                  <a:pt x="5881" y="7682"/>
                </a:cubicBezTo>
                <a:cubicBezTo>
                  <a:pt x="5736" y="7961"/>
                  <a:pt x="5524" y="8206"/>
                  <a:pt x="5256" y="8374"/>
                </a:cubicBezTo>
                <a:cubicBezTo>
                  <a:pt x="4800" y="8721"/>
                  <a:pt x="4246" y="8903"/>
                  <a:pt x="3681" y="8903"/>
                </a:cubicBezTo>
                <a:cubicBezTo>
                  <a:pt x="3556" y="8903"/>
                  <a:pt x="3429" y="8894"/>
                  <a:pt x="3304" y="8876"/>
                </a:cubicBezTo>
                <a:cubicBezTo>
                  <a:pt x="3125" y="8842"/>
                  <a:pt x="2958" y="8787"/>
                  <a:pt x="2790" y="8708"/>
                </a:cubicBezTo>
                <a:cubicBezTo>
                  <a:pt x="2623" y="8630"/>
                  <a:pt x="2467" y="8541"/>
                  <a:pt x="2321" y="8429"/>
                </a:cubicBezTo>
                <a:cubicBezTo>
                  <a:pt x="2243" y="8374"/>
                  <a:pt x="2165" y="8318"/>
                  <a:pt x="2098" y="8251"/>
                </a:cubicBezTo>
                <a:lnTo>
                  <a:pt x="1998" y="8162"/>
                </a:lnTo>
                <a:lnTo>
                  <a:pt x="1897" y="8061"/>
                </a:lnTo>
                <a:cubicBezTo>
                  <a:pt x="1485" y="7637"/>
                  <a:pt x="1150" y="7157"/>
                  <a:pt x="915" y="6622"/>
                </a:cubicBezTo>
                <a:cubicBezTo>
                  <a:pt x="759" y="6253"/>
                  <a:pt x="648" y="5874"/>
                  <a:pt x="592" y="5495"/>
                </a:cubicBezTo>
                <a:cubicBezTo>
                  <a:pt x="480" y="4713"/>
                  <a:pt x="614" y="3932"/>
                  <a:pt x="971" y="3229"/>
                </a:cubicBezTo>
                <a:cubicBezTo>
                  <a:pt x="1339" y="2560"/>
                  <a:pt x="1853" y="1979"/>
                  <a:pt x="2489" y="1533"/>
                </a:cubicBezTo>
                <a:lnTo>
                  <a:pt x="2712" y="1377"/>
                </a:lnTo>
                <a:cubicBezTo>
                  <a:pt x="2790" y="1332"/>
                  <a:pt x="2868" y="1276"/>
                  <a:pt x="2946" y="1220"/>
                </a:cubicBezTo>
                <a:lnTo>
                  <a:pt x="3013" y="1187"/>
                </a:lnTo>
                <a:lnTo>
                  <a:pt x="3036" y="1176"/>
                </a:lnTo>
                <a:lnTo>
                  <a:pt x="3069" y="1153"/>
                </a:lnTo>
                <a:lnTo>
                  <a:pt x="3192" y="1087"/>
                </a:lnTo>
                <a:cubicBezTo>
                  <a:pt x="3270" y="1042"/>
                  <a:pt x="3348" y="997"/>
                  <a:pt x="3426" y="964"/>
                </a:cubicBezTo>
                <a:cubicBezTo>
                  <a:pt x="3750" y="796"/>
                  <a:pt x="4074" y="674"/>
                  <a:pt x="4419" y="573"/>
                </a:cubicBezTo>
                <a:cubicBezTo>
                  <a:pt x="4743" y="473"/>
                  <a:pt x="5067" y="406"/>
                  <a:pt x="5401" y="350"/>
                </a:cubicBezTo>
                <a:cubicBezTo>
                  <a:pt x="5714" y="305"/>
                  <a:pt x="6038" y="283"/>
                  <a:pt x="6350" y="272"/>
                </a:cubicBezTo>
                <a:cubicBezTo>
                  <a:pt x="6407" y="271"/>
                  <a:pt x="6464" y="270"/>
                  <a:pt x="6521" y="270"/>
                </a:cubicBezTo>
                <a:cubicBezTo>
                  <a:pt x="7022" y="270"/>
                  <a:pt x="7523" y="313"/>
                  <a:pt x="8024" y="383"/>
                </a:cubicBezTo>
                <a:cubicBezTo>
                  <a:pt x="8381" y="439"/>
                  <a:pt x="8738" y="506"/>
                  <a:pt x="9084" y="596"/>
                </a:cubicBezTo>
                <a:cubicBezTo>
                  <a:pt x="9084" y="562"/>
                  <a:pt x="9095" y="529"/>
                  <a:pt x="9106" y="495"/>
                </a:cubicBezTo>
                <a:cubicBezTo>
                  <a:pt x="8805" y="395"/>
                  <a:pt x="8459" y="294"/>
                  <a:pt x="8057" y="216"/>
                </a:cubicBezTo>
                <a:cubicBezTo>
                  <a:pt x="7499" y="93"/>
                  <a:pt x="6930" y="15"/>
                  <a:pt x="6350" y="4"/>
                </a:cubicBezTo>
                <a:cubicBezTo>
                  <a:pt x="6274" y="2"/>
                  <a:pt x="6198" y="0"/>
                  <a:pt x="612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16"/>
          <p:cNvSpPr/>
          <p:nvPr/>
        </p:nvSpPr>
        <p:spPr>
          <a:xfrm>
            <a:off x="7284564" y="2675376"/>
            <a:ext cx="56466" cy="87221"/>
          </a:xfrm>
          <a:custGeom>
            <a:avLst/>
            <a:gdLst/>
            <a:ahLst/>
            <a:cxnLst/>
            <a:rect l="l" t="t" r="r" b="b"/>
            <a:pathLst>
              <a:path w="492" h="760" extrusionOk="0">
                <a:moveTo>
                  <a:pt x="491" y="1"/>
                </a:moveTo>
                <a:lnTo>
                  <a:pt x="435" y="57"/>
                </a:lnTo>
                <a:cubicBezTo>
                  <a:pt x="368" y="124"/>
                  <a:pt x="324" y="202"/>
                  <a:pt x="268" y="269"/>
                </a:cubicBezTo>
                <a:cubicBezTo>
                  <a:pt x="168" y="425"/>
                  <a:pt x="78" y="581"/>
                  <a:pt x="0" y="749"/>
                </a:cubicBezTo>
                <a:cubicBezTo>
                  <a:pt x="0" y="749"/>
                  <a:pt x="0" y="749"/>
                  <a:pt x="0" y="760"/>
                </a:cubicBezTo>
                <a:cubicBezTo>
                  <a:pt x="56" y="704"/>
                  <a:pt x="112" y="648"/>
                  <a:pt x="156" y="592"/>
                </a:cubicBezTo>
                <a:cubicBezTo>
                  <a:pt x="290" y="458"/>
                  <a:pt x="391" y="291"/>
                  <a:pt x="458" y="113"/>
                </a:cubicBezTo>
                <a:cubicBezTo>
                  <a:pt x="469" y="79"/>
                  <a:pt x="480" y="46"/>
                  <a:pt x="49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16"/>
          <p:cNvSpPr/>
          <p:nvPr/>
        </p:nvSpPr>
        <p:spPr>
          <a:xfrm>
            <a:off x="7233264" y="2775336"/>
            <a:ext cx="9067" cy="28232"/>
          </a:xfrm>
          <a:custGeom>
            <a:avLst/>
            <a:gdLst/>
            <a:ahLst/>
            <a:cxnLst/>
            <a:rect l="l" t="t" r="r" b="b"/>
            <a:pathLst>
              <a:path w="79" h="246" extrusionOk="0">
                <a:moveTo>
                  <a:pt x="79" y="0"/>
                </a:moveTo>
                <a:cubicBezTo>
                  <a:pt x="79" y="1"/>
                  <a:pt x="56" y="79"/>
                  <a:pt x="1" y="235"/>
                </a:cubicBezTo>
                <a:lnTo>
                  <a:pt x="1" y="246"/>
                </a:lnTo>
                <a:lnTo>
                  <a:pt x="34" y="224"/>
                </a:lnTo>
                <a:cubicBezTo>
                  <a:pt x="68" y="79"/>
                  <a:pt x="79" y="1"/>
                  <a:pt x="7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16"/>
          <p:cNvSpPr/>
          <p:nvPr/>
        </p:nvSpPr>
        <p:spPr>
          <a:xfrm>
            <a:off x="7056297" y="2537889"/>
            <a:ext cx="157576" cy="119241"/>
          </a:xfrm>
          <a:custGeom>
            <a:avLst/>
            <a:gdLst/>
            <a:ahLst/>
            <a:cxnLst/>
            <a:rect l="l" t="t" r="r" b="b"/>
            <a:pathLst>
              <a:path w="1373" h="1039" extrusionOk="0">
                <a:moveTo>
                  <a:pt x="664" y="1"/>
                </a:moveTo>
                <a:cubicBezTo>
                  <a:pt x="312" y="1"/>
                  <a:pt x="0" y="382"/>
                  <a:pt x="204" y="764"/>
                </a:cubicBezTo>
                <a:cubicBezTo>
                  <a:pt x="248" y="831"/>
                  <a:pt x="304" y="886"/>
                  <a:pt x="371" y="931"/>
                </a:cubicBezTo>
                <a:cubicBezTo>
                  <a:pt x="427" y="965"/>
                  <a:pt x="494" y="998"/>
                  <a:pt x="572" y="1020"/>
                </a:cubicBezTo>
                <a:lnTo>
                  <a:pt x="494" y="1009"/>
                </a:lnTo>
                <a:lnTo>
                  <a:pt x="494" y="1009"/>
                </a:lnTo>
                <a:cubicBezTo>
                  <a:pt x="553" y="1029"/>
                  <a:pt x="611" y="1038"/>
                  <a:pt x="666" y="1038"/>
                </a:cubicBezTo>
                <a:cubicBezTo>
                  <a:pt x="1106" y="1038"/>
                  <a:pt x="1373" y="455"/>
                  <a:pt x="996" y="128"/>
                </a:cubicBezTo>
                <a:cubicBezTo>
                  <a:pt x="891" y="39"/>
                  <a:pt x="776" y="1"/>
                  <a:pt x="66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16"/>
          <p:cNvSpPr/>
          <p:nvPr/>
        </p:nvSpPr>
        <p:spPr>
          <a:xfrm>
            <a:off x="7079594" y="2625454"/>
            <a:ext cx="42349" cy="29609"/>
          </a:xfrm>
          <a:custGeom>
            <a:avLst/>
            <a:gdLst/>
            <a:ahLst/>
            <a:cxnLst/>
            <a:rect l="l" t="t" r="r" b="b"/>
            <a:pathLst>
              <a:path w="369" h="258" extrusionOk="0">
                <a:moveTo>
                  <a:pt x="1" y="1"/>
                </a:moveTo>
                <a:cubicBezTo>
                  <a:pt x="23" y="34"/>
                  <a:pt x="45" y="68"/>
                  <a:pt x="68" y="90"/>
                </a:cubicBezTo>
                <a:cubicBezTo>
                  <a:pt x="123" y="168"/>
                  <a:pt x="201" y="213"/>
                  <a:pt x="291" y="246"/>
                </a:cubicBezTo>
                <a:lnTo>
                  <a:pt x="369" y="257"/>
                </a:lnTo>
                <a:cubicBezTo>
                  <a:pt x="291" y="235"/>
                  <a:pt x="224" y="202"/>
                  <a:pt x="168" y="168"/>
                </a:cubicBezTo>
                <a:cubicBezTo>
                  <a:pt x="101" y="123"/>
                  <a:pt x="45" y="68"/>
                  <a:pt x="1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16"/>
          <p:cNvSpPr/>
          <p:nvPr/>
        </p:nvSpPr>
        <p:spPr>
          <a:xfrm>
            <a:off x="7244855" y="1858716"/>
            <a:ext cx="359911" cy="282781"/>
          </a:xfrm>
          <a:custGeom>
            <a:avLst/>
            <a:gdLst/>
            <a:ahLst/>
            <a:cxnLst/>
            <a:rect l="l" t="t" r="r" b="b"/>
            <a:pathLst>
              <a:path w="3136" h="2464" extrusionOk="0">
                <a:moveTo>
                  <a:pt x="2689" y="0"/>
                </a:moveTo>
                <a:cubicBezTo>
                  <a:pt x="2196" y="0"/>
                  <a:pt x="1398" y="103"/>
                  <a:pt x="848" y="689"/>
                </a:cubicBezTo>
                <a:cubicBezTo>
                  <a:pt x="0" y="1593"/>
                  <a:pt x="223" y="2017"/>
                  <a:pt x="737" y="2463"/>
                </a:cubicBezTo>
                <a:cubicBezTo>
                  <a:pt x="1150" y="1816"/>
                  <a:pt x="1819" y="566"/>
                  <a:pt x="3069" y="310"/>
                </a:cubicBezTo>
                <a:cubicBezTo>
                  <a:pt x="2466" y="310"/>
                  <a:pt x="1473" y="711"/>
                  <a:pt x="926" y="1626"/>
                </a:cubicBezTo>
                <a:cubicBezTo>
                  <a:pt x="738" y="1249"/>
                  <a:pt x="1865" y="31"/>
                  <a:pt x="3119" y="31"/>
                </a:cubicBezTo>
                <a:cubicBezTo>
                  <a:pt x="3125" y="31"/>
                  <a:pt x="3130" y="31"/>
                  <a:pt x="3136" y="31"/>
                </a:cubicBezTo>
                <a:cubicBezTo>
                  <a:pt x="3136" y="31"/>
                  <a:pt x="2958" y="0"/>
                  <a:pt x="2689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16"/>
          <p:cNvSpPr/>
          <p:nvPr/>
        </p:nvSpPr>
        <p:spPr>
          <a:xfrm>
            <a:off x="7062953" y="1862733"/>
            <a:ext cx="347172" cy="304357"/>
          </a:xfrm>
          <a:custGeom>
            <a:avLst/>
            <a:gdLst/>
            <a:ahLst/>
            <a:cxnLst/>
            <a:rect l="l" t="t" r="r" b="b"/>
            <a:pathLst>
              <a:path w="3025" h="2652" extrusionOk="0">
                <a:moveTo>
                  <a:pt x="2201" y="0"/>
                </a:moveTo>
                <a:cubicBezTo>
                  <a:pt x="1922" y="0"/>
                  <a:pt x="1334" y="131"/>
                  <a:pt x="737" y="777"/>
                </a:cubicBezTo>
                <a:cubicBezTo>
                  <a:pt x="1" y="1580"/>
                  <a:pt x="558" y="2640"/>
                  <a:pt x="904" y="2652"/>
                </a:cubicBezTo>
                <a:cubicBezTo>
                  <a:pt x="912" y="2652"/>
                  <a:pt x="919" y="2652"/>
                  <a:pt x="927" y="2652"/>
                </a:cubicBezTo>
                <a:cubicBezTo>
                  <a:pt x="1246" y="2652"/>
                  <a:pt x="1388" y="2409"/>
                  <a:pt x="1552" y="1536"/>
                </a:cubicBezTo>
                <a:cubicBezTo>
                  <a:pt x="1719" y="643"/>
                  <a:pt x="3025" y="18"/>
                  <a:pt x="3025" y="18"/>
                </a:cubicBezTo>
                <a:lnTo>
                  <a:pt x="3025" y="18"/>
                </a:lnTo>
                <a:cubicBezTo>
                  <a:pt x="2087" y="63"/>
                  <a:pt x="1262" y="1134"/>
                  <a:pt x="1027" y="1636"/>
                </a:cubicBezTo>
                <a:cubicBezTo>
                  <a:pt x="782" y="799"/>
                  <a:pt x="1708" y="275"/>
                  <a:pt x="2299" y="7"/>
                </a:cubicBezTo>
                <a:cubicBezTo>
                  <a:pt x="2273" y="3"/>
                  <a:pt x="2240" y="0"/>
                  <a:pt x="2201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16"/>
          <p:cNvSpPr/>
          <p:nvPr/>
        </p:nvSpPr>
        <p:spPr>
          <a:xfrm>
            <a:off x="7233264" y="1867324"/>
            <a:ext cx="9067" cy="3902"/>
          </a:xfrm>
          <a:custGeom>
            <a:avLst/>
            <a:gdLst/>
            <a:ahLst/>
            <a:cxnLst/>
            <a:rect l="l" t="t" r="r" b="b"/>
            <a:pathLst>
              <a:path w="79" h="34" extrusionOk="0">
                <a:moveTo>
                  <a:pt x="1" y="34"/>
                </a:moveTo>
                <a:lnTo>
                  <a:pt x="79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16"/>
          <p:cNvSpPr/>
          <p:nvPr/>
        </p:nvSpPr>
        <p:spPr>
          <a:xfrm>
            <a:off x="6955418" y="1871111"/>
            <a:ext cx="277967" cy="413843"/>
          </a:xfrm>
          <a:custGeom>
            <a:avLst/>
            <a:gdLst/>
            <a:ahLst/>
            <a:cxnLst/>
            <a:rect l="l" t="t" r="r" b="b"/>
            <a:pathLst>
              <a:path w="2422" h="3606" extrusionOk="0">
                <a:moveTo>
                  <a:pt x="2422" y="1"/>
                </a:moveTo>
                <a:cubicBezTo>
                  <a:pt x="2420" y="2"/>
                  <a:pt x="2418" y="2"/>
                  <a:pt x="2415" y="3"/>
                </a:cubicBezTo>
                <a:lnTo>
                  <a:pt x="2415" y="3"/>
                </a:lnTo>
                <a:cubicBezTo>
                  <a:pt x="2418" y="3"/>
                  <a:pt x="2420" y="2"/>
                  <a:pt x="2422" y="1"/>
                </a:cubicBezTo>
                <a:close/>
                <a:moveTo>
                  <a:pt x="2415" y="3"/>
                </a:moveTo>
                <a:lnTo>
                  <a:pt x="2415" y="3"/>
                </a:lnTo>
                <a:cubicBezTo>
                  <a:pt x="948" y="607"/>
                  <a:pt x="759" y="1698"/>
                  <a:pt x="714" y="2456"/>
                </a:cubicBezTo>
                <a:cubicBezTo>
                  <a:pt x="223" y="1597"/>
                  <a:pt x="1127" y="615"/>
                  <a:pt x="1607" y="124"/>
                </a:cubicBezTo>
                <a:lnTo>
                  <a:pt x="1607" y="124"/>
                </a:lnTo>
                <a:cubicBezTo>
                  <a:pt x="0" y="1139"/>
                  <a:pt x="45" y="2880"/>
                  <a:pt x="592" y="3382"/>
                </a:cubicBezTo>
                <a:cubicBezTo>
                  <a:pt x="771" y="3543"/>
                  <a:pt x="937" y="3606"/>
                  <a:pt x="1078" y="3606"/>
                </a:cubicBezTo>
                <a:cubicBezTo>
                  <a:pt x="1366" y="3606"/>
                  <a:pt x="1548" y="3343"/>
                  <a:pt x="1518" y="3125"/>
                </a:cubicBezTo>
                <a:cubicBezTo>
                  <a:pt x="1462" y="2802"/>
                  <a:pt x="1060" y="2300"/>
                  <a:pt x="1105" y="1786"/>
                </a:cubicBezTo>
                <a:cubicBezTo>
                  <a:pt x="1149" y="645"/>
                  <a:pt x="2107" y="131"/>
                  <a:pt x="2415" y="3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16"/>
          <p:cNvSpPr/>
          <p:nvPr/>
        </p:nvSpPr>
        <p:spPr>
          <a:xfrm>
            <a:off x="6827341" y="1905770"/>
            <a:ext cx="256276" cy="517131"/>
          </a:xfrm>
          <a:custGeom>
            <a:avLst/>
            <a:gdLst/>
            <a:ahLst/>
            <a:cxnLst/>
            <a:rect l="l" t="t" r="r" b="b"/>
            <a:pathLst>
              <a:path w="2233" h="4506" extrusionOk="0">
                <a:moveTo>
                  <a:pt x="2232" y="0"/>
                </a:moveTo>
                <a:cubicBezTo>
                  <a:pt x="2222" y="8"/>
                  <a:pt x="2208" y="18"/>
                  <a:pt x="2192" y="32"/>
                </a:cubicBezTo>
                <a:lnTo>
                  <a:pt x="2192" y="32"/>
                </a:lnTo>
                <a:cubicBezTo>
                  <a:pt x="2205" y="22"/>
                  <a:pt x="2218" y="11"/>
                  <a:pt x="2232" y="0"/>
                </a:cubicBezTo>
                <a:close/>
                <a:moveTo>
                  <a:pt x="2192" y="32"/>
                </a:moveTo>
                <a:cubicBezTo>
                  <a:pt x="715" y="1218"/>
                  <a:pt x="759" y="2516"/>
                  <a:pt x="737" y="3035"/>
                </a:cubicBezTo>
                <a:cubicBezTo>
                  <a:pt x="525" y="1986"/>
                  <a:pt x="859" y="915"/>
                  <a:pt x="1629" y="179"/>
                </a:cubicBezTo>
                <a:lnTo>
                  <a:pt x="1629" y="179"/>
                </a:lnTo>
                <a:cubicBezTo>
                  <a:pt x="301" y="1116"/>
                  <a:pt x="0" y="3047"/>
                  <a:pt x="424" y="3828"/>
                </a:cubicBezTo>
                <a:cubicBezTo>
                  <a:pt x="673" y="4299"/>
                  <a:pt x="1092" y="4506"/>
                  <a:pt x="1410" y="4506"/>
                </a:cubicBezTo>
                <a:cubicBezTo>
                  <a:pt x="1620" y="4506"/>
                  <a:pt x="1786" y="4416"/>
                  <a:pt x="1830" y="4252"/>
                </a:cubicBezTo>
                <a:cubicBezTo>
                  <a:pt x="1942" y="3850"/>
                  <a:pt x="1529" y="3404"/>
                  <a:pt x="1228" y="2667"/>
                </a:cubicBezTo>
                <a:cubicBezTo>
                  <a:pt x="754" y="1372"/>
                  <a:pt x="1910" y="265"/>
                  <a:pt x="2192" y="32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16"/>
          <p:cNvSpPr/>
          <p:nvPr/>
        </p:nvSpPr>
        <p:spPr>
          <a:xfrm>
            <a:off x="7083496" y="1903130"/>
            <a:ext cx="1377" cy="2754"/>
          </a:xfrm>
          <a:custGeom>
            <a:avLst/>
            <a:gdLst/>
            <a:ahLst/>
            <a:cxnLst/>
            <a:rect l="l" t="t" r="r" b="b"/>
            <a:pathLst>
              <a:path w="12" h="24" extrusionOk="0">
                <a:moveTo>
                  <a:pt x="0" y="23"/>
                </a:moveTo>
                <a:lnTo>
                  <a:pt x="11" y="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16"/>
          <p:cNvSpPr/>
          <p:nvPr/>
        </p:nvSpPr>
        <p:spPr>
          <a:xfrm>
            <a:off x="6731282" y="2263030"/>
            <a:ext cx="455971" cy="511967"/>
          </a:xfrm>
          <a:custGeom>
            <a:avLst/>
            <a:gdLst/>
            <a:ahLst/>
            <a:cxnLst/>
            <a:rect l="l" t="t" r="r" b="b"/>
            <a:pathLst>
              <a:path w="3973" h="4461" extrusionOk="0">
                <a:moveTo>
                  <a:pt x="592" y="1"/>
                </a:moveTo>
                <a:cubicBezTo>
                  <a:pt x="56" y="715"/>
                  <a:pt x="0" y="3058"/>
                  <a:pt x="1529" y="4051"/>
                </a:cubicBezTo>
                <a:cubicBezTo>
                  <a:pt x="1993" y="4355"/>
                  <a:pt x="2402" y="4461"/>
                  <a:pt x="2746" y="4461"/>
                </a:cubicBezTo>
                <a:cubicBezTo>
                  <a:pt x="3527" y="4461"/>
                  <a:pt x="3973" y="3918"/>
                  <a:pt x="3973" y="3918"/>
                </a:cubicBezTo>
                <a:lnTo>
                  <a:pt x="3973" y="3918"/>
                </a:lnTo>
                <a:cubicBezTo>
                  <a:pt x="3823" y="3970"/>
                  <a:pt x="3669" y="3995"/>
                  <a:pt x="3517" y="3995"/>
                </a:cubicBezTo>
                <a:cubicBezTo>
                  <a:pt x="3118" y="3995"/>
                  <a:pt x="2733" y="3820"/>
                  <a:pt x="2466" y="3505"/>
                </a:cubicBezTo>
                <a:cubicBezTo>
                  <a:pt x="2065" y="3002"/>
                  <a:pt x="2187" y="2255"/>
                  <a:pt x="2567" y="1842"/>
                </a:cubicBezTo>
                <a:lnTo>
                  <a:pt x="2567" y="1842"/>
                </a:lnTo>
                <a:cubicBezTo>
                  <a:pt x="1663" y="1920"/>
                  <a:pt x="1451" y="3092"/>
                  <a:pt x="1786" y="3560"/>
                </a:cubicBezTo>
                <a:cubicBezTo>
                  <a:pt x="614" y="2813"/>
                  <a:pt x="391" y="1150"/>
                  <a:pt x="59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16"/>
          <p:cNvSpPr/>
          <p:nvPr/>
        </p:nvSpPr>
        <p:spPr>
          <a:xfrm>
            <a:off x="7237166" y="713372"/>
            <a:ext cx="5165" cy="16756"/>
          </a:xfrm>
          <a:custGeom>
            <a:avLst/>
            <a:gdLst/>
            <a:ahLst/>
            <a:cxnLst/>
            <a:rect l="l" t="t" r="r" b="b"/>
            <a:pathLst>
              <a:path w="45" h="146" extrusionOk="0">
                <a:moveTo>
                  <a:pt x="0" y="1"/>
                </a:moveTo>
                <a:lnTo>
                  <a:pt x="0" y="1"/>
                </a:lnTo>
                <a:cubicBezTo>
                  <a:pt x="17" y="45"/>
                  <a:pt x="28" y="82"/>
                  <a:pt x="35" y="107"/>
                </a:cubicBezTo>
                <a:lnTo>
                  <a:pt x="35" y="107"/>
                </a:lnTo>
                <a:cubicBezTo>
                  <a:pt x="30" y="84"/>
                  <a:pt x="22" y="53"/>
                  <a:pt x="11" y="12"/>
                </a:cubicBezTo>
                <a:lnTo>
                  <a:pt x="0" y="1"/>
                </a:lnTo>
                <a:close/>
                <a:moveTo>
                  <a:pt x="35" y="107"/>
                </a:moveTo>
                <a:cubicBezTo>
                  <a:pt x="42" y="133"/>
                  <a:pt x="45" y="146"/>
                  <a:pt x="45" y="146"/>
                </a:cubicBezTo>
                <a:cubicBezTo>
                  <a:pt x="45" y="146"/>
                  <a:pt x="42" y="132"/>
                  <a:pt x="35" y="107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16"/>
          <p:cNvSpPr/>
          <p:nvPr/>
        </p:nvSpPr>
        <p:spPr>
          <a:xfrm>
            <a:off x="7284564" y="751818"/>
            <a:ext cx="55088" cy="85959"/>
          </a:xfrm>
          <a:custGeom>
            <a:avLst/>
            <a:gdLst/>
            <a:ahLst/>
            <a:cxnLst/>
            <a:rect l="l" t="t" r="r" b="b"/>
            <a:pathLst>
              <a:path w="480" h="749" extrusionOk="0">
                <a:moveTo>
                  <a:pt x="0" y="0"/>
                </a:moveTo>
                <a:cubicBezTo>
                  <a:pt x="0" y="0"/>
                  <a:pt x="0" y="0"/>
                  <a:pt x="0" y="12"/>
                </a:cubicBezTo>
                <a:cubicBezTo>
                  <a:pt x="78" y="168"/>
                  <a:pt x="168" y="335"/>
                  <a:pt x="268" y="480"/>
                </a:cubicBezTo>
                <a:cubicBezTo>
                  <a:pt x="324" y="558"/>
                  <a:pt x="368" y="625"/>
                  <a:pt x="435" y="692"/>
                </a:cubicBezTo>
                <a:lnTo>
                  <a:pt x="480" y="748"/>
                </a:lnTo>
                <a:cubicBezTo>
                  <a:pt x="480" y="715"/>
                  <a:pt x="469" y="681"/>
                  <a:pt x="458" y="637"/>
                </a:cubicBezTo>
                <a:cubicBezTo>
                  <a:pt x="391" y="458"/>
                  <a:pt x="290" y="302"/>
                  <a:pt x="156" y="157"/>
                </a:cubicBezTo>
                <a:cubicBezTo>
                  <a:pt x="112" y="101"/>
                  <a:pt x="56" y="56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6"/>
          <p:cNvSpPr/>
          <p:nvPr/>
        </p:nvSpPr>
        <p:spPr>
          <a:xfrm>
            <a:off x="7233264" y="1643190"/>
            <a:ext cx="9067" cy="3902"/>
          </a:xfrm>
          <a:custGeom>
            <a:avLst/>
            <a:gdLst/>
            <a:ahLst/>
            <a:cxnLst/>
            <a:rect l="l" t="t" r="r" b="b"/>
            <a:pathLst>
              <a:path w="79" h="34" extrusionOk="0">
                <a:moveTo>
                  <a:pt x="1" y="0"/>
                </a:moveTo>
                <a:cubicBezTo>
                  <a:pt x="45" y="23"/>
                  <a:pt x="79" y="34"/>
                  <a:pt x="79" y="34"/>
                </a:cubicBezTo>
                <a:lnTo>
                  <a:pt x="1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6"/>
          <p:cNvSpPr/>
          <p:nvPr/>
        </p:nvSpPr>
        <p:spPr>
          <a:xfrm>
            <a:off x="7083496" y="1608646"/>
            <a:ext cx="1377" cy="1377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lnTo>
                  <a:pt x="11" y="11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6"/>
          <p:cNvSpPr/>
          <p:nvPr/>
        </p:nvSpPr>
        <p:spPr>
          <a:xfrm>
            <a:off x="8178468" y="1538066"/>
            <a:ext cx="422803" cy="217939"/>
          </a:xfrm>
          <a:custGeom>
            <a:avLst/>
            <a:gdLst/>
            <a:ahLst/>
            <a:cxnLst/>
            <a:rect l="l" t="t" r="r" b="b"/>
            <a:pathLst>
              <a:path w="3684" h="1899" extrusionOk="0">
                <a:moveTo>
                  <a:pt x="1742" y="1"/>
                </a:moveTo>
                <a:cubicBezTo>
                  <a:pt x="1597" y="1"/>
                  <a:pt x="1447" y="14"/>
                  <a:pt x="1295" y="46"/>
                </a:cubicBezTo>
                <a:cubicBezTo>
                  <a:pt x="0" y="314"/>
                  <a:pt x="12" y="1251"/>
                  <a:pt x="179" y="1898"/>
                </a:cubicBezTo>
                <a:cubicBezTo>
                  <a:pt x="802" y="1642"/>
                  <a:pt x="1772" y="858"/>
                  <a:pt x="2790" y="858"/>
                </a:cubicBezTo>
                <a:cubicBezTo>
                  <a:pt x="3012" y="858"/>
                  <a:pt x="3236" y="896"/>
                  <a:pt x="3460" y="983"/>
                </a:cubicBezTo>
                <a:cubicBezTo>
                  <a:pt x="3164" y="799"/>
                  <a:pt x="2540" y="617"/>
                  <a:pt x="1958" y="617"/>
                </a:cubicBezTo>
                <a:cubicBezTo>
                  <a:pt x="1486" y="617"/>
                  <a:pt x="1041" y="737"/>
                  <a:pt x="826" y="1073"/>
                </a:cubicBezTo>
                <a:cubicBezTo>
                  <a:pt x="871" y="799"/>
                  <a:pt x="1199" y="369"/>
                  <a:pt x="2018" y="369"/>
                </a:cubicBezTo>
                <a:cubicBezTo>
                  <a:pt x="2436" y="369"/>
                  <a:pt x="2982" y="481"/>
                  <a:pt x="3683" y="782"/>
                </a:cubicBezTo>
                <a:cubicBezTo>
                  <a:pt x="3683" y="782"/>
                  <a:pt x="2832" y="1"/>
                  <a:pt x="1742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6"/>
          <p:cNvSpPr/>
          <p:nvPr/>
        </p:nvSpPr>
        <p:spPr>
          <a:xfrm>
            <a:off x="7999205" y="1438336"/>
            <a:ext cx="431641" cy="204511"/>
          </a:xfrm>
          <a:custGeom>
            <a:avLst/>
            <a:gdLst/>
            <a:ahLst/>
            <a:cxnLst/>
            <a:rect l="l" t="t" r="r" b="b"/>
            <a:pathLst>
              <a:path w="3761" h="1782" extrusionOk="0">
                <a:moveTo>
                  <a:pt x="2000" y="0"/>
                </a:moveTo>
                <a:cubicBezTo>
                  <a:pt x="1791" y="0"/>
                  <a:pt x="1556" y="22"/>
                  <a:pt x="1295" y="78"/>
                </a:cubicBezTo>
                <a:cubicBezTo>
                  <a:pt x="156" y="324"/>
                  <a:pt x="0" y="1495"/>
                  <a:pt x="290" y="1696"/>
                </a:cubicBezTo>
                <a:cubicBezTo>
                  <a:pt x="375" y="1751"/>
                  <a:pt x="457" y="1782"/>
                  <a:pt x="549" y="1782"/>
                </a:cubicBezTo>
                <a:cubicBezTo>
                  <a:pt x="773" y="1782"/>
                  <a:pt x="1053" y="1600"/>
                  <a:pt x="1551" y="1149"/>
                </a:cubicBezTo>
                <a:cubicBezTo>
                  <a:pt x="1966" y="768"/>
                  <a:pt x="2679" y="691"/>
                  <a:pt x="3182" y="691"/>
                </a:cubicBezTo>
                <a:cubicBezTo>
                  <a:pt x="3518" y="691"/>
                  <a:pt x="3761" y="725"/>
                  <a:pt x="3761" y="725"/>
                </a:cubicBezTo>
                <a:cubicBezTo>
                  <a:pt x="3483" y="566"/>
                  <a:pt x="3146" y="505"/>
                  <a:pt x="2800" y="505"/>
                </a:cubicBezTo>
                <a:cubicBezTo>
                  <a:pt x="2106" y="505"/>
                  <a:pt x="1377" y="751"/>
                  <a:pt x="1027" y="937"/>
                </a:cubicBezTo>
                <a:cubicBezTo>
                  <a:pt x="1229" y="384"/>
                  <a:pt x="1802" y="241"/>
                  <a:pt x="2363" y="241"/>
                </a:cubicBezTo>
                <a:cubicBezTo>
                  <a:pt x="2639" y="241"/>
                  <a:pt x="2912" y="276"/>
                  <a:pt x="3136" y="312"/>
                </a:cubicBezTo>
                <a:cubicBezTo>
                  <a:pt x="3019" y="203"/>
                  <a:pt x="2631" y="0"/>
                  <a:pt x="200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6"/>
          <p:cNvSpPr/>
          <p:nvPr/>
        </p:nvSpPr>
        <p:spPr>
          <a:xfrm>
            <a:off x="7831878" y="1388070"/>
            <a:ext cx="431181" cy="301488"/>
          </a:xfrm>
          <a:custGeom>
            <a:avLst/>
            <a:gdLst/>
            <a:ahLst/>
            <a:cxnLst/>
            <a:rect l="l" t="t" r="r" b="b"/>
            <a:pathLst>
              <a:path w="3757" h="2627" extrusionOk="0">
                <a:moveTo>
                  <a:pt x="2918" y="0"/>
                </a:moveTo>
                <a:cubicBezTo>
                  <a:pt x="988" y="0"/>
                  <a:pt x="0" y="1391"/>
                  <a:pt x="175" y="2089"/>
                </a:cubicBezTo>
                <a:cubicBezTo>
                  <a:pt x="267" y="2484"/>
                  <a:pt x="502" y="2626"/>
                  <a:pt x="721" y="2626"/>
                </a:cubicBezTo>
                <a:cubicBezTo>
                  <a:pt x="898" y="2626"/>
                  <a:pt x="1064" y="2532"/>
                  <a:pt x="1134" y="2402"/>
                </a:cubicBezTo>
                <a:cubicBezTo>
                  <a:pt x="1280" y="2101"/>
                  <a:pt x="1246" y="1465"/>
                  <a:pt x="1592" y="1074"/>
                </a:cubicBezTo>
                <a:cubicBezTo>
                  <a:pt x="2126" y="438"/>
                  <a:pt x="2859" y="311"/>
                  <a:pt x="3362" y="311"/>
                </a:cubicBezTo>
                <a:cubicBezTo>
                  <a:pt x="3521" y="311"/>
                  <a:pt x="3658" y="324"/>
                  <a:pt x="3757" y="337"/>
                </a:cubicBezTo>
                <a:cubicBezTo>
                  <a:pt x="3522" y="296"/>
                  <a:pt x="3305" y="278"/>
                  <a:pt x="3103" y="278"/>
                </a:cubicBezTo>
                <a:cubicBezTo>
                  <a:pt x="1928" y="278"/>
                  <a:pt x="1273" y="904"/>
                  <a:pt x="844" y="1409"/>
                </a:cubicBezTo>
                <a:cubicBezTo>
                  <a:pt x="956" y="427"/>
                  <a:pt x="2340" y="125"/>
                  <a:pt x="3054" y="3"/>
                </a:cubicBezTo>
                <a:cubicBezTo>
                  <a:pt x="3008" y="1"/>
                  <a:pt x="2963" y="0"/>
                  <a:pt x="2918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6"/>
          <p:cNvSpPr/>
          <p:nvPr/>
        </p:nvSpPr>
        <p:spPr>
          <a:xfrm>
            <a:off x="8263050" y="1426745"/>
            <a:ext cx="20543" cy="3902"/>
          </a:xfrm>
          <a:custGeom>
            <a:avLst/>
            <a:gdLst/>
            <a:ahLst/>
            <a:cxnLst/>
            <a:rect l="l" t="t" r="r" b="b"/>
            <a:pathLst>
              <a:path w="179" h="34" extrusionOk="0">
                <a:moveTo>
                  <a:pt x="0" y="0"/>
                </a:moveTo>
                <a:lnTo>
                  <a:pt x="0" y="0"/>
                </a:lnTo>
                <a:cubicBezTo>
                  <a:pt x="112" y="23"/>
                  <a:pt x="179" y="34"/>
                  <a:pt x="179" y="34"/>
                </a:cubicBezTo>
                <a:cubicBezTo>
                  <a:pt x="123" y="23"/>
                  <a:pt x="56" y="12"/>
                  <a:pt x="0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6"/>
          <p:cNvSpPr/>
          <p:nvPr/>
        </p:nvSpPr>
        <p:spPr>
          <a:xfrm>
            <a:off x="8113167" y="1371658"/>
            <a:ext cx="10329" cy="1377"/>
          </a:xfrm>
          <a:custGeom>
            <a:avLst/>
            <a:gdLst/>
            <a:ahLst/>
            <a:cxnLst/>
            <a:rect l="l" t="t" r="r" b="b"/>
            <a:pathLst>
              <a:path w="90" h="12" extrusionOk="0">
                <a:moveTo>
                  <a:pt x="90" y="1"/>
                </a:moveTo>
                <a:lnTo>
                  <a:pt x="0" y="12"/>
                </a:lnTo>
                <a:cubicBezTo>
                  <a:pt x="34" y="12"/>
                  <a:pt x="67" y="12"/>
                  <a:pt x="90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6"/>
          <p:cNvSpPr/>
          <p:nvPr/>
        </p:nvSpPr>
        <p:spPr>
          <a:xfrm>
            <a:off x="7668682" y="1351230"/>
            <a:ext cx="444609" cy="403284"/>
          </a:xfrm>
          <a:custGeom>
            <a:avLst/>
            <a:gdLst/>
            <a:ahLst/>
            <a:cxnLst/>
            <a:rect l="l" t="t" r="r" b="b"/>
            <a:pathLst>
              <a:path w="3874" h="3514" extrusionOk="0">
                <a:moveTo>
                  <a:pt x="3315" y="0"/>
                </a:moveTo>
                <a:lnTo>
                  <a:pt x="3315" y="0"/>
                </a:lnTo>
                <a:cubicBezTo>
                  <a:pt x="1574" y="22"/>
                  <a:pt x="135" y="1440"/>
                  <a:pt x="12" y="2310"/>
                </a:cubicBezTo>
                <a:cubicBezTo>
                  <a:pt x="1" y="2410"/>
                  <a:pt x="1" y="2511"/>
                  <a:pt x="12" y="2623"/>
                </a:cubicBezTo>
                <a:lnTo>
                  <a:pt x="224" y="2567"/>
                </a:lnTo>
                <a:cubicBezTo>
                  <a:pt x="559" y="2466"/>
                  <a:pt x="838" y="2388"/>
                  <a:pt x="1016" y="2321"/>
                </a:cubicBezTo>
                <a:cubicBezTo>
                  <a:pt x="1195" y="2254"/>
                  <a:pt x="1295" y="2210"/>
                  <a:pt x="1295" y="2210"/>
                </a:cubicBezTo>
                <a:lnTo>
                  <a:pt x="1295" y="2210"/>
                </a:lnTo>
                <a:cubicBezTo>
                  <a:pt x="1295" y="2210"/>
                  <a:pt x="1206" y="2265"/>
                  <a:pt x="1028" y="2344"/>
                </a:cubicBezTo>
                <a:cubicBezTo>
                  <a:pt x="849" y="2422"/>
                  <a:pt x="581" y="2544"/>
                  <a:pt x="246" y="2656"/>
                </a:cubicBezTo>
                <a:lnTo>
                  <a:pt x="23" y="2723"/>
                </a:lnTo>
                <a:cubicBezTo>
                  <a:pt x="121" y="3209"/>
                  <a:pt x="484" y="3513"/>
                  <a:pt x="775" y="3513"/>
                </a:cubicBezTo>
                <a:cubicBezTo>
                  <a:pt x="851" y="3513"/>
                  <a:pt x="923" y="3492"/>
                  <a:pt x="983" y="3448"/>
                </a:cubicBezTo>
                <a:cubicBezTo>
                  <a:pt x="1329" y="3180"/>
                  <a:pt x="1229" y="2578"/>
                  <a:pt x="1429" y="1808"/>
                </a:cubicBezTo>
                <a:cubicBezTo>
                  <a:pt x="1809" y="502"/>
                  <a:pt x="3472" y="234"/>
                  <a:pt x="3873" y="190"/>
                </a:cubicBezTo>
                <a:lnTo>
                  <a:pt x="3873" y="190"/>
                </a:lnTo>
                <a:cubicBezTo>
                  <a:pt x="1865" y="346"/>
                  <a:pt x="1117" y="1417"/>
                  <a:pt x="782" y="1841"/>
                </a:cubicBezTo>
                <a:cubicBezTo>
                  <a:pt x="1530" y="324"/>
                  <a:pt x="2880" y="89"/>
                  <a:pt x="3315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6"/>
          <p:cNvSpPr/>
          <p:nvPr/>
        </p:nvSpPr>
        <p:spPr>
          <a:xfrm>
            <a:off x="7670059" y="1604744"/>
            <a:ext cx="147361" cy="58989"/>
          </a:xfrm>
          <a:custGeom>
            <a:avLst/>
            <a:gdLst/>
            <a:ahLst/>
            <a:cxnLst/>
            <a:rect l="l" t="t" r="r" b="b"/>
            <a:pathLst>
              <a:path w="1284" h="514" extrusionOk="0">
                <a:moveTo>
                  <a:pt x="1283" y="1"/>
                </a:moveTo>
                <a:cubicBezTo>
                  <a:pt x="1283" y="1"/>
                  <a:pt x="1183" y="45"/>
                  <a:pt x="1004" y="112"/>
                </a:cubicBezTo>
                <a:cubicBezTo>
                  <a:pt x="815" y="168"/>
                  <a:pt x="547" y="257"/>
                  <a:pt x="201" y="358"/>
                </a:cubicBezTo>
                <a:lnTo>
                  <a:pt x="0" y="414"/>
                </a:lnTo>
                <a:cubicBezTo>
                  <a:pt x="0" y="447"/>
                  <a:pt x="11" y="480"/>
                  <a:pt x="11" y="514"/>
                </a:cubicBezTo>
                <a:lnTo>
                  <a:pt x="234" y="447"/>
                </a:lnTo>
                <a:cubicBezTo>
                  <a:pt x="569" y="335"/>
                  <a:pt x="837" y="213"/>
                  <a:pt x="1016" y="135"/>
                </a:cubicBezTo>
                <a:cubicBezTo>
                  <a:pt x="1194" y="56"/>
                  <a:pt x="1283" y="1"/>
                  <a:pt x="1283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6"/>
          <p:cNvSpPr/>
          <p:nvPr/>
        </p:nvSpPr>
        <p:spPr>
          <a:xfrm>
            <a:off x="8174566" y="1755888"/>
            <a:ext cx="424066" cy="214496"/>
          </a:xfrm>
          <a:custGeom>
            <a:avLst/>
            <a:gdLst/>
            <a:ahLst/>
            <a:cxnLst/>
            <a:rect l="l" t="t" r="r" b="b"/>
            <a:pathLst>
              <a:path w="3695" h="1869" extrusionOk="0">
                <a:moveTo>
                  <a:pt x="202" y="0"/>
                </a:moveTo>
                <a:cubicBezTo>
                  <a:pt x="34" y="648"/>
                  <a:pt x="1" y="1585"/>
                  <a:pt x="1295" y="1831"/>
                </a:cubicBezTo>
                <a:cubicBezTo>
                  <a:pt x="1434" y="1857"/>
                  <a:pt x="1570" y="1869"/>
                  <a:pt x="1704" y="1869"/>
                </a:cubicBezTo>
                <a:cubicBezTo>
                  <a:pt x="2806" y="1869"/>
                  <a:pt x="3695" y="1061"/>
                  <a:pt x="3695" y="1061"/>
                </a:cubicBezTo>
                <a:lnTo>
                  <a:pt x="3695" y="1061"/>
                </a:lnTo>
                <a:cubicBezTo>
                  <a:pt x="2969" y="1383"/>
                  <a:pt x="2411" y="1501"/>
                  <a:pt x="1988" y="1501"/>
                </a:cubicBezTo>
                <a:cubicBezTo>
                  <a:pt x="1196" y="1501"/>
                  <a:pt x="882" y="1084"/>
                  <a:pt x="838" y="815"/>
                </a:cubicBezTo>
                <a:lnTo>
                  <a:pt x="838" y="815"/>
                </a:lnTo>
                <a:cubicBezTo>
                  <a:pt x="1042" y="1137"/>
                  <a:pt x="1468" y="1252"/>
                  <a:pt x="1927" y="1252"/>
                </a:cubicBezTo>
                <a:cubicBezTo>
                  <a:pt x="2520" y="1252"/>
                  <a:pt x="3170" y="1060"/>
                  <a:pt x="3472" y="871"/>
                </a:cubicBezTo>
                <a:lnTo>
                  <a:pt x="3472" y="871"/>
                </a:lnTo>
                <a:cubicBezTo>
                  <a:pt x="3240" y="963"/>
                  <a:pt x="3008" y="1002"/>
                  <a:pt x="2780" y="1002"/>
                </a:cubicBezTo>
                <a:cubicBezTo>
                  <a:pt x="1768" y="1002"/>
                  <a:pt x="821" y="237"/>
                  <a:pt x="202" y="0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6"/>
          <p:cNvSpPr/>
          <p:nvPr/>
        </p:nvSpPr>
        <p:spPr>
          <a:xfrm>
            <a:off x="7996566" y="1870652"/>
            <a:ext cx="429230" cy="202560"/>
          </a:xfrm>
          <a:custGeom>
            <a:avLst/>
            <a:gdLst/>
            <a:ahLst/>
            <a:cxnLst/>
            <a:rect l="l" t="t" r="r" b="b"/>
            <a:pathLst>
              <a:path w="3740" h="1765" extrusionOk="0">
                <a:moveTo>
                  <a:pt x="567" y="1"/>
                </a:moveTo>
                <a:cubicBezTo>
                  <a:pt x="473" y="1"/>
                  <a:pt x="389" y="34"/>
                  <a:pt x="302" y="94"/>
                </a:cubicBezTo>
                <a:cubicBezTo>
                  <a:pt x="1" y="295"/>
                  <a:pt x="146" y="1467"/>
                  <a:pt x="1273" y="1701"/>
                </a:cubicBezTo>
                <a:cubicBezTo>
                  <a:pt x="1510" y="1746"/>
                  <a:pt x="1725" y="1765"/>
                  <a:pt x="1918" y="1765"/>
                </a:cubicBezTo>
                <a:cubicBezTo>
                  <a:pt x="2581" y="1765"/>
                  <a:pt x="2985" y="1546"/>
                  <a:pt x="3114" y="1433"/>
                </a:cubicBezTo>
                <a:lnTo>
                  <a:pt x="3114" y="1433"/>
                </a:lnTo>
                <a:cubicBezTo>
                  <a:pt x="2878" y="1476"/>
                  <a:pt x="2589" y="1516"/>
                  <a:pt x="2299" y="1516"/>
                </a:cubicBezTo>
                <a:cubicBezTo>
                  <a:pt x="1753" y="1516"/>
                  <a:pt x="1206" y="1374"/>
                  <a:pt x="1016" y="842"/>
                </a:cubicBezTo>
                <a:lnTo>
                  <a:pt x="1016" y="842"/>
                </a:lnTo>
                <a:cubicBezTo>
                  <a:pt x="1351" y="1017"/>
                  <a:pt x="2048" y="1244"/>
                  <a:pt x="2727" y="1244"/>
                </a:cubicBezTo>
                <a:cubicBezTo>
                  <a:pt x="3089" y="1244"/>
                  <a:pt x="3445" y="1180"/>
                  <a:pt x="3739" y="1009"/>
                </a:cubicBezTo>
                <a:lnTo>
                  <a:pt x="3739" y="1009"/>
                </a:lnTo>
                <a:cubicBezTo>
                  <a:pt x="3739" y="1009"/>
                  <a:pt x="3460" y="1052"/>
                  <a:pt x="3088" y="1052"/>
                </a:cubicBezTo>
                <a:cubicBezTo>
                  <a:pt x="2592" y="1052"/>
                  <a:pt x="1930" y="976"/>
                  <a:pt x="1541" y="619"/>
                </a:cubicBezTo>
                <a:cubicBezTo>
                  <a:pt x="1056" y="181"/>
                  <a:pt x="785" y="1"/>
                  <a:pt x="567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6"/>
          <p:cNvSpPr/>
          <p:nvPr/>
        </p:nvSpPr>
        <p:spPr>
          <a:xfrm>
            <a:off x="8257885" y="2079866"/>
            <a:ext cx="20543" cy="4017"/>
          </a:xfrm>
          <a:custGeom>
            <a:avLst/>
            <a:gdLst/>
            <a:ahLst/>
            <a:cxnLst/>
            <a:rect l="l" t="t" r="r" b="b"/>
            <a:pathLst>
              <a:path w="179" h="35" extrusionOk="0">
                <a:moveTo>
                  <a:pt x="179" y="1"/>
                </a:moveTo>
                <a:lnTo>
                  <a:pt x="179" y="1"/>
                </a:lnTo>
                <a:cubicBezTo>
                  <a:pt x="112" y="12"/>
                  <a:pt x="56" y="23"/>
                  <a:pt x="0" y="34"/>
                </a:cubicBezTo>
                <a:cubicBezTo>
                  <a:pt x="112" y="23"/>
                  <a:pt x="179" y="1"/>
                  <a:pt x="179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6"/>
          <p:cNvSpPr/>
          <p:nvPr/>
        </p:nvSpPr>
        <p:spPr>
          <a:xfrm>
            <a:off x="7828320" y="1826697"/>
            <a:ext cx="429690" cy="297471"/>
          </a:xfrm>
          <a:custGeom>
            <a:avLst/>
            <a:gdLst/>
            <a:ahLst/>
            <a:cxnLst/>
            <a:rect l="l" t="t" r="r" b="b"/>
            <a:pathLst>
              <a:path w="3744" h="2592" extrusionOk="0">
                <a:moveTo>
                  <a:pt x="744" y="1"/>
                </a:moveTo>
                <a:cubicBezTo>
                  <a:pt x="525" y="1"/>
                  <a:pt x="283" y="146"/>
                  <a:pt x="183" y="544"/>
                </a:cubicBezTo>
                <a:cubicBezTo>
                  <a:pt x="0" y="1234"/>
                  <a:pt x="942" y="2591"/>
                  <a:pt x="2828" y="2591"/>
                </a:cubicBezTo>
                <a:cubicBezTo>
                  <a:pt x="2894" y="2591"/>
                  <a:pt x="2961" y="2590"/>
                  <a:pt x="3029" y="2586"/>
                </a:cubicBezTo>
                <a:cubicBezTo>
                  <a:pt x="2315" y="2475"/>
                  <a:pt x="942" y="2196"/>
                  <a:pt x="842" y="1214"/>
                </a:cubicBezTo>
                <a:lnTo>
                  <a:pt x="842" y="1214"/>
                </a:lnTo>
                <a:cubicBezTo>
                  <a:pt x="1254" y="1700"/>
                  <a:pt x="1886" y="2313"/>
                  <a:pt x="3028" y="2313"/>
                </a:cubicBezTo>
                <a:cubicBezTo>
                  <a:pt x="3247" y="2313"/>
                  <a:pt x="3485" y="2291"/>
                  <a:pt x="3743" y="2240"/>
                </a:cubicBezTo>
                <a:lnTo>
                  <a:pt x="3743" y="2240"/>
                </a:lnTo>
                <a:cubicBezTo>
                  <a:pt x="3627" y="2259"/>
                  <a:pt x="3464" y="2277"/>
                  <a:pt x="3275" y="2277"/>
                </a:cubicBezTo>
                <a:cubicBezTo>
                  <a:pt x="2772" y="2277"/>
                  <a:pt x="2084" y="2148"/>
                  <a:pt x="1590" y="1548"/>
                </a:cubicBezTo>
                <a:cubicBezTo>
                  <a:pt x="1244" y="1147"/>
                  <a:pt x="1299" y="511"/>
                  <a:pt x="1143" y="220"/>
                </a:cubicBezTo>
                <a:cubicBezTo>
                  <a:pt x="1079" y="92"/>
                  <a:pt x="919" y="1"/>
                  <a:pt x="744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6"/>
          <p:cNvSpPr/>
          <p:nvPr/>
        </p:nvSpPr>
        <p:spPr>
          <a:xfrm>
            <a:off x="8106740" y="2140117"/>
            <a:ext cx="10329" cy="115"/>
          </a:xfrm>
          <a:custGeom>
            <a:avLst/>
            <a:gdLst/>
            <a:ahLst/>
            <a:cxnLst/>
            <a:rect l="l" t="t" r="r" b="b"/>
            <a:pathLst>
              <a:path w="90" h="1" extrusionOk="0">
                <a:moveTo>
                  <a:pt x="1" y="0"/>
                </a:moveTo>
                <a:lnTo>
                  <a:pt x="90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6"/>
          <p:cNvSpPr/>
          <p:nvPr/>
        </p:nvSpPr>
        <p:spPr>
          <a:xfrm>
            <a:off x="7666157" y="1763577"/>
            <a:ext cx="440707" cy="398464"/>
          </a:xfrm>
          <a:custGeom>
            <a:avLst/>
            <a:gdLst/>
            <a:ahLst/>
            <a:cxnLst/>
            <a:rect l="l" t="t" r="r" b="b"/>
            <a:pathLst>
              <a:path w="3840" h="3472" extrusionOk="0">
                <a:moveTo>
                  <a:pt x="788" y="1"/>
                </a:moveTo>
                <a:cubicBezTo>
                  <a:pt x="508" y="1"/>
                  <a:pt x="159" y="292"/>
                  <a:pt x="45" y="748"/>
                </a:cubicBezTo>
                <a:lnTo>
                  <a:pt x="257" y="826"/>
                </a:lnTo>
                <a:cubicBezTo>
                  <a:pt x="603" y="938"/>
                  <a:pt x="871" y="1061"/>
                  <a:pt x="1050" y="1139"/>
                </a:cubicBezTo>
                <a:cubicBezTo>
                  <a:pt x="1228" y="1217"/>
                  <a:pt x="1317" y="1261"/>
                  <a:pt x="1317" y="1261"/>
                </a:cubicBezTo>
                <a:cubicBezTo>
                  <a:pt x="1317" y="1261"/>
                  <a:pt x="1217" y="1228"/>
                  <a:pt x="1038" y="1161"/>
                </a:cubicBezTo>
                <a:cubicBezTo>
                  <a:pt x="849" y="1094"/>
                  <a:pt x="581" y="1005"/>
                  <a:pt x="235" y="915"/>
                </a:cubicBezTo>
                <a:lnTo>
                  <a:pt x="23" y="860"/>
                </a:lnTo>
                <a:cubicBezTo>
                  <a:pt x="1" y="971"/>
                  <a:pt x="1" y="1094"/>
                  <a:pt x="12" y="1217"/>
                </a:cubicBezTo>
                <a:cubicBezTo>
                  <a:pt x="123" y="2084"/>
                  <a:pt x="1529" y="3471"/>
                  <a:pt x="3250" y="3471"/>
                </a:cubicBezTo>
                <a:cubicBezTo>
                  <a:pt x="3257" y="3471"/>
                  <a:pt x="3263" y="3471"/>
                  <a:pt x="3270" y="3471"/>
                </a:cubicBezTo>
                <a:cubicBezTo>
                  <a:pt x="2846" y="3393"/>
                  <a:pt x="1507" y="3181"/>
                  <a:pt x="771" y="1674"/>
                </a:cubicBezTo>
                <a:lnTo>
                  <a:pt x="771" y="1674"/>
                </a:lnTo>
                <a:cubicBezTo>
                  <a:pt x="1105" y="2098"/>
                  <a:pt x="1842" y="3147"/>
                  <a:pt x="3840" y="3281"/>
                </a:cubicBezTo>
                <a:cubicBezTo>
                  <a:pt x="3427" y="3237"/>
                  <a:pt x="1786" y="3002"/>
                  <a:pt x="1429" y="1697"/>
                </a:cubicBezTo>
                <a:cubicBezTo>
                  <a:pt x="1239" y="927"/>
                  <a:pt x="1340" y="324"/>
                  <a:pt x="994" y="67"/>
                </a:cubicBezTo>
                <a:cubicBezTo>
                  <a:pt x="934" y="22"/>
                  <a:pt x="864" y="1"/>
                  <a:pt x="788" y="1"/>
                </a:cubicBez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6"/>
          <p:cNvSpPr/>
          <p:nvPr/>
        </p:nvSpPr>
        <p:spPr>
          <a:xfrm>
            <a:off x="7668682" y="1849420"/>
            <a:ext cx="148739" cy="58989"/>
          </a:xfrm>
          <a:custGeom>
            <a:avLst/>
            <a:gdLst/>
            <a:ahLst/>
            <a:cxnLst/>
            <a:rect l="l" t="t" r="r" b="b"/>
            <a:pathLst>
              <a:path w="1296" h="514" extrusionOk="0">
                <a:moveTo>
                  <a:pt x="23" y="0"/>
                </a:moveTo>
                <a:cubicBezTo>
                  <a:pt x="12" y="34"/>
                  <a:pt x="12" y="67"/>
                  <a:pt x="1" y="101"/>
                </a:cubicBezTo>
                <a:lnTo>
                  <a:pt x="213" y="167"/>
                </a:lnTo>
                <a:cubicBezTo>
                  <a:pt x="559" y="257"/>
                  <a:pt x="838" y="346"/>
                  <a:pt x="1016" y="413"/>
                </a:cubicBezTo>
                <a:cubicBezTo>
                  <a:pt x="1195" y="480"/>
                  <a:pt x="1295" y="513"/>
                  <a:pt x="1295" y="513"/>
                </a:cubicBezTo>
                <a:cubicBezTo>
                  <a:pt x="1295" y="513"/>
                  <a:pt x="1206" y="469"/>
                  <a:pt x="1028" y="391"/>
                </a:cubicBezTo>
                <a:cubicBezTo>
                  <a:pt x="849" y="301"/>
                  <a:pt x="581" y="190"/>
                  <a:pt x="246" y="78"/>
                </a:cubicBezTo>
                <a:lnTo>
                  <a:pt x="23" y="0"/>
                </a:lnTo>
                <a:close/>
              </a:path>
            </a:pathLst>
          </a:custGeom>
          <a:solidFill>
            <a:srgbClr val="F5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iga"/>
              <a:buNone/>
              <a:defRPr sz="36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  <p:sldLayoutId id="21474836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Google Shape;4181;p29"/>
          <p:cNvSpPr txBox="1">
            <a:spLocks noGrp="1"/>
          </p:cNvSpPr>
          <p:nvPr>
            <p:ph type="subTitle" idx="1"/>
          </p:nvPr>
        </p:nvSpPr>
        <p:spPr>
          <a:xfrm>
            <a:off x="785945" y="4279729"/>
            <a:ext cx="71649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82" name="Google Shape;4182;p29"/>
          <p:cNvSpPr txBox="1">
            <a:spLocks noGrp="1"/>
          </p:cNvSpPr>
          <p:nvPr>
            <p:ph type="ctrTitle"/>
          </p:nvPr>
        </p:nvSpPr>
        <p:spPr>
          <a:xfrm>
            <a:off x="77927" y="2353812"/>
            <a:ext cx="8987220" cy="19436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0"/>
              </a:rPr>
              <a:t>Tiết 10 - Bài </a:t>
            </a:r>
            <a:r>
              <a:rPr lang="en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0"/>
              </a:rPr>
              <a:t>3</a:t>
            </a:r>
            <a:br>
              <a:rPr lang="en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0"/>
              </a:rPr>
            </a:br>
            <a:r>
              <a:rPr lang="en" sz="40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0"/>
              </a:rPr>
              <a:t>PHONG TRÀO VĂN HÓA PHỤC HƯNG VÀ CẢI CÁCH TÔN GIÁO</a:t>
            </a:r>
            <a:endParaRPr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#9Slide03 AllRoundGothic" panose="020B0703020202020104" pitchFamily="34" charset="0"/>
            </a:endParaRPr>
          </a:p>
        </p:txBody>
      </p:sp>
      <p:grpSp>
        <p:nvGrpSpPr>
          <p:cNvPr id="4183" name="Google Shape;4183;p29"/>
          <p:cNvGrpSpPr/>
          <p:nvPr/>
        </p:nvGrpSpPr>
        <p:grpSpPr>
          <a:xfrm>
            <a:off x="3409309" y="58217"/>
            <a:ext cx="2105400" cy="2105400"/>
            <a:chOff x="3519313" y="433400"/>
            <a:chExt cx="2105400" cy="2105400"/>
          </a:xfrm>
        </p:grpSpPr>
        <p:sp>
          <p:nvSpPr>
            <p:cNvPr id="4184" name="Google Shape;4184;p29"/>
            <p:cNvSpPr/>
            <p:nvPr/>
          </p:nvSpPr>
          <p:spPr>
            <a:xfrm>
              <a:off x="3519313" y="433400"/>
              <a:ext cx="2105400" cy="2105400"/>
            </a:xfrm>
            <a:prstGeom prst="ellipse">
              <a:avLst/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5" name="Google Shape;4185;p29"/>
            <p:cNvGrpSpPr/>
            <p:nvPr/>
          </p:nvGrpSpPr>
          <p:grpSpPr>
            <a:xfrm>
              <a:off x="3638958" y="555742"/>
              <a:ext cx="1866084" cy="1860684"/>
              <a:chOff x="1190625" y="238125"/>
              <a:chExt cx="5227125" cy="5212000"/>
            </a:xfrm>
          </p:grpSpPr>
          <p:sp>
            <p:nvSpPr>
              <p:cNvPr id="4186" name="Google Shape;4186;p29"/>
              <p:cNvSpPr/>
              <p:nvPr/>
            </p:nvSpPr>
            <p:spPr>
              <a:xfrm>
                <a:off x="6365700" y="2632575"/>
                <a:ext cx="12350" cy="15477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6191" extrusionOk="0">
                    <a:moveTo>
                      <a:pt x="51" y="0"/>
                    </a:moveTo>
                    <a:cubicBezTo>
                      <a:pt x="29" y="0"/>
                      <a:pt x="12" y="67"/>
                      <a:pt x="1" y="221"/>
                    </a:cubicBezTo>
                    <a:cubicBezTo>
                      <a:pt x="192" y="1289"/>
                      <a:pt x="165" y="1563"/>
                      <a:pt x="384" y="2740"/>
                    </a:cubicBezTo>
                    <a:cubicBezTo>
                      <a:pt x="433" y="3581"/>
                      <a:pt x="393" y="4243"/>
                      <a:pt x="365" y="4243"/>
                    </a:cubicBezTo>
                    <a:cubicBezTo>
                      <a:pt x="362" y="4243"/>
                      <a:pt x="359" y="4235"/>
                      <a:pt x="356" y="4219"/>
                    </a:cubicBezTo>
                    <a:lnTo>
                      <a:pt x="356" y="4219"/>
                    </a:lnTo>
                    <a:cubicBezTo>
                      <a:pt x="384" y="4575"/>
                      <a:pt x="356" y="5698"/>
                      <a:pt x="439" y="6190"/>
                    </a:cubicBezTo>
                    <a:cubicBezTo>
                      <a:pt x="466" y="5588"/>
                      <a:pt x="493" y="4876"/>
                      <a:pt x="439" y="4137"/>
                    </a:cubicBezTo>
                    <a:cubicBezTo>
                      <a:pt x="439" y="3781"/>
                      <a:pt x="439" y="3370"/>
                      <a:pt x="411" y="2987"/>
                    </a:cubicBezTo>
                    <a:cubicBezTo>
                      <a:pt x="384" y="2603"/>
                      <a:pt x="329" y="2193"/>
                      <a:pt x="274" y="1782"/>
                    </a:cubicBezTo>
                    <a:cubicBezTo>
                      <a:pt x="274" y="1677"/>
                      <a:pt x="280" y="1639"/>
                      <a:pt x="289" y="1639"/>
                    </a:cubicBezTo>
                    <a:cubicBezTo>
                      <a:pt x="307" y="1639"/>
                      <a:pt x="338" y="1808"/>
                      <a:pt x="356" y="1864"/>
                    </a:cubicBezTo>
                    <a:cubicBezTo>
                      <a:pt x="270" y="975"/>
                      <a:pt x="131" y="0"/>
                      <a:pt x="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29"/>
              <p:cNvSpPr/>
              <p:nvPr/>
            </p:nvSpPr>
            <p:spPr>
              <a:xfrm>
                <a:off x="5293725" y="723450"/>
                <a:ext cx="123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57" extrusionOk="0">
                    <a:moveTo>
                      <a:pt x="0" y="0"/>
                    </a:moveTo>
                    <a:lnTo>
                      <a:pt x="493" y="356"/>
                    </a:lnTo>
                    <a:cubicBezTo>
                      <a:pt x="356" y="247"/>
                      <a:pt x="192" y="137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29"/>
              <p:cNvSpPr/>
              <p:nvPr/>
            </p:nvSpPr>
            <p:spPr>
              <a:xfrm>
                <a:off x="3961600" y="246725"/>
                <a:ext cx="15775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0" extrusionOk="0">
                    <a:moveTo>
                      <a:pt x="193" y="1"/>
                    </a:moveTo>
                    <a:cubicBezTo>
                      <a:pt x="129" y="1"/>
                      <a:pt x="65" y="4"/>
                      <a:pt x="1" y="12"/>
                    </a:cubicBezTo>
                    <a:cubicBezTo>
                      <a:pt x="220" y="12"/>
                      <a:pt x="439" y="39"/>
                      <a:pt x="631" y="39"/>
                    </a:cubicBezTo>
                    <a:cubicBezTo>
                      <a:pt x="495" y="20"/>
                      <a:pt x="346" y="1"/>
                      <a:pt x="1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29"/>
              <p:cNvSpPr/>
              <p:nvPr/>
            </p:nvSpPr>
            <p:spPr>
              <a:xfrm>
                <a:off x="3717225" y="238975"/>
                <a:ext cx="144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21" extrusionOk="0">
                    <a:moveTo>
                      <a:pt x="288" y="0"/>
                    </a:moveTo>
                    <a:cubicBezTo>
                      <a:pt x="192" y="0"/>
                      <a:pt x="97" y="7"/>
                      <a:pt x="1" y="21"/>
                    </a:cubicBezTo>
                    <a:lnTo>
                      <a:pt x="576" y="21"/>
                    </a:lnTo>
                    <a:cubicBezTo>
                      <a:pt x="480" y="7"/>
                      <a:pt x="384" y="0"/>
                      <a:pt x="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29"/>
              <p:cNvSpPr/>
              <p:nvPr/>
            </p:nvSpPr>
            <p:spPr>
              <a:xfrm>
                <a:off x="5263600" y="700175"/>
                <a:ext cx="301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4" y="329"/>
                      <a:pt x="795" y="630"/>
                      <a:pt x="1205" y="9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29"/>
              <p:cNvSpPr/>
              <p:nvPr/>
            </p:nvSpPr>
            <p:spPr>
              <a:xfrm>
                <a:off x="6329425" y="2364275"/>
                <a:ext cx="4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2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2" y="329"/>
                      <a:pt x="137" y="576"/>
                      <a:pt x="192" y="822"/>
                    </a:cubicBezTo>
                    <a:cubicBezTo>
                      <a:pt x="137" y="548"/>
                      <a:pt x="82" y="302"/>
                      <a:pt x="28" y="55"/>
                    </a:cubicBezTo>
                    <a:cubicBezTo>
                      <a:pt x="28" y="28"/>
                      <a:pt x="28" y="28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29"/>
              <p:cNvSpPr/>
              <p:nvPr/>
            </p:nvSpPr>
            <p:spPr>
              <a:xfrm>
                <a:off x="6028900" y="1527100"/>
                <a:ext cx="137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22" extrusionOk="0">
                    <a:moveTo>
                      <a:pt x="1" y="0"/>
                    </a:moveTo>
                    <a:cubicBezTo>
                      <a:pt x="193" y="247"/>
                      <a:pt x="384" y="520"/>
                      <a:pt x="549" y="822"/>
                    </a:cubicBezTo>
                    <a:cubicBezTo>
                      <a:pt x="549" y="822"/>
                      <a:pt x="549" y="740"/>
                      <a:pt x="494" y="603"/>
                    </a:cubicBezTo>
                    <a:cubicBezTo>
                      <a:pt x="357" y="356"/>
                      <a:pt x="193" y="16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29"/>
              <p:cNvSpPr/>
              <p:nvPr/>
            </p:nvSpPr>
            <p:spPr>
              <a:xfrm>
                <a:off x="6317100" y="2256125"/>
                <a:ext cx="34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549" extrusionOk="0">
                    <a:moveTo>
                      <a:pt x="0" y="0"/>
                    </a:moveTo>
                    <a:lnTo>
                      <a:pt x="137" y="548"/>
                    </a:lnTo>
                    <a:cubicBezTo>
                      <a:pt x="110" y="411"/>
                      <a:pt x="55" y="165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29"/>
              <p:cNvSpPr/>
              <p:nvPr/>
            </p:nvSpPr>
            <p:spPr>
              <a:xfrm>
                <a:off x="5515500" y="895275"/>
                <a:ext cx="277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8" y="82"/>
                      <a:pt x="110" y="137"/>
                    </a:cubicBezTo>
                    <a:cubicBezTo>
                      <a:pt x="83" y="82"/>
                      <a:pt x="56" y="2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29"/>
              <p:cNvSpPr/>
              <p:nvPr/>
            </p:nvSpPr>
            <p:spPr>
              <a:xfrm>
                <a:off x="6309575" y="3389450"/>
                <a:ext cx="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2" h="94" extrusionOk="0">
                    <a:moveTo>
                      <a:pt x="21" y="1"/>
                    </a:moveTo>
                    <a:lnTo>
                      <a:pt x="21" y="1"/>
                    </a:lnTo>
                    <a:cubicBezTo>
                      <a:pt x="20" y="1"/>
                      <a:pt x="13" y="29"/>
                      <a:pt x="0" y="93"/>
                    </a:cubicBezTo>
                    <a:cubicBezTo>
                      <a:pt x="15" y="35"/>
                      <a:pt x="22" y="1"/>
                      <a:pt x="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29"/>
              <p:cNvSpPr/>
              <p:nvPr/>
            </p:nvSpPr>
            <p:spPr>
              <a:xfrm>
                <a:off x="3270925" y="284450"/>
                <a:ext cx="872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4" extrusionOk="0">
                    <a:moveTo>
                      <a:pt x="341" y="0"/>
                    </a:moveTo>
                    <a:lnTo>
                      <a:pt x="341" y="0"/>
                    </a:lnTo>
                    <a:cubicBezTo>
                      <a:pt x="330" y="0"/>
                      <a:pt x="174" y="32"/>
                      <a:pt x="0" y="64"/>
                    </a:cubicBezTo>
                    <a:lnTo>
                      <a:pt x="82" y="64"/>
                    </a:lnTo>
                    <a:cubicBezTo>
                      <a:pt x="279" y="17"/>
                      <a:pt x="349" y="0"/>
                      <a:pt x="3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29"/>
              <p:cNvSpPr/>
              <p:nvPr/>
            </p:nvSpPr>
            <p:spPr>
              <a:xfrm>
                <a:off x="1242475" y="3365475"/>
                <a:ext cx="1460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966" extrusionOk="0">
                    <a:moveTo>
                      <a:pt x="24" y="0"/>
                    </a:moveTo>
                    <a:cubicBezTo>
                      <a:pt x="0" y="0"/>
                      <a:pt x="32" y="234"/>
                      <a:pt x="171" y="915"/>
                    </a:cubicBezTo>
                    <a:cubicBezTo>
                      <a:pt x="115" y="604"/>
                      <a:pt x="102" y="482"/>
                      <a:pt x="114" y="482"/>
                    </a:cubicBezTo>
                    <a:cubicBezTo>
                      <a:pt x="158" y="482"/>
                      <a:pt x="528" y="1965"/>
                      <a:pt x="567" y="1965"/>
                    </a:cubicBezTo>
                    <a:cubicBezTo>
                      <a:pt x="583" y="1965"/>
                      <a:pt x="547" y="1732"/>
                      <a:pt x="418" y="1080"/>
                    </a:cubicBezTo>
                    <a:lnTo>
                      <a:pt x="418" y="1080"/>
                    </a:lnTo>
                    <a:cubicBezTo>
                      <a:pt x="419" y="1093"/>
                      <a:pt x="419" y="1099"/>
                      <a:pt x="416" y="1099"/>
                    </a:cubicBezTo>
                    <a:cubicBezTo>
                      <a:pt x="388" y="1099"/>
                      <a:pt x="76" y="0"/>
                      <a:pt x="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29"/>
              <p:cNvSpPr/>
              <p:nvPr/>
            </p:nvSpPr>
            <p:spPr>
              <a:xfrm>
                <a:off x="6324625" y="2332800"/>
                <a:ext cx="34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67" extrusionOk="0">
                    <a:moveTo>
                      <a:pt x="1" y="0"/>
                    </a:moveTo>
                    <a:cubicBezTo>
                      <a:pt x="15" y="126"/>
                      <a:pt x="36" y="260"/>
                      <a:pt x="61" y="393"/>
                    </a:cubicBezTo>
                    <a:lnTo>
                      <a:pt x="61" y="393"/>
                    </a:lnTo>
                    <a:cubicBezTo>
                      <a:pt x="43" y="282"/>
                      <a:pt x="24" y="154"/>
                      <a:pt x="1" y="0"/>
                    </a:cubicBezTo>
                    <a:close/>
                    <a:moveTo>
                      <a:pt x="61" y="393"/>
                    </a:moveTo>
                    <a:cubicBezTo>
                      <a:pt x="84" y="540"/>
                      <a:pt x="106" y="658"/>
                      <a:pt x="138" y="767"/>
                    </a:cubicBezTo>
                    <a:cubicBezTo>
                      <a:pt x="111" y="647"/>
                      <a:pt x="84" y="520"/>
                      <a:pt x="61" y="3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29"/>
              <p:cNvSpPr/>
              <p:nvPr/>
            </p:nvSpPr>
            <p:spPr>
              <a:xfrm>
                <a:off x="2324900" y="681700"/>
                <a:ext cx="89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20" extrusionOk="0">
                    <a:moveTo>
                      <a:pt x="356" y="0"/>
                    </a:moveTo>
                    <a:lnTo>
                      <a:pt x="356" y="0"/>
                    </a:lnTo>
                    <a:cubicBezTo>
                      <a:pt x="246" y="55"/>
                      <a:pt x="110" y="137"/>
                      <a:pt x="0" y="219"/>
                    </a:cubicBezTo>
                    <a:cubicBezTo>
                      <a:pt x="82" y="192"/>
                      <a:pt x="219" y="110"/>
                      <a:pt x="3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29"/>
              <p:cNvSpPr/>
              <p:nvPr/>
            </p:nvSpPr>
            <p:spPr>
              <a:xfrm>
                <a:off x="2998475" y="355850"/>
                <a:ext cx="185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248" extrusionOk="0">
                    <a:moveTo>
                      <a:pt x="740" y="1"/>
                    </a:move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29"/>
              <p:cNvSpPr/>
              <p:nvPr/>
            </p:nvSpPr>
            <p:spPr>
              <a:xfrm>
                <a:off x="2009325" y="939750"/>
                <a:ext cx="617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21" extrusionOk="0">
                    <a:moveTo>
                      <a:pt x="247" y="1"/>
                    </a:moveTo>
                    <a:lnTo>
                      <a:pt x="0" y="220"/>
                    </a:lnTo>
                    <a:cubicBezTo>
                      <a:pt x="82" y="165"/>
                      <a:pt x="164" y="83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29"/>
              <p:cNvSpPr/>
              <p:nvPr/>
            </p:nvSpPr>
            <p:spPr>
              <a:xfrm>
                <a:off x="1994950" y="945250"/>
                <a:ext cx="1440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48" extrusionOk="0">
                    <a:moveTo>
                      <a:pt x="575" y="0"/>
                    </a:moveTo>
                    <a:lnTo>
                      <a:pt x="575" y="0"/>
                    </a:lnTo>
                    <a:cubicBezTo>
                      <a:pt x="411" y="137"/>
                      <a:pt x="274" y="274"/>
                      <a:pt x="0" y="548"/>
                    </a:cubicBezTo>
                    <a:lnTo>
                      <a:pt x="137" y="438"/>
                    </a:lnTo>
                    <a:cubicBezTo>
                      <a:pt x="247" y="329"/>
                      <a:pt x="384" y="192"/>
                      <a:pt x="5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29"/>
              <p:cNvSpPr/>
              <p:nvPr/>
            </p:nvSpPr>
            <p:spPr>
              <a:xfrm>
                <a:off x="1735500" y="1230700"/>
                <a:ext cx="1302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630" extrusionOk="0">
                    <a:moveTo>
                      <a:pt x="521" y="0"/>
                    </a:moveTo>
                    <a:lnTo>
                      <a:pt x="1" y="630"/>
                    </a:lnTo>
                    <a:lnTo>
                      <a:pt x="220" y="411"/>
                    </a:lnTo>
                    <a:cubicBezTo>
                      <a:pt x="302" y="274"/>
                      <a:pt x="439" y="137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29"/>
              <p:cNvSpPr/>
              <p:nvPr/>
            </p:nvSpPr>
            <p:spPr>
              <a:xfrm>
                <a:off x="5758525" y="4478300"/>
                <a:ext cx="2460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1117" extrusionOk="0">
                    <a:moveTo>
                      <a:pt x="967" y="1"/>
                    </a:moveTo>
                    <a:lnTo>
                      <a:pt x="967" y="1"/>
                    </a:lnTo>
                    <a:cubicBezTo>
                      <a:pt x="957" y="1"/>
                      <a:pt x="732" y="259"/>
                      <a:pt x="0" y="1116"/>
                    </a:cubicBezTo>
                    <a:cubicBezTo>
                      <a:pt x="192" y="924"/>
                      <a:pt x="384" y="760"/>
                      <a:pt x="575" y="596"/>
                    </a:cubicBezTo>
                    <a:lnTo>
                      <a:pt x="575" y="596"/>
                    </a:lnTo>
                    <a:cubicBezTo>
                      <a:pt x="567" y="601"/>
                      <a:pt x="562" y="603"/>
                      <a:pt x="558" y="603"/>
                    </a:cubicBezTo>
                    <a:cubicBezTo>
                      <a:pt x="502" y="603"/>
                      <a:pt x="984" y="1"/>
                      <a:pt x="9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29"/>
              <p:cNvSpPr/>
              <p:nvPr/>
            </p:nvSpPr>
            <p:spPr>
              <a:xfrm>
                <a:off x="6328050" y="2351950"/>
                <a:ext cx="317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58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" y="192"/>
                      <a:pt x="55" y="384"/>
                      <a:pt x="83" y="548"/>
                    </a:cubicBezTo>
                    <a:cubicBezTo>
                      <a:pt x="94" y="571"/>
                      <a:pt x="105" y="584"/>
                      <a:pt x="113" y="584"/>
                    </a:cubicBezTo>
                    <a:cubicBezTo>
                      <a:pt x="123" y="584"/>
                      <a:pt x="126" y="558"/>
                      <a:pt x="110" y="494"/>
                    </a:cubicBezTo>
                    <a:cubicBezTo>
                      <a:pt x="55" y="329"/>
                      <a:pt x="28" y="165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29"/>
              <p:cNvSpPr/>
              <p:nvPr/>
            </p:nvSpPr>
            <p:spPr>
              <a:xfrm>
                <a:off x="1968250" y="989050"/>
                <a:ext cx="233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850" extrusionOk="0">
                    <a:moveTo>
                      <a:pt x="931" y="0"/>
                    </a:moveTo>
                    <a:lnTo>
                      <a:pt x="0" y="8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29"/>
              <p:cNvSpPr/>
              <p:nvPr/>
            </p:nvSpPr>
            <p:spPr>
              <a:xfrm>
                <a:off x="1991525" y="965775"/>
                <a:ext cx="2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32" extrusionOk="0">
                    <a:moveTo>
                      <a:pt x="986" y="0"/>
                    </a:moveTo>
                    <a:lnTo>
                      <a:pt x="0" y="9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29"/>
              <p:cNvSpPr/>
              <p:nvPr/>
            </p:nvSpPr>
            <p:spPr>
              <a:xfrm>
                <a:off x="3075825" y="5318725"/>
                <a:ext cx="144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66" extrusionOk="0">
                    <a:moveTo>
                      <a:pt x="0" y="1"/>
                    </a:moveTo>
                    <a:lnTo>
                      <a:pt x="575" y="165"/>
                    </a:lnTo>
                    <a:cubicBezTo>
                      <a:pt x="356" y="83"/>
                      <a:pt x="137" y="28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29"/>
              <p:cNvSpPr/>
              <p:nvPr/>
            </p:nvSpPr>
            <p:spPr>
              <a:xfrm>
                <a:off x="6365025" y="2571700"/>
                <a:ext cx="7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357" extrusionOk="0">
                    <a:moveTo>
                      <a:pt x="0" y="0"/>
                    </a:moveTo>
                    <a:lnTo>
                      <a:pt x="0" y="356"/>
                    </a:lnTo>
                    <a:cubicBezTo>
                      <a:pt x="28" y="219"/>
                      <a:pt x="28" y="1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29"/>
              <p:cNvSpPr/>
              <p:nvPr/>
            </p:nvSpPr>
            <p:spPr>
              <a:xfrm>
                <a:off x="1964825" y="989725"/>
                <a:ext cx="70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9" extrusionOk="0">
                    <a:moveTo>
                      <a:pt x="0" y="28"/>
                    </a:moveTo>
                    <a:cubicBezTo>
                      <a:pt x="0" y="28"/>
                      <a:pt x="28" y="1"/>
                      <a:pt x="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29"/>
              <p:cNvSpPr/>
              <p:nvPr/>
            </p:nvSpPr>
            <p:spPr>
              <a:xfrm>
                <a:off x="4507875" y="5316000"/>
                <a:ext cx="34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8" extrusionOk="0">
                    <a:moveTo>
                      <a:pt x="0" y="28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29"/>
              <p:cNvSpPr/>
              <p:nvPr/>
            </p:nvSpPr>
            <p:spPr>
              <a:xfrm>
                <a:off x="3298300" y="279175"/>
                <a:ext cx="164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38" extrusionOk="0">
                    <a:moveTo>
                      <a:pt x="658" y="1"/>
                    </a:moveTo>
                    <a:lnTo>
                      <a:pt x="658" y="1"/>
                    </a:lnTo>
                    <a:cubicBezTo>
                      <a:pt x="384" y="56"/>
                      <a:pt x="165" y="83"/>
                      <a:pt x="0" y="138"/>
                    </a:cubicBezTo>
                    <a:cubicBezTo>
                      <a:pt x="219" y="83"/>
                      <a:pt x="438" y="56"/>
                      <a:pt x="6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29"/>
              <p:cNvSpPr/>
              <p:nvPr/>
            </p:nvSpPr>
            <p:spPr>
              <a:xfrm>
                <a:off x="2876625" y="5251650"/>
                <a:ext cx="1372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220" extrusionOk="0">
                    <a:moveTo>
                      <a:pt x="0" y="1"/>
                    </a:moveTo>
                    <a:lnTo>
                      <a:pt x="548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29"/>
              <p:cNvSpPr/>
              <p:nvPr/>
            </p:nvSpPr>
            <p:spPr>
              <a:xfrm>
                <a:off x="3036125" y="353125"/>
                <a:ext cx="48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576" extrusionOk="0">
                    <a:moveTo>
                      <a:pt x="1835" y="0"/>
                    </a:moveTo>
                    <a:lnTo>
                      <a:pt x="1013" y="247"/>
                    </a:lnTo>
                    <a:lnTo>
                      <a:pt x="877" y="274"/>
                    </a:lnTo>
                    <a:cubicBezTo>
                      <a:pt x="877" y="301"/>
                      <a:pt x="438" y="438"/>
                      <a:pt x="0" y="575"/>
                    </a:cubicBezTo>
                    <a:cubicBezTo>
                      <a:pt x="849" y="329"/>
                      <a:pt x="1944" y="27"/>
                      <a:pt x="18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29"/>
              <p:cNvSpPr/>
              <p:nvPr/>
            </p:nvSpPr>
            <p:spPr>
              <a:xfrm>
                <a:off x="4817275" y="5224275"/>
                <a:ext cx="72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8" extrusionOk="0">
                    <a:moveTo>
                      <a:pt x="28" y="0"/>
                    </a:moveTo>
                    <a:lnTo>
                      <a:pt x="28" y="0"/>
                    </a:lnTo>
                    <a:cubicBezTo>
                      <a:pt x="28" y="0"/>
                      <a:pt x="1" y="28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29"/>
              <p:cNvSpPr/>
              <p:nvPr/>
            </p:nvSpPr>
            <p:spPr>
              <a:xfrm>
                <a:off x="3438625" y="277125"/>
                <a:ext cx="550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9" extrusionOk="0">
                    <a:moveTo>
                      <a:pt x="220" y="1"/>
                    </a:move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29"/>
              <p:cNvSpPr/>
              <p:nvPr/>
            </p:nvSpPr>
            <p:spPr>
              <a:xfrm>
                <a:off x="3058700" y="359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29"/>
              <p:cNvSpPr/>
              <p:nvPr/>
            </p:nvSpPr>
            <p:spPr>
              <a:xfrm>
                <a:off x="5154750" y="5048350"/>
                <a:ext cx="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29"/>
              <p:cNvSpPr/>
              <p:nvPr/>
            </p:nvSpPr>
            <p:spPr>
              <a:xfrm>
                <a:off x="5306050" y="732350"/>
                <a:ext cx="41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38" extrusionOk="0">
                    <a:moveTo>
                      <a:pt x="0" y="0"/>
                    </a:moveTo>
                    <a:lnTo>
                      <a:pt x="164" y="137"/>
                    </a:lnTo>
                    <a:lnTo>
                      <a:pt x="82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29"/>
              <p:cNvSpPr/>
              <p:nvPr/>
            </p:nvSpPr>
            <p:spPr>
              <a:xfrm>
                <a:off x="3208625" y="5351600"/>
                <a:ext cx="103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110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411" y="110"/>
                    </a:lnTo>
                    <a:lnTo>
                      <a:pt x="411" y="1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29"/>
              <p:cNvSpPr/>
              <p:nvPr/>
            </p:nvSpPr>
            <p:spPr>
              <a:xfrm>
                <a:off x="5794800" y="1204000"/>
                <a:ext cx="48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5" y="82"/>
                      <a:pt x="110" y="192"/>
                      <a:pt x="192" y="274"/>
                    </a:cubicBezTo>
                    <a:cubicBezTo>
                      <a:pt x="192" y="274"/>
                      <a:pt x="110" y="137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29"/>
              <p:cNvSpPr/>
              <p:nvPr/>
            </p:nvSpPr>
            <p:spPr>
              <a:xfrm>
                <a:off x="5974150" y="1455225"/>
                <a:ext cx="130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849" extrusionOk="0">
                    <a:moveTo>
                      <a:pt x="0" y="0"/>
                    </a:moveTo>
                    <a:lnTo>
                      <a:pt x="521" y="849"/>
                    </a:lnTo>
                    <a:cubicBezTo>
                      <a:pt x="329" y="520"/>
                      <a:pt x="165" y="247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29"/>
              <p:cNvSpPr/>
              <p:nvPr/>
            </p:nvSpPr>
            <p:spPr>
              <a:xfrm>
                <a:off x="5965925" y="1440850"/>
                <a:ext cx="82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30" h="576" extrusionOk="0">
                    <a:moveTo>
                      <a:pt x="1" y="0"/>
                    </a:moveTo>
                    <a:lnTo>
                      <a:pt x="329" y="5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29"/>
              <p:cNvSpPr/>
              <p:nvPr/>
            </p:nvSpPr>
            <p:spPr>
              <a:xfrm>
                <a:off x="6078200" y="1635925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29" y="36"/>
                    </a:lnTo>
                    <a:lnTo>
                      <a:pt x="29" y="36"/>
                    </a:lnTo>
                    <a:cubicBezTo>
                      <a:pt x="19" y="22"/>
                      <a:pt x="9" y="10"/>
                      <a:pt x="0" y="1"/>
                    </a:cubicBezTo>
                    <a:close/>
                    <a:moveTo>
                      <a:pt x="29" y="36"/>
                    </a:moveTo>
                    <a:lnTo>
                      <a:pt x="29" y="36"/>
                    </a:lnTo>
                    <a:cubicBezTo>
                      <a:pt x="49" y="65"/>
                      <a:pt x="73" y="101"/>
                      <a:pt x="110" y="138"/>
                    </a:cubicBezTo>
                    <a:lnTo>
                      <a:pt x="29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29"/>
              <p:cNvSpPr/>
              <p:nvPr/>
            </p:nvSpPr>
            <p:spPr>
              <a:xfrm>
                <a:off x="3018175" y="367500"/>
                <a:ext cx="1865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746" h="208" extrusionOk="0">
                    <a:moveTo>
                      <a:pt x="746" y="0"/>
                    </a:moveTo>
                    <a:lnTo>
                      <a:pt x="390" y="82"/>
                    </a:lnTo>
                    <a:cubicBezTo>
                      <a:pt x="108" y="173"/>
                      <a:pt x="0" y="208"/>
                      <a:pt x="6" y="208"/>
                    </a:cubicBezTo>
                    <a:cubicBezTo>
                      <a:pt x="17" y="208"/>
                      <a:pt x="365" y="104"/>
                      <a:pt x="7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29"/>
              <p:cNvSpPr/>
              <p:nvPr/>
            </p:nvSpPr>
            <p:spPr>
              <a:xfrm>
                <a:off x="4054025" y="264125"/>
                <a:ext cx="342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8" extrusionOk="0">
                    <a:moveTo>
                      <a:pt x="0" y="0"/>
                    </a:moveTo>
                    <a:cubicBezTo>
                      <a:pt x="466" y="110"/>
                      <a:pt x="904" y="137"/>
                      <a:pt x="1370" y="13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29"/>
              <p:cNvSpPr/>
              <p:nvPr/>
            </p:nvSpPr>
            <p:spPr>
              <a:xfrm>
                <a:off x="2016150" y="960300"/>
                <a:ext cx="552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0" extrusionOk="0">
                    <a:moveTo>
                      <a:pt x="220" y="0"/>
                    </a:moveTo>
                    <a:lnTo>
                      <a:pt x="220" y="0"/>
                    </a:lnTo>
                    <a:lnTo>
                      <a:pt x="1" y="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29"/>
              <p:cNvSpPr/>
              <p:nvPr/>
            </p:nvSpPr>
            <p:spPr>
              <a:xfrm>
                <a:off x="4004750" y="260700"/>
                <a:ext cx="493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38" extrusionOk="0">
                    <a:moveTo>
                      <a:pt x="0" y="1"/>
                    </a:moveTo>
                    <a:cubicBezTo>
                      <a:pt x="767" y="55"/>
                      <a:pt x="1424" y="137"/>
                      <a:pt x="1971" y="137"/>
                    </a:cubicBezTo>
                    <a:cubicBezTo>
                      <a:pt x="1369" y="83"/>
                      <a:pt x="630" y="28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29"/>
              <p:cNvSpPr/>
              <p:nvPr/>
            </p:nvSpPr>
            <p:spPr>
              <a:xfrm>
                <a:off x="6358850" y="2562800"/>
                <a:ext cx="140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66" extrusionOk="0">
                    <a:moveTo>
                      <a:pt x="1" y="0"/>
                    </a:moveTo>
                    <a:lnTo>
                      <a:pt x="55" y="436"/>
                    </a:lnTo>
                    <a:lnTo>
                      <a:pt x="55" y="436"/>
                    </a:lnTo>
                    <a:cubicBezTo>
                      <a:pt x="52" y="285"/>
                      <a:pt x="26" y="155"/>
                      <a:pt x="1" y="0"/>
                    </a:cubicBezTo>
                    <a:close/>
                    <a:moveTo>
                      <a:pt x="55" y="436"/>
                    </a:moveTo>
                    <a:cubicBezTo>
                      <a:pt x="55" y="446"/>
                      <a:pt x="55" y="456"/>
                      <a:pt x="55" y="466"/>
                    </a:cubicBezTo>
                    <a:cubicBezTo>
                      <a:pt x="55" y="438"/>
                      <a:pt x="55" y="438"/>
                      <a:pt x="55" y="438"/>
                    </a:cubicBezTo>
                    <a:lnTo>
                      <a:pt x="55" y="4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29"/>
              <p:cNvSpPr/>
              <p:nvPr/>
            </p:nvSpPr>
            <p:spPr>
              <a:xfrm>
                <a:off x="6360225" y="2574425"/>
                <a:ext cx="14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94" extrusionOk="0">
                    <a:moveTo>
                      <a:pt x="0" y="1"/>
                    </a:moveTo>
                    <a:lnTo>
                      <a:pt x="55" y="494"/>
                    </a:lnTo>
                    <a:cubicBezTo>
                      <a:pt x="55" y="329"/>
                      <a:pt x="28" y="165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29"/>
              <p:cNvSpPr/>
              <p:nvPr/>
            </p:nvSpPr>
            <p:spPr>
              <a:xfrm>
                <a:off x="6361600" y="2586750"/>
                <a:ext cx="27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987" extrusionOk="0">
                    <a:moveTo>
                      <a:pt x="0" y="1"/>
                    </a:moveTo>
                    <a:cubicBezTo>
                      <a:pt x="28" y="329"/>
                      <a:pt x="55" y="767"/>
                      <a:pt x="110" y="98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29"/>
              <p:cNvSpPr/>
              <p:nvPr/>
            </p:nvSpPr>
            <p:spPr>
              <a:xfrm>
                <a:off x="6309575" y="2266400"/>
                <a:ext cx="14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110" extrusionOk="0">
                    <a:moveTo>
                      <a:pt x="0" y="0"/>
                    </a:moveTo>
                    <a:cubicBezTo>
                      <a:pt x="28" y="55"/>
                      <a:pt x="55" y="110"/>
                      <a:pt x="55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29"/>
              <p:cNvSpPr/>
              <p:nvPr/>
            </p:nvSpPr>
            <p:spPr>
              <a:xfrm>
                <a:off x="6290400" y="2180825"/>
                <a:ext cx="19875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396" extrusionOk="0">
                    <a:moveTo>
                      <a:pt x="1" y="0"/>
                    </a:moveTo>
                    <a:cubicBezTo>
                      <a:pt x="137" y="439"/>
                      <a:pt x="220" y="959"/>
                      <a:pt x="357" y="1534"/>
                    </a:cubicBezTo>
                    <a:cubicBezTo>
                      <a:pt x="466" y="2109"/>
                      <a:pt x="603" y="2711"/>
                      <a:pt x="740" y="3286"/>
                    </a:cubicBezTo>
                    <a:lnTo>
                      <a:pt x="795" y="3396"/>
                    </a:lnTo>
                    <a:cubicBezTo>
                      <a:pt x="712" y="3149"/>
                      <a:pt x="576" y="2492"/>
                      <a:pt x="439" y="1808"/>
                    </a:cubicBezTo>
                    <a:cubicBezTo>
                      <a:pt x="329" y="1205"/>
                      <a:pt x="192" y="60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29"/>
              <p:cNvSpPr/>
              <p:nvPr/>
            </p:nvSpPr>
            <p:spPr>
              <a:xfrm>
                <a:off x="6178150" y="1820075"/>
                <a:ext cx="30825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2931" extrusionOk="0">
                    <a:moveTo>
                      <a:pt x="0" y="0"/>
                    </a:moveTo>
                    <a:cubicBezTo>
                      <a:pt x="62" y="155"/>
                      <a:pt x="119" y="296"/>
                      <a:pt x="170" y="424"/>
                    </a:cubicBezTo>
                    <a:lnTo>
                      <a:pt x="170" y="424"/>
                    </a:lnTo>
                    <a:cubicBezTo>
                      <a:pt x="115" y="282"/>
                      <a:pt x="58" y="141"/>
                      <a:pt x="0" y="0"/>
                    </a:cubicBezTo>
                    <a:close/>
                    <a:moveTo>
                      <a:pt x="170" y="424"/>
                    </a:moveTo>
                    <a:cubicBezTo>
                      <a:pt x="484" y="1220"/>
                      <a:pt x="770" y="2030"/>
                      <a:pt x="1095" y="2821"/>
                    </a:cubicBezTo>
                    <a:cubicBezTo>
                      <a:pt x="1001" y="2538"/>
                      <a:pt x="889" y="2192"/>
                      <a:pt x="908" y="2192"/>
                    </a:cubicBezTo>
                    <a:lnTo>
                      <a:pt x="908" y="2192"/>
                    </a:lnTo>
                    <a:cubicBezTo>
                      <a:pt x="923" y="2192"/>
                      <a:pt x="1011" y="2382"/>
                      <a:pt x="1232" y="2930"/>
                    </a:cubicBezTo>
                    <a:cubicBezTo>
                      <a:pt x="776" y="1684"/>
                      <a:pt x="666" y="1396"/>
                      <a:pt x="655" y="1396"/>
                    </a:cubicBezTo>
                    <a:lnTo>
                      <a:pt x="655" y="1396"/>
                    </a:lnTo>
                    <a:cubicBezTo>
                      <a:pt x="646" y="1396"/>
                      <a:pt x="710" y="1609"/>
                      <a:pt x="690" y="1609"/>
                    </a:cubicBezTo>
                    <a:cubicBezTo>
                      <a:pt x="669" y="1609"/>
                      <a:pt x="556" y="1376"/>
                      <a:pt x="170" y="4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29"/>
              <p:cNvSpPr/>
              <p:nvPr/>
            </p:nvSpPr>
            <p:spPr>
              <a:xfrm>
                <a:off x="6067000" y="1588650"/>
                <a:ext cx="189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355" extrusionOk="0">
                    <a:moveTo>
                      <a:pt x="7" y="0"/>
                    </a:moveTo>
                    <a:cubicBezTo>
                      <a:pt x="0" y="0"/>
                      <a:pt x="135" y="200"/>
                      <a:pt x="366" y="714"/>
                    </a:cubicBezTo>
                    <a:cubicBezTo>
                      <a:pt x="629" y="1195"/>
                      <a:pt x="724" y="1354"/>
                      <a:pt x="735" y="1354"/>
                    </a:cubicBezTo>
                    <a:cubicBezTo>
                      <a:pt x="757" y="1354"/>
                      <a:pt x="456" y="740"/>
                      <a:pt x="473" y="740"/>
                    </a:cubicBezTo>
                    <a:lnTo>
                      <a:pt x="473" y="740"/>
                    </a:lnTo>
                    <a:cubicBezTo>
                      <a:pt x="474" y="740"/>
                      <a:pt x="475" y="741"/>
                      <a:pt x="476" y="742"/>
                    </a:cubicBezTo>
                    <a:cubicBezTo>
                      <a:pt x="339" y="468"/>
                      <a:pt x="202" y="222"/>
                      <a:pt x="10" y="3"/>
                    </a:cubicBezTo>
                    <a:cubicBezTo>
                      <a:pt x="9" y="1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29"/>
              <p:cNvSpPr/>
              <p:nvPr/>
            </p:nvSpPr>
            <p:spPr>
              <a:xfrm>
                <a:off x="4839650" y="460975"/>
                <a:ext cx="1325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232" extrusionOk="0">
                    <a:moveTo>
                      <a:pt x="12" y="0"/>
                    </a:moveTo>
                    <a:cubicBezTo>
                      <a:pt x="0" y="0"/>
                      <a:pt x="475" y="231"/>
                      <a:pt x="365" y="231"/>
                    </a:cubicBezTo>
                    <a:lnTo>
                      <a:pt x="530" y="231"/>
                    </a:lnTo>
                    <a:cubicBezTo>
                      <a:pt x="146" y="58"/>
                      <a:pt x="18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29"/>
              <p:cNvSpPr/>
              <p:nvPr/>
            </p:nvSpPr>
            <p:spPr>
              <a:xfrm>
                <a:off x="4540050" y="362700"/>
                <a:ext cx="431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52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4" y="137"/>
                      <a:pt x="794" y="274"/>
                      <a:pt x="1150" y="411"/>
                    </a:cubicBezTo>
                    <a:lnTo>
                      <a:pt x="1725" y="521"/>
                    </a:lnTo>
                    <a:lnTo>
                      <a:pt x="876" y="247"/>
                    </a:lnTo>
                    <a:cubicBezTo>
                      <a:pt x="603" y="165"/>
                      <a:pt x="301" y="83"/>
                      <a:pt x="0" y="0"/>
                    </a:cubicBezTo>
                    <a:close/>
                    <a:moveTo>
                      <a:pt x="1725" y="521"/>
                    </a:moveTo>
                    <a:lnTo>
                      <a:pt x="1725" y="521"/>
                    </a:lnTo>
                    <a:lnTo>
                      <a:pt x="1725" y="5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29"/>
              <p:cNvSpPr/>
              <p:nvPr/>
            </p:nvSpPr>
            <p:spPr>
              <a:xfrm>
                <a:off x="4319625" y="290825"/>
                <a:ext cx="513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466" extrusionOk="0">
                    <a:moveTo>
                      <a:pt x="0" y="0"/>
                    </a:moveTo>
                    <a:lnTo>
                      <a:pt x="1534" y="356"/>
                    </a:lnTo>
                    <a:lnTo>
                      <a:pt x="2054" y="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29"/>
              <p:cNvSpPr/>
              <p:nvPr/>
            </p:nvSpPr>
            <p:spPr>
              <a:xfrm>
                <a:off x="1780000" y="1167700"/>
                <a:ext cx="185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68" extrusionOk="0">
                    <a:moveTo>
                      <a:pt x="699" y="1"/>
                    </a:moveTo>
                    <a:cubicBezTo>
                      <a:pt x="658" y="1"/>
                      <a:pt x="439" y="220"/>
                      <a:pt x="0" y="768"/>
                    </a:cubicBezTo>
                    <a:cubicBezTo>
                      <a:pt x="110" y="713"/>
                      <a:pt x="219" y="631"/>
                      <a:pt x="329" y="549"/>
                    </a:cubicBezTo>
                    <a:cubicBezTo>
                      <a:pt x="603" y="220"/>
                      <a:pt x="740" y="1"/>
                      <a:pt x="69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29"/>
              <p:cNvSpPr/>
              <p:nvPr/>
            </p:nvSpPr>
            <p:spPr>
              <a:xfrm>
                <a:off x="1235100" y="2293100"/>
                <a:ext cx="14400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2739" extrusionOk="0">
                    <a:moveTo>
                      <a:pt x="576" y="0"/>
                    </a:moveTo>
                    <a:lnTo>
                      <a:pt x="576" y="0"/>
                    </a:lnTo>
                    <a:cubicBezTo>
                      <a:pt x="439" y="411"/>
                      <a:pt x="329" y="821"/>
                      <a:pt x="247" y="1232"/>
                    </a:cubicBezTo>
                    <a:cubicBezTo>
                      <a:pt x="138" y="1752"/>
                      <a:pt x="56" y="2300"/>
                      <a:pt x="1" y="2738"/>
                    </a:cubicBezTo>
                    <a:lnTo>
                      <a:pt x="302" y="1150"/>
                    </a:lnTo>
                    <a:cubicBezTo>
                      <a:pt x="384" y="685"/>
                      <a:pt x="521" y="301"/>
                      <a:pt x="5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29"/>
              <p:cNvSpPr/>
              <p:nvPr/>
            </p:nvSpPr>
            <p:spPr>
              <a:xfrm>
                <a:off x="2864975" y="5271500"/>
                <a:ext cx="445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3" y="220"/>
                      <a:pt x="1178" y="439"/>
                      <a:pt x="1781" y="630"/>
                    </a:cubicBezTo>
                    <a:cubicBezTo>
                      <a:pt x="1507" y="521"/>
                      <a:pt x="1206" y="439"/>
                      <a:pt x="932" y="32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29"/>
              <p:cNvSpPr/>
              <p:nvPr/>
            </p:nvSpPr>
            <p:spPr>
              <a:xfrm>
                <a:off x="3821975" y="4660900"/>
                <a:ext cx="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" extrusionOk="0">
                    <a:moveTo>
                      <a:pt x="0" y="192"/>
                    </a:moveTo>
                    <a:cubicBezTo>
                      <a:pt x="0" y="137"/>
                      <a:pt x="0" y="55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29"/>
              <p:cNvSpPr/>
              <p:nvPr/>
            </p:nvSpPr>
            <p:spPr>
              <a:xfrm>
                <a:off x="3820600" y="4203525"/>
                <a:ext cx="700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8" h="224" extrusionOk="0">
                    <a:moveTo>
                      <a:pt x="1" y="0"/>
                    </a:moveTo>
                    <a:cubicBezTo>
                      <a:pt x="1" y="0"/>
                      <a:pt x="0" y="2"/>
                      <a:pt x="0" y="5"/>
                    </a:cubicBezTo>
                    <a:cubicBezTo>
                      <a:pt x="0" y="87"/>
                      <a:pt x="0" y="141"/>
                      <a:pt x="28" y="224"/>
                    </a:cubicBezTo>
                    <a:cubicBezTo>
                      <a:pt x="28" y="101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29"/>
              <p:cNvSpPr/>
              <p:nvPr/>
            </p:nvSpPr>
            <p:spPr>
              <a:xfrm>
                <a:off x="3823325" y="4125600"/>
                <a:ext cx="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2" extrusionOk="0">
                    <a:moveTo>
                      <a:pt x="1" y="0"/>
                    </a:moveTo>
                    <a:lnTo>
                      <a:pt x="1" y="192"/>
                    </a:lnTo>
                    <a:cubicBezTo>
                      <a:pt x="1" y="110"/>
                      <a:pt x="1" y="5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29"/>
              <p:cNvSpPr/>
              <p:nvPr/>
            </p:nvSpPr>
            <p:spPr>
              <a:xfrm>
                <a:off x="3821975" y="4648525"/>
                <a:ext cx="1375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496" extrusionOk="0">
                    <a:moveTo>
                      <a:pt x="48" y="1"/>
                    </a:moveTo>
                    <a:cubicBezTo>
                      <a:pt x="3" y="1"/>
                      <a:pt x="26" y="260"/>
                      <a:pt x="0" y="495"/>
                    </a:cubicBezTo>
                    <a:lnTo>
                      <a:pt x="55" y="2"/>
                    </a:lnTo>
                    <a:cubicBezTo>
                      <a:pt x="52" y="1"/>
                      <a:pt x="50" y="1"/>
                      <a:pt x="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29"/>
              <p:cNvSpPr/>
              <p:nvPr/>
            </p:nvSpPr>
            <p:spPr>
              <a:xfrm>
                <a:off x="3815125" y="5296825"/>
                <a:ext cx="7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75" extrusionOk="0">
                    <a:moveTo>
                      <a:pt x="0" y="1"/>
                    </a:moveTo>
                    <a:cubicBezTo>
                      <a:pt x="0" y="110"/>
                      <a:pt x="0" y="192"/>
                      <a:pt x="28" y="275"/>
                    </a:cubicBezTo>
                    <a:lnTo>
                      <a:pt x="28" y="2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29"/>
              <p:cNvSpPr/>
              <p:nvPr/>
            </p:nvSpPr>
            <p:spPr>
              <a:xfrm>
                <a:off x="3826075" y="4862150"/>
                <a:ext cx="14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275" extrusionOk="0">
                    <a:moveTo>
                      <a:pt x="0" y="0"/>
                    </a:moveTo>
                    <a:lnTo>
                      <a:pt x="0" y="165"/>
                    </a:lnTo>
                    <a:cubicBezTo>
                      <a:pt x="0" y="192"/>
                      <a:pt x="28" y="247"/>
                      <a:pt x="55" y="2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29"/>
              <p:cNvSpPr/>
              <p:nvPr/>
            </p:nvSpPr>
            <p:spPr>
              <a:xfrm>
                <a:off x="3824025" y="5010700"/>
                <a:ext cx="34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29" extrusionOk="0">
                    <a:moveTo>
                      <a:pt x="0" y="0"/>
                    </a:moveTo>
                    <a:cubicBezTo>
                      <a:pt x="28" y="110"/>
                      <a:pt x="55" y="219"/>
                      <a:pt x="55" y="329"/>
                    </a:cubicBezTo>
                    <a:cubicBezTo>
                      <a:pt x="82" y="329"/>
                      <a:pt x="110" y="301"/>
                      <a:pt x="137" y="247"/>
                    </a:cubicBezTo>
                    <a:cubicBezTo>
                      <a:pt x="137" y="110"/>
                      <a:pt x="28" y="8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29"/>
              <p:cNvSpPr/>
              <p:nvPr/>
            </p:nvSpPr>
            <p:spPr>
              <a:xfrm>
                <a:off x="3824700" y="5262600"/>
                <a:ext cx="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65" extrusionOk="0">
                    <a:moveTo>
                      <a:pt x="1" y="1"/>
                    </a:moveTo>
                    <a:lnTo>
                      <a:pt x="1" y="165"/>
                    </a:lnTo>
                    <a:cubicBezTo>
                      <a:pt x="1" y="110"/>
                      <a:pt x="1" y="55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29"/>
              <p:cNvSpPr/>
              <p:nvPr/>
            </p:nvSpPr>
            <p:spPr>
              <a:xfrm>
                <a:off x="3825400" y="4750575"/>
                <a:ext cx="1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56" extrusionOk="0">
                    <a:moveTo>
                      <a:pt x="55" y="0"/>
                    </a:moveTo>
                    <a:cubicBezTo>
                      <a:pt x="44" y="0"/>
                      <a:pt x="37" y="5"/>
                      <a:pt x="31" y="12"/>
                    </a:cubicBezTo>
                    <a:lnTo>
                      <a:pt x="31" y="12"/>
                    </a:lnTo>
                    <a:cubicBezTo>
                      <a:pt x="45" y="0"/>
                      <a:pt x="55" y="0"/>
                      <a:pt x="55" y="0"/>
                    </a:cubicBezTo>
                    <a:close/>
                    <a:moveTo>
                      <a:pt x="31" y="12"/>
                    </a:moveTo>
                    <a:cubicBezTo>
                      <a:pt x="22" y="20"/>
                      <a:pt x="11" y="33"/>
                      <a:pt x="0" y="55"/>
                    </a:cubicBezTo>
                    <a:cubicBezTo>
                      <a:pt x="16" y="39"/>
                      <a:pt x="23" y="22"/>
                      <a:pt x="31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29"/>
              <p:cNvSpPr/>
              <p:nvPr/>
            </p:nvSpPr>
            <p:spPr>
              <a:xfrm>
                <a:off x="3779525" y="425075"/>
                <a:ext cx="475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4" y="0"/>
                      <a:pt x="1" y="6"/>
                      <a:pt x="1" y="25"/>
                    </a:cubicBezTo>
                    <a:cubicBezTo>
                      <a:pt x="19" y="25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29"/>
              <p:cNvSpPr/>
              <p:nvPr/>
            </p:nvSpPr>
            <p:spPr>
              <a:xfrm>
                <a:off x="3825400" y="3982525"/>
                <a:ext cx="57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21" extrusionOk="0">
                    <a:moveTo>
                      <a:pt x="0" y="0"/>
                    </a:moveTo>
                    <a:lnTo>
                      <a:pt x="0" y="28"/>
                    </a:lnTo>
                    <a:cubicBezTo>
                      <a:pt x="11" y="95"/>
                      <a:pt x="18" y="121"/>
                      <a:pt x="20" y="121"/>
                    </a:cubicBezTo>
                    <a:cubicBezTo>
                      <a:pt x="23" y="121"/>
                      <a:pt x="16" y="65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29"/>
              <p:cNvSpPr/>
              <p:nvPr/>
            </p:nvSpPr>
            <p:spPr>
              <a:xfrm>
                <a:off x="3810325" y="2662350"/>
                <a:ext cx="482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644" extrusionOk="0">
                    <a:moveTo>
                      <a:pt x="51" y="1"/>
                    </a:moveTo>
                    <a:cubicBezTo>
                      <a:pt x="36" y="1"/>
                      <a:pt x="20" y="77"/>
                      <a:pt x="1" y="290"/>
                    </a:cubicBezTo>
                    <a:cubicBezTo>
                      <a:pt x="2" y="286"/>
                      <a:pt x="3" y="284"/>
                      <a:pt x="5" y="284"/>
                    </a:cubicBezTo>
                    <a:cubicBezTo>
                      <a:pt x="28" y="284"/>
                      <a:pt x="83" y="643"/>
                      <a:pt x="132" y="643"/>
                    </a:cubicBezTo>
                    <a:cubicBezTo>
                      <a:pt x="154" y="643"/>
                      <a:pt x="176" y="567"/>
                      <a:pt x="192" y="345"/>
                    </a:cubicBezTo>
                    <a:lnTo>
                      <a:pt x="192" y="345"/>
                    </a:lnTo>
                    <a:cubicBezTo>
                      <a:pt x="178" y="447"/>
                      <a:pt x="166" y="487"/>
                      <a:pt x="155" y="487"/>
                    </a:cubicBezTo>
                    <a:cubicBezTo>
                      <a:pt x="115" y="487"/>
                      <a:pt x="88" y="1"/>
                      <a:pt x="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29"/>
              <p:cNvSpPr/>
              <p:nvPr/>
            </p:nvSpPr>
            <p:spPr>
              <a:xfrm>
                <a:off x="3815125" y="5286550"/>
                <a:ext cx="2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" extrusionOk="0">
                    <a:moveTo>
                      <a:pt x="0" y="275"/>
                    </a:moveTo>
                    <a:lnTo>
                      <a:pt x="0" y="1"/>
                    </a:lnTo>
                    <a:cubicBezTo>
                      <a:pt x="0" y="83"/>
                      <a:pt x="0" y="165"/>
                      <a:pt x="0" y="2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29"/>
              <p:cNvSpPr/>
              <p:nvPr/>
            </p:nvSpPr>
            <p:spPr>
              <a:xfrm>
                <a:off x="3820600" y="3653250"/>
                <a:ext cx="14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138" extrusionOk="0">
                    <a:moveTo>
                      <a:pt x="55" y="1"/>
                    </a:moveTo>
                    <a:cubicBezTo>
                      <a:pt x="35" y="41"/>
                      <a:pt x="30" y="81"/>
                      <a:pt x="18" y="110"/>
                    </a:cubicBezTo>
                    <a:lnTo>
                      <a:pt x="18" y="110"/>
                    </a:lnTo>
                    <a:cubicBezTo>
                      <a:pt x="28" y="89"/>
                      <a:pt x="42" y="55"/>
                      <a:pt x="55" y="1"/>
                    </a:cubicBezTo>
                    <a:close/>
                    <a:moveTo>
                      <a:pt x="18" y="110"/>
                    </a:moveTo>
                    <a:lnTo>
                      <a:pt x="18" y="110"/>
                    </a:lnTo>
                    <a:cubicBezTo>
                      <a:pt x="7" y="131"/>
                      <a:pt x="0" y="138"/>
                      <a:pt x="0" y="138"/>
                    </a:cubicBezTo>
                    <a:lnTo>
                      <a:pt x="0" y="138"/>
                    </a:lnTo>
                    <a:cubicBezTo>
                      <a:pt x="8" y="130"/>
                      <a:pt x="13" y="121"/>
                      <a:pt x="18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29"/>
              <p:cNvSpPr/>
              <p:nvPr/>
            </p:nvSpPr>
            <p:spPr>
              <a:xfrm>
                <a:off x="3819925" y="3892850"/>
                <a:ext cx="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7" extrusionOk="0">
                    <a:moveTo>
                      <a:pt x="0" y="247"/>
                    </a:moveTo>
                    <a:lnTo>
                      <a:pt x="0" y="0"/>
                    </a:lnTo>
                    <a:cubicBezTo>
                      <a:pt x="0" y="83"/>
                      <a:pt x="0" y="165"/>
                      <a:pt x="0" y="2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29"/>
              <p:cNvSpPr/>
              <p:nvPr/>
            </p:nvSpPr>
            <p:spPr>
              <a:xfrm>
                <a:off x="3817175" y="3523875"/>
                <a:ext cx="70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11" extrusionOk="0">
                    <a:moveTo>
                      <a:pt x="28" y="1"/>
                    </a:moveTo>
                    <a:cubicBezTo>
                      <a:pt x="1" y="28"/>
                      <a:pt x="1" y="83"/>
                      <a:pt x="28" y="110"/>
                    </a:cubicBez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29"/>
              <p:cNvSpPr/>
              <p:nvPr/>
            </p:nvSpPr>
            <p:spPr>
              <a:xfrm>
                <a:off x="3817850" y="3517725"/>
                <a:ext cx="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7" extrusionOk="0">
                    <a:moveTo>
                      <a:pt x="1" y="247"/>
                    </a:moveTo>
                    <a:cubicBezTo>
                      <a:pt x="1" y="165"/>
                      <a:pt x="1" y="83"/>
                      <a:pt x="1" y="0"/>
                    </a:cubicBezTo>
                    <a:lnTo>
                      <a:pt x="1" y="55"/>
                    </a:lnTo>
                    <a:cubicBezTo>
                      <a:pt x="1" y="110"/>
                      <a:pt x="1" y="192"/>
                      <a:pt x="1" y="2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29"/>
              <p:cNvSpPr/>
              <p:nvPr/>
            </p:nvSpPr>
            <p:spPr>
              <a:xfrm>
                <a:off x="3815800" y="3395875"/>
                <a:ext cx="7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3" extrusionOk="0">
                    <a:moveTo>
                      <a:pt x="28" y="0"/>
                    </a:moveTo>
                    <a:cubicBezTo>
                      <a:pt x="1" y="55"/>
                      <a:pt x="28" y="137"/>
                      <a:pt x="28" y="192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29"/>
              <p:cNvSpPr/>
              <p:nvPr/>
            </p:nvSpPr>
            <p:spPr>
              <a:xfrm>
                <a:off x="3782950" y="816550"/>
                <a:ext cx="20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466" extrusionOk="0">
                    <a:moveTo>
                      <a:pt x="13" y="0"/>
                    </a:moveTo>
                    <a:cubicBezTo>
                      <a:pt x="5" y="0"/>
                      <a:pt x="0" y="107"/>
                      <a:pt x="0" y="466"/>
                    </a:cubicBezTo>
                    <a:cubicBezTo>
                      <a:pt x="28" y="384"/>
                      <a:pt x="55" y="301"/>
                      <a:pt x="83" y="219"/>
                    </a:cubicBezTo>
                    <a:lnTo>
                      <a:pt x="83" y="219"/>
                    </a:lnTo>
                    <a:cubicBezTo>
                      <a:pt x="80" y="224"/>
                      <a:pt x="77" y="226"/>
                      <a:pt x="74" y="226"/>
                    </a:cubicBezTo>
                    <a:cubicBezTo>
                      <a:pt x="45" y="226"/>
                      <a:pt x="25" y="0"/>
                      <a:pt x="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29"/>
              <p:cNvSpPr/>
              <p:nvPr/>
            </p:nvSpPr>
            <p:spPr>
              <a:xfrm>
                <a:off x="3815125" y="5293400"/>
                <a:ext cx="14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95" extrusionOk="0">
                    <a:moveTo>
                      <a:pt x="0" y="1"/>
                    </a:moveTo>
                    <a:lnTo>
                      <a:pt x="0" y="165"/>
                    </a:lnTo>
                    <a:cubicBezTo>
                      <a:pt x="0" y="186"/>
                      <a:pt x="8" y="195"/>
                      <a:pt x="18" y="195"/>
                    </a:cubicBezTo>
                    <a:cubicBezTo>
                      <a:pt x="34" y="195"/>
                      <a:pt x="55" y="172"/>
                      <a:pt x="55" y="138"/>
                    </a:cubicBezTo>
                    <a:cubicBezTo>
                      <a:pt x="28" y="110"/>
                      <a:pt x="0" y="56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29"/>
              <p:cNvSpPr/>
              <p:nvPr/>
            </p:nvSpPr>
            <p:spPr>
              <a:xfrm>
                <a:off x="3798700" y="3499925"/>
                <a:ext cx="2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50" extrusionOk="0">
                    <a:moveTo>
                      <a:pt x="0" y="849"/>
                    </a:moveTo>
                    <a:lnTo>
                      <a:pt x="0" y="0"/>
                    </a:lnTo>
                    <a:cubicBezTo>
                      <a:pt x="0" y="247"/>
                      <a:pt x="0" y="548"/>
                      <a:pt x="0" y="8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29"/>
              <p:cNvSpPr/>
              <p:nvPr/>
            </p:nvSpPr>
            <p:spPr>
              <a:xfrm>
                <a:off x="3789100" y="1774200"/>
                <a:ext cx="25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3" extrusionOk="0">
                    <a:moveTo>
                      <a:pt x="1" y="1"/>
                    </a:moveTo>
                    <a:cubicBezTo>
                      <a:pt x="1" y="56"/>
                      <a:pt x="1" y="138"/>
                      <a:pt x="1" y="1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29"/>
              <p:cNvSpPr/>
              <p:nvPr/>
            </p:nvSpPr>
            <p:spPr>
              <a:xfrm>
                <a:off x="3798000" y="3423250"/>
                <a:ext cx="207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83" h="576" extrusionOk="0">
                    <a:moveTo>
                      <a:pt x="56" y="1"/>
                    </a:moveTo>
                    <a:lnTo>
                      <a:pt x="1" y="576"/>
                    </a:lnTo>
                    <a:cubicBezTo>
                      <a:pt x="28" y="411"/>
                      <a:pt x="56" y="247"/>
                      <a:pt x="83" y="83"/>
                    </a:cubicBezTo>
                    <a:cubicBezTo>
                      <a:pt x="56" y="56"/>
                      <a:pt x="56" y="28"/>
                      <a:pt x="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29"/>
              <p:cNvSpPr/>
              <p:nvPr/>
            </p:nvSpPr>
            <p:spPr>
              <a:xfrm>
                <a:off x="3806900" y="4035925"/>
                <a:ext cx="25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83" extrusionOk="0">
                    <a:moveTo>
                      <a:pt x="1" y="82"/>
                    </a:moveTo>
                    <a:cubicBezTo>
                      <a:pt x="1" y="55"/>
                      <a:pt x="1" y="28"/>
                      <a:pt x="1" y="0"/>
                    </a:cubicBezTo>
                    <a:cubicBezTo>
                      <a:pt x="1" y="28"/>
                      <a:pt x="1" y="55"/>
                      <a:pt x="1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29"/>
              <p:cNvSpPr/>
              <p:nvPr/>
            </p:nvSpPr>
            <p:spPr>
              <a:xfrm>
                <a:off x="3797325" y="3338375"/>
                <a:ext cx="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" extrusionOk="0">
                    <a:moveTo>
                      <a:pt x="0" y="110"/>
                    </a:moveTo>
                    <a:cubicBezTo>
                      <a:pt x="0" y="83"/>
                      <a:pt x="0" y="28"/>
                      <a:pt x="0" y="0"/>
                    </a:cubicBezTo>
                    <a:cubicBezTo>
                      <a:pt x="0" y="28"/>
                      <a:pt x="0" y="83"/>
                      <a:pt x="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29"/>
              <p:cNvSpPr/>
              <p:nvPr/>
            </p:nvSpPr>
            <p:spPr>
              <a:xfrm>
                <a:off x="3820600" y="5364600"/>
                <a:ext cx="25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83" extrusionOk="0">
                    <a:moveTo>
                      <a:pt x="0" y="83"/>
                    </a:moveTo>
                    <a:cubicBezTo>
                      <a:pt x="0" y="55"/>
                      <a:pt x="0" y="2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29"/>
              <p:cNvSpPr/>
              <p:nvPr/>
            </p:nvSpPr>
            <p:spPr>
              <a:xfrm>
                <a:off x="3788425" y="1841975"/>
                <a:ext cx="70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11" extrusionOk="0">
                    <a:moveTo>
                      <a:pt x="28" y="1"/>
                    </a:moveTo>
                    <a:cubicBezTo>
                      <a:pt x="0" y="28"/>
                      <a:pt x="28" y="83"/>
                      <a:pt x="28" y="110"/>
                    </a:cubicBez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29"/>
              <p:cNvSpPr/>
              <p:nvPr/>
            </p:nvSpPr>
            <p:spPr>
              <a:xfrm>
                <a:off x="3789100" y="1844725"/>
                <a:ext cx="2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5" extrusionOk="0">
                    <a:moveTo>
                      <a:pt x="1" y="55"/>
                    </a:moveTo>
                    <a:cubicBezTo>
                      <a:pt x="1" y="28"/>
                      <a:pt x="1" y="2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29"/>
              <p:cNvSpPr/>
              <p:nvPr/>
            </p:nvSpPr>
            <p:spPr>
              <a:xfrm>
                <a:off x="3815800" y="3503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29"/>
              <p:cNvSpPr/>
              <p:nvPr/>
            </p:nvSpPr>
            <p:spPr>
              <a:xfrm>
                <a:off x="3801425" y="1094475"/>
                <a:ext cx="72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0" extrusionOk="0">
                    <a:moveTo>
                      <a:pt x="28" y="0"/>
                    </a:moveTo>
                    <a:lnTo>
                      <a:pt x="1" y="137"/>
                    </a:lnTo>
                    <a:lnTo>
                      <a:pt x="28" y="219"/>
                    </a:lnTo>
                    <a:lnTo>
                      <a:pt x="28" y="8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29"/>
              <p:cNvSpPr/>
              <p:nvPr/>
            </p:nvSpPr>
            <p:spPr>
              <a:xfrm>
                <a:off x="3821275" y="4665700"/>
                <a:ext cx="2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5" extrusionOk="0">
                    <a:moveTo>
                      <a:pt x="1" y="55"/>
                    </a:moveTo>
                    <a:cubicBezTo>
                      <a:pt x="1" y="55"/>
                      <a:pt x="1" y="55"/>
                      <a:pt x="1" y="27"/>
                    </a:cubicBezTo>
                    <a:lnTo>
                      <a:pt x="1" y="0"/>
                    </a:lnTo>
                    <a:cubicBezTo>
                      <a:pt x="1" y="27"/>
                      <a:pt x="1" y="55"/>
                      <a:pt x="1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29"/>
              <p:cNvSpPr/>
              <p:nvPr/>
            </p:nvSpPr>
            <p:spPr>
              <a:xfrm>
                <a:off x="3788425" y="1731775"/>
                <a:ext cx="2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8" extrusionOk="0">
                    <a:moveTo>
                      <a:pt x="0" y="137"/>
                    </a:moveTo>
                    <a:lnTo>
                      <a:pt x="0" y="1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29"/>
              <p:cNvSpPr/>
              <p:nvPr/>
            </p:nvSpPr>
            <p:spPr>
              <a:xfrm>
                <a:off x="3814425" y="4883375"/>
                <a:ext cx="7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0" extrusionOk="0">
                    <a:moveTo>
                      <a:pt x="28" y="0"/>
                    </a:moveTo>
                    <a:lnTo>
                      <a:pt x="28" y="0"/>
                    </a:lnTo>
                    <a:cubicBezTo>
                      <a:pt x="1" y="28"/>
                      <a:pt x="1" y="82"/>
                      <a:pt x="1" y="110"/>
                    </a:cubicBezTo>
                    <a:cubicBezTo>
                      <a:pt x="1" y="82"/>
                      <a:pt x="28" y="28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29"/>
              <p:cNvSpPr/>
              <p:nvPr/>
            </p:nvSpPr>
            <p:spPr>
              <a:xfrm>
                <a:off x="3814425" y="4977150"/>
                <a:ext cx="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521" extrusionOk="0">
                    <a:moveTo>
                      <a:pt x="28" y="1"/>
                    </a:moveTo>
                    <a:lnTo>
                      <a:pt x="19" y="172"/>
                    </a:lnTo>
                    <a:lnTo>
                      <a:pt x="19" y="172"/>
                    </a:lnTo>
                    <a:cubicBezTo>
                      <a:pt x="24" y="110"/>
                      <a:pt x="28" y="53"/>
                      <a:pt x="28" y="1"/>
                    </a:cubicBezTo>
                    <a:close/>
                    <a:moveTo>
                      <a:pt x="19" y="172"/>
                    </a:moveTo>
                    <a:cubicBezTo>
                      <a:pt x="11" y="272"/>
                      <a:pt x="1" y="386"/>
                      <a:pt x="1" y="521"/>
                    </a:cubicBezTo>
                    <a:lnTo>
                      <a:pt x="19" y="1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29"/>
              <p:cNvSpPr/>
              <p:nvPr/>
            </p:nvSpPr>
            <p:spPr>
              <a:xfrm>
                <a:off x="3814425" y="5049025"/>
                <a:ext cx="72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29" h="56" extrusionOk="0">
                    <a:moveTo>
                      <a:pt x="1" y="1"/>
                    </a:moveTo>
                    <a:cubicBezTo>
                      <a:pt x="1" y="55"/>
                      <a:pt x="28" y="55"/>
                      <a:pt x="28" y="5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29"/>
              <p:cNvSpPr/>
              <p:nvPr/>
            </p:nvSpPr>
            <p:spPr>
              <a:xfrm>
                <a:off x="3803575" y="3897950"/>
                <a:ext cx="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5" extrusionOk="0">
                    <a:moveTo>
                      <a:pt x="5" y="1"/>
                    </a:moveTo>
                    <a:lnTo>
                      <a:pt x="5" y="1"/>
                    </a:lnTo>
                    <a:cubicBezTo>
                      <a:pt x="0" y="1"/>
                      <a:pt x="7" y="112"/>
                      <a:pt x="24" y="235"/>
                    </a:cubicBezTo>
                    <a:lnTo>
                      <a:pt x="24" y="125"/>
                    </a:lnTo>
                    <a:cubicBezTo>
                      <a:pt x="14" y="36"/>
                      <a:pt x="8" y="1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29"/>
              <p:cNvSpPr/>
              <p:nvPr/>
            </p:nvSpPr>
            <p:spPr>
              <a:xfrm>
                <a:off x="3810325" y="4233750"/>
                <a:ext cx="1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9" extrusionOk="0">
                    <a:moveTo>
                      <a:pt x="28" y="0"/>
                    </a:moveTo>
                    <a:cubicBezTo>
                      <a:pt x="1" y="247"/>
                      <a:pt x="1" y="438"/>
                      <a:pt x="55" y="438"/>
                    </a:cubicBezTo>
                    <a:cubicBezTo>
                      <a:pt x="28" y="302"/>
                      <a:pt x="28" y="137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29"/>
              <p:cNvSpPr/>
              <p:nvPr/>
            </p:nvSpPr>
            <p:spPr>
              <a:xfrm>
                <a:off x="3798700" y="3523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9"/>
              <p:cNvSpPr/>
              <p:nvPr/>
            </p:nvSpPr>
            <p:spPr>
              <a:xfrm>
                <a:off x="3810325" y="4218000"/>
                <a:ext cx="7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631" extrusionOk="0">
                    <a:moveTo>
                      <a:pt x="1" y="1"/>
                    </a:moveTo>
                    <a:cubicBezTo>
                      <a:pt x="1" y="192"/>
                      <a:pt x="1" y="411"/>
                      <a:pt x="1" y="630"/>
                    </a:cubicBezTo>
                    <a:cubicBezTo>
                      <a:pt x="28" y="439"/>
                      <a:pt x="28" y="19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9"/>
              <p:cNvSpPr/>
              <p:nvPr/>
            </p:nvSpPr>
            <p:spPr>
              <a:xfrm>
                <a:off x="3815125" y="5361175"/>
                <a:ext cx="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65" extrusionOk="0">
                    <a:moveTo>
                      <a:pt x="0" y="137"/>
                    </a:moveTo>
                    <a:lnTo>
                      <a:pt x="0" y="1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29"/>
              <p:cNvSpPr/>
              <p:nvPr/>
            </p:nvSpPr>
            <p:spPr>
              <a:xfrm>
                <a:off x="3815800" y="5365275"/>
                <a:ext cx="2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6" extrusionOk="0">
                    <a:moveTo>
                      <a:pt x="1" y="165"/>
                    </a:moveTo>
                    <a:cubicBezTo>
                      <a:pt x="1" y="110"/>
                      <a:pt x="1" y="56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29"/>
              <p:cNvSpPr/>
              <p:nvPr/>
            </p:nvSpPr>
            <p:spPr>
              <a:xfrm>
                <a:off x="3815800" y="5368700"/>
                <a:ext cx="725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330" extrusionOk="0">
                    <a:moveTo>
                      <a:pt x="1" y="1"/>
                    </a:moveTo>
                    <a:cubicBezTo>
                      <a:pt x="1" y="110"/>
                      <a:pt x="1" y="220"/>
                      <a:pt x="28" y="32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29"/>
              <p:cNvSpPr/>
              <p:nvPr/>
            </p:nvSpPr>
            <p:spPr>
              <a:xfrm>
                <a:off x="3813750" y="5237275"/>
                <a:ext cx="34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96" extrusionOk="0">
                    <a:moveTo>
                      <a:pt x="55" y="1"/>
                    </a:moveTo>
                    <a:cubicBezTo>
                      <a:pt x="55" y="274"/>
                      <a:pt x="1" y="685"/>
                      <a:pt x="28" y="1068"/>
                    </a:cubicBezTo>
                    <a:lnTo>
                      <a:pt x="55" y="1096"/>
                    </a:lnTo>
                    <a:cubicBezTo>
                      <a:pt x="1" y="931"/>
                      <a:pt x="138" y="274"/>
                      <a:pt x="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29"/>
              <p:cNvSpPr/>
              <p:nvPr/>
            </p:nvSpPr>
            <p:spPr>
              <a:xfrm>
                <a:off x="3824700" y="5116100"/>
                <a:ext cx="35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15" extrusionOk="0">
                    <a:moveTo>
                      <a:pt x="28" y="1"/>
                    </a:moveTo>
                    <a:lnTo>
                      <a:pt x="1" y="959"/>
                    </a:lnTo>
                    <a:cubicBezTo>
                      <a:pt x="16" y="867"/>
                      <a:pt x="40" y="757"/>
                      <a:pt x="63" y="757"/>
                    </a:cubicBezTo>
                    <a:cubicBezTo>
                      <a:pt x="81" y="757"/>
                      <a:pt x="98" y="823"/>
                      <a:pt x="110" y="1014"/>
                    </a:cubicBezTo>
                    <a:cubicBezTo>
                      <a:pt x="139" y="581"/>
                      <a:pt x="138" y="483"/>
                      <a:pt x="123" y="483"/>
                    </a:cubicBezTo>
                    <a:cubicBezTo>
                      <a:pt x="112" y="483"/>
                      <a:pt x="91" y="551"/>
                      <a:pt x="72" y="551"/>
                    </a:cubicBezTo>
                    <a:cubicBezTo>
                      <a:pt x="49" y="551"/>
                      <a:pt x="28" y="450"/>
                      <a:pt x="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9"/>
              <p:cNvSpPr/>
              <p:nvPr/>
            </p:nvSpPr>
            <p:spPr>
              <a:xfrm>
                <a:off x="3826075" y="5034375"/>
                <a:ext cx="20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490" extrusionOk="0">
                    <a:moveTo>
                      <a:pt x="39" y="0"/>
                    </a:moveTo>
                    <a:cubicBezTo>
                      <a:pt x="26" y="0"/>
                      <a:pt x="13" y="78"/>
                      <a:pt x="0" y="258"/>
                    </a:cubicBezTo>
                    <a:cubicBezTo>
                      <a:pt x="10" y="431"/>
                      <a:pt x="19" y="489"/>
                      <a:pt x="28" y="489"/>
                    </a:cubicBezTo>
                    <a:cubicBezTo>
                      <a:pt x="46" y="489"/>
                      <a:pt x="64" y="258"/>
                      <a:pt x="83" y="258"/>
                    </a:cubicBezTo>
                    <a:cubicBezTo>
                      <a:pt x="68" y="99"/>
                      <a:pt x="54" y="0"/>
                      <a:pt x="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9"/>
              <p:cNvSpPr/>
              <p:nvPr/>
            </p:nvSpPr>
            <p:spPr>
              <a:xfrm>
                <a:off x="3822650" y="4493350"/>
                <a:ext cx="20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86" extrusionOk="0">
                    <a:moveTo>
                      <a:pt x="1" y="131"/>
                    </a:moveTo>
                    <a:cubicBezTo>
                      <a:pt x="3" y="133"/>
                      <a:pt x="5" y="135"/>
                      <a:pt x="7" y="135"/>
                    </a:cubicBezTo>
                    <a:lnTo>
                      <a:pt x="7" y="135"/>
                    </a:lnTo>
                    <a:lnTo>
                      <a:pt x="1" y="131"/>
                    </a:lnTo>
                    <a:close/>
                    <a:moveTo>
                      <a:pt x="73" y="1"/>
                    </a:moveTo>
                    <a:cubicBezTo>
                      <a:pt x="62" y="1"/>
                      <a:pt x="41" y="136"/>
                      <a:pt x="11" y="136"/>
                    </a:cubicBezTo>
                    <a:cubicBezTo>
                      <a:pt x="10" y="136"/>
                      <a:pt x="9" y="136"/>
                      <a:pt x="7" y="135"/>
                    </a:cubicBezTo>
                    <a:lnTo>
                      <a:pt x="7" y="135"/>
                    </a:lnTo>
                    <a:lnTo>
                      <a:pt x="83" y="186"/>
                    </a:lnTo>
                    <a:cubicBezTo>
                      <a:pt x="83" y="45"/>
                      <a:pt x="80" y="1"/>
                      <a:pt x="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9"/>
              <p:cNvSpPr/>
              <p:nvPr/>
            </p:nvSpPr>
            <p:spPr>
              <a:xfrm>
                <a:off x="3809650" y="4392550"/>
                <a:ext cx="14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76" extrusionOk="0">
                    <a:moveTo>
                      <a:pt x="28" y="1"/>
                    </a:moveTo>
                    <a:lnTo>
                      <a:pt x="0" y="384"/>
                    </a:lnTo>
                    <a:lnTo>
                      <a:pt x="55" y="576"/>
                    </a:lnTo>
                    <a:lnTo>
                      <a:pt x="28" y="1"/>
                    </a:lnTo>
                    <a:close/>
                    <a:moveTo>
                      <a:pt x="55" y="576"/>
                    </a:moveTo>
                    <a:lnTo>
                      <a:pt x="55" y="576"/>
                    </a:lnTo>
                    <a:lnTo>
                      <a:pt x="55" y="5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9"/>
              <p:cNvSpPr/>
              <p:nvPr/>
            </p:nvSpPr>
            <p:spPr>
              <a:xfrm>
                <a:off x="3825400" y="4318625"/>
                <a:ext cx="7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686" extrusionOk="0">
                    <a:moveTo>
                      <a:pt x="0" y="1"/>
                    </a:moveTo>
                    <a:lnTo>
                      <a:pt x="27" y="685"/>
                    </a:lnTo>
                    <a:lnTo>
                      <a:pt x="27" y="4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29"/>
              <p:cNvSpPr/>
              <p:nvPr/>
            </p:nvSpPr>
            <p:spPr>
              <a:xfrm>
                <a:off x="3816500" y="3417100"/>
                <a:ext cx="312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47" extrusionOk="0">
                    <a:moveTo>
                      <a:pt x="110" y="0"/>
                    </a:moveTo>
                    <a:lnTo>
                      <a:pt x="0" y="137"/>
                    </a:lnTo>
                    <a:cubicBezTo>
                      <a:pt x="13" y="266"/>
                      <a:pt x="44" y="347"/>
                      <a:pt x="71" y="347"/>
                    </a:cubicBezTo>
                    <a:cubicBezTo>
                      <a:pt x="100" y="347"/>
                      <a:pt x="124" y="246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29"/>
              <p:cNvSpPr/>
              <p:nvPr/>
            </p:nvSpPr>
            <p:spPr>
              <a:xfrm>
                <a:off x="3813750" y="3000900"/>
                <a:ext cx="20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877" extrusionOk="0">
                    <a:moveTo>
                      <a:pt x="28" y="0"/>
                    </a:moveTo>
                    <a:cubicBezTo>
                      <a:pt x="28" y="329"/>
                      <a:pt x="1" y="685"/>
                      <a:pt x="1" y="877"/>
                    </a:cubicBezTo>
                    <a:cubicBezTo>
                      <a:pt x="55" y="575"/>
                      <a:pt x="83" y="274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29"/>
              <p:cNvSpPr/>
              <p:nvPr/>
            </p:nvSpPr>
            <p:spPr>
              <a:xfrm>
                <a:off x="3810325" y="1832400"/>
                <a:ext cx="7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603" extrusionOk="0">
                    <a:moveTo>
                      <a:pt x="1" y="0"/>
                    </a:moveTo>
                    <a:lnTo>
                      <a:pt x="1" y="302"/>
                    </a:lnTo>
                    <a:lnTo>
                      <a:pt x="28" y="6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29"/>
              <p:cNvSpPr/>
              <p:nvPr/>
            </p:nvSpPr>
            <p:spPr>
              <a:xfrm>
                <a:off x="1220725" y="2857825"/>
                <a:ext cx="5410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248" extrusionOk="0">
                    <a:moveTo>
                      <a:pt x="1917" y="1"/>
                    </a:moveTo>
                    <a:cubicBezTo>
                      <a:pt x="1589" y="110"/>
                      <a:pt x="1479" y="55"/>
                      <a:pt x="1096" y="192"/>
                    </a:cubicBezTo>
                    <a:cubicBezTo>
                      <a:pt x="795" y="192"/>
                      <a:pt x="576" y="165"/>
                      <a:pt x="631" y="110"/>
                    </a:cubicBezTo>
                    <a:cubicBezTo>
                      <a:pt x="412" y="110"/>
                      <a:pt x="220" y="138"/>
                      <a:pt x="1" y="165"/>
                    </a:cubicBezTo>
                    <a:cubicBezTo>
                      <a:pt x="234" y="206"/>
                      <a:pt x="466" y="227"/>
                      <a:pt x="699" y="227"/>
                    </a:cubicBezTo>
                    <a:cubicBezTo>
                      <a:pt x="932" y="227"/>
                      <a:pt x="1164" y="206"/>
                      <a:pt x="1397" y="165"/>
                    </a:cubicBezTo>
                    <a:cubicBezTo>
                      <a:pt x="1534" y="192"/>
                      <a:pt x="1397" y="220"/>
                      <a:pt x="1397" y="247"/>
                    </a:cubicBezTo>
                    <a:cubicBezTo>
                      <a:pt x="1753" y="192"/>
                      <a:pt x="2164" y="83"/>
                      <a:pt x="19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29"/>
              <p:cNvSpPr/>
              <p:nvPr/>
            </p:nvSpPr>
            <p:spPr>
              <a:xfrm>
                <a:off x="1988775" y="2863300"/>
                <a:ext cx="4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" extrusionOk="0">
                    <a:moveTo>
                      <a:pt x="1" y="1"/>
                    </a:move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29"/>
              <p:cNvSpPr/>
              <p:nvPr/>
            </p:nvSpPr>
            <p:spPr>
              <a:xfrm>
                <a:off x="2445375" y="2861925"/>
                <a:ext cx="617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9" extrusionOk="0">
                    <a:moveTo>
                      <a:pt x="219" y="1"/>
                    </a:moveTo>
                    <a:cubicBezTo>
                      <a:pt x="82" y="1"/>
                      <a:pt x="0" y="28"/>
                      <a:pt x="0" y="28"/>
                    </a:cubicBezTo>
                    <a:cubicBezTo>
                      <a:pt x="137" y="28"/>
                      <a:pt x="247" y="28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29"/>
              <p:cNvSpPr/>
              <p:nvPr/>
            </p:nvSpPr>
            <p:spPr>
              <a:xfrm>
                <a:off x="2524100" y="2865350"/>
                <a:ext cx="4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" extrusionOk="0">
                    <a:moveTo>
                      <a:pt x="192" y="1"/>
                    </a:moveTo>
                    <a:lnTo>
                      <a:pt x="0" y="1"/>
                    </a:lnTo>
                    <a:cubicBezTo>
                      <a:pt x="55" y="1"/>
                      <a:pt x="110" y="1"/>
                      <a:pt x="1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29"/>
              <p:cNvSpPr/>
              <p:nvPr/>
            </p:nvSpPr>
            <p:spPr>
              <a:xfrm>
                <a:off x="1993575" y="2863300"/>
                <a:ext cx="130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6" extrusionOk="0">
                    <a:moveTo>
                      <a:pt x="0" y="1"/>
                    </a:moveTo>
                    <a:cubicBezTo>
                      <a:pt x="11" y="2"/>
                      <a:pt x="23" y="3"/>
                      <a:pt x="34" y="4"/>
                    </a:cubicBezTo>
                    <a:lnTo>
                      <a:pt x="34" y="4"/>
                    </a:lnTo>
                    <a:lnTo>
                      <a:pt x="0" y="1"/>
                    </a:lnTo>
                    <a:close/>
                    <a:moveTo>
                      <a:pt x="34" y="4"/>
                    </a:moveTo>
                    <a:lnTo>
                      <a:pt x="493" y="56"/>
                    </a:lnTo>
                    <a:cubicBezTo>
                      <a:pt x="519" y="3"/>
                      <a:pt x="249" y="26"/>
                      <a:pt x="34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29"/>
              <p:cNvSpPr/>
              <p:nvPr/>
            </p:nvSpPr>
            <p:spPr>
              <a:xfrm>
                <a:off x="1350800" y="2856450"/>
                <a:ext cx="617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9" extrusionOk="0">
                    <a:moveTo>
                      <a:pt x="247" y="1"/>
                    </a:moveTo>
                    <a:cubicBezTo>
                      <a:pt x="165" y="1"/>
                      <a:pt x="82" y="28"/>
                      <a:pt x="0" y="28"/>
                    </a:cubicBezTo>
                    <a:lnTo>
                      <a:pt x="247" y="28"/>
                    </a:lnTo>
                    <a:cubicBezTo>
                      <a:pt x="247" y="28"/>
                      <a:pt x="247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29"/>
              <p:cNvSpPr/>
              <p:nvPr/>
            </p:nvSpPr>
            <p:spPr>
              <a:xfrm>
                <a:off x="1784800" y="2867425"/>
                <a:ext cx="68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8" extrusionOk="0">
                    <a:moveTo>
                      <a:pt x="137" y="0"/>
                    </a:moveTo>
                    <a:cubicBezTo>
                      <a:pt x="94" y="0"/>
                      <a:pt x="68" y="17"/>
                      <a:pt x="32" y="24"/>
                    </a:cubicBezTo>
                    <a:lnTo>
                      <a:pt x="32" y="24"/>
                    </a:lnTo>
                    <a:lnTo>
                      <a:pt x="274" y="0"/>
                    </a:lnTo>
                    <a:close/>
                    <a:moveTo>
                      <a:pt x="32" y="24"/>
                    </a:moveTo>
                    <a:lnTo>
                      <a:pt x="0" y="27"/>
                    </a:lnTo>
                    <a:cubicBezTo>
                      <a:pt x="12" y="27"/>
                      <a:pt x="22" y="26"/>
                      <a:pt x="32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29"/>
              <p:cNvSpPr/>
              <p:nvPr/>
            </p:nvSpPr>
            <p:spPr>
              <a:xfrm>
                <a:off x="1387750" y="2866050"/>
                <a:ext cx="4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" extrusionOk="0">
                    <a:moveTo>
                      <a:pt x="165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29"/>
              <p:cNvSpPr/>
              <p:nvPr/>
            </p:nvSpPr>
            <p:spPr>
              <a:xfrm>
                <a:off x="1902525" y="2867425"/>
                <a:ext cx="140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56" h="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8" y="0"/>
                      <a:pt x="28" y="27"/>
                      <a:pt x="55" y="27"/>
                    </a:cubicBezTo>
                    <a:cubicBezTo>
                      <a:pt x="55" y="27"/>
                      <a:pt x="28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29"/>
              <p:cNvSpPr/>
              <p:nvPr/>
            </p:nvSpPr>
            <p:spPr>
              <a:xfrm>
                <a:off x="6228800" y="2820875"/>
                <a:ext cx="13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8" extrusionOk="0">
                    <a:moveTo>
                      <a:pt x="0" y="0"/>
                    </a:moveTo>
                    <a:lnTo>
                      <a:pt x="0" y="27"/>
                    </a:lnTo>
                    <a:cubicBezTo>
                      <a:pt x="0" y="27"/>
                      <a:pt x="55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29"/>
              <p:cNvSpPr/>
              <p:nvPr/>
            </p:nvSpPr>
            <p:spPr>
              <a:xfrm>
                <a:off x="6405400" y="2831825"/>
                <a:ext cx="27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5" extrusionOk="0">
                    <a:moveTo>
                      <a:pt x="1" y="0"/>
                    </a:moveTo>
                    <a:cubicBezTo>
                      <a:pt x="1" y="0"/>
                      <a:pt x="1" y="28"/>
                      <a:pt x="1" y="55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29"/>
              <p:cNvSpPr/>
              <p:nvPr/>
            </p:nvSpPr>
            <p:spPr>
              <a:xfrm>
                <a:off x="2668700" y="2866725"/>
                <a:ext cx="260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22" extrusionOk="0">
                    <a:moveTo>
                      <a:pt x="103" y="1"/>
                    </a:moveTo>
                    <a:lnTo>
                      <a:pt x="103" y="1"/>
                    </a:lnTo>
                    <a:cubicBezTo>
                      <a:pt x="21" y="14"/>
                      <a:pt x="0" y="21"/>
                      <a:pt x="11" y="21"/>
                    </a:cubicBezTo>
                    <a:cubicBezTo>
                      <a:pt x="21" y="21"/>
                      <a:pt x="62" y="14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29"/>
              <p:cNvSpPr/>
              <p:nvPr/>
            </p:nvSpPr>
            <p:spPr>
              <a:xfrm>
                <a:off x="3964350" y="2850975"/>
                <a:ext cx="4315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220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904" y="56"/>
                      <a:pt x="1" y="165"/>
                      <a:pt x="740" y="220"/>
                    </a:cubicBezTo>
                    <a:cubicBezTo>
                      <a:pt x="137" y="138"/>
                      <a:pt x="1726" y="110"/>
                      <a:pt x="82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29"/>
              <p:cNvSpPr/>
              <p:nvPr/>
            </p:nvSpPr>
            <p:spPr>
              <a:xfrm>
                <a:off x="1361050" y="2856450"/>
                <a:ext cx="6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" extrusionOk="0">
                    <a:moveTo>
                      <a:pt x="1" y="1"/>
                    </a:move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9"/>
              <p:cNvSpPr/>
              <p:nvPr/>
            </p:nvSpPr>
            <p:spPr>
              <a:xfrm>
                <a:off x="2997100" y="2862625"/>
                <a:ext cx="34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8" extrusionOk="0">
                    <a:moveTo>
                      <a:pt x="1" y="0"/>
                    </a:moveTo>
                    <a:cubicBezTo>
                      <a:pt x="1" y="0"/>
                      <a:pt x="55" y="0"/>
                      <a:pt x="137" y="28"/>
                    </a:cubicBezTo>
                    <a:cubicBezTo>
                      <a:pt x="110" y="0"/>
                      <a:pt x="55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29"/>
              <p:cNvSpPr/>
              <p:nvPr/>
            </p:nvSpPr>
            <p:spPr>
              <a:xfrm>
                <a:off x="2755450" y="2861425"/>
                <a:ext cx="62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1" extrusionOk="0">
                    <a:moveTo>
                      <a:pt x="124" y="0"/>
                    </a:moveTo>
                    <a:cubicBezTo>
                      <a:pt x="83" y="0"/>
                      <a:pt x="42" y="7"/>
                      <a:pt x="1" y="21"/>
                    </a:cubicBezTo>
                    <a:lnTo>
                      <a:pt x="247" y="21"/>
                    </a:lnTo>
                    <a:cubicBezTo>
                      <a:pt x="206" y="7"/>
                      <a:pt x="165" y="0"/>
                      <a:pt x="1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29"/>
              <p:cNvSpPr/>
              <p:nvPr/>
            </p:nvSpPr>
            <p:spPr>
              <a:xfrm>
                <a:off x="3127850" y="2859200"/>
                <a:ext cx="2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" extrusionOk="0">
                    <a:moveTo>
                      <a:pt x="110" y="0"/>
                    </a:moveTo>
                    <a:lnTo>
                      <a:pt x="0" y="0"/>
                    </a:lnTo>
                    <a:cubicBezTo>
                      <a:pt x="55" y="0"/>
                      <a:pt x="83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29"/>
              <p:cNvSpPr/>
              <p:nvPr/>
            </p:nvSpPr>
            <p:spPr>
              <a:xfrm>
                <a:off x="3130575" y="2859200"/>
                <a:ext cx="6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" extrusionOk="0">
                    <a:moveTo>
                      <a:pt x="1" y="0"/>
                    </a:moveTo>
                    <a:cubicBezTo>
                      <a:pt x="83" y="0"/>
                      <a:pt x="165" y="0"/>
                      <a:pt x="247" y="0"/>
                    </a:cubicBezTo>
                    <a:lnTo>
                      <a:pt x="193" y="0"/>
                    </a:lnTo>
                    <a:cubicBezTo>
                      <a:pt x="138" y="0"/>
                      <a:pt x="56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29"/>
              <p:cNvSpPr/>
              <p:nvPr/>
            </p:nvSpPr>
            <p:spPr>
              <a:xfrm>
                <a:off x="3253800" y="2858525"/>
                <a:ext cx="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" extrusionOk="0">
                    <a:moveTo>
                      <a:pt x="274" y="0"/>
                    </a:moveTo>
                    <a:lnTo>
                      <a:pt x="16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9"/>
              <p:cNvSpPr/>
              <p:nvPr/>
            </p:nvSpPr>
            <p:spPr>
              <a:xfrm>
                <a:off x="5826275" y="2824300"/>
                <a:ext cx="233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10" extrusionOk="0">
                    <a:moveTo>
                      <a:pt x="1" y="0"/>
                    </a:moveTo>
                    <a:cubicBezTo>
                      <a:pt x="83" y="27"/>
                      <a:pt x="165" y="55"/>
                      <a:pt x="247" y="110"/>
                    </a:cubicBezTo>
                    <a:cubicBezTo>
                      <a:pt x="165" y="27"/>
                      <a:pt x="932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9"/>
              <p:cNvSpPr/>
              <p:nvPr/>
            </p:nvSpPr>
            <p:spPr>
              <a:xfrm>
                <a:off x="1356275" y="2856850"/>
                <a:ext cx="4800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40" extrusionOk="0">
                    <a:moveTo>
                      <a:pt x="144" y="1"/>
                    </a:moveTo>
                    <a:cubicBezTo>
                      <a:pt x="125" y="1"/>
                      <a:pt x="106" y="5"/>
                      <a:pt x="88" y="12"/>
                    </a:cubicBezTo>
                    <a:lnTo>
                      <a:pt x="192" y="12"/>
                    </a:lnTo>
                    <a:cubicBezTo>
                      <a:pt x="176" y="4"/>
                      <a:pt x="160" y="1"/>
                      <a:pt x="144" y="1"/>
                    </a:cubicBezTo>
                    <a:close/>
                    <a:moveTo>
                      <a:pt x="28" y="12"/>
                    </a:moveTo>
                    <a:cubicBezTo>
                      <a:pt x="28" y="12"/>
                      <a:pt x="0" y="40"/>
                      <a:pt x="28" y="40"/>
                    </a:cubicBezTo>
                    <a:cubicBezTo>
                      <a:pt x="48" y="30"/>
                      <a:pt x="68" y="20"/>
                      <a:pt x="8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9"/>
              <p:cNvSpPr/>
              <p:nvPr/>
            </p:nvSpPr>
            <p:spPr>
              <a:xfrm>
                <a:off x="3133325" y="2840025"/>
                <a:ext cx="20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" extrusionOk="0">
                    <a:moveTo>
                      <a:pt x="0" y="1"/>
                    </a:moveTo>
                    <a:lnTo>
                      <a:pt x="822" y="1"/>
                    </a:lnTo>
                    <a:cubicBezTo>
                      <a:pt x="603" y="1"/>
                      <a:pt x="302" y="1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9"/>
              <p:cNvSpPr/>
              <p:nvPr/>
            </p:nvSpPr>
            <p:spPr>
              <a:xfrm>
                <a:off x="4875475" y="2830625"/>
                <a:ext cx="480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1" extrusionOk="0">
                    <a:moveTo>
                      <a:pt x="86" y="0"/>
                    </a:moveTo>
                    <a:cubicBezTo>
                      <a:pt x="55" y="0"/>
                      <a:pt x="28" y="7"/>
                      <a:pt x="0" y="21"/>
                    </a:cubicBezTo>
                    <a:lnTo>
                      <a:pt x="192" y="21"/>
                    </a:lnTo>
                    <a:cubicBezTo>
                      <a:pt x="151" y="7"/>
                      <a:pt x="117" y="0"/>
                      <a:pt x="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9"/>
              <p:cNvSpPr/>
              <p:nvPr/>
            </p:nvSpPr>
            <p:spPr>
              <a:xfrm>
                <a:off x="3216850" y="2839350"/>
                <a:ext cx="144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" extrusionOk="0">
                    <a:moveTo>
                      <a:pt x="0" y="0"/>
                    </a:moveTo>
                    <a:cubicBezTo>
                      <a:pt x="164" y="28"/>
                      <a:pt x="301" y="55"/>
                      <a:pt x="465" y="55"/>
                    </a:cubicBezTo>
                    <a:cubicBezTo>
                      <a:pt x="493" y="55"/>
                      <a:pt x="548" y="55"/>
                      <a:pt x="575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9"/>
              <p:cNvSpPr/>
              <p:nvPr/>
            </p:nvSpPr>
            <p:spPr>
              <a:xfrm>
                <a:off x="3313350" y="2839350"/>
                <a:ext cx="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" extrusionOk="0">
                    <a:moveTo>
                      <a:pt x="1" y="0"/>
                    </a:move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9"/>
              <p:cNvSpPr/>
              <p:nvPr/>
            </p:nvSpPr>
            <p:spPr>
              <a:xfrm>
                <a:off x="1287125" y="2861925"/>
                <a:ext cx="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" extrusionOk="0">
                    <a:moveTo>
                      <a:pt x="1" y="1"/>
                    </a:moveTo>
                    <a:cubicBezTo>
                      <a:pt x="56" y="1"/>
                      <a:pt x="83" y="1"/>
                      <a:pt x="1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9"/>
              <p:cNvSpPr/>
              <p:nvPr/>
            </p:nvSpPr>
            <p:spPr>
              <a:xfrm>
                <a:off x="4807700" y="2831125"/>
                <a:ext cx="2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0" y="1"/>
                    </a:move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9"/>
              <p:cNvSpPr/>
              <p:nvPr/>
            </p:nvSpPr>
            <p:spPr>
              <a:xfrm>
                <a:off x="4809750" y="2831125"/>
                <a:ext cx="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" extrusionOk="0">
                    <a:moveTo>
                      <a:pt x="1" y="1"/>
                    </a:move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29"/>
              <p:cNvSpPr/>
              <p:nvPr/>
            </p:nvSpPr>
            <p:spPr>
              <a:xfrm>
                <a:off x="2616500" y="2848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29"/>
              <p:cNvSpPr/>
              <p:nvPr/>
            </p:nvSpPr>
            <p:spPr>
              <a:xfrm>
                <a:off x="1190625" y="238125"/>
                <a:ext cx="5227125" cy="5212000"/>
              </a:xfrm>
              <a:custGeom>
                <a:avLst/>
                <a:gdLst/>
                <a:ahLst/>
                <a:cxnLst/>
                <a:rect l="l" t="t" r="r" b="b"/>
                <a:pathLst>
                  <a:path w="209085" h="208480" extrusionOk="0">
                    <a:moveTo>
                      <a:pt x="95233" y="301"/>
                    </a:moveTo>
                    <a:cubicBezTo>
                      <a:pt x="95156" y="310"/>
                      <a:pt x="95072" y="320"/>
                      <a:pt x="94985" y="331"/>
                    </a:cubicBezTo>
                    <a:lnTo>
                      <a:pt x="94985" y="331"/>
                    </a:lnTo>
                    <a:cubicBezTo>
                      <a:pt x="95068" y="321"/>
                      <a:pt x="95150" y="312"/>
                      <a:pt x="95233" y="301"/>
                    </a:cubicBezTo>
                    <a:close/>
                    <a:moveTo>
                      <a:pt x="104077" y="685"/>
                    </a:moveTo>
                    <a:cubicBezTo>
                      <a:pt x="104077" y="821"/>
                      <a:pt x="104049" y="931"/>
                      <a:pt x="104022" y="931"/>
                    </a:cubicBezTo>
                    <a:lnTo>
                      <a:pt x="103995" y="685"/>
                    </a:lnTo>
                    <a:close/>
                    <a:moveTo>
                      <a:pt x="90112" y="767"/>
                    </a:moveTo>
                    <a:lnTo>
                      <a:pt x="88726" y="953"/>
                    </a:lnTo>
                    <a:lnTo>
                      <a:pt x="88726" y="953"/>
                    </a:lnTo>
                    <a:cubicBezTo>
                      <a:pt x="89157" y="901"/>
                      <a:pt x="89605" y="848"/>
                      <a:pt x="90112" y="767"/>
                    </a:cubicBezTo>
                    <a:close/>
                    <a:moveTo>
                      <a:pt x="77668" y="3242"/>
                    </a:moveTo>
                    <a:cubicBezTo>
                      <a:pt x="77554" y="3263"/>
                      <a:pt x="77346" y="3312"/>
                      <a:pt x="77024" y="3395"/>
                    </a:cubicBezTo>
                    <a:cubicBezTo>
                      <a:pt x="77245" y="3344"/>
                      <a:pt x="77455" y="3293"/>
                      <a:pt x="77668" y="3242"/>
                    </a:cubicBezTo>
                    <a:close/>
                    <a:moveTo>
                      <a:pt x="72290" y="5030"/>
                    </a:moveTo>
                    <a:lnTo>
                      <a:pt x="72290" y="5030"/>
                    </a:lnTo>
                    <a:cubicBezTo>
                      <a:pt x="72289" y="5030"/>
                      <a:pt x="72255" y="5041"/>
                      <a:pt x="72177" y="5066"/>
                    </a:cubicBezTo>
                    <a:cubicBezTo>
                      <a:pt x="72163" y="5072"/>
                      <a:pt x="72148" y="5078"/>
                      <a:pt x="72133" y="5084"/>
                    </a:cubicBezTo>
                    <a:lnTo>
                      <a:pt x="72133" y="5084"/>
                    </a:lnTo>
                    <a:cubicBezTo>
                      <a:pt x="72228" y="5052"/>
                      <a:pt x="72292" y="5030"/>
                      <a:pt x="72290" y="5030"/>
                    </a:cubicBezTo>
                    <a:close/>
                    <a:moveTo>
                      <a:pt x="72133" y="5084"/>
                    </a:moveTo>
                    <a:cubicBezTo>
                      <a:pt x="71853" y="5178"/>
                      <a:pt x="71307" y="5363"/>
                      <a:pt x="71381" y="5367"/>
                    </a:cubicBezTo>
                    <a:lnTo>
                      <a:pt x="71381" y="5367"/>
                    </a:lnTo>
                    <a:cubicBezTo>
                      <a:pt x="71642" y="5276"/>
                      <a:pt x="71892" y="5182"/>
                      <a:pt x="72133" y="5084"/>
                    </a:cubicBezTo>
                    <a:close/>
                    <a:moveTo>
                      <a:pt x="104296" y="20125"/>
                    </a:moveTo>
                    <a:lnTo>
                      <a:pt x="104296" y="20125"/>
                    </a:lnTo>
                    <a:cubicBezTo>
                      <a:pt x="104293" y="20158"/>
                      <a:pt x="104289" y="20190"/>
                      <a:pt x="104287" y="20222"/>
                    </a:cubicBezTo>
                    <a:lnTo>
                      <a:pt x="104287" y="20222"/>
                    </a:lnTo>
                    <a:cubicBezTo>
                      <a:pt x="104292" y="20188"/>
                      <a:pt x="104296" y="20155"/>
                      <a:pt x="104296" y="20125"/>
                    </a:cubicBezTo>
                    <a:close/>
                    <a:moveTo>
                      <a:pt x="104542" y="34692"/>
                    </a:moveTo>
                    <a:cubicBezTo>
                      <a:pt x="104570" y="34720"/>
                      <a:pt x="104570" y="34747"/>
                      <a:pt x="104597" y="34802"/>
                    </a:cubicBezTo>
                    <a:cubicBezTo>
                      <a:pt x="104597" y="34911"/>
                      <a:pt x="104597" y="35048"/>
                      <a:pt x="104570" y="35158"/>
                    </a:cubicBezTo>
                    <a:cubicBezTo>
                      <a:pt x="104570" y="35048"/>
                      <a:pt x="104570" y="34911"/>
                      <a:pt x="104542" y="34720"/>
                    </a:cubicBezTo>
                    <a:cubicBezTo>
                      <a:pt x="104542" y="34720"/>
                      <a:pt x="104542" y="34692"/>
                      <a:pt x="104542" y="34692"/>
                    </a:cubicBezTo>
                    <a:close/>
                    <a:moveTo>
                      <a:pt x="174967" y="36226"/>
                    </a:moveTo>
                    <a:cubicBezTo>
                      <a:pt x="174768" y="36226"/>
                      <a:pt x="174599" y="36228"/>
                      <a:pt x="174468" y="36233"/>
                    </a:cubicBezTo>
                    <a:lnTo>
                      <a:pt x="174468" y="36233"/>
                    </a:lnTo>
                    <a:cubicBezTo>
                      <a:pt x="174643" y="36231"/>
                      <a:pt x="174811" y="36229"/>
                      <a:pt x="174967" y="36226"/>
                    </a:cubicBezTo>
                    <a:close/>
                    <a:moveTo>
                      <a:pt x="181730" y="35623"/>
                    </a:moveTo>
                    <a:cubicBezTo>
                      <a:pt x="181867" y="35788"/>
                      <a:pt x="182086" y="36007"/>
                      <a:pt x="182360" y="36280"/>
                    </a:cubicBezTo>
                    <a:lnTo>
                      <a:pt x="182223" y="36280"/>
                    </a:lnTo>
                    <a:cubicBezTo>
                      <a:pt x="182114" y="36116"/>
                      <a:pt x="181950" y="35952"/>
                      <a:pt x="181730" y="35623"/>
                    </a:cubicBezTo>
                    <a:close/>
                    <a:moveTo>
                      <a:pt x="101174" y="575"/>
                    </a:moveTo>
                    <a:lnTo>
                      <a:pt x="101174" y="575"/>
                    </a:lnTo>
                    <a:cubicBezTo>
                      <a:pt x="100667" y="651"/>
                      <a:pt x="100794" y="667"/>
                      <a:pt x="101149" y="667"/>
                    </a:cubicBezTo>
                    <a:cubicBezTo>
                      <a:pt x="101409" y="667"/>
                      <a:pt x="101789" y="658"/>
                      <a:pt x="102134" y="658"/>
                    </a:cubicBezTo>
                    <a:cubicBezTo>
                      <a:pt x="102513" y="658"/>
                      <a:pt x="102848" y="668"/>
                      <a:pt x="102927" y="712"/>
                    </a:cubicBezTo>
                    <a:lnTo>
                      <a:pt x="103611" y="685"/>
                    </a:lnTo>
                    <a:lnTo>
                      <a:pt x="103611" y="685"/>
                    </a:lnTo>
                    <a:cubicBezTo>
                      <a:pt x="103584" y="794"/>
                      <a:pt x="103557" y="958"/>
                      <a:pt x="103557" y="1177"/>
                    </a:cubicBezTo>
                    <a:lnTo>
                      <a:pt x="103639" y="2026"/>
                    </a:lnTo>
                    <a:lnTo>
                      <a:pt x="103584" y="2300"/>
                    </a:lnTo>
                    <a:lnTo>
                      <a:pt x="103584" y="1588"/>
                    </a:lnTo>
                    <a:lnTo>
                      <a:pt x="103584" y="1588"/>
                    </a:lnTo>
                    <a:cubicBezTo>
                      <a:pt x="103529" y="1889"/>
                      <a:pt x="103557" y="2218"/>
                      <a:pt x="103611" y="2546"/>
                    </a:cubicBezTo>
                    <a:cubicBezTo>
                      <a:pt x="103557" y="2656"/>
                      <a:pt x="103529" y="2766"/>
                      <a:pt x="103529" y="2902"/>
                    </a:cubicBezTo>
                    <a:lnTo>
                      <a:pt x="103693" y="3724"/>
                    </a:lnTo>
                    <a:cubicBezTo>
                      <a:pt x="103687" y="3736"/>
                      <a:pt x="103681" y="3741"/>
                      <a:pt x="103674" y="3741"/>
                    </a:cubicBezTo>
                    <a:cubicBezTo>
                      <a:pt x="103644" y="3741"/>
                      <a:pt x="103610" y="3643"/>
                      <a:pt x="103581" y="3643"/>
                    </a:cubicBezTo>
                    <a:cubicBezTo>
                      <a:pt x="103559" y="3643"/>
                      <a:pt x="103540" y="3703"/>
                      <a:pt x="103529" y="3916"/>
                    </a:cubicBezTo>
                    <a:cubicBezTo>
                      <a:pt x="103548" y="4009"/>
                      <a:pt x="103565" y="4040"/>
                      <a:pt x="103581" y="4040"/>
                    </a:cubicBezTo>
                    <a:cubicBezTo>
                      <a:pt x="103613" y="4040"/>
                      <a:pt x="103641" y="3917"/>
                      <a:pt x="103667" y="3917"/>
                    </a:cubicBezTo>
                    <a:cubicBezTo>
                      <a:pt x="103686" y="3917"/>
                      <a:pt x="103703" y="3979"/>
                      <a:pt x="103721" y="4189"/>
                    </a:cubicBezTo>
                    <a:cubicBezTo>
                      <a:pt x="103666" y="4600"/>
                      <a:pt x="103584" y="4491"/>
                      <a:pt x="103666" y="4956"/>
                    </a:cubicBezTo>
                    <a:cubicBezTo>
                      <a:pt x="103654" y="4975"/>
                      <a:pt x="103642" y="4984"/>
                      <a:pt x="103633" y="4984"/>
                    </a:cubicBezTo>
                    <a:cubicBezTo>
                      <a:pt x="103600" y="4984"/>
                      <a:pt x="103584" y="4885"/>
                      <a:pt x="103584" y="4737"/>
                    </a:cubicBezTo>
                    <a:lnTo>
                      <a:pt x="103584" y="4737"/>
                    </a:lnTo>
                    <a:cubicBezTo>
                      <a:pt x="103584" y="5203"/>
                      <a:pt x="103611" y="5641"/>
                      <a:pt x="103693" y="6079"/>
                    </a:cubicBezTo>
                    <a:cubicBezTo>
                      <a:pt x="103612" y="6511"/>
                      <a:pt x="103718" y="7503"/>
                      <a:pt x="103563" y="7503"/>
                    </a:cubicBezTo>
                    <a:cubicBezTo>
                      <a:pt x="103561" y="7503"/>
                      <a:pt x="103559" y="7503"/>
                      <a:pt x="103557" y="7503"/>
                    </a:cubicBezTo>
                    <a:lnTo>
                      <a:pt x="103557" y="7503"/>
                    </a:lnTo>
                    <a:cubicBezTo>
                      <a:pt x="103639" y="7858"/>
                      <a:pt x="103693" y="8242"/>
                      <a:pt x="103693" y="8653"/>
                    </a:cubicBezTo>
                    <a:cubicBezTo>
                      <a:pt x="103666" y="8545"/>
                      <a:pt x="103646" y="8500"/>
                      <a:pt x="103632" y="8500"/>
                    </a:cubicBezTo>
                    <a:lnTo>
                      <a:pt x="103632" y="8500"/>
                    </a:lnTo>
                    <a:cubicBezTo>
                      <a:pt x="103553" y="8500"/>
                      <a:pt x="103655" y="9924"/>
                      <a:pt x="103524" y="9924"/>
                    </a:cubicBezTo>
                    <a:cubicBezTo>
                      <a:pt x="103517" y="9924"/>
                      <a:pt x="103510" y="9920"/>
                      <a:pt x="103502" y="9912"/>
                    </a:cubicBezTo>
                    <a:lnTo>
                      <a:pt x="103502" y="9912"/>
                    </a:lnTo>
                    <a:cubicBezTo>
                      <a:pt x="103666" y="10432"/>
                      <a:pt x="103584" y="11829"/>
                      <a:pt x="103693" y="12760"/>
                    </a:cubicBezTo>
                    <a:cubicBezTo>
                      <a:pt x="103666" y="12705"/>
                      <a:pt x="103666" y="12623"/>
                      <a:pt x="103666" y="12541"/>
                    </a:cubicBezTo>
                    <a:cubicBezTo>
                      <a:pt x="103639" y="12869"/>
                      <a:pt x="103611" y="13225"/>
                      <a:pt x="103557" y="13554"/>
                    </a:cubicBezTo>
                    <a:cubicBezTo>
                      <a:pt x="103693" y="13636"/>
                      <a:pt x="103748" y="14457"/>
                      <a:pt x="103830" y="14895"/>
                    </a:cubicBezTo>
                    <a:cubicBezTo>
                      <a:pt x="103797" y="15057"/>
                      <a:pt x="103770" y="15116"/>
                      <a:pt x="103746" y="15116"/>
                    </a:cubicBezTo>
                    <a:cubicBezTo>
                      <a:pt x="103683" y="15116"/>
                      <a:pt x="103648" y="14680"/>
                      <a:pt x="103583" y="14680"/>
                    </a:cubicBezTo>
                    <a:cubicBezTo>
                      <a:pt x="103575" y="14680"/>
                      <a:pt x="103566" y="14687"/>
                      <a:pt x="103557" y="14704"/>
                    </a:cubicBezTo>
                    <a:cubicBezTo>
                      <a:pt x="103558" y="14704"/>
                      <a:pt x="103558" y="14703"/>
                      <a:pt x="103559" y="14703"/>
                    </a:cubicBezTo>
                    <a:cubicBezTo>
                      <a:pt x="103632" y="14703"/>
                      <a:pt x="103662" y="15635"/>
                      <a:pt x="103728" y="15635"/>
                    </a:cubicBezTo>
                    <a:cubicBezTo>
                      <a:pt x="103734" y="15635"/>
                      <a:pt x="103741" y="15626"/>
                      <a:pt x="103748" y="15607"/>
                    </a:cubicBezTo>
                    <a:lnTo>
                      <a:pt x="103748" y="15607"/>
                    </a:lnTo>
                    <a:cubicBezTo>
                      <a:pt x="103748" y="15854"/>
                      <a:pt x="103693" y="16073"/>
                      <a:pt x="103611" y="16292"/>
                    </a:cubicBezTo>
                    <a:cubicBezTo>
                      <a:pt x="103776" y="16374"/>
                      <a:pt x="103639" y="16757"/>
                      <a:pt x="103748" y="17168"/>
                    </a:cubicBezTo>
                    <a:cubicBezTo>
                      <a:pt x="103666" y="17880"/>
                      <a:pt x="103584" y="17360"/>
                      <a:pt x="103639" y="18127"/>
                    </a:cubicBezTo>
                    <a:cubicBezTo>
                      <a:pt x="103627" y="18208"/>
                      <a:pt x="103615" y="18240"/>
                      <a:pt x="103604" y="18240"/>
                    </a:cubicBezTo>
                    <a:cubicBezTo>
                      <a:pt x="103563" y="18240"/>
                      <a:pt x="103529" y="17798"/>
                      <a:pt x="103529" y="17798"/>
                    </a:cubicBezTo>
                    <a:lnTo>
                      <a:pt x="103529" y="17798"/>
                    </a:lnTo>
                    <a:cubicBezTo>
                      <a:pt x="103529" y="18248"/>
                      <a:pt x="103564" y="18311"/>
                      <a:pt x="103610" y="18311"/>
                    </a:cubicBezTo>
                    <a:cubicBezTo>
                      <a:pt x="103627" y="18311"/>
                      <a:pt x="103647" y="18302"/>
                      <a:pt x="103666" y="18302"/>
                    </a:cubicBezTo>
                    <a:cubicBezTo>
                      <a:pt x="103685" y="18302"/>
                      <a:pt x="103703" y="18311"/>
                      <a:pt x="103721" y="18346"/>
                    </a:cubicBezTo>
                    <a:cubicBezTo>
                      <a:pt x="103776" y="19304"/>
                      <a:pt x="103639" y="18784"/>
                      <a:pt x="103584" y="19112"/>
                    </a:cubicBezTo>
                    <a:cubicBezTo>
                      <a:pt x="103611" y="19715"/>
                      <a:pt x="103721" y="20180"/>
                      <a:pt x="103721" y="20618"/>
                    </a:cubicBezTo>
                    <a:cubicBezTo>
                      <a:pt x="103702" y="20637"/>
                      <a:pt x="103696" y="20681"/>
                      <a:pt x="103686" y="20681"/>
                    </a:cubicBezTo>
                    <a:cubicBezTo>
                      <a:pt x="103681" y="20681"/>
                      <a:pt x="103675" y="20672"/>
                      <a:pt x="103666" y="20646"/>
                    </a:cubicBezTo>
                    <a:lnTo>
                      <a:pt x="103666" y="20646"/>
                    </a:lnTo>
                    <a:cubicBezTo>
                      <a:pt x="103776" y="21275"/>
                      <a:pt x="103693" y="22508"/>
                      <a:pt x="103830" y="23247"/>
                    </a:cubicBezTo>
                    <a:cubicBezTo>
                      <a:pt x="103803" y="23274"/>
                      <a:pt x="103803" y="23302"/>
                      <a:pt x="103776" y="23356"/>
                    </a:cubicBezTo>
                    <a:cubicBezTo>
                      <a:pt x="103858" y="23219"/>
                      <a:pt x="103912" y="23219"/>
                      <a:pt x="103967" y="23219"/>
                    </a:cubicBezTo>
                    <a:cubicBezTo>
                      <a:pt x="103967" y="23575"/>
                      <a:pt x="104049" y="23904"/>
                      <a:pt x="103967" y="24041"/>
                    </a:cubicBezTo>
                    <a:cubicBezTo>
                      <a:pt x="103967" y="23904"/>
                      <a:pt x="103940" y="23794"/>
                      <a:pt x="103912" y="23685"/>
                    </a:cubicBezTo>
                    <a:lnTo>
                      <a:pt x="103912" y="23685"/>
                    </a:lnTo>
                    <a:lnTo>
                      <a:pt x="103940" y="24068"/>
                    </a:lnTo>
                    <a:cubicBezTo>
                      <a:pt x="103921" y="24128"/>
                      <a:pt x="103908" y="24153"/>
                      <a:pt x="103897" y="24153"/>
                    </a:cubicBezTo>
                    <a:cubicBezTo>
                      <a:pt x="103845" y="24153"/>
                      <a:pt x="103871" y="23548"/>
                      <a:pt x="103803" y="23548"/>
                    </a:cubicBezTo>
                    <a:lnTo>
                      <a:pt x="103803" y="23548"/>
                    </a:lnTo>
                    <a:cubicBezTo>
                      <a:pt x="103858" y="24287"/>
                      <a:pt x="103967" y="25136"/>
                      <a:pt x="103940" y="25711"/>
                    </a:cubicBezTo>
                    <a:cubicBezTo>
                      <a:pt x="103935" y="25715"/>
                      <a:pt x="103930" y="25717"/>
                      <a:pt x="103925" y="25717"/>
                    </a:cubicBezTo>
                    <a:cubicBezTo>
                      <a:pt x="103834" y="25717"/>
                      <a:pt x="103859" y="24922"/>
                      <a:pt x="103823" y="24922"/>
                    </a:cubicBezTo>
                    <a:cubicBezTo>
                      <a:pt x="103813" y="24922"/>
                      <a:pt x="103798" y="24983"/>
                      <a:pt x="103776" y="25136"/>
                    </a:cubicBezTo>
                    <a:lnTo>
                      <a:pt x="103830" y="24260"/>
                    </a:lnTo>
                    <a:lnTo>
                      <a:pt x="103830" y="24260"/>
                    </a:lnTo>
                    <a:cubicBezTo>
                      <a:pt x="103785" y="24422"/>
                      <a:pt x="103761" y="24478"/>
                      <a:pt x="103749" y="24478"/>
                    </a:cubicBezTo>
                    <a:cubicBezTo>
                      <a:pt x="103720" y="24478"/>
                      <a:pt x="103750" y="24181"/>
                      <a:pt x="103718" y="24181"/>
                    </a:cubicBezTo>
                    <a:cubicBezTo>
                      <a:pt x="103705" y="24181"/>
                      <a:pt x="103681" y="24230"/>
                      <a:pt x="103639" y="24369"/>
                    </a:cubicBezTo>
                    <a:cubicBezTo>
                      <a:pt x="103611" y="25492"/>
                      <a:pt x="103693" y="25629"/>
                      <a:pt x="103666" y="26779"/>
                    </a:cubicBezTo>
                    <a:cubicBezTo>
                      <a:pt x="103692" y="26865"/>
                      <a:pt x="103712" y="26889"/>
                      <a:pt x="103730" y="26889"/>
                    </a:cubicBezTo>
                    <a:cubicBezTo>
                      <a:pt x="103752" y="26889"/>
                      <a:pt x="103769" y="26851"/>
                      <a:pt x="103787" y="26851"/>
                    </a:cubicBezTo>
                    <a:cubicBezTo>
                      <a:pt x="103801" y="26851"/>
                      <a:pt x="103814" y="26872"/>
                      <a:pt x="103830" y="26943"/>
                    </a:cubicBezTo>
                    <a:cubicBezTo>
                      <a:pt x="103967" y="28586"/>
                      <a:pt x="103557" y="28230"/>
                      <a:pt x="103721" y="29435"/>
                    </a:cubicBezTo>
                    <a:cubicBezTo>
                      <a:pt x="103885" y="29846"/>
                      <a:pt x="103940" y="30284"/>
                      <a:pt x="103885" y="30722"/>
                    </a:cubicBezTo>
                    <a:lnTo>
                      <a:pt x="103748" y="30421"/>
                    </a:lnTo>
                    <a:lnTo>
                      <a:pt x="103748" y="30421"/>
                    </a:lnTo>
                    <a:cubicBezTo>
                      <a:pt x="103748" y="31516"/>
                      <a:pt x="103940" y="31051"/>
                      <a:pt x="103858" y="32201"/>
                    </a:cubicBezTo>
                    <a:cubicBezTo>
                      <a:pt x="103809" y="32030"/>
                      <a:pt x="103804" y="31490"/>
                      <a:pt x="103784" y="31490"/>
                    </a:cubicBezTo>
                    <a:cubicBezTo>
                      <a:pt x="103781" y="31490"/>
                      <a:pt x="103779" y="31498"/>
                      <a:pt x="103776" y="31516"/>
                    </a:cubicBezTo>
                    <a:cubicBezTo>
                      <a:pt x="103693" y="32283"/>
                      <a:pt x="103858" y="32064"/>
                      <a:pt x="103858" y="32639"/>
                    </a:cubicBezTo>
                    <a:lnTo>
                      <a:pt x="103748" y="32748"/>
                    </a:lnTo>
                    <a:cubicBezTo>
                      <a:pt x="103776" y="33843"/>
                      <a:pt x="103858" y="35021"/>
                      <a:pt x="103885" y="36198"/>
                    </a:cubicBezTo>
                    <a:lnTo>
                      <a:pt x="102461" y="36198"/>
                    </a:lnTo>
                    <a:cubicBezTo>
                      <a:pt x="101612" y="36280"/>
                      <a:pt x="102735" y="36308"/>
                      <a:pt x="101886" y="36363"/>
                    </a:cubicBezTo>
                    <a:cubicBezTo>
                      <a:pt x="101203" y="36377"/>
                      <a:pt x="100626" y="36382"/>
                      <a:pt x="100130" y="36382"/>
                    </a:cubicBezTo>
                    <a:cubicBezTo>
                      <a:pt x="97352" y="36382"/>
                      <a:pt x="97140" y="36196"/>
                      <a:pt x="95254" y="36196"/>
                    </a:cubicBezTo>
                    <a:cubicBezTo>
                      <a:pt x="94847" y="36196"/>
                      <a:pt x="94361" y="36204"/>
                      <a:pt x="93754" y="36226"/>
                    </a:cubicBezTo>
                    <a:cubicBezTo>
                      <a:pt x="92790" y="36339"/>
                      <a:pt x="91813" y="36400"/>
                      <a:pt x="90840" y="36400"/>
                    </a:cubicBezTo>
                    <a:cubicBezTo>
                      <a:pt x="90405" y="36400"/>
                      <a:pt x="89970" y="36388"/>
                      <a:pt x="89537" y="36363"/>
                    </a:cubicBezTo>
                    <a:lnTo>
                      <a:pt x="90496" y="36253"/>
                    </a:lnTo>
                    <a:lnTo>
                      <a:pt x="90496" y="36253"/>
                    </a:lnTo>
                    <a:cubicBezTo>
                      <a:pt x="87560" y="36253"/>
                      <a:pt x="87990" y="36358"/>
                      <a:pt x="86316" y="36358"/>
                    </a:cubicBezTo>
                    <a:cubicBezTo>
                      <a:pt x="85898" y="36358"/>
                      <a:pt x="85348" y="36352"/>
                      <a:pt x="84581" y="36335"/>
                    </a:cubicBezTo>
                    <a:cubicBezTo>
                      <a:pt x="85266" y="36280"/>
                      <a:pt x="87456" y="36308"/>
                      <a:pt x="86909" y="36280"/>
                    </a:cubicBezTo>
                    <a:cubicBezTo>
                      <a:pt x="86410" y="36264"/>
                      <a:pt x="86041" y="36257"/>
                      <a:pt x="85754" y="36257"/>
                    </a:cubicBezTo>
                    <a:cubicBezTo>
                      <a:pt x="84606" y="36257"/>
                      <a:pt x="84773" y="36363"/>
                      <a:pt x="83240" y="36363"/>
                    </a:cubicBezTo>
                    <a:lnTo>
                      <a:pt x="82856" y="36253"/>
                    </a:lnTo>
                    <a:lnTo>
                      <a:pt x="70370" y="36363"/>
                    </a:lnTo>
                    <a:cubicBezTo>
                      <a:pt x="70617" y="36335"/>
                      <a:pt x="71356" y="36308"/>
                      <a:pt x="70343" y="36253"/>
                    </a:cubicBezTo>
                    <a:cubicBezTo>
                      <a:pt x="68829" y="36268"/>
                      <a:pt x="67255" y="36275"/>
                      <a:pt x="65659" y="36275"/>
                    </a:cubicBezTo>
                    <a:cubicBezTo>
                      <a:pt x="61540" y="36275"/>
                      <a:pt x="57273" y="36230"/>
                      <a:pt x="53503" y="36171"/>
                    </a:cubicBezTo>
                    <a:lnTo>
                      <a:pt x="51504" y="36280"/>
                    </a:lnTo>
                    <a:cubicBezTo>
                      <a:pt x="51039" y="36280"/>
                      <a:pt x="50628" y="36226"/>
                      <a:pt x="51148" y="36226"/>
                    </a:cubicBezTo>
                    <a:cubicBezTo>
                      <a:pt x="50748" y="36215"/>
                      <a:pt x="50499" y="36210"/>
                      <a:pt x="50351" y="36210"/>
                    </a:cubicBezTo>
                    <a:cubicBezTo>
                      <a:pt x="49742" y="36210"/>
                      <a:pt x="50846" y="36286"/>
                      <a:pt x="50053" y="36308"/>
                    </a:cubicBezTo>
                    <a:cubicBezTo>
                      <a:pt x="48903" y="36308"/>
                      <a:pt x="48520" y="36253"/>
                      <a:pt x="49259" y="36226"/>
                    </a:cubicBezTo>
                    <a:lnTo>
                      <a:pt x="49259" y="36226"/>
                    </a:lnTo>
                    <a:cubicBezTo>
                      <a:pt x="46703" y="36284"/>
                      <a:pt x="42628" y="36342"/>
                      <a:pt x="39124" y="36342"/>
                    </a:cubicBezTo>
                    <a:cubicBezTo>
                      <a:pt x="37673" y="36342"/>
                      <a:pt x="36319" y="36332"/>
                      <a:pt x="35213" y="36308"/>
                    </a:cubicBezTo>
                    <a:lnTo>
                      <a:pt x="35952" y="36280"/>
                    </a:lnTo>
                    <a:cubicBezTo>
                      <a:pt x="35776" y="36279"/>
                      <a:pt x="35609" y="36278"/>
                      <a:pt x="35450" y="36278"/>
                    </a:cubicBezTo>
                    <a:cubicBezTo>
                      <a:pt x="33366" y="36278"/>
                      <a:pt x="32673" y="36408"/>
                      <a:pt x="31024" y="36408"/>
                    </a:cubicBezTo>
                    <a:cubicBezTo>
                      <a:pt x="30687" y="36408"/>
                      <a:pt x="30310" y="36403"/>
                      <a:pt x="29873" y="36390"/>
                    </a:cubicBezTo>
                    <a:lnTo>
                      <a:pt x="25930" y="36390"/>
                    </a:lnTo>
                    <a:cubicBezTo>
                      <a:pt x="26861" y="35267"/>
                      <a:pt x="27902" y="34117"/>
                      <a:pt x="28066" y="33843"/>
                    </a:cubicBezTo>
                    <a:cubicBezTo>
                      <a:pt x="28066" y="33853"/>
                      <a:pt x="28070" y="33858"/>
                      <a:pt x="28079" y="33858"/>
                    </a:cubicBezTo>
                    <a:cubicBezTo>
                      <a:pt x="28303" y="33858"/>
                      <a:pt x="31397" y="30487"/>
                      <a:pt x="32584" y="29353"/>
                    </a:cubicBezTo>
                    <a:lnTo>
                      <a:pt x="32584" y="29353"/>
                    </a:lnTo>
                    <a:cubicBezTo>
                      <a:pt x="32534" y="29407"/>
                      <a:pt x="32515" y="29430"/>
                      <a:pt x="32521" y="29430"/>
                    </a:cubicBezTo>
                    <a:cubicBezTo>
                      <a:pt x="32550" y="29430"/>
                      <a:pt x="33262" y="28770"/>
                      <a:pt x="33319" y="28770"/>
                    </a:cubicBezTo>
                    <a:cubicBezTo>
                      <a:pt x="33332" y="28770"/>
                      <a:pt x="33312" y="28804"/>
                      <a:pt x="33241" y="28887"/>
                    </a:cubicBezTo>
                    <a:cubicBezTo>
                      <a:pt x="34534" y="27594"/>
                      <a:pt x="35803" y="26521"/>
                      <a:pt x="35686" y="26521"/>
                    </a:cubicBezTo>
                    <a:cubicBezTo>
                      <a:pt x="35679" y="26521"/>
                      <a:pt x="35667" y="26525"/>
                      <a:pt x="35651" y="26533"/>
                    </a:cubicBezTo>
                    <a:cubicBezTo>
                      <a:pt x="37047" y="25437"/>
                      <a:pt x="38334" y="24233"/>
                      <a:pt x="39594" y="23247"/>
                    </a:cubicBezTo>
                    <a:cubicBezTo>
                      <a:pt x="40223" y="22754"/>
                      <a:pt x="40798" y="22261"/>
                      <a:pt x="41319" y="21850"/>
                    </a:cubicBezTo>
                    <a:cubicBezTo>
                      <a:pt x="41565" y="21659"/>
                      <a:pt x="41839" y="21467"/>
                      <a:pt x="42085" y="21303"/>
                    </a:cubicBezTo>
                    <a:cubicBezTo>
                      <a:pt x="42304" y="21111"/>
                      <a:pt x="42551" y="20974"/>
                      <a:pt x="42770" y="20865"/>
                    </a:cubicBezTo>
                    <a:lnTo>
                      <a:pt x="46220" y="18373"/>
                    </a:lnTo>
                    <a:lnTo>
                      <a:pt x="49643" y="16128"/>
                    </a:lnTo>
                    <a:cubicBezTo>
                      <a:pt x="49916" y="15936"/>
                      <a:pt x="50190" y="15744"/>
                      <a:pt x="50464" y="15580"/>
                    </a:cubicBezTo>
                    <a:lnTo>
                      <a:pt x="51313" y="15060"/>
                    </a:lnTo>
                    <a:lnTo>
                      <a:pt x="53010" y="14047"/>
                    </a:lnTo>
                    <a:lnTo>
                      <a:pt x="54708" y="13061"/>
                    </a:lnTo>
                    <a:lnTo>
                      <a:pt x="56433" y="12157"/>
                    </a:lnTo>
                    <a:lnTo>
                      <a:pt x="56433" y="12157"/>
                    </a:lnTo>
                    <a:cubicBezTo>
                      <a:pt x="56159" y="12376"/>
                      <a:pt x="55885" y="12541"/>
                      <a:pt x="55612" y="12678"/>
                    </a:cubicBezTo>
                    <a:lnTo>
                      <a:pt x="54790" y="13088"/>
                    </a:lnTo>
                    <a:cubicBezTo>
                      <a:pt x="54516" y="13253"/>
                      <a:pt x="54215" y="13444"/>
                      <a:pt x="53914" y="13609"/>
                    </a:cubicBezTo>
                    <a:cubicBezTo>
                      <a:pt x="52737" y="14293"/>
                      <a:pt x="51587" y="14978"/>
                      <a:pt x="51724" y="14978"/>
                    </a:cubicBezTo>
                    <a:lnTo>
                      <a:pt x="54599" y="13253"/>
                    </a:lnTo>
                    <a:cubicBezTo>
                      <a:pt x="55475" y="12760"/>
                      <a:pt x="56324" y="12322"/>
                      <a:pt x="57172" y="11856"/>
                    </a:cubicBezTo>
                    <a:lnTo>
                      <a:pt x="58459" y="11172"/>
                    </a:lnTo>
                    <a:lnTo>
                      <a:pt x="59116" y="10843"/>
                    </a:lnTo>
                    <a:lnTo>
                      <a:pt x="59801" y="10514"/>
                    </a:lnTo>
                    <a:cubicBezTo>
                      <a:pt x="60732" y="10076"/>
                      <a:pt x="61718" y="9638"/>
                      <a:pt x="62813" y="9145"/>
                    </a:cubicBezTo>
                    <a:cubicBezTo>
                      <a:pt x="63065" y="9035"/>
                      <a:pt x="63172" y="8990"/>
                      <a:pt x="63183" y="8990"/>
                    </a:cubicBezTo>
                    <a:lnTo>
                      <a:pt x="63183" y="8990"/>
                    </a:lnTo>
                    <a:cubicBezTo>
                      <a:pt x="63220" y="8990"/>
                      <a:pt x="62103" y="9523"/>
                      <a:pt x="61827" y="9693"/>
                    </a:cubicBezTo>
                    <a:lnTo>
                      <a:pt x="63470" y="8926"/>
                    </a:lnTo>
                    <a:cubicBezTo>
                      <a:pt x="64018" y="8680"/>
                      <a:pt x="64565" y="8488"/>
                      <a:pt x="65113" y="8242"/>
                    </a:cubicBezTo>
                    <a:lnTo>
                      <a:pt x="68371" y="6955"/>
                    </a:lnTo>
                    <a:lnTo>
                      <a:pt x="71575" y="5860"/>
                    </a:lnTo>
                    <a:lnTo>
                      <a:pt x="73136" y="5312"/>
                    </a:lnTo>
                    <a:lnTo>
                      <a:pt x="74697" y="4847"/>
                    </a:lnTo>
                    <a:lnTo>
                      <a:pt x="74697" y="4847"/>
                    </a:lnTo>
                    <a:cubicBezTo>
                      <a:pt x="74662" y="4852"/>
                      <a:pt x="74637" y="4854"/>
                      <a:pt x="74621" y="4854"/>
                    </a:cubicBezTo>
                    <a:cubicBezTo>
                      <a:pt x="74286" y="4854"/>
                      <a:pt x="77597" y="3825"/>
                      <a:pt x="78119" y="3642"/>
                    </a:cubicBezTo>
                    <a:lnTo>
                      <a:pt x="78119" y="3642"/>
                    </a:lnTo>
                    <a:cubicBezTo>
                      <a:pt x="77972" y="3698"/>
                      <a:pt x="77946" y="3722"/>
                      <a:pt x="78005" y="3722"/>
                    </a:cubicBezTo>
                    <a:cubicBezTo>
                      <a:pt x="78279" y="3722"/>
                      <a:pt x="80373" y="3223"/>
                      <a:pt x="80685" y="3223"/>
                    </a:cubicBezTo>
                    <a:cubicBezTo>
                      <a:pt x="80794" y="3223"/>
                      <a:pt x="80684" y="3285"/>
                      <a:pt x="80200" y="3450"/>
                    </a:cubicBezTo>
                    <a:cubicBezTo>
                      <a:pt x="80748" y="3313"/>
                      <a:pt x="81432" y="3094"/>
                      <a:pt x="81295" y="3094"/>
                    </a:cubicBezTo>
                    <a:cubicBezTo>
                      <a:pt x="81692" y="3015"/>
                      <a:pt x="81961" y="2967"/>
                      <a:pt x="82041" y="2967"/>
                    </a:cubicBezTo>
                    <a:cubicBezTo>
                      <a:pt x="82126" y="2967"/>
                      <a:pt x="81994" y="3022"/>
                      <a:pt x="81569" y="3149"/>
                    </a:cubicBezTo>
                    <a:lnTo>
                      <a:pt x="83185" y="2766"/>
                    </a:lnTo>
                    <a:lnTo>
                      <a:pt x="84006" y="2574"/>
                    </a:lnTo>
                    <a:cubicBezTo>
                      <a:pt x="84444" y="2464"/>
                      <a:pt x="84855" y="2382"/>
                      <a:pt x="86224" y="2136"/>
                    </a:cubicBezTo>
                    <a:lnTo>
                      <a:pt x="86224" y="2136"/>
                    </a:lnTo>
                    <a:cubicBezTo>
                      <a:pt x="86224" y="2163"/>
                      <a:pt x="85676" y="2273"/>
                      <a:pt x="85403" y="2382"/>
                    </a:cubicBezTo>
                    <a:cubicBezTo>
                      <a:pt x="86087" y="2218"/>
                      <a:pt x="86772" y="2054"/>
                      <a:pt x="87566" y="1889"/>
                    </a:cubicBezTo>
                    <a:lnTo>
                      <a:pt x="88196" y="1752"/>
                    </a:lnTo>
                    <a:lnTo>
                      <a:pt x="88880" y="1670"/>
                    </a:lnTo>
                    <a:cubicBezTo>
                      <a:pt x="89373" y="1616"/>
                      <a:pt x="89893" y="1533"/>
                      <a:pt x="90468" y="1479"/>
                    </a:cubicBezTo>
                    <a:lnTo>
                      <a:pt x="90468" y="1479"/>
                    </a:lnTo>
                    <a:cubicBezTo>
                      <a:pt x="90359" y="1506"/>
                      <a:pt x="90550" y="1506"/>
                      <a:pt x="90140" y="1561"/>
                    </a:cubicBezTo>
                    <a:cubicBezTo>
                      <a:pt x="91043" y="1451"/>
                      <a:pt x="91892" y="1314"/>
                      <a:pt x="92741" y="1205"/>
                    </a:cubicBezTo>
                    <a:lnTo>
                      <a:pt x="93398" y="1095"/>
                    </a:lnTo>
                    <a:lnTo>
                      <a:pt x="94055" y="1040"/>
                    </a:lnTo>
                    <a:lnTo>
                      <a:pt x="95369" y="904"/>
                    </a:lnTo>
                    <a:lnTo>
                      <a:pt x="98108" y="657"/>
                    </a:lnTo>
                    <a:cubicBezTo>
                      <a:pt x="98573" y="630"/>
                      <a:pt x="99066" y="602"/>
                      <a:pt x="99586" y="602"/>
                    </a:cubicBezTo>
                    <a:lnTo>
                      <a:pt x="101174" y="575"/>
                    </a:lnTo>
                    <a:close/>
                    <a:moveTo>
                      <a:pt x="67440" y="36390"/>
                    </a:moveTo>
                    <a:cubicBezTo>
                      <a:pt x="67605" y="36417"/>
                      <a:pt x="67440" y="36445"/>
                      <a:pt x="66893" y="36445"/>
                    </a:cubicBezTo>
                    <a:cubicBezTo>
                      <a:pt x="67167" y="36417"/>
                      <a:pt x="65962" y="36417"/>
                      <a:pt x="65168" y="36390"/>
                    </a:cubicBezTo>
                    <a:close/>
                    <a:moveTo>
                      <a:pt x="104351" y="602"/>
                    </a:moveTo>
                    <a:cubicBezTo>
                      <a:pt x="105391" y="630"/>
                      <a:pt x="106377" y="630"/>
                      <a:pt x="107308" y="630"/>
                    </a:cubicBezTo>
                    <a:cubicBezTo>
                      <a:pt x="107468" y="625"/>
                      <a:pt x="107629" y="623"/>
                      <a:pt x="107790" y="623"/>
                    </a:cubicBezTo>
                    <a:cubicBezTo>
                      <a:pt x="108540" y="623"/>
                      <a:pt x="109302" y="672"/>
                      <a:pt x="110046" y="739"/>
                    </a:cubicBezTo>
                    <a:lnTo>
                      <a:pt x="109279" y="685"/>
                    </a:lnTo>
                    <a:lnTo>
                      <a:pt x="108513" y="685"/>
                    </a:lnTo>
                    <a:cubicBezTo>
                      <a:pt x="109170" y="685"/>
                      <a:pt x="109799" y="739"/>
                      <a:pt x="110457" y="794"/>
                    </a:cubicBezTo>
                    <a:lnTo>
                      <a:pt x="112401" y="931"/>
                    </a:lnTo>
                    <a:lnTo>
                      <a:pt x="110210" y="712"/>
                    </a:lnTo>
                    <a:lnTo>
                      <a:pt x="110210" y="712"/>
                    </a:lnTo>
                    <a:cubicBezTo>
                      <a:pt x="110594" y="732"/>
                      <a:pt x="110830" y="739"/>
                      <a:pt x="110978" y="739"/>
                    </a:cubicBezTo>
                    <a:cubicBezTo>
                      <a:pt x="111370" y="739"/>
                      <a:pt x="111128" y="688"/>
                      <a:pt x="111336" y="688"/>
                    </a:cubicBezTo>
                    <a:cubicBezTo>
                      <a:pt x="111479" y="688"/>
                      <a:pt x="111835" y="712"/>
                      <a:pt x="112757" y="794"/>
                    </a:cubicBezTo>
                    <a:cubicBezTo>
                      <a:pt x="112717" y="792"/>
                      <a:pt x="112694" y="791"/>
                      <a:pt x="112686" y="791"/>
                    </a:cubicBezTo>
                    <a:cubicBezTo>
                      <a:pt x="112588" y="791"/>
                      <a:pt x="114943" y="949"/>
                      <a:pt x="115933" y="1177"/>
                    </a:cubicBezTo>
                    <a:cubicBezTo>
                      <a:pt x="116946" y="1260"/>
                      <a:pt x="118014" y="1369"/>
                      <a:pt x="119547" y="1588"/>
                    </a:cubicBezTo>
                    <a:cubicBezTo>
                      <a:pt x="119931" y="1670"/>
                      <a:pt x="119191" y="1670"/>
                      <a:pt x="119465" y="1752"/>
                    </a:cubicBezTo>
                    <a:cubicBezTo>
                      <a:pt x="119958" y="1752"/>
                      <a:pt x="121163" y="1971"/>
                      <a:pt x="122395" y="2191"/>
                    </a:cubicBezTo>
                    <a:lnTo>
                      <a:pt x="125383" y="2684"/>
                    </a:lnTo>
                    <a:lnTo>
                      <a:pt x="125383" y="2684"/>
                    </a:lnTo>
                    <a:cubicBezTo>
                      <a:pt x="125332" y="2678"/>
                      <a:pt x="125289" y="2675"/>
                      <a:pt x="125255" y="2675"/>
                    </a:cubicBezTo>
                    <a:cubicBezTo>
                      <a:pt x="125118" y="2675"/>
                      <a:pt x="125122" y="2719"/>
                      <a:pt x="125215" y="2738"/>
                    </a:cubicBezTo>
                    <a:lnTo>
                      <a:pt x="126064" y="2848"/>
                    </a:lnTo>
                    <a:cubicBezTo>
                      <a:pt x="126995" y="3094"/>
                      <a:pt x="127132" y="3149"/>
                      <a:pt x="126968" y="3149"/>
                    </a:cubicBezTo>
                    <a:cubicBezTo>
                      <a:pt x="127761" y="3341"/>
                      <a:pt x="128041" y="3397"/>
                      <a:pt x="128108" y="3397"/>
                    </a:cubicBezTo>
                    <a:cubicBezTo>
                      <a:pt x="128201" y="3397"/>
                      <a:pt x="127880" y="3289"/>
                      <a:pt x="127959" y="3289"/>
                    </a:cubicBezTo>
                    <a:cubicBezTo>
                      <a:pt x="128025" y="3289"/>
                      <a:pt x="128368" y="3364"/>
                      <a:pt x="129459" y="3642"/>
                    </a:cubicBezTo>
                    <a:cubicBezTo>
                      <a:pt x="129186" y="3587"/>
                      <a:pt x="129322" y="3642"/>
                      <a:pt x="128775" y="3505"/>
                    </a:cubicBezTo>
                    <a:lnTo>
                      <a:pt x="128775" y="3505"/>
                    </a:lnTo>
                    <a:cubicBezTo>
                      <a:pt x="132115" y="4381"/>
                      <a:pt x="135264" y="5230"/>
                      <a:pt x="138249" y="6325"/>
                    </a:cubicBezTo>
                    <a:cubicBezTo>
                      <a:pt x="138369" y="6383"/>
                      <a:pt x="138402" y="6407"/>
                      <a:pt x="138373" y="6407"/>
                    </a:cubicBezTo>
                    <a:cubicBezTo>
                      <a:pt x="138229" y="6407"/>
                      <a:pt x="136557" y="5811"/>
                      <a:pt x="136412" y="5811"/>
                    </a:cubicBezTo>
                    <a:cubicBezTo>
                      <a:pt x="136380" y="5811"/>
                      <a:pt x="136424" y="5841"/>
                      <a:pt x="136579" y="5914"/>
                    </a:cubicBezTo>
                    <a:cubicBezTo>
                      <a:pt x="141014" y="7311"/>
                      <a:pt x="145341" y="9036"/>
                      <a:pt x="149530" y="11062"/>
                    </a:cubicBezTo>
                    <a:lnTo>
                      <a:pt x="148791" y="10679"/>
                    </a:lnTo>
                    <a:lnTo>
                      <a:pt x="148791" y="10679"/>
                    </a:lnTo>
                    <a:cubicBezTo>
                      <a:pt x="149475" y="10925"/>
                      <a:pt x="150132" y="11254"/>
                      <a:pt x="150735" y="11637"/>
                    </a:cubicBezTo>
                    <a:lnTo>
                      <a:pt x="152186" y="12431"/>
                    </a:lnTo>
                    <a:cubicBezTo>
                      <a:pt x="152651" y="12678"/>
                      <a:pt x="153117" y="12897"/>
                      <a:pt x="153555" y="13143"/>
                    </a:cubicBezTo>
                    <a:cubicBezTo>
                      <a:pt x="153322" y="13026"/>
                      <a:pt x="153171" y="12993"/>
                      <a:pt x="153153" y="12993"/>
                    </a:cubicBezTo>
                    <a:cubicBezTo>
                      <a:pt x="153145" y="12993"/>
                      <a:pt x="153159" y="12998"/>
                      <a:pt x="153199" y="13006"/>
                    </a:cubicBezTo>
                    <a:cubicBezTo>
                      <a:pt x="154513" y="13773"/>
                      <a:pt x="155855" y="14567"/>
                      <a:pt x="157388" y="15416"/>
                    </a:cubicBezTo>
                    <a:cubicBezTo>
                      <a:pt x="158155" y="15854"/>
                      <a:pt x="158922" y="16347"/>
                      <a:pt x="159771" y="16867"/>
                    </a:cubicBezTo>
                    <a:lnTo>
                      <a:pt x="161085" y="17688"/>
                    </a:lnTo>
                    <a:lnTo>
                      <a:pt x="161769" y="18127"/>
                    </a:lnTo>
                    <a:cubicBezTo>
                      <a:pt x="162016" y="18291"/>
                      <a:pt x="162235" y="18455"/>
                      <a:pt x="162454" y="18619"/>
                    </a:cubicBezTo>
                    <a:lnTo>
                      <a:pt x="161961" y="18318"/>
                    </a:lnTo>
                    <a:lnTo>
                      <a:pt x="161961" y="18318"/>
                    </a:lnTo>
                    <a:cubicBezTo>
                      <a:pt x="162673" y="18838"/>
                      <a:pt x="163631" y="19550"/>
                      <a:pt x="164617" y="20235"/>
                    </a:cubicBezTo>
                    <a:cubicBezTo>
                      <a:pt x="165110" y="20591"/>
                      <a:pt x="165603" y="20919"/>
                      <a:pt x="166041" y="21275"/>
                    </a:cubicBezTo>
                    <a:cubicBezTo>
                      <a:pt x="166506" y="21604"/>
                      <a:pt x="166945" y="21960"/>
                      <a:pt x="167300" y="22261"/>
                    </a:cubicBezTo>
                    <a:cubicBezTo>
                      <a:pt x="167675" y="22511"/>
                      <a:pt x="168271" y="22966"/>
                      <a:pt x="168319" y="22966"/>
                    </a:cubicBezTo>
                    <a:cubicBezTo>
                      <a:pt x="168334" y="22966"/>
                      <a:pt x="168295" y="22921"/>
                      <a:pt x="168177" y="22809"/>
                    </a:cubicBezTo>
                    <a:lnTo>
                      <a:pt x="168177" y="22809"/>
                    </a:lnTo>
                    <a:lnTo>
                      <a:pt x="169874" y="24233"/>
                    </a:lnTo>
                    <a:cubicBezTo>
                      <a:pt x="170395" y="24725"/>
                      <a:pt x="170942" y="25191"/>
                      <a:pt x="171490" y="25684"/>
                    </a:cubicBezTo>
                    <a:lnTo>
                      <a:pt x="173105" y="27053"/>
                    </a:lnTo>
                    <a:lnTo>
                      <a:pt x="173516" y="27381"/>
                    </a:lnTo>
                    <a:lnTo>
                      <a:pt x="173899" y="27737"/>
                    </a:lnTo>
                    <a:cubicBezTo>
                      <a:pt x="174146" y="27956"/>
                      <a:pt x="174392" y="28203"/>
                      <a:pt x="174639" y="28422"/>
                    </a:cubicBezTo>
                    <a:lnTo>
                      <a:pt x="176172" y="29818"/>
                    </a:lnTo>
                    <a:cubicBezTo>
                      <a:pt x="176665" y="30284"/>
                      <a:pt x="177158" y="30749"/>
                      <a:pt x="177623" y="31242"/>
                    </a:cubicBezTo>
                    <a:cubicBezTo>
                      <a:pt x="178554" y="32228"/>
                      <a:pt x="179458" y="33186"/>
                      <a:pt x="180334" y="34199"/>
                    </a:cubicBezTo>
                    <a:cubicBezTo>
                      <a:pt x="179993" y="33838"/>
                      <a:pt x="179537" y="33393"/>
                      <a:pt x="179518" y="33393"/>
                    </a:cubicBezTo>
                    <a:lnTo>
                      <a:pt x="179518" y="33393"/>
                    </a:lnTo>
                    <a:cubicBezTo>
                      <a:pt x="179512" y="33393"/>
                      <a:pt x="179543" y="33429"/>
                      <a:pt x="179622" y="33515"/>
                    </a:cubicBezTo>
                    <a:lnTo>
                      <a:pt x="180389" y="34309"/>
                    </a:lnTo>
                    <a:cubicBezTo>
                      <a:pt x="180663" y="34583"/>
                      <a:pt x="180909" y="34884"/>
                      <a:pt x="181155" y="35158"/>
                    </a:cubicBezTo>
                    <a:lnTo>
                      <a:pt x="182114" y="36253"/>
                    </a:lnTo>
                    <a:cubicBezTo>
                      <a:pt x="181895" y="36226"/>
                      <a:pt x="181539" y="36198"/>
                      <a:pt x="181046" y="36198"/>
                    </a:cubicBezTo>
                    <a:lnTo>
                      <a:pt x="178280" y="36335"/>
                    </a:lnTo>
                    <a:cubicBezTo>
                      <a:pt x="177952" y="36280"/>
                      <a:pt x="179513" y="36226"/>
                      <a:pt x="177678" y="36198"/>
                    </a:cubicBezTo>
                    <a:lnTo>
                      <a:pt x="177678" y="36198"/>
                    </a:lnTo>
                    <a:cubicBezTo>
                      <a:pt x="176364" y="36253"/>
                      <a:pt x="178910" y="36308"/>
                      <a:pt x="176774" y="36363"/>
                    </a:cubicBezTo>
                    <a:cubicBezTo>
                      <a:pt x="176138" y="36301"/>
                      <a:pt x="175501" y="36270"/>
                      <a:pt x="174865" y="36270"/>
                    </a:cubicBezTo>
                    <a:cubicBezTo>
                      <a:pt x="174652" y="36270"/>
                      <a:pt x="174440" y="36274"/>
                      <a:pt x="174228" y="36280"/>
                    </a:cubicBezTo>
                    <a:cubicBezTo>
                      <a:pt x="174078" y="36262"/>
                      <a:pt x="174184" y="36243"/>
                      <a:pt x="174468" y="36233"/>
                    </a:cubicBezTo>
                    <a:lnTo>
                      <a:pt x="174468" y="36233"/>
                    </a:lnTo>
                    <a:cubicBezTo>
                      <a:pt x="173071" y="36248"/>
                      <a:pt x="171164" y="36235"/>
                      <a:pt x="170531" y="36308"/>
                    </a:cubicBezTo>
                    <a:cubicBezTo>
                      <a:pt x="170008" y="36277"/>
                      <a:pt x="169211" y="36273"/>
                      <a:pt x="168426" y="36273"/>
                    </a:cubicBezTo>
                    <a:cubicBezTo>
                      <a:pt x="168165" y="36273"/>
                      <a:pt x="167905" y="36274"/>
                      <a:pt x="167656" y="36274"/>
                    </a:cubicBezTo>
                    <a:cubicBezTo>
                      <a:pt x="166664" y="36274"/>
                      <a:pt x="165863" y="36267"/>
                      <a:pt x="165931" y="36198"/>
                    </a:cubicBezTo>
                    <a:lnTo>
                      <a:pt x="165931" y="36198"/>
                    </a:lnTo>
                    <a:cubicBezTo>
                      <a:pt x="165466" y="36226"/>
                      <a:pt x="163440" y="36308"/>
                      <a:pt x="162153" y="36308"/>
                    </a:cubicBezTo>
                    <a:cubicBezTo>
                      <a:pt x="164508" y="36143"/>
                      <a:pt x="157334" y="36308"/>
                      <a:pt x="157936" y="36116"/>
                    </a:cubicBezTo>
                    <a:lnTo>
                      <a:pt x="157936" y="36116"/>
                    </a:lnTo>
                    <a:cubicBezTo>
                      <a:pt x="156223" y="36279"/>
                      <a:pt x="151703" y="36199"/>
                      <a:pt x="148611" y="36279"/>
                    </a:cubicBezTo>
                    <a:lnTo>
                      <a:pt x="148611" y="36279"/>
                    </a:lnTo>
                    <a:cubicBezTo>
                      <a:pt x="148714" y="36274"/>
                      <a:pt x="148844" y="36260"/>
                      <a:pt x="148980" y="36252"/>
                    </a:cubicBezTo>
                    <a:lnTo>
                      <a:pt x="148980" y="36252"/>
                    </a:lnTo>
                    <a:cubicBezTo>
                      <a:pt x="149093" y="36253"/>
                      <a:pt x="149213" y="36253"/>
                      <a:pt x="149338" y="36253"/>
                    </a:cubicBezTo>
                    <a:cubicBezTo>
                      <a:pt x="149284" y="36248"/>
                      <a:pt x="149227" y="36245"/>
                      <a:pt x="149169" y="36245"/>
                    </a:cubicBezTo>
                    <a:cubicBezTo>
                      <a:pt x="149106" y="36245"/>
                      <a:pt x="149042" y="36248"/>
                      <a:pt x="148980" y="36252"/>
                    </a:cubicBezTo>
                    <a:lnTo>
                      <a:pt x="148980" y="36252"/>
                    </a:lnTo>
                    <a:cubicBezTo>
                      <a:pt x="147534" y="36241"/>
                      <a:pt x="147011" y="36169"/>
                      <a:pt x="145970" y="36143"/>
                    </a:cubicBezTo>
                    <a:cubicBezTo>
                      <a:pt x="145751" y="36280"/>
                      <a:pt x="143041" y="36308"/>
                      <a:pt x="141589" y="36390"/>
                    </a:cubicBezTo>
                    <a:cubicBezTo>
                      <a:pt x="139454" y="36253"/>
                      <a:pt x="142876" y="36226"/>
                      <a:pt x="142219" y="36116"/>
                    </a:cubicBezTo>
                    <a:lnTo>
                      <a:pt x="142219" y="36116"/>
                    </a:lnTo>
                    <a:cubicBezTo>
                      <a:pt x="142329" y="36226"/>
                      <a:pt x="138495" y="36226"/>
                      <a:pt x="139235" y="36308"/>
                    </a:cubicBezTo>
                    <a:cubicBezTo>
                      <a:pt x="138468" y="36308"/>
                      <a:pt x="137729" y="36253"/>
                      <a:pt x="136989" y="36171"/>
                    </a:cubicBezTo>
                    <a:cubicBezTo>
                      <a:pt x="136869" y="36243"/>
                      <a:pt x="136563" y="36257"/>
                      <a:pt x="136142" y="36257"/>
                    </a:cubicBezTo>
                    <a:cubicBezTo>
                      <a:pt x="135875" y="36257"/>
                      <a:pt x="135562" y="36251"/>
                      <a:pt x="135221" y="36251"/>
                    </a:cubicBezTo>
                    <a:cubicBezTo>
                      <a:pt x="134875" y="36251"/>
                      <a:pt x="134500" y="36257"/>
                      <a:pt x="134114" y="36280"/>
                    </a:cubicBezTo>
                    <a:cubicBezTo>
                      <a:pt x="132307" y="36238"/>
                      <a:pt x="132919" y="36180"/>
                      <a:pt x="132125" y="36180"/>
                    </a:cubicBezTo>
                    <a:cubicBezTo>
                      <a:pt x="131885" y="36180"/>
                      <a:pt x="131515" y="36186"/>
                      <a:pt x="130911" y="36198"/>
                    </a:cubicBezTo>
                    <a:cubicBezTo>
                      <a:pt x="129678" y="36143"/>
                      <a:pt x="131978" y="36089"/>
                      <a:pt x="131978" y="36089"/>
                    </a:cubicBezTo>
                    <a:cubicBezTo>
                      <a:pt x="129350" y="36089"/>
                      <a:pt x="130746" y="36198"/>
                      <a:pt x="130199" y="36280"/>
                    </a:cubicBezTo>
                    <a:cubicBezTo>
                      <a:pt x="129862" y="36283"/>
                      <a:pt x="129581" y="36285"/>
                      <a:pt x="129345" y="36285"/>
                    </a:cubicBezTo>
                    <a:cubicBezTo>
                      <a:pt x="127375" y="36285"/>
                      <a:pt x="128606" y="36189"/>
                      <a:pt x="127652" y="36116"/>
                    </a:cubicBezTo>
                    <a:lnTo>
                      <a:pt x="127652" y="36116"/>
                    </a:lnTo>
                    <a:cubicBezTo>
                      <a:pt x="125681" y="36171"/>
                      <a:pt x="124175" y="36253"/>
                      <a:pt x="122724" y="36253"/>
                    </a:cubicBezTo>
                    <a:cubicBezTo>
                      <a:pt x="122614" y="36253"/>
                      <a:pt x="122313" y="36226"/>
                      <a:pt x="122669" y="36198"/>
                    </a:cubicBezTo>
                    <a:lnTo>
                      <a:pt x="122669" y="36198"/>
                    </a:lnTo>
                    <a:cubicBezTo>
                      <a:pt x="120588" y="36308"/>
                      <a:pt x="116508" y="36198"/>
                      <a:pt x="114071" y="36335"/>
                    </a:cubicBezTo>
                    <a:cubicBezTo>
                      <a:pt x="113879" y="36335"/>
                      <a:pt x="113797" y="36308"/>
                      <a:pt x="113742" y="36308"/>
                    </a:cubicBezTo>
                    <a:cubicBezTo>
                      <a:pt x="114126" y="36363"/>
                      <a:pt x="114208" y="36417"/>
                      <a:pt x="114126" y="36472"/>
                    </a:cubicBezTo>
                    <a:cubicBezTo>
                      <a:pt x="113341" y="36472"/>
                      <a:pt x="112629" y="36496"/>
                      <a:pt x="112104" y="36496"/>
                    </a:cubicBezTo>
                    <a:cubicBezTo>
                      <a:pt x="111841" y="36496"/>
                      <a:pt x="111625" y="36490"/>
                      <a:pt x="111470" y="36472"/>
                    </a:cubicBezTo>
                    <a:cubicBezTo>
                      <a:pt x="111853" y="36472"/>
                      <a:pt x="112236" y="36445"/>
                      <a:pt x="112592" y="36417"/>
                    </a:cubicBezTo>
                    <a:lnTo>
                      <a:pt x="112592" y="36417"/>
                    </a:lnTo>
                    <a:lnTo>
                      <a:pt x="111360" y="36445"/>
                    </a:lnTo>
                    <a:cubicBezTo>
                      <a:pt x="110238" y="36335"/>
                      <a:pt x="113085" y="36417"/>
                      <a:pt x="113085" y="36335"/>
                    </a:cubicBezTo>
                    <a:lnTo>
                      <a:pt x="113085" y="36335"/>
                    </a:lnTo>
                    <a:cubicBezTo>
                      <a:pt x="110989" y="36359"/>
                      <a:pt x="108608" y="36423"/>
                      <a:pt x="106816" y="36423"/>
                    </a:cubicBezTo>
                    <a:cubicBezTo>
                      <a:pt x="106525" y="36423"/>
                      <a:pt x="106250" y="36421"/>
                      <a:pt x="105993" y="36417"/>
                    </a:cubicBezTo>
                    <a:cubicBezTo>
                      <a:pt x="105610" y="36308"/>
                      <a:pt x="110320" y="36390"/>
                      <a:pt x="107855" y="36280"/>
                    </a:cubicBezTo>
                    <a:lnTo>
                      <a:pt x="107855" y="36280"/>
                    </a:lnTo>
                    <a:lnTo>
                      <a:pt x="110703" y="36335"/>
                    </a:lnTo>
                    <a:cubicBezTo>
                      <a:pt x="109608" y="36253"/>
                      <a:pt x="110046" y="36253"/>
                      <a:pt x="110505" y="36253"/>
                    </a:cubicBezTo>
                    <a:cubicBezTo>
                      <a:pt x="110963" y="36253"/>
                      <a:pt x="111442" y="36253"/>
                      <a:pt x="110429" y="36171"/>
                    </a:cubicBezTo>
                    <a:cubicBezTo>
                      <a:pt x="109579" y="36163"/>
                      <a:pt x="108898" y="36160"/>
                      <a:pt x="108309" y="36160"/>
                    </a:cubicBezTo>
                    <a:cubicBezTo>
                      <a:pt x="106888" y="36160"/>
                      <a:pt x="106002" y="36179"/>
                      <a:pt x="104570" y="36198"/>
                    </a:cubicBezTo>
                    <a:cubicBezTo>
                      <a:pt x="104570" y="36061"/>
                      <a:pt x="104570" y="35952"/>
                      <a:pt x="104542" y="35842"/>
                    </a:cubicBezTo>
                    <a:cubicBezTo>
                      <a:pt x="104542" y="35623"/>
                      <a:pt x="104570" y="35459"/>
                      <a:pt x="104570" y="35240"/>
                    </a:cubicBezTo>
                    <a:cubicBezTo>
                      <a:pt x="104624" y="34829"/>
                      <a:pt x="104624" y="34418"/>
                      <a:pt x="104597" y="34008"/>
                    </a:cubicBezTo>
                    <a:lnTo>
                      <a:pt x="104597" y="34008"/>
                    </a:lnTo>
                    <a:cubicBezTo>
                      <a:pt x="104595" y="34008"/>
                      <a:pt x="104593" y="34009"/>
                      <a:pt x="104590" y="34009"/>
                    </a:cubicBezTo>
                    <a:cubicBezTo>
                      <a:pt x="104540" y="34009"/>
                      <a:pt x="104522" y="33807"/>
                      <a:pt x="104492" y="33807"/>
                    </a:cubicBezTo>
                    <a:cubicBezTo>
                      <a:pt x="104477" y="33807"/>
                      <a:pt x="104460" y="33856"/>
                      <a:pt x="104434" y="34003"/>
                    </a:cubicBezTo>
                    <a:lnTo>
                      <a:pt x="104434" y="34003"/>
                    </a:lnTo>
                    <a:cubicBezTo>
                      <a:pt x="104433" y="33997"/>
                      <a:pt x="104433" y="33994"/>
                      <a:pt x="104433" y="33994"/>
                    </a:cubicBezTo>
                    <a:cubicBezTo>
                      <a:pt x="104433" y="33994"/>
                      <a:pt x="104433" y="33999"/>
                      <a:pt x="104433" y="34008"/>
                    </a:cubicBezTo>
                    <a:cubicBezTo>
                      <a:pt x="104433" y="34006"/>
                      <a:pt x="104433" y="34005"/>
                      <a:pt x="104434" y="34003"/>
                    </a:cubicBezTo>
                    <a:lnTo>
                      <a:pt x="104434" y="34003"/>
                    </a:lnTo>
                    <a:cubicBezTo>
                      <a:pt x="104435" y="34035"/>
                      <a:pt x="104441" y="34146"/>
                      <a:pt x="104460" y="34336"/>
                    </a:cubicBezTo>
                    <a:lnTo>
                      <a:pt x="104460" y="34473"/>
                    </a:lnTo>
                    <a:lnTo>
                      <a:pt x="104460" y="35404"/>
                    </a:lnTo>
                    <a:cubicBezTo>
                      <a:pt x="104378" y="35048"/>
                      <a:pt x="104378" y="34720"/>
                      <a:pt x="104405" y="34364"/>
                    </a:cubicBezTo>
                    <a:cubicBezTo>
                      <a:pt x="104351" y="34172"/>
                      <a:pt x="104296" y="33953"/>
                      <a:pt x="104268" y="33843"/>
                    </a:cubicBezTo>
                    <a:cubicBezTo>
                      <a:pt x="104378" y="33323"/>
                      <a:pt x="104460" y="32337"/>
                      <a:pt x="104542" y="32201"/>
                    </a:cubicBezTo>
                    <a:cubicBezTo>
                      <a:pt x="104488" y="31051"/>
                      <a:pt x="104488" y="29517"/>
                      <a:pt x="104296" y="28778"/>
                    </a:cubicBezTo>
                    <a:cubicBezTo>
                      <a:pt x="104268" y="28614"/>
                      <a:pt x="104296" y="28449"/>
                      <a:pt x="104378" y="28285"/>
                    </a:cubicBezTo>
                    <a:cubicBezTo>
                      <a:pt x="104405" y="28477"/>
                      <a:pt x="104405" y="28696"/>
                      <a:pt x="104433" y="28805"/>
                    </a:cubicBezTo>
                    <a:cubicBezTo>
                      <a:pt x="104378" y="28148"/>
                      <a:pt x="104378" y="26861"/>
                      <a:pt x="104268" y="26724"/>
                    </a:cubicBezTo>
                    <a:cubicBezTo>
                      <a:pt x="104284" y="26491"/>
                      <a:pt x="104300" y="26426"/>
                      <a:pt x="104313" y="26426"/>
                    </a:cubicBezTo>
                    <a:cubicBezTo>
                      <a:pt x="104331" y="26426"/>
                      <a:pt x="104345" y="26534"/>
                      <a:pt x="104353" y="26534"/>
                    </a:cubicBezTo>
                    <a:cubicBezTo>
                      <a:pt x="104360" y="26534"/>
                      <a:pt x="104360" y="26434"/>
                      <a:pt x="104351" y="26040"/>
                    </a:cubicBezTo>
                    <a:lnTo>
                      <a:pt x="104351" y="26040"/>
                    </a:lnTo>
                    <a:lnTo>
                      <a:pt x="104405" y="26177"/>
                    </a:lnTo>
                    <a:cubicBezTo>
                      <a:pt x="104567" y="23988"/>
                      <a:pt x="104063" y="22626"/>
                      <a:pt x="104287" y="20222"/>
                    </a:cubicBezTo>
                    <a:lnTo>
                      <a:pt x="104287" y="20222"/>
                    </a:lnTo>
                    <a:cubicBezTo>
                      <a:pt x="104276" y="20283"/>
                      <a:pt x="104259" y="20346"/>
                      <a:pt x="104241" y="20399"/>
                    </a:cubicBezTo>
                    <a:cubicBezTo>
                      <a:pt x="104351" y="17606"/>
                      <a:pt x="104104" y="14649"/>
                      <a:pt x="104268" y="11856"/>
                    </a:cubicBezTo>
                    <a:cubicBezTo>
                      <a:pt x="104296" y="11391"/>
                      <a:pt x="104241" y="10953"/>
                      <a:pt x="104159" y="10514"/>
                    </a:cubicBezTo>
                    <a:lnTo>
                      <a:pt x="104268" y="10323"/>
                    </a:lnTo>
                    <a:lnTo>
                      <a:pt x="104132" y="9583"/>
                    </a:lnTo>
                    <a:cubicBezTo>
                      <a:pt x="104049" y="8433"/>
                      <a:pt x="104378" y="7557"/>
                      <a:pt x="104214" y="6106"/>
                    </a:cubicBezTo>
                    <a:lnTo>
                      <a:pt x="104214" y="6106"/>
                    </a:lnTo>
                    <a:lnTo>
                      <a:pt x="104132" y="6298"/>
                    </a:lnTo>
                    <a:cubicBezTo>
                      <a:pt x="104132" y="5775"/>
                      <a:pt x="104082" y="4702"/>
                      <a:pt x="104149" y="4702"/>
                    </a:cubicBezTo>
                    <a:cubicBezTo>
                      <a:pt x="104152" y="4702"/>
                      <a:pt x="104155" y="4705"/>
                      <a:pt x="104159" y="4710"/>
                    </a:cubicBezTo>
                    <a:cubicBezTo>
                      <a:pt x="104132" y="4573"/>
                      <a:pt x="104104" y="4436"/>
                      <a:pt x="104132" y="4326"/>
                    </a:cubicBezTo>
                    <a:lnTo>
                      <a:pt x="104186" y="4326"/>
                    </a:lnTo>
                    <a:lnTo>
                      <a:pt x="104077" y="3012"/>
                    </a:lnTo>
                    <a:cubicBezTo>
                      <a:pt x="104104" y="2026"/>
                      <a:pt x="104296" y="3176"/>
                      <a:pt x="104296" y="1698"/>
                    </a:cubicBezTo>
                    <a:cubicBezTo>
                      <a:pt x="104296" y="1424"/>
                      <a:pt x="104241" y="986"/>
                      <a:pt x="104186" y="685"/>
                    </a:cubicBezTo>
                    <a:lnTo>
                      <a:pt x="105309" y="685"/>
                    </a:lnTo>
                    <a:lnTo>
                      <a:pt x="104351" y="602"/>
                    </a:lnTo>
                    <a:close/>
                    <a:moveTo>
                      <a:pt x="123457" y="36847"/>
                    </a:moveTo>
                    <a:cubicBezTo>
                      <a:pt x="123574" y="36855"/>
                      <a:pt x="123683" y="36855"/>
                      <a:pt x="123791" y="36855"/>
                    </a:cubicBezTo>
                    <a:cubicBezTo>
                      <a:pt x="123679" y="36853"/>
                      <a:pt x="123568" y="36850"/>
                      <a:pt x="123457" y="36847"/>
                    </a:cubicBezTo>
                    <a:close/>
                    <a:moveTo>
                      <a:pt x="45261" y="36855"/>
                    </a:moveTo>
                    <a:lnTo>
                      <a:pt x="45261" y="36855"/>
                    </a:lnTo>
                    <a:cubicBezTo>
                      <a:pt x="45391" y="36859"/>
                      <a:pt x="45503" y="36861"/>
                      <a:pt x="45599" y="36861"/>
                    </a:cubicBezTo>
                    <a:cubicBezTo>
                      <a:pt x="45653" y="36861"/>
                      <a:pt x="45702" y="36860"/>
                      <a:pt x="45746" y="36859"/>
                    </a:cubicBezTo>
                    <a:lnTo>
                      <a:pt x="45746" y="36859"/>
                    </a:lnTo>
                    <a:cubicBezTo>
                      <a:pt x="45600" y="36859"/>
                      <a:pt x="45439" y="36858"/>
                      <a:pt x="45261" y="36855"/>
                    </a:cubicBezTo>
                    <a:close/>
                    <a:moveTo>
                      <a:pt x="76449" y="36965"/>
                    </a:moveTo>
                    <a:cubicBezTo>
                      <a:pt x="76339" y="36992"/>
                      <a:pt x="76230" y="36992"/>
                      <a:pt x="76148" y="37020"/>
                    </a:cubicBezTo>
                    <a:cubicBezTo>
                      <a:pt x="75737" y="37020"/>
                      <a:pt x="75326" y="36992"/>
                      <a:pt x="74916" y="36965"/>
                    </a:cubicBezTo>
                    <a:close/>
                    <a:moveTo>
                      <a:pt x="26670" y="37020"/>
                    </a:moveTo>
                    <a:cubicBezTo>
                      <a:pt x="26750" y="37027"/>
                      <a:pt x="26833" y="37030"/>
                      <a:pt x="26916" y="37030"/>
                    </a:cubicBezTo>
                    <a:cubicBezTo>
                      <a:pt x="26999" y="37030"/>
                      <a:pt x="27083" y="37027"/>
                      <a:pt x="27167" y="37021"/>
                    </a:cubicBezTo>
                    <a:lnTo>
                      <a:pt x="27167" y="37021"/>
                    </a:lnTo>
                    <a:cubicBezTo>
                      <a:pt x="26984" y="37020"/>
                      <a:pt x="26817" y="37020"/>
                      <a:pt x="26670" y="37020"/>
                    </a:cubicBezTo>
                    <a:close/>
                    <a:moveTo>
                      <a:pt x="103964" y="37410"/>
                    </a:moveTo>
                    <a:cubicBezTo>
                      <a:pt x="103991" y="37410"/>
                      <a:pt x="104022" y="37471"/>
                      <a:pt x="104022" y="37595"/>
                    </a:cubicBezTo>
                    <a:cubicBezTo>
                      <a:pt x="104019" y="37587"/>
                      <a:pt x="104017" y="37583"/>
                      <a:pt x="104014" y="37583"/>
                    </a:cubicBezTo>
                    <a:cubicBezTo>
                      <a:pt x="103989" y="37583"/>
                      <a:pt x="103965" y="37917"/>
                      <a:pt x="103940" y="38115"/>
                    </a:cubicBezTo>
                    <a:lnTo>
                      <a:pt x="103940" y="37430"/>
                    </a:lnTo>
                    <a:cubicBezTo>
                      <a:pt x="103947" y="37417"/>
                      <a:pt x="103955" y="37410"/>
                      <a:pt x="103964" y="37410"/>
                    </a:cubicBezTo>
                    <a:close/>
                    <a:moveTo>
                      <a:pt x="104492" y="44186"/>
                    </a:moveTo>
                    <a:cubicBezTo>
                      <a:pt x="104491" y="44206"/>
                      <a:pt x="104489" y="44227"/>
                      <a:pt x="104488" y="44248"/>
                    </a:cubicBezTo>
                    <a:cubicBezTo>
                      <a:pt x="104490" y="44226"/>
                      <a:pt x="104491" y="44205"/>
                      <a:pt x="104492" y="44186"/>
                    </a:cubicBezTo>
                    <a:close/>
                    <a:moveTo>
                      <a:pt x="18729" y="36992"/>
                    </a:moveTo>
                    <a:lnTo>
                      <a:pt x="22973" y="37020"/>
                    </a:lnTo>
                    <a:lnTo>
                      <a:pt x="24589" y="37020"/>
                    </a:lnTo>
                    <a:cubicBezTo>
                      <a:pt x="23548" y="38197"/>
                      <a:pt x="22644" y="39320"/>
                      <a:pt x="21987" y="40114"/>
                    </a:cubicBezTo>
                    <a:lnTo>
                      <a:pt x="20810" y="41620"/>
                    </a:lnTo>
                    <a:cubicBezTo>
                      <a:pt x="20427" y="42140"/>
                      <a:pt x="20071" y="42715"/>
                      <a:pt x="19687" y="43235"/>
                    </a:cubicBezTo>
                    <a:cubicBezTo>
                      <a:pt x="19359" y="43701"/>
                      <a:pt x="19057" y="44139"/>
                      <a:pt x="18729" y="44577"/>
                    </a:cubicBezTo>
                    <a:cubicBezTo>
                      <a:pt x="18674" y="43646"/>
                      <a:pt x="18592" y="42852"/>
                      <a:pt x="18565" y="41483"/>
                    </a:cubicBezTo>
                    <a:lnTo>
                      <a:pt x="18729" y="40798"/>
                    </a:lnTo>
                    <a:lnTo>
                      <a:pt x="18729" y="38717"/>
                    </a:lnTo>
                    <a:lnTo>
                      <a:pt x="18729" y="37677"/>
                    </a:lnTo>
                    <a:lnTo>
                      <a:pt x="18729" y="37129"/>
                    </a:lnTo>
                    <a:lnTo>
                      <a:pt x="18729" y="36992"/>
                    </a:lnTo>
                    <a:close/>
                    <a:moveTo>
                      <a:pt x="189644" y="46548"/>
                    </a:moveTo>
                    <a:lnTo>
                      <a:pt x="189616" y="47507"/>
                    </a:lnTo>
                    <a:cubicBezTo>
                      <a:pt x="189623" y="47456"/>
                      <a:pt x="189630" y="47433"/>
                      <a:pt x="189639" y="47433"/>
                    </a:cubicBezTo>
                    <a:cubicBezTo>
                      <a:pt x="189666" y="47433"/>
                      <a:pt x="189698" y="47684"/>
                      <a:pt x="189698" y="48000"/>
                    </a:cubicBezTo>
                    <a:cubicBezTo>
                      <a:pt x="189709" y="48169"/>
                      <a:pt x="189718" y="48339"/>
                      <a:pt x="189724" y="48509"/>
                    </a:cubicBezTo>
                    <a:lnTo>
                      <a:pt x="189724" y="48509"/>
                    </a:lnTo>
                    <a:cubicBezTo>
                      <a:pt x="189705" y="47578"/>
                      <a:pt x="189679" y="46822"/>
                      <a:pt x="189644" y="46548"/>
                    </a:cubicBezTo>
                    <a:close/>
                    <a:moveTo>
                      <a:pt x="189724" y="48509"/>
                    </a:moveTo>
                    <a:cubicBezTo>
                      <a:pt x="189728" y="48679"/>
                      <a:pt x="189731" y="48854"/>
                      <a:pt x="189734" y="49033"/>
                    </a:cubicBezTo>
                    <a:lnTo>
                      <a:pt x="189734" y="49033"/>
                    </a:lnTo>
                    <a:cubicBezTo>
                      <a:pt x="189734" y="48858"/>
                      <a:pt x="189731" y="48684"/>
                      <a:pt x="189724" y="48509"/>
                    </a:cubicBezTo>
                    <a:close/>
                    <a:moveTo>
                      <a:pt x="192273" y="50176"/>
                    </a:moveTo>
                    <a:lnTo>
                      <a:pt x="192273" y="50176"/>
                    </a:lnTo>
                    <a:cubicBezTo>
                      <a:pt x="192375" y="50343"/>
                      <a:pt x="192475" y="50512"/>
                      <a:pt x="192574" y="50683"/>
                    </a:cubicBezTo>
                    <a:cubicBezTo>
                      <a:pt x="192473" y="50503"/>
                      <a:pt x="192373" y="50337"/>
                      <a:pt x="192273" y="50176"/>
                    </a:cubicBezTo>
                    <a:close/>
                    <a:moveTo>
                      <a:pt x="103940" y="64319"/>
                    </a:moveTo>
                    <a:cubicBezTo>
                      <a:pt x="103940" y="64384"/>
                      <a:pt x="103946" y="64450"/>
                      <a:pt x="103959" y="64516"/>
                    </a:cubicBezTo>
                    <a:lnTo>
                      <a:pt x="103959" y="64516"/>
                    </a:lnTo>
                    <a:cubicBezTo>
                      <a:pt x="103956" y="64466"/>
                      <a:pt x="103950" y="64402"/>
                      <a:pt x="103940" y="64319"/>
                    </a:cubicBezTo>
                    <a:close/>
                    <a:moveTo>
                      <a:pt x="18009" y="66052"/>
                    </a:moveTo>
                    <a:lnTo>
                      <a:pt x="18009" y="66052"/>
                    </a:lnTo>
                    <a:cubicBezTo>
                      <a:pt x="18004" y="66205"/>
                      <a:pt x="18007" y="66357"/>
                      <a:pt x="18017" y="66509"/>
                    </a:cubicBezTo>
                    <a:lnTo>
                      <a:pt x="18009" y="66052"/>
                    </a:lnTo>
                    <a:close/>
                    <a:moveTo>
                      <a:pt x="104098" y="71737"/>
                    </a:moveTo>
                    <a:lnTo>
                      <a:pt x="104049" y="71821"/>
                    </a:lnTo>
                    <a:cubicBezTo>
                      <a:pt x="104059" y="71867"/>
                      <a:pt x="104065" y="71885"/>
                      <a:pt x="104071" y="71885"/>
                    </a:cubicBezTo>
                    <a:cubicBezTo>
                      <a:pt x="104084" y="71885"/>
                      <a:pt x="104089" y="71788"/>
                      <a:pt x="104098" y="71737"/>
                    </a:cubicBezTo>
                    <a:close/>
                    <a:moveTo>
                      <a:pt x="205465" y="83370"/>
                    </a:moveTo>
                    <a:cubicBezTo>
                      <a:pt x="205467" y="83382"/>
                      <a:pt x="205468" y="83393"/>
                      <a:pt x="205470" y="83404"/>
                    </a:cubicBezTo>
                    <a:lnTo>
                      <a:pt x="205478" y="83437"/>
                    </a:lnTo>
                    <a:lnTo>
                      <a:pt x="205478" y="83437"/>
                    </a:lnTo>
                    <a:cubicBezTo>
                      <a:pt x="205474" y="83415"/>
                      <a:pt x="205469" y="83392"/>
                      <a:pt x="205465" y="83370"/>
                    </a:cubicBezTo>
                    <a:close/>
                    <a:moveTo>
                      <a:pt x="104186" y="86032"/>
                    </a:moveTo>
                    <a:lnTo>
                      <a:pt x="104186" y="86115"/>
                    </a:lnTo>
                    <a:cubicBezTo>
                      <a:pt x="104189" y="86117"/>
                      <a:pt x="104191" y="86119"/>
                      <a:pt x="104194" y="86119"/>
                    </a:cubicBezTo>
                    <a:lnTo>
                      <a:pt x="104194" y="86119"/>
                    </a:lnTo>
                    <a:cubicBezTo>
                      <a:pt x="104191" y="86090"/>
                      <a:pt x="104189" y="86061"/>
                      <a:pt x="104186" y="86032"/>
                    </a:cubicBezTo>
                    <a:close/>
                    <a:moveTo>
                      <a:pt x="1232" y="87922"/>
                    </a:moveTo>
                    <a:cubicBezTo>
                      <a:pt x="1196" y="88161"/>
                      <a:pt x="1162" y="88421"/>
                      <a:pt x="1129" y="88696"/>
                    </a:cubicBezTo>
                    <a:lnTo>
                      <a:pt x="1129" y="88696"/>
                    </a:lnTo>
                    <a:cubicBezTo>
                      <a:pt x="1167" y="88404"/>
                      <a:pt x="1203" y="88141"/>
                      <a:pt x="1232" y="87922"/>
                    </a:cubicBezTo>
                    <a:close/>
                    <a:moveTo>
                      <a:pt x="205478" y="83437"/>
                    </a:moveTo>
                    <a:cubicBezTo>
                      <a:pt x="205514" y="83623"/>
                      <a:pt x="205548" y="83812"/>
                      <a:pt x="205580" y="84006"/>
                    </a:cubicBezTo>
                    <a:cubicBezTo>
                      <a:pt x="205557" y="83910"/>
                      <a:pt x="205543" y="83868"/>
                      <a:pt x="205535" y="83868"/>
                    </a:cubicBezTo>
                    <a:lnTo>
                      <a:pt x="205535" y="83868"/>
                    </a:lnTo>
                    <a:cubicBezTo>
                      <a:pt x="205514" y="83868"/>
                      <a:pt x="205540" y="84174"/>
                      <a:pt x="205580" y="84554"/>
                    </a:cubicBezTo>
                    <a:cubicBezTo>
                      <a:pt x="205826" y="85923"/>
                      <a:pt x="205881" y="85430"/>
                      <a:pt x="206155" y="87237"/>
                    </a:cubicBezTo>
                    <a:cubicBezTo>
                      <a:pt x="206045" y="86936"/>
                      <a:pt x="205908" y="86553"/>
                      <a:pt x="205771" y="85896"/>
                    </a:cubicBezTo>
                    <a:lnTo>
                      <a:pt x="205771" y="85896"/>
                    </a:lnTo>
                    <a:cubicBezTo>
                      <a:pt x="205936" y="86690"/>
                      <a:pt x="206100" y="87484"/>
                      <a:pt x="206264" y="88305"/>
                    </a:cubicBezTo>
                    <a:lnTo>
                      <a:pt x="206620" y="90742"/>
                    </a:lnTo>
                    <a:cubicBezTo>
                      <a:pt x="206620" y="90805"/>
                      <a:pt x="206616" y="90833"/>
                      <a:pt x="206609" y="90833"/>
                    </a:cubicBezTo>
                    <a:cubicBezTo>
                      <a:pt x="206563" y="90833"/>
                      <a:pt x="206386" y="89679"/>
                      <a:pt x="206292" y="89181"/>
                    </a:cubicBezTo>
                    <a:lnTo>
                      <a:pt x="206292" y="89181"/>
                    </a:lnTo>
                    <a:cubicBezTo>
                      <a:pt x="206565" y="91043"/>
                      <a:pt x="206976" y="94028"/>
                      <a:pt x="207058" y="94603"/>
                    </a:cubicBezTo>
                    <a:lnTo>
                      <a:pt x="207031" y="93727"/>
                    </a:lnTo>
                    <a:cubicBezTo>
                      <a:pt x="207031" y="93770"/>
                      <a:pt x="207027" y="93789"/>
                      <a:pt x="207020" y="93789"/>
                    </a:cubicBezTo>
                    <a:cubicBezTo>
                      <a:pt x="206995" y="93789"/>
                      <a:pt x="206936" y="93558"/>
                      <a:pt x="206894" y="93261"/>
                    </a:cubicBezTo>
                    <a:cubicBezTo>
                      <a:pt x="206730" y="92440"/>
                      <a:pt x="206648" y="91646"/>
                      <a:pt x="206648" y="90824"/>
                    </a:cubicBezTo>
                    <a:lnTo>
                      <a:pt x="206648" y="90824"/>
                    </a:lnTo>
                    <a:lnTo>
                      <a:pt x="206812" y="92029"/>
                    </a:lnTo>
                    <a:cubicBezTo>
                      <a:pt x="206784" y="90961"/>
                      <a:pt x="206675" y="89893"/>
                      <a:pt x="206483" y="88853"/>
                    </a:cubicBezTo>
                    <a:cubicBezTo>
                      <a:pt x="206401" y="88168"/>
                      <a:pt x="206209" y="87484"/>
                      <a:pt x="206100" y="86799"/>
                    </a:cubicBezTo>
                    <a:cubicBezTo>
                      <a:pt x="205963" y="86115"/>
                      <a:pt x="205826" y="85457"/>
                      <a:pt x="205717" y="84855"/>
                    </a:cubicBezTo>
                    <a:lnTo>
                      <a:pt x="205717" y="84855"/>
                    </a:lnTo>
                    <a:lnTo>
                      <a:pt x="206045" y="85813"/>
                    </a:lnTo>
                    <a:lnTo>
                      <a:pt x="205478" y="83437"/>
                    </a:lnTo>
                    <a:close/>
                    <a:moveTo>
                      <a:pt x="207359" y="103337"/>
                    </a:moveTo>
                    <a:lnTo>
                      <a:pt x="207359" y="103365"/>
                    </a:lnTo>
                    <a:lnTo>
                      <a:pt x="206976" y="103420"/>
                    </a:lnTo>
                    <a:lnTo>
                      <a:pt x="206702" y="103337"/>
                    </a:lnTo>
                    <a:close/>
                    <a:moveTo>
                      <a:pt x="185673" y="103557"/>
                    </a:moveTo>
                    <a:lnTo>
                      <a:pt x="185673" y="103557"/>
                    </a:lnTo>
                    <a:cubicBezTo>
                      <a:pt x="185687" y="103570"/>
                      <a:pt x="185700" y="103577"/>
                      <a:pt x="185714" y="103580"/>
                    </a:cubicBezTo>
                    <a:lnTo>
                      <a:pt x="185714" y="103580"/>
                    </a:lnTo>
                    <a:cubicBezTo>
                      <a:pt x="185702" y="103572"/>
                      <a:pt x="185688" y="103564"/>
                      <a:pt x="185673" y="103557"/>
                    </a:cubicBezTo>
                    <a:close/>
                    <a:moveTo>
                      <a:pt x="144683" y="103721"/>
                    </a:moveTo>
                    <a:cubicBezTo>
                      <a:pt x="144649" y="103721"/>
                      <a:pt x="144611" y="103724"/>
                      <a:pt x="144571" y="103728"/>
                    </a:cubicBezTo>
                    <a:lnTo>
                      <a:pt x="144571" y="103728"/>
                    </a:lnTo>
                    <a:cubicBezTo>
                      <a:pt x="144604" y="103727"/>
                      <a:pt x="144641" y="103724"/>
                      <a:pt x="144683" y="103721"/>
                    </a:cubicBezTo>
                    <a:close/>
                    <a:moveTo>
                      <a:pt x="171572" y="103693"/>
                    </a:moveTo>
                    <a:cubicBezTo>
                      <a:pt x="171627" y="103721"/>
                      <a:pt x="171572" y="103748"/>
                      <a:pt x="171408" y="103748"/>
                    </a:cubicBezTo>
                    <a:cubicBezTo>
                      <a:pt x="171490" y="103748"/>
                      <a:pt x="171134" y="103721"/>
                      <a:pt x="170887" y="103693"/>
                    </a:cubicBezTo>
                    <a:close/>
                    <a:moveTo>
                      <a:pt x="137208" y="103803"/>
                    </a:moveTo>
                    <a:lnTo>
                      <a:pt x="137208" y="103803"/>
                    </a:lnTo>
                    <a:cubicBezTo>
                      <a:pt x="137060" y="103833"/>
                      <a:pt x="137210" y="103838"/>
                      <a:pt x="137286" y="103855"/>
                    </a:cubicBezTo>
                    <a:lnTo>
                      <a:pt x="137286" y="103855"/>
                    </a:lnTo>
                    <a:lnTo>
                      <a:pt x="137208" y="103803"/>
                    </a:lnTo>
                    <a:close/>
                    <a:moveTo>
                      <a:pt x="137286" y="103855"/>
                    </a:moveTo>
                    <a:lnTo>
                      <a:pt x="137322" y="103878"/>
                    </a:lnTo>
                    <a:lnTo>
                      <a:pt x="137322" y="103878"/>
                    </a:lnTo>
                    <a:cubicBezTo>
                      <a:pt x="137331" y="103868"/>
                      <a:pt x="137313" y="103861"/>
                      <a:pt x="137286" y="103855"/>
                    </a:cubicBezTo>
                    <a:close/>
                    <a:moveTo>
                      <a:pt x="122888" y="103967"/>
                    </a:moveTo>
                    <a:cubicBezTo>
                      <a:pt x="122884" y="103969"/>
                      <a:pt x="122882" y="103971"/>
                      <a:pt x="122883" y="103973"/>
                    </a:cubicBezTo>
                    <a:lnTo>
                      <a:pt x="122883" y="103973"/>
                    </a:lnTo>
                    <a:cubicBezTo>
                      <a:pt x="122912" y="103971"/>
                      <a:pt x="122941" y="103969"/>
                      <a:pt x="122970" y="103967"/>
                    </a:cubicBezTo>
                    <a:close/>
                    <a:moveTo>
                      <a:pt x="188553" y="104023"/>
                    </a:moveTo>
                    <a:lnTo>
                      <a:pt x="188553" y="104023"/>
                    </a:lnTo>
                    <a:cubicBezTo>
                      <a:pt x="188661" y="104049"/>
                      <a:pt x="188769" y="104049"/>
                      <a:pt x="188850" y="104049"/>
                    </a:cubicBezTo>
                    <a:cubicBezTo>
                      <a:pt x="188749" y="104039"/>
                      <a:pt x="188650" y="104031"/>
                      <a:pt x="188553" y="104023"/>
                    </a:cubicBezTo>
                    <a:close/>
                    <a:moveTo>
                      <a:pt x="84773" y="104049"/>
                    </a:moveTo>
                    <a:cubicBezTo>
                      <a:pt x="84773" y="104049"/>
                      <a:pt x="84773" y="104049"/>
                      <a:pt x="84773" y="104049"/>
                    </a:cubicBezTo>
                    <a:lnTo>
                      <a:pt x="84773" y="104049"/>
                    </a:lnTo>
                    <a:cubicBezTo>
                      <a:pt x="84812" y="104049"/>
                      <a:pt x="84849" y="104049"/>
                      <a:pt x="84882" y="104049"/>
                    </a:cubicBezTo>
                    <a:close/>
                    <a:moveTo>
                      <a:pt x="164809" y="104268"/>
                    </a:moveTo>
                    <a:cubicBezTo>
                      <a:pt x="164833" y="104271"/>
                      <a:pt x="164855" y="104272"/>
                      <a:pt x="164875" y="104273"/>
                    </a:cubicBezTo>
                    <a:lnTo>
                      <a:pt x="164875" y="104273"/>
                    </a:lnTo>
                    <a:cubicBezTo>
                      <a:pt x="164854" y="104272"/>
                      <a:pt x="164832" y="104270"/>
                      <a:pt x="164809" y="104268"/>
                    </a:cubicBezTo>
                    <a:close/>
                    <a:moveTo>
                      <a:pt x="207633" y="104049"/>
                    </a:moveTo>
                    <a:lnTo>
                      <a:pt x="207633" y="104296"/>
                    </a:lnTo>
                    <a:cubicBezTo>
                      <a:pt x="207606" y="104241"/>
                      <a:pt x="207551" y="104132"/>
                      <a:pt x="207524" y="104049"/>
                    </a:cubicBezTo>
                    <a:close/>
                    <a:moveTo>
                      <a:pt x="172742" y="104323"/>
                    </a:moveTo>
                    <a:cubicBezTo>
                      <a:pt x="172717" y="104323"/>
                      <a:pt x="172691" y="104323"/>
                      <a:pt x="172667" y="104323"/>
                    </a:cubicBezTo>
                    <a:lnTo>
                      <a:pt x="172749" y="104323"/>
                    </a:lnTo>
                    <a:cubicBezTo>
                      <a:pt x="172747" y="104323"/>
                      <a:pt x="172745" y="104323"/>
                      <a:pt x="172742" y="104323"/>
                    </a:cubicBezTo>
                    <a:close/>
                    <a:moveTo>
                      <a:pt x="62037" y="104291"/>
                    </a:moveTo>
                    <a:cubicBezTo>
                      <a:pt x="61878" y="104291"/>
                      <a:pt x="61756" y="104301"/>
                      <a:pt x="61772" y="104351"/>
                    </a:cubicBezTo>
                    <a:lnTo>
                      <a:pt x="62019" y="104323"/>
                    </a:lnTo>
                    <a:lnTo>
                      <a:pt x="62019" y="104323"/>
                    </a:lnTo>
                    <a:cubicBezTo>
                      <a:pt x="62051" y="104331"/>
                      <a:pt x="62072" y="104339"/>
                      <a:pt x="62085" y="104347"/>
                    </a:cubicBezTo>
                    <a:lnTo>
                      <a:pt x="62085" y="104347"/>
                    </a:lnTo>
                    <a:cubicBezTo>
                      <a:pt x="62166" y="104321"/>
                      <a:pt x="62270" y="104296"/>
                      <a:pt x="62375" y="104296"/>
                    </a:cubicBezTo>
                    <a:cubicBezTo>
                      <a:pt x="62265" y="104296"/>
                      <a:pt x="62143" y="104291"/>
                      <a:pt x="62037" y="104291"/>
                    </a:cubicBezTo>
                    <a:close/>
                    <a:moveTo>
                      <a:pt x="62085" y="104347"/>
                    </a:moveTo>
                    <a:cubicBezTo>
                      <a:pt x="62081" y="104348"/>
                      <a:pt x="62077" y="104349"/>
                      <a:pt x="62074" y="104351"/>
                    </a:cubicBezTo>
                    <a:cubicBezTo>
                      <a:pt x="62079" y="104350"/>
                      <a:pt x="62084" y="104350"/>
                      <a:pt x="62088" y="104349"/>
                    </a:cubicBezTo>
                    <a:lnTo>
                      <a:pt x="62088" y="104349"/>
                    </a:lnTo>
                    <a:cubicBezTo>
                      <a:pt x="62087" y="104349"/>
                      <a:pt x="62086" y="104348"/>
                      <a:pt x="62085" y="104347"/>
                    </a:cubicBezTo>
                    <a:close/>
                    <a:moveTo>
                      <a:pt x="57008" y="104405"/>
                    </a:moveTo>
                    <a:cubicBezTo>
                      <a:pt x="56999" y="104405"/>
                      <a:pt x="56991" y="104406"/>
                      <a:pt x="56984" y="104406"/>
                    </a:cubicBezTo>
                    <a:lnTo>
                      <a:pt x="56984" y="104406"/>
                    </a:lnTo>
                    <a:cubicBezTo>
                      <a:pt x="56992" y="104406"/>
                      <a:pt x="57000" y="104406"/>
                      <a:pt x="57008" y="104405"/>
                    </a:cubicBezTo>
                    <a:close/>
                    <a:moveTo>
                      <a:pt x="37485" y="104652"/>
                    </a:moveTo>
                    <a:cubicBezTo>
                      <a:pt x="37566" y="104653"/>
                      <a:pt x="37647" y="104654"/>
                      <a:pt x="37728" y="104655"/>
                    </a:cubicBezTo>
                    <a:lnTo>
                      <a:pt x="37728" y="104655"/>
                    </a:lnTo>
                    <a:cubicBezTo>
                      <a:pt x="37729" y="104654"/>
                      <a:pt x="37731" y="104653"/>
                      <a:pt x="37732" y="104652"/>
                    </a:cubicBezTo>
                    <a:close/>
                    <a:moveTo>
                      <a:pt x="101229" y="104652"/>
                    </a:moveTo>
                    <a:lnTo>
                      <a:pt x="101229" y="104652"/>
                    </a:lnTo>
                    <a:cubicBezTo>
                      <a:pt x="101165" y="104661"/>
                      <a:pt x="101101" y="104669"/>
                      <a:pt x="101037" y="104677"/>
                    </a:cubicBezTo>
                    <a:lnTo>
                      <a:pt x="101037" y="104677"/>
                    </a:lnTo>
                    <a:cubicBezTo>
                      <a:pt x="101101" y="104670"/>
                      <a:pt x="101165" y="104661"/>
                      <a:pt x="101229" y="104652"/>
                    </a:cubicBezTo>
                    <a:close/>
                    <a:moveTo>
                      <a:pt x="131020" y="104707"/>
                    </a:moveTo>
                    <a:cubicBezTo>
                      <a:pt x="131011" y="104707"/>
                      <a:pt x="131002" y="104707"/>
                      <a:pt x="130993" y="104707"/>
                    </a:cubicBezTo>
                    <a:lnTo>
                      <a:pt x="131020" y="104707"/>
                    </a:lnTo>
                    <a:cubicBezTo>
                      <a:pt x="131020" y="104707"/>
                      <a:pt x="131020" y="104707"/>
                      <a:pt x="131020" y="104707"/>
                    </a:cubicBezTo>
                    <a:close/>
                    <a:moveTo>
                      <a:pt x="18756" y="104707"/>
                    </a:moveTo>
                    <a:lnTo>
                      <a:pt x="18674" y="104734"/>
                    </a:lnTo>
                    <a:lnTo>
                      <a:pt x="18674" y="104707"/>
                    </a:lnTo>
                    <a:close/>
                    <a:moveTo>
                      <a:pt x="79160" y="36718"/>
                    </a:moveTo>
                    <a:cubicBezTo>
                      <a:pt x="80830" y="36855"/>
                      <a:pt x="84088" y="36910"/>
                      <a:pt x="84526" y="36992"/>
                    </a:cubicBezTo>
                    <a:cubicBezTo>
                      <a:pt x="88305" y="36938"/>
                      <a:pt x="93398" y="36965"/>
                      <a:pt x="95780" y="36801"/>
                    </a:cubicBezTo>
                    <a:cubicBezTo>
                      <a:pt x="95927" y="36793"/>
                      <a:pt x="96074" y="36790"/>
                      <a:pt x="96220" y="36790"/>
                    </a:cubicBezTo>
                    <a:cubicBezTo>
                      <a:pt x="96619" y="36790"/>
                      <a:pt x="97015" y="36815"/>
                      <a:pt x="97396" y="36855"/>
                    </a:cubicBezTo>
                    <a:cubicBezTo>
                      <a:pt x="96793" y="36855"/>
                      <a:pt x="96054" y="36855"/>
                      <a:pt x="95725" y="36910"/>
                    </a:cubicBezTo>
                    <a:cubicBezTo>
                      <a:pt x="97861" y="36855"/>
                      <a:pt x="102051" y="36910"/>
                      <a:pt x="102571" y="36773"/>
                    </a:cubicBezTo>
                    <a:lnTo>
                      <a:pt x="102571" y="36773"/>
                    </a:lnTo>
                    <a:cubicBezTo>
                      <a:pt x="104953" y="36801"/>
                      <a:pt x="101941" y="36855"/>
                      <a:pt x="103748" y="36855"/>
                    </a:cubicBezTo>
                    <a:cubicBezTo>
                      <a:pt x="103803" y="38444"/>
                      <a:pt x="103748" y="40196"/>
                      <a:pt x="103693" y="41702"/>
                    </a:cubicBezTo>
                    <a:lnTo>
                      <a:pt x="103803" y="42304"/>
                    </a:lnTo>
                    <a:cubicBezTo>
                      <a:pt x="103803" y="42397"/>
                      <a:pt x="103790" y="42477"/>
                      <a:pt x="103774" y="42477"/>
                    </a:cubicBezTo>
                    <a:cubicBezTo>
                      <a:pt x="103766" y="42477"/>
                      <a:pt x="103757" y="42458"/>
                      <a:pt x="103748" y="42414"/>
                    </a:cubicBezTo>
                    <a:lnTo>
                      <a:pt x="103748" y="42414"/>
                    </a:lnTo>
                    <a:cubicBezTo>
                      <a:pt x="103738" y="42654"/>
                      <a:pt x="103743" y="42715"/>
                      <a:pt x="103757" y="42715"/>
                    </a:cubicBezTo>
                    <a:cubicBezTo>
                      <a:pt x="103771" y="42715"/>
                      <a:pt x="103794" y="42652"/>
                      <a:pt x="103818" y="42652"/>
                    </a:cubicBezTo>
                    <a:cubicBezTo>
                      <a:pt x="103831" y="42652"/>
                      <a:pt x="103845" y="42674"/>
                      <a:pt x="103858" y="42742"/>
                    </a:cubicBezTo>
                    <a:cubicBezTo>
                      <a:pt x="103858" y="42974"/>
                      <a:pt x="103834" y="43102"/>
                      <a:pt x="103811" y="43102"/>
                    </a:cubicBezTo>
                    <a:cubicBezTo>
                      <a:pt x="103798" y="43102"/>
                      <a:pt x="103785" y="43065"/>
                      <a:pt x="103776" y="42989"/>
                    </a:cubicBezTo>
                    <a:lnTo>
                      <a:pt x="103776" y="42989"/>
                    </a:lnTo>
                    <a:cubicBezTo>
                      <a:pt x="103885" y="44413"/>
                      <a:pt x="103940" y="45836"/>
                      <a:pt x="103858" y="47260"/>
                    </a:cubicBezTo>
                    <a:lnTo>
                      <a:pt x="103830" y="47041"/>
                    </a:lnTo>
                    <a:lnTo>
                      <a:pt x="103830" y="47041"/>
                    </a:lnTo>
                    <a:cubicBezTo>
                      <a:pt x="103803" y="47945"/>
                      <a:pt x="104049" y="48082"/>
                      <a:pt x="103967" y="48903"/>
                    </a:cubicBezTo>
                    <a:lnTo>
                      <a:pt x="103940" y="48739"/>
                    </a:lnTo>
                    <a:lnTo>
                      <a:pt x="103940" y="48739"/>
                    </a:lnTo>
                    <a:cubicBezTo>
                      <a:pt x="103912" y="50683"/>
                      <a:pt x="104022" y="52846"/>
                      <a:pt x="103885" y="54325"/>
                    </a:cubicBezTo>
                    <a:cubicBezTo>
                      <a:pt x="104022" y="54599"/>
                      <a:pt x="103830" y="56269"/>
                      <a:pt x="104022" y="56378"/>
                    </a:cubicBezTo>
                    <a:cubicBezTo>
                      <a:pt x="103940" y="57501"/>
                      <a:pt x="103885" y="57172"/>
                      <a:pt x="103830" y="58733"/>
                    </a:cubicBezTo>
                    <a:cubicBezTo>
                      <a:pt x="103830" y="59171"/>
                      <a:pt x="103967" y="59363"/>
                      <a:pt x="103995" y="59883"/>
                    </a:cubicBezTo>
                    <a:lnTo>
                      <a:pt x="103885" y="59883"/>
                    </a:lnTo>
                    <a:lnTo>
                      <a:pt x="104049" y="60595"/>
                    </a:lnTo>
                    <a:lnTo>
                      <a:pt x="103940" y="60951"/>
                    </a:lnTo>
                    <a:lnTo>
                      <a:pt x="103967" y="61444"/>
                    </a:lnTo>
                    <a:cubicBezTo>
                      <a:pt x="103967" y="61263"/>
                      <a:pt x="103992" y="61058"/>
                      <a:pt x="104017" y="61058"/>
                    </a:cubicBezTo>
                    <a:cubicBezTo>
                      <a:pt x="104019" y="61058"/>
                      <a:pt x="104020" y="61059"/>
                      <a:pt x="104022" y="61061"/>
                    </a:cubicBezTo>
                    <a:cubicBezTo>
                      <a:pt x="104077" y="61690"/>
                      <a:pt x="104049" y="62320"/>
                      <a:pt x="103912" y="62923"/>
                    </a:cubicBezTo>
                    <a:lnTo>
                      <a:pt x="104022" y="64730"/>
                    </a:lnTo>
                    <a:cubicBezTo>
                      <a:pt x="103993" y="64658"/>
                      <a:pt x="103972" y="64587"/>
                      <a:pt x="103959" y="64516"/>
                    </a:cubicBezTo>
                    <a:lnTo>
                      <a:pt x="103959" y="64516"/>
                    </a:lnTo>
                    <a:cubicBezTo>
                      <a:pt x="103979" y="64872"/>
                      <a:pt x="103840" y="64474"/>
                      <a:pt x="103912" y="65195"/>
                    </a:cubicBezTo>
                    <a:cubicBezTo>
                      <a:pt x="103919" y="65168"/>
                      <a:pt x="103928" y="65158"/>
                      <a:pt x="103937" y="65158"/>
                    </a:cubicBezTo>
                    <a:cubicBezTo>
                      <a:pt x="103965" y="65158"/>
                      <a:pt x="104001" y="65257"/>
                      <a:pt x="104022" y="65277"/>
                    </a:cubicBezTo>
                    <a:cubicBezTo>
                      <a:pt x="103940" y="66017"/>
                      <a:pt x="103940" y="66729"/>
                      <a:pt x="103995" y="67468"/>
                    </a:cubicBezTo>
                    <a:lnTo>
                      <a:pt x="103912" y="67304"/>
                    </a:lnTo>
                    <a:lnTo>
                      <a:pt x="103912" y="67304"/>
                    </a:lnTo>
                    <a:cubicBezTo>
                      <a:pt x="103912" y="68645"/>
                      <a:pt x="103967" y="70124"/>
                      <a:pt x="103967" y="71602"/>
                    </a:cubicBezTo>
                    <a:cubicBezTo>
                      <a:pt x="103980" y="71361"/>
                      <a:pt x="104016" y="71255"/>
                      <a:pt x="104054" y="71255"/>
                    </a:cubicBezTo>
                    <a:cubicBezTo>
                      <a:pt x="104098" y="71255"/>
                      <a:pt x="104144" y="71395"/>
                      <a:pt x="104159" y="71630"/>
                    </a:cubicBezTo>
                    <a:lnTo>
                      <a:pt x="104114" y="71708"/>
                    </a:lnTo>
                    <a:lnTo>
                      <a:pt x="104114" y="71708"/>
                    </a:lnTo>
                    <a:cubicBezTo>
                      <a:pt x="104112" y="71706"/>
                      <a:pt x="104111" y="71705"/>
                      <a:pt x="104110" y="71705"/>
                    </a:cubicBezTo>
                    <a:cubicBezTo>
                      <a:pt x="104105" y="71705"/>
                      <a:pt x="104101" y="71718"/>
                      <a:pt x="104098" y="71737"/>
                    </a:cubicBezTo>
                    <a:lnTo>
                      <a:pt x="104098" y="71737"/>
                    </a:lnTo>
                    <a:lnTo>
                      <a:pt x="104114" y="71708"/>
                    </a:lnTo>
                    <a:lnTo>
                      <a:pt x="104114" y="71708"/>
                    </a:lnTo>
                    <a:cubicBezTo>
                      <a:pt x="104124" y="71722"/>
                      <a:pt x="104138" y="71783"/>
                      <a:pt x="104159" y="71931"/>
                    </a:cubicBezTo>
                    <a:cubicBezTo>
                      <a:pt x="104159" y="72197"/>
                      <a:pt x="104135" y="72299"/>
                      <a:pt x="104105" y="72299"/>
                    </a:cubicBezTo>
                    <a:cubicBezTo>
                      <a:pt x="104069" y="72299"/>
                      <a:pt x="104024" y="72162"/>
                      <a:pt x="103995" y="71986"/>
                    </a:cubicBezTo>
                    <a:lnTo>
                      <a:pt x="103995" y="71986"/>
                    </a:lnTo>
                    <a:lnTo>
                      <a:pt x="104049" y="72670"/>
                    </a:lnTo>
                    <a:cubicBezTo>
                      <a:pt x="104046" y="72678"/>
                      <a:pt x="104042" y="72681"/>
                      <a:pt x="104038" y="72681"/>
                    </a:cubicBezTo>
                    <a:cubicBezTo>
                      <a:pt x="104014" y="72681"/>
                      <a:pt x="103987" y="72553"/>
                      <a:pt x="103940" y="72506"/>
                    </a:cubicBezTo>
                    <a:lnTo>
                      <a:pt x="103940" y="72506"/>
                    </a:lnTo>
                    <a:cubicBezTo>
                      <a:pt x="104022" y="72780"/>
                      <a:pt x="103858" y="73683"/>
                      <a:pt x="103967" y="74094"/>
                    </a:cubicBezTo>
                    <a:lnTo>
                      <a:pt x="103940" y="74122"/>
                    </a:lnTo>
                    <a:cubicBezTo>
                      <a:pt x="103940" y="75627"/>
                      <a:pt x="103995" y="76312"/>
                      <a:pt x="103995" y="77517"/>
                    </a:cubicBezTo>
                    <a:cubicBezTo>
                      <a:pt x="104104" y="77544"/>
                      <a:pt x="104077" y="78010"/>
                      <a:pt x="104159" y="78366"/>
                    </a:cubicBezTo>
                    <a:cubicBezTo>
                      <a:pt x="104132" y="79269"/>
                      <a:pt x="104077" y="80255"/>
                      <a:pt x="104077" y="81350"/>
                    </a:cubicBezTo>
                    <a:cubicBezTo>
                      <a:pt x="104105" y="81733"/>
                      <a:pt x="104126" y="81778"/>
                      <a:pt x="104148" y="81778"/>
                    </a:cubicBezTo>
                    <a:cubicBezTo>
                      <a:pt x="104154" y="81778"/>
                      <a:pt x="104161" y="81774"/>
                      <a:pt x="104167" y="81774"/>
                    </a:cubicBezTo>
                    <a:cubicBezTo>
                      <a:pt x="104181" y="81774"/>
                      <a:pt x="104196" y="81792"/>
                      <a:pt x="104214" y="81898"/>
                    </a:cubicBezTo>
                    <a:cubicBezTo>
                      <a:pt x="104149" y="81941"/>
                      <a:pt x="104152" y="82639"/>
                      <a:pt x="104116" y="82639"/>
                    </a:cubicBezTo>
                    <a:cubicBezTo>
                      <a:pt x="104106" y="82639"/>
                      <a:pt x="104094" y="82592"/>
                      <a:pt x="104077" y="82473"/>
                    </a:cubicBezTo>
                    <a:lnTo>
                      <a:pt x="104077" y="82473"/>
                    </a:lnTo>
                    <a:cubicBezTo>
                      <a:pt x="104104" y="83760"/>
                      <a:pt x="104104" y="84116"/>
                      <a:pt x="104186" y="85759"/>
                    </a:cubicBezTo>
                    <a:cubicBezTo>
                      <a:pt x="104231" y="85625"/>
                      <a:pt x="104239" y="85455"/>
                      <a:pt x="104255" y="85455"/>
                    </a:cubicBezTo>
                    <a:cubicBezTo>
                      <a:pt x="104259" y="85455"/>
                      <a:pt x="104263" y="85464"/>
                      <a:pt x="104268" y="85485"/>
                    </a:cubicBezTo>
                    <a:cubicBezTo>
                      <a:pt x="104294" y="85766"/>
                      <a:pt x="104248" y="86120"/>
                      <a:pt x="104197" y="86120"/>
                    </a:cubicBezTo>
                    <a:cubicBezTo>
                      <a:pt x="104196" y="86120"/>
                      <a:pt x="104195" y="86120"/>
                      <a:pt x="104194" y="86119"/>
                    </a:cubicBezTo>
                    <a:lnTo>
                      <a:pt x="104194" y="86119"/>
                    </a:lnTo>
                    <a:cubicBezTo>
                      <a:pt x="104339" y="87942"/>
                      <a:pt x="103970" y="90300"/>
                      <a:pt x="104159" y="91755"/>
                    </a:cubicBezTo>
                    <a:lnTo>
                      <a:pt x="104159" y="91673"/>
                    </a:lnTo>
                    <a:lnTo>
                      <a:pt x="104268" y="93179"/>
                    </a:lnTo>
                    <a:cubicBezTo>
                      <a:pt x="104268" y="93353"/>
                      <a:pt x="104265" y="93412"/>
                      <a:pt x="104259" y="93412"/>
                    </a:cubicBezTo>
                    <a:cubicBezTo>
                      <a:pt x="104246" y="93412"/>
                      <a:pt x="104221" y="93143"/>
                      <a:pt x="104192" y="93143"/>
                    </a:cubicBezTo>
                    <a:cubicBezTo>
                      <a:pt x="104181" y="93143"/>
                      <a:pt x="104170" y="93182"/>
                      <a:pt x="104159" y="93288"/>
                    </a:cubicBezTo>
                    <a:cubicBezTo>
                      <a:pt x="104296" y="94904"/>
                      <a:pt x="104159" y="95862"/>
                      <a:pt x="104241" y="97204"/>
                    </a:cubicBezTo>
                    <a:cubicBezTo>
                      <a:pt x="103995" y="98245"/>
                      <a:pt x="104296" y="100901"/>
                      <a:pt x="104132" y="102324"/>
                    </a:cubicBezTo>
                    <a:lnTo>
                      <a:pt x="104186" y="102242"/>
                    </a:lnTo>
                    <a:lnTo>
                      <a:pt x="104186" y="102242"/>
                    </a:lnTo>
                    <a:cubicBezTo>
                      <a:pt x="104214" y="102461"/>
                      <a:pt x="104214" y="102708"/>
                      <a:pt x="104159" y="102954"/>
                    </a:cubicBezTo>
                    <a:cubicBezTo>
                      <a:pt x="104201" y="102912"/>
                      <a:pt x="104211" y="102692"/>
                      <a:pt x="104225" y="102692"/>
                    </a:cubicBezTo>
                    <a:cubicBezTo>
                      <a:pt x="104230" y="102692"/>
                      <a:pt x="104235" y="102712"/>
                      <a:pt x="104241" y="102762"/>
                    </a:cubicBezTo>
                    <a:cubicBezTo>
                      <a:pt x="104241" y="103173"/>
                      <a:pt x="104268" y="103584"/>
                      <a:pt x="104268" y="103995"/>
                    </a:cubicBezTo>
                    <a:cubicBezTo>
                      <a:pt x="101777" y="103995"/>
                      <a:pt x="99203" y="103912"/>
                      <a:pt x="96739" y="103885"/>
                    </a:cubicBezTo>
                    <a:lnTo>
                      <a:pt x="96711" y="103885"/>
                    </a:lnTo>
                    <a:cubicBezTo>
                      <a:pt x="95759" y="103885"/>
                      <a:pt x="95952" y="104110"/>
                      <a:pt x="95208" y="104110"/>
                    </a:cubicBezTo>
                    <a:cubicBezTo>
                      <a:pt x="95053" y="104110"/>
                      <a:pt x="94858" y="104100"/>
                      <a:pt x="94603" y="104077"/>
                    </a:cubicBezTo>
                    <a:lnTo>
                      <a:pt x="95014" y="103940"/>
                    </a:lnTo>
                    <a:lnTo>
                      <a:pt x="95014" y="103940"/>
                    </a:lnTo>
                    <a:cubicBezTo>
                      <a:pt x="92686" y="104104"/>
                      <a:pt x="90249" y="103967"/>
                      <a:pt x="87977" y="104104"/>
                    </a:cubicBezTo>
                    <a:cubicBezTo>
                      <a:pt x="88086" y="104077"/>
                      <a:pt x="88223" y="104049"/>
                      <a:pt x="88332" y="104049"/>
                    </a:cubicBezTo>
                    <a:cubicBezTo>
                      <a:pt x="88132" y="104031"/>
                      <a:pt x="87931" y="104022"/>
                      <a:pt x="87731" y="104022"/>
                    </a:cubicBezTo>
                    <a:cubicBezTo>
                      <a:pt x="87332" y="104022"/>
                      <a:pt x="86936" y="104059"/>
                      <a:pt x="86553" y="104132"/>
                    </a:cubicBezTo>
                    <a:cubicBezTo>
                      <a:pt x="86197" y="104132"/>
                      <a:pt x="86471" y="104049"/>
                      <a:pt x="86251" y="104022"/>
                    </a:cubicBezTo>
                    <a:cubicBezTo>
                      <a:pt x="86205" y="104019"/>
                      <a:pt x="86157" y="104018"/>
                      <a:pt x="86108" y="104018"/>
                    </a:cubicBezTo>
                    <a:cubicBezTo>
                      <a:pt x="85754" y="104018"/>
                      <a:pt x="85329" y="104076"/>
                      <a:pt x="85032" y="104076"/>
                    </a:cubicBezTo>
                    <a:cubicBezTo>
                      <a:pt x="84927" y="104076"/>
                      <a:pt x="84838" y="104069"/>
                      <a:pt x="84773" y="104049"/>
                    </a:cubicBezTo>
                    <a:lnTo>
                      <a:pt x="84773" y="104049"/>
                    </a:lnTo>
                    <a:cubicBezTo>
                      <a:pt x="84332" y="104050"/>
                      <a:pt x="83590" y="104056"/>
                      <a:pt x="83842" y="104132"/>
                    </a:cubicBezTo>
                    <a:cubicBezTo>
                      <a:pt x="83657" y="104120"/>
                      <a:pt x="83476" y="104116"/>
                      <a:pt x="83301" y="104116"/>
                    </a:cubicBezTo>
                    <a:cubicBezTo>
                      <a:pt x="82821" y="104116"/>
                      <a:pt x="82376" y="104147"/>
                      <a:pt x="81960" y="104147"/>
                    </a:cubicBezTo>
                    <a:cubicBezTo>
                      <a:pt x="81807" y="104147"/>
                      <a:pt x="81659" y="104143"/>
                      <a:pt x="81514" y="104132"/>
                    </a:cubicBezTo>
                    <a:cubicBezTo>
                      <a:pt x="81384" y="104164"/>
                      <a:pt x="81201" y="104172"/>
                      <a:pt x="81004" y="104172"/>
                    </a:cubicBezTo>
                    <a:cubicBezTo>
                      <a:pt x="80795" y="104172"/>
                      <a:pt x="80571" y="104163"/>
                      <a:pt x="80378" y="104163"/>
                    </a:cubicBezTo>
                    <a:cubicBezTo>
                      <a:pt x="80141" y="104163"/>
                      <a:pt x="79952" y="104177"/>
                      <a:pt x="79899" y="104241"/>
                    </a:cubicBezTo>
                    <a:cubicBezTo>
                      <a:pt x="79926" y="104159"/>
                      <a:pt x="79550" y="104132"/>
                      <a:pt x="79098" y="104132"/>
                    </a:cubicBezTo>
                    <a:cubicBezTo>
                      <a:pt x="78646" y="104132"/>
                      <a:pt x="78119" y="104159"/>
                      <a:pt x="77845" y="104186"/>
                    </a:cubicBezTo>
                    <a:cubicBezTo>
                      <a:pt x="78037" y="104132"/>
                      <a:pt x="77380" y="104159"/>
                      <a:pt x="77599" y="104077"/>
                    </a:cubicBezTo>
                    <a:cubicBezTo>
                      <a:pt x="76969" y="104077"/>
                      <a:pt x="76422" y="104132"/>
                      <a:pt x="76504" y="104214"/>
                    </a:cubicBezTo>
                    <a:cubicBezTo>
                      <a:pt x="76244" y="104169"/>
                      <a:pt x="75983" y="104154"/>
                      <a:pt x="75728" y="104154"/>
                    </a:cubicBezTo>
                    <a:cubicBezTo>
                      <a:pt x="75185" y="104154"/>
                      <a:pt x="74664" y="104222"/>
                      <a:pt x="74227" y="104222"/>
                    </a:cubicBezTo>
                    <a:cubicBezTo>
                      <a:pt x="73978" y="104222"/>
                      <a:pt x="73757" y="104200"/>
                      <a:pt x="73574" y="104132"/>
                    </a:cubicBezTo>
                    <a:cubicBezTo>
                      <a:pt x="71739" y="104214"/>
                      <a:pt x="70042" y="104296"/>
                      <a:pt x="68399" y="104351"/>
                    </a:cubicBezTo>
                    <a:cubicBezTo>
                      <a:pt x="68454" y="104186"/>
                      <a:pt x="70233" y="104323"/>
                      <a:pt x="70151" y="104159"/>
                    </a:cubicBezTo>
                    <a:lnTo>
                      <a:pt x="70151" y="104159"/>
                    </a:lnTo>
                    <a:cubicBezTo>
                      <a:pt x="68709" y="104210"/>
                      <a:pt x="67828" y="104354"/>
                      <a:pt x="66471" y="104354"/>
                    </a:cubicBezTo>
                    <a:cubicBezTo>
                      <a:pt x="66359" y="104354"/>
                      <a:pt x="66245" y="104353"/>
                      <a:pt x="66126" y="104351"/>
                    </a:cubicBezTo>
                    <a:cubicBezTo>
                      <a:pt x="65715" y="104323"/>
                      <a:pt x="66345" y="104268"/>
                      <a:pt x="66482" y="104241"/>
                    </a:cubicBezTo>
                    <a:lnTo>
                      <a:pt x="66482" y="104241"/>
                    </a:lnTo>
                    <a:cubicBezTo>
                      <a:pt x="64927" y="104323"/>
                      <a:pt x="63480" y="104242"/>
                      <a:pt x="62088" y="104349"/>
                    </a:cubicBezTo>
                    <a:lnTo>
                      <a:pt x="62088" y="104349"/>
                    </a:lnTo>
                    <a:cubicBezTo>
                      <a:pt x="62217" y="104444"/>
                      <a:pt x="61097" y="104535"/>
                      <a:pt x="60919" y="104587"/>
                    </a:cubicBezTo>
                    <a:lnTo>
                      <a:pt x="60919" y="104587"/>
                    </a:lnTo>
                    <a:cubicBezTo>
                      <a:pt x="61298" y="104411"/>
                      <a:pt x="59540" y="104565"/>
                      <a:pt x="60267" y="104296"/>
                    </a:cubicBezTo>
                    <a:cubicBezTo>
                      <a:pt x="60075" y="104296"/>
                      <a:pt x="59856" y="104351"/>
                      <a:pt x="59883" y="104405"/>
                    </a:cubicBezTo>
                    <a:cubicBezTo>
                      <a:pt x="59609" y="104405"/>
                      <a:pt x="59555" y="104351"/>
                      <a:pt x="59801" y="104296"/>
                    </a:cubicBezTo>
                    <a:lnTo>
                      <a:pt x="59801" y="104296"/>
                    </a:lnTo>
                    <a:cubicBezTo>
                      <a:pt x="58815" y="104351"/>
                      <a:pt x="59171" y="104433"/>
                      <a:pt x="58295" y="104433"/>
                    </a:cubicBezTo>
                    <a:cubicBezTo>
                      <a:pt x="58295" y="104378"/>
                      <a:pt x="58459" y="104378"/>
                      <a:pt x="58569" y="104323"/>
                    </a:cubicBezTo>
                    <a:lnTo>
                      <a:pt x="58569" y="104323"/>
                    </a:lnTo>
                    <a:cubicBezTo>
                      <a:pt x="58021" y="104433"/>
                      <a:pt x="57446" y="104460"/>
                      <a:pt x="56899" y="104460"/>
                    </a:cubicBezTo>
                    <a:cubicBezTo>
                      <a:pt x="56949" y="104435"/>
                      <a:pt x="56907" y="104410"/>
                      <a:pt x="56984" y="104406"/>
                    </a:cubicBezTo>
                    <a:lnTo>
                      <a:pt x="56984" y="104406"/>
                    </a:lnTo>
                    <a:cubicBezTo>
                      <a:pt x="55914" y="104431"/>
                      <a:pt x="55099" y="104553"/>
                      <a:pt x="54030" y="104553"/>
                    </a:cubicBezTo>
                    <a:cubicBezTo>
                      <a:pt x="53853" y="104553"/>
                      <a:pt x="53669" y="104550"/>
                      <a:pt x="53476" y="104542"/>
                    </a:cubicBezTo>
                    <a:cubicBezTo>
                      <a:pt x="53887" y="104378"/>
                      <a:pt x="52983" y="104487"/>
                      <a:pt x="52901" y="104378"/>
                    </a:cubicBezTo>
                    <a:lnTo>
                      <a:pt x="52134" y="104405"/>
                    </a:lnTo>
                    <a:lnTo>
                      <a:pt x="52463" y="104460"/>
                    </a:lnTo>
                    <a:cubicBezTo>
                      <a:pt x="51854" y="104460"/>
                      <a:pt x="51332" y="104547"/>
                      <a:pt x="50820" y="104547"/>
                    </a:cubicBezTo>
                    <a:cubicBezTo>
                      <a:pt x="50756" y="104547"/>
                      <a:pt x="50692" y="104545"/>
                      <a:pt x="50628" y="104542"/>
                    </a:cubicBezTo>
                    <a:lnTo>
                      <a:pt x="51121" y="104460"/>
                    </a:lnTo>
                    <a:lnTo>
                      <a:pt x="49862" y="104515"/>
                    </a:lnTo>
                    <a:lnTo>
                      <a:pt x="50573" y="104542"/>
                    </a:lnTo>
                    <a:cubicBezTo>
                      <a:pt x="49981" y="104613"/>
                      <a:pt x="50476" y="104685"/>
                      <a:pt x="50033" y="104685"/>
                    </a:cubicBezTo>
                    <a:cubicBezTo>
                      <a:pt x="49964" y="104685"/>
                      <a:pt x="49873" y="104683"/>
                      <a:pt x="49752" y="104679"/>
                    </a:cubicBezTo>
                    <a:cubicBezTo>
                      <a:pt x="49944" y="104679"/>
                      <a:pt x="49095" y="104679"/>
                      <a:pt x="48739" y="104624"/>
                    </a:cubicBezTo>
                    <a:cubicBezTo>
                      <a:pt x="48328" y="104679"/>
                      <a:pt x="47945" y="104679"/>
                      <a:pt x="47562" y="104679"/>
                    </a:cubicBezTo>
                    <a:cubicBezTo>
                      <a:pt x="47425" y="104624"/>
                      <a:pt x="47671" y="104542"/>
                      <a:pt x="47589" y="104515"/>
                    </a:cubicBezTo>
                    <a:lnTo>
                      <a:pt x="47589" y="104515"/>
                    </a:lnTo>
                    <a:cubicBezTo>
                      <a:pt x="47248" y="104620"/>
                      <a:pt x="46128" y="104549"/>
                      <a:pt x="45649" y="104639"/>
                    </a:cubicBezTo>
                    <a:lnTo>
                      <a:pt x="45649" y="104639"/>
                    </a:lnTo>
                    <a:cubicBezTo>
                      <a:pt x="45753" y="104610"/>
                      <a:pt x="45747" y="104566"/>
                      <a:pt x="45700" y="104542"/>
                    </a:cubicBezTo>
                    <a:lnTo>
                      <a:pt x="45700" y="104542"/>
                    </a:lnTo>
                    <a:lnTo>
                      <a:pt x="45426" y="104652"/>
                    </a:lnTo>
                    <a:cubicBezTo>
                      <a:pt x="45125" y="104624"/>
                      <a:pt x="45097" y="104597"/>
                      <a:pt x="45125" y="104542"/>
                    </a:cubicBezTo>
                    <a:cubicBezTo>
                      <a:pt x="44327" y="104542"/>
                      <a:pt x="45118" y="104663"/>
                      <a:pt x="44653" y="104663"/>
                    </a:cubicBezTo>
                    <a:cubicBezTo>
                      <a:pt x="44576" y="104663"/>
                      <a:pt x="44464" y="104660"/>
                      <a:pt x="44303" y="104652"/>
                    </a:cubicBezTo>
                    <a:cubicBezTo>
                      <a:pt x="44385" y="104624"/>
                      <a:pt x="44467" y="104624"/>
                      <a:pt x="44550" y="104624"/>
                    </a:cubicBezTo>
                    <a:cubicBezTo>
                      <a:pt x="44319" y="104613"/>
                      <a:pt x="44092" y="104609"/>
                      <a:pt x="43868" y="104609"/>
                    </a:cubicBezTo>
                    <a:cubicBezTo>
                      <a:pt x="43126" y="104609"/>
                      <a:pt x="42416" y="104656"/>
                      <a:pt x="41722" y="104656"/>
                    </a:cubicBezTo>
                    <a:cubicBezTo>
                      <a:pt x="41605" y="104656"/>
                      <a:pt x="41489" y="104655"/>
                      <a:pt x="41373" y="104652"/>
                    </a:cubicBezTo>
                    <a:cubicBezTo>
                      <a:pt x="41072" y="104515"/>
                      <a:pt x="42277" y="104597"/>
                      <a:pt x="41921" y="104515"/>
                    </a:cubicBezTo>
                    <a:lnTo>
                      <a:pt x="41921" y="104515"/>
                    </a:lnTo>
                    <a:cubicBezTo>
                      <a:pt x="40576" y="104540"/>
                      <a:pt x="39162" y="104655"/>
                      <a:pt x="37866" y="104655"/>
                    </a:cubicBezTo>
                    <a:cubicBezTo>
                      <a:pt x="37820" y="104655"/>
                      <a:pt x="37774" y="104655"/>
                      <a:pt x="37728" y="104655"/>
                    </a:cubicBezTo>
                    <a:lnTo>
                      <a:pt x="37728" y="104655"/>
                    </a:lnTo>
                    <a:cubicBezTo>
                      <a:pt x="37676" y="104704"/>
                      <a:pt x="37577" y="104721"/>
                      <a:pt x="37447" y="104721"/>
                    </a:cubicBezTo>
                    <a:cubicBezTo>
                      <a:pt x="37156" y="104721"/>
                      <a:pt x="36707" y="104636"/>
                      <a:pt x="36260" y="104636"/>
                    </a:cubicBezTo>
                    <a:cubicBezTo>
                      <a:pt x="36185" y="104636"/>
                      <a:pt x="36110" y="104638"/>
                      <a:pt x="36035" y="104644"/>
                    </a:cubicBezTo>
                    <a:lnTo>
                      <a:pt x="36035" y="104644"/>
                    </a:lnTo>
                    <a:cubicBezTo>
                      <a:pt x="36142" y="104623"/>
                      <a:pt x="36179" y="104565"/>
                      <a:pt x="36158" y="104565"/>
                    </a:cubicBezTo>
                    <a:cubicBezTo>
                      <a:pt x="36154" y="104565"/>
                      <a:pt x="36150" y="104567"/>
                      <a:pt x="36143" y="104570"/>
                    </a:cubicBezTo>
                    <a:cubicBezTo>
                      <a:pt x="36011" y="104566"/>
                      <a:pt x="35879" y="104564"/>
                      <a:pt x="35745" y="104564"/>
                    </a:cubicBezTo>
                    <a:cubicBezTo>
                      <a:pt x="34878" y="104564"/>
                      <a:pt x="33947" y="104635"/>
                      <a:pt x="32666" y="104707"/>
                    </a:cubicBezTo>
                    <a:lnTo>
                      <a:pt x="32858" y="104652"/>
                    </a:lnTo>
                    <a:cubicBezTo>
                      <a:pt x="32570" y="104624"/>
                      <a:pt x="32194" y="104618"/>
                      <a:pt x="31810" y="104618"/>
                    </a:cubicBezTo>
                    <a:cubicBezTo>
                      <a:pt x="31427" y="104618"/>
                      <a:pt x="31037" y="104624"/>
                      <a:pt x="30722" y="104624"/>
                    </a:cubicBezTo>
                    <a:cubicBezTo>
                      <a:pt x="30530" y="104652"/>
                      <a:pt x="30174" y="104652"/>
                      <a:pt x="30393" y="104734"/>
                    </a:cubicBezTo>
                    <a:cubicBezTo>
                      <a:pt x="29905" y="104664"/>
                      <a:pt x="29430" y="104641"/>
                      <a:pt x="28964" y="104641"/>
                    </a:cubicBezTo>
                    <a:cubicBezTo>
                      <a:pt x="27993" y="104641"/>
                      <a:pt x="27064" y="104743"/>
                      <a:pt x="26153" y="104743"/>
                    </a:cubicBezTo>
                    <a:cubicBezTo>
                      <a:pt x="25784" y="104743"/>
                      <a:pt x="25418" y="104726"/>
                      <a:pt x="25054" y="104679"/>
                    </a:cubicBezTo>
                    <a:cubicBezTo>
                      <a:pt x="25273" y="104679"/>
                      <a:pt x="25547" y="104652"/>
                      <a:pt x="25383" y="104652"/>
                    </a:cubicBezTo>
                    <a:lnTo>
                      <a:pt x="23931" y="104679"/>
                    </a:lnTo>
                    <a:cubicBezTo>
                      <a:pt x="24041" y="104761"/>
                      <a:pt x="24123" y="104734"/>
                      <a:pt x="24424" y="104789"/>
                    </a:cubicBezTo>
                    <a:cubicBezTo>
                      <a:pt x="24123" y="104871"/>
                      <a:pt x="23794" y="104898"/>
                      <a:pt x="23493" y="104898"/>
                    </a:cubicBezTo>
                    <a:cubicBezTo>
                      <a:pt x="24123" y="104816"/>
                      <a:pt x="23493" y="104761"/>
                      <a:pt x="23192" y="104707"/>
                    </a:cubicBezTo>
                    <a:lnTo>
                      <a:pt x="23192" y="104707"/>
                    </a:lnTo>
                    <a:cubicBezTo>
                      <a:pt x="23247" y="104734"/>
                      <a:pt x="23137" y="104761"/>
                      <a:pt x="23165" y="104789"/>
                    </a:cubicBezTo>
                    <a:cubicBezTo>
                      <a:pt x="23019" y="104763"/>
                      <a:pt x="22925" y="104752"/>
                      <a:pt x="22860" y="104752"/>
                    </a:cubicBezTo>
                    <a:cubicBezTo>
                      <a:pt x="22628" y="104752"/>
                      <a:pt x="22787" y="104885"/>
                      <a:pt x="22328" y="104885"/>
                    </a:cubicBezTo>
                    <a:cubicBezTo>
                      <a:pt x="22246" y="104885"/>
                      <a:pt x="22143" y="104881"/>
                      <a:pt x="22015" y="104871"/>
                    </a:cubicBezTo>
                    <a:lnTo>
                      <a:pt x="22069" y="104816"/>
                    </a:lnTo>
                    <a:lnTo>
                      <a:pt x="22069" y="104816"/>
                    </a:lnTo>
                    <a:cubicBezTo>
                      <a:pt x="21686" y="104843"/>
                      <a:pt x="21330" y="104898"/>
                      <a:pt x="20919" y="104898"/>
                    </a:cubicBezTo>
                    <a:cubicBezTo>
                      <a:pt x="20728" y="104816"/>
                      <a:pt x="21330" y="104843"/>
                      <a:pt x="21358" y="104761"/>
                    </a:cubicBezTo>
                    <a:lnTo>
                      <a:pt x="21358" y="104761"/>
                    </a:lnTo>
                    <a:cubicBezTo>
                      <a:pt x="20861" y="104761"/>
                      <a:pt x="20384" y="104891"/>
                      <a:pt x="19940" y="104891"/>
                    </a:cubicBezTo>
                    <a:cubicBezTo>
                      <a:pt x="19845" y="104891"/>
                      <a:pt x="19752" y="104885"/>
                      <a:pt x="19660" y="104871"/>
                    </a:cubicBezTo>
                    <a:cubicBezTo>
                      <a:pt x="19906" y="104843"/>
                      <a:pt x="20262" y="104843"/>
                      <a:pt x="20509" y="104816"/>
                    </a:cubicBezTo>
                    <a:cubicBezTo>
                      <a:pt x="20153" y="104734"/>
                      <a:pt x="19797" y="104707"/>
                      <a:pt x="19441" y="104707"/>
                    </a:cubicBezTo>
                    <a:lnTo>
                      <a:pt x="19523" y="104707"/>
                    </a:lnTo>
                    <a:lnTo>
                      <a:pt x="18702" y="104679"/>
                    </a:lnTo>
                    <a:cubicBezTo>
                      <a:pt x="18811" y="100983"/>
                      <a:pt x="18756" y="93206"/>
                      <a:pt x="18838" y="87867"/>
                    </a:cubicBezTo>
                    <a:lnTo>
                      <a:pt x="18838" y="87867"/>
                    </a:lnTo>
                    <a:cubicBezTo>
                      <a:pt x="18831" y="88094"/>
                      <a:pt x="18820" y="88189"/>
                      <a:pt x="18807" y="88189"/>
                    </a:cubicBezTo>
                    <a:cubicBezTo>
                      <a:pt x="18771" y="88189"/>
                      <a:pt x="18722" y="87467"/>
                      <a:pt x="18702" y="86744"/>
                    </a:cubicBezTo>
                    <a:cubicBezTo>
                      <a:pt x="18728" y="85489"/>
                      <a:pt x="18629" y="83334"/>
                      <a:pt x="18715" y="83334"/>
                    </a:cubicBezTo>
                    <a:cubicBezTo>
                      <a:pt x="18720" y="83334"/>
                      <a:pt x="18724" y="83339"/>
                      <a:pt x="18729" y="83349"/>
                    </a:cubicBezTo>
                    <a:lnTo>
                      <a:pt x="18729" y="83815"/>
                    </a:lnTo>
                    <a:cubicBezTo>
                      <a:pt x="18866" y="82829"/>
                      <a:pt x="18838" y="80145"/>
                      <a:pt x="18838" y="78037"/>
                    </a:cubicBezTo>
                    <a:lnTo>
                      <a:pt x="18674" y="77708"/>
                    </a:lnTo>
                    <a:cubicBezTo>
                      <a:pt x="18893" y="72232"/>
                      <a:pt x="18565" y="63361"/>
                      <a:pt x="18784" y="60349"/>
                    </a:cubicBezTo>
                    <a:cubicBezTo>
                      <a:pt x="18756" y="59034"/>
                      <a:pt x="18729" y="57391"/>
                      <a:pt x="18702" y="56105"/>
                    </a:cubicBezTo>
                    <a:lnTo>
                      <a:pt x="18702" y="56105"/>
                    </a:lnTo>
                    <a:lnTo>
                      <a:pt x="18811" y="56159"/>
                    </a:lnTo>
                    <a:cubicBezTo>
                      <a:pt x="18811" y="52490"/>
                      <a:pt x="18838" y="50683"/>
                      <a:pt x="18811" y="46138"/>
                    </a:cubicBezTo>
                    <a:lnTo>
                      <a:pt x="18811" y="46138"/>
                    </a:lnTo>
                    <a:lnTo>
                      <a:pt x="18866" y="47069"/>
                    </a:lnTo>
                    <a:cubicBezTo>
                      <a:pt x="18866" y="46521"/>
                      <a:pt x="18866" y="46028"/>
                      <a:pt x="18838" y="45645"/>
                    </a:cubicBezTo>
                    <a:cubicBezTo>
                      <a:pt x="19523" y="44654"/>
                      <a:pt x="20532" y="43257"/>
                      <a:pt x="20483" y="43257"/>
                    </a:cubicBezTo>
                    <a:cubicBezTo>
                      <a:pt x="20475" y="43257"/>
                      <a:pt x="20440" y="43293"/>
                      <a:pt x="20372" y="43372"/>
                    </a:cubicBezTo>
                    <a:cubicBezTo>
                      <a:pt x="21138" y="42277"/>
                      <a:pt x="21933" y="41264"/>
                      <a:pt x="22672" y="40305"/>
                    </a:cubicBezTo>
                    <a:lnTo>
                      <a:pt x="23767" y="38936"/>
                    </a:lnTo>
                    <a:lnTo>
                      <a:pt x="24315" y="38279"/>
                    </a:lnTo>
                    <a:lnTo>
                      <a:pt x="24835" y="37677"/>
                    </a:lnTo>
                    <a:lnTo>
                      <a:pt x="24835" y="37677"/>
                    </a:lnTo>
                    <a:cubicBezTo>
                      <a:pt x="24780" y="37759"/>
                      <a:pt x="24698" y="37869"/>
                      <a:pt x="24671" y="37923"/>
                    </a:cubicBezTo>
                    <a:lnTo>
                      <a:pt x="25492" y="36992"/>
                    </a:lnTo>
                    <a:lnTo>
                      <a:pt x="25492" y="36992"/>
                    </a:lnTo>
                    <a:cubicBezTo>
                      <a:pt x="25273" y="37211"/>
                      <a:pt x="25054" y="37458"/>
                      <a:pt x="24835" y="37677"/>
                    </a:cubicBezTo>
                    <a:cubicBezTo>
                      <a:pt x="24999" y="37485"/>
                      <a:pt x="25191" y="37239"/>
                      <a:pt x="25383" y="36992"/>
                    </a:cubicBezTo>
                    <a:lnTo>
                      <a:pt x="25492" y="36992"/>
                    </a:lnTo>
                    <a:cubicBezTo>
                      <a:pt x="26204" y="36992"/>
                      <a:pt x="26889" y="36992"/>
                      <a:pt x="27600" y="36965"/>
                    </a:cubicBezTo>
                    <a:lnTo>
                      <a:pt x="27600" y="36965"/>
                    </a:lnTo>
                    <a:cubicBezTo>
                      <a:pt x="27460" y="36990"/>
                      <a:pt x="27314" y="37010"/>
                      <a:pt x="27167" y="37021"/>
                    </a:cubicBezTo>
                    <a:lnTo>
                      <a:pt x="27167" y="37021"/>
                    </a:lnTo>
                    <a:cubicBezTo>
                      <a:pt x="28238" y="37025"/>
                      <a:pt x="29844" y="37040"/>
                      <a:pt x="31239" y="37040"/>
                    </a:cubicBezTo>
                    <a:cubicBezTo>
                      <a:pt x="32871" y="37040"/>
                      <a:pt x="34213" y="37020"/>
                      <a:pt x="34062" y="36938"/>
                    </a:cubicBezTo>
                    <a:lnTo>
                      <a:pt x="34062" y="36938"/>
                    </a:lnTo>
                    <a:cubicBezTo>
                      <a:pt x="34207" y="36970"/>
                      <a:pt x="34624" y="36983"/>
                      <a:pt x="35203" y="36983"/>
                    </a:cubicBezTo>
                    <a:cubicBezTo>
                      <a:pt x="35612" y="36983"/>
                      <a:pt x="36103" y="36976"/>
                      <a:pt x="36636" y="36965"/>
                    </a:cubicBezTo>
                    <a:lnTo>
                      <a:pt x="41017" y="36883"/>
                    </a:lnTo>
                    <a:lnTo>
                      <a:pt x="40634" y="36965"/>
                    </a:lnTo>
                    <a:cubicBezTo>
                      <a:pt x="42688" y="36855"/>
                      <a:pt x="42742" y="36828"/>
                      <a:pt x="45563" y="36801"/>
                    </a:cubicBezTo>
                    <a:cubicBezTo>
                      <a:pt x="46094" y="36801"/>
                      <a:pt x="46163" y="36850"/>
                      <a:pt x="45746" y="36859"/>
                    </a:cubicBezTo>
                    <a:lnTo>
                      <a:pt x="45746" y="36859"/>
                    </a:lnTo>
                    <a:cubicBezTo>
                      <a:pt x="45808" y="36860"/>
                      <a:pt x="45868" y="36860"/>
                      <a:pt x="45925" y="36860"/>
                    </a:cubicBezTo>
                    <a:cubicBezTo>
                      <a:pt x="47244" y="36860"/>
                      <a:pt x="47323" y="36796"/>
                      <a:pt x="48922" y="36796"/>
                    </a:cubicBezTo>
                    <a:cubicBezTo>
                      <a:pt x="49154" y="36796"/>
                      <a:pt x="49419" y="36798"/>
                      <a:pt x="49725" y="36801"/>
                    </a:cubicBezTo>
                    <a:lnTo>
                      <a:pt x="48684" y="36883"/>
                    </a:lnTo>
                    <a:cubicBezTo>
                      <a:pt x="51012" y="36883"/>
                      <a:pt x="50820" y="36855"/>
                      <a:pt x="52079" y="36773"/>
                    </a:cubicBezTo>
                    <a:cubicBezTo>
                      <a:pt x="52337" y="36768"/>
                      <a:pt x="52640" y="36766"/>
                      <a:pt x="52967" y="36766"/>
                    </a:cubicBezTo>
                    <a:cubicBezTo>
                      <a:pt x="54487" y="36766"/>
                      <a:pt x="56519" y="36815"/>
                      <a:pt x="56789" y="36883"/>
                    </a:cubicBezTo>
                    <a:cubicBezTo>
                      <a:pt x="57528" y="36821"/>
                      <a:pt x="58268" y="36790"/>
                      <a:pt x="58995" y="36790"/>
                    </a:cubicBezTo>
                    <a:cubicBezTo>
                      <a:pt x="59238" y="36790"/>
                      <a:pt x="59479" y="36794"/>
                      <a:pt x="59719" y="36801"/>
                    </a:cubicBezTo>
                    <a:cubicBezTo>
                      <a:pt x="59911" y="36828"/>
                      <a:pt x="59418" y="36828"/>
                      <a:pt x="59171" y="36855"/>
                    </a:cubicBezTo>
                    <a:cubicBezTo>
                      <a:pt x="59752" y="36864"/>
                      <a:pt x="60288" y="36867"/>
                      <a:pt x="60788" y="36867"/>
                    </a:cubicBezTo>
                    <a:cubicBezTo>
                      <a:pt x="62741" y="36867"/>
                      <a:pt x="64149" y="36817"/>
                      <a:pt x="65579" y="36817"/>
                    </a:cubicBezTo>
                    <a:cubicBezTo>
                      <a:pt x="66215" y="36817"/>
                      <a:pt x="66855" y="36827"/>
                      <a:pt x="67550" y="36855"/>
                    </a:cubicBezTo>
                    <a:cubicBezTo>
                      <a:pt x="67687" y="36883"/>
                      <a:pt x="67851" y="36910"/>
                      <a:pt x="67988" y="36910"/>
                    </a:cubicBezTo>
                    <a:lnTo>
                      <a:pt x="62703" y="36910"/>
                    </a:lnTo>
                    <a:cubicBezTo>
                      <a:pt x="62731" y="36992"/>
                      <a:pt x="65168" y="36992"/>
                      <a:pt x="63196" y="37102"/>
                    </a:cubicBezTo>
                    <a:cubicBezTo>
                      <a:pt x="64872" y="37056"/>
                      <a:pt x="67530" y="36952"/>
                      <a:pt x="69766" y="36952"/>
                    </a:cubicBezTo>
                    <a:cubicBezTo>
                      <a:pt x="70196" y="36952"/>
                      <a:pt x="70611" y="36956"/>
                      <a:pt x="71000" y="36965"/>
                    </a:cubicBezTo>
                    <a:cubicBezTo>
                      <a:pt x="71110" y="36965"/>
                      <a:pt x="71219" y="36965"/>
                      <a:pt x="71301" y="36992"/>
                    </a:cubicBezTo>
                    <a:lnTo>
                      <a:pt x="74587" y="36992"/>
                    </a:lnTo>
                    <a:cubicBezTo>
                      <a:pt x="74751" y="37042"/>
                      <a:pt x="75734" y="37051"/>
                      <a:pt x="76760" y="37051"/>
                    </a:cubicBezTo>
                    <a:cubicBezTo>
                      <a:pt x="77443" y="37051"/>
                      <a:pt x="78147" y="37047"/>
                      <a:pt x="78639" y="37047"/>
                    </a:cubicBezTo>
                    <a:cubicBezTo>
                      <a:pt x="78557" y="36965"/>
                      <a:pt x="80118" y="36965"/>
                      <a:pt x="78694" y="36910"/>
                    </a:cubicBezTo>
                    <a:lnTo>
                      <a:pt x="74067" y="36910"/>
                    </a:lnTo>
                    <a:cubicBezTo>
                      <a:pt x="74764" y="36871"/>
                      <a:pt x="75474" y="36833"/>
                      <a:pt x="76315" y="36833"/>
                    </a:cubicBezTo>
                    <a:cubicBezTo>
                      <a:pt x="76663" y="36833"/>
                      <a:pt x="77034" y="36839"/>
                      <a:pt x="77435" y="36855"/>
                    </a:cubicBezTo>
                    <a:lnTo>
                      <a:pt x="79160" y="36718"/>
                    </a:lnTo>
                    <a:close/>
                    <a:moveTo>
                      <a:pt x="3943" y="104893"/>
                    </a:moveTo>
                    <a:cubicBezTo>
                      <a:pt x="3823" y="104910"/>
                      <a:pt x="3705" y="104931"/>
                      <a:pt x="3587" y="104953"/>
                    </a:cubicBezTo>
                    <a:lnTo>
                      <a:pt x="3888" y="104980"/>
                    </a:lnTo>
                    <a:cubicBezTo>
                      <a:pt x="3824" y="104959"/>
                      <a:pt x="3860" y="104921"/>
                      <a:pt x="3943" y="104893"/>
                    </a:cubicBezTo>
                    <a:close/>
                    <a:moveTo>
                      <a:pt x="27081" y="104969"/>
                    </a:moveTo>
                    <a:cubicBezTo>
                      <a:pt x="27053" y="104972"/>
                      <a:pt x="27026" y="104976"/>
                      <a:pt x="26998" y="104980"/>
                    </a:cubicBezTo>
                    <a:cubicBezTo>
                      <a:pt x="27030" y="104977"/>
                      <a:pt x="27057" y="104973"/>
                      <a:pt x="27081" y="104969"/>
                    </a:cubicBezTo>
                    <a:close/>
                    <a:moveTo>
                      <a:pt x="10283" y="105168"/>
                    </a:moveTo>
                    <a:cubicBezTo>
                      <a:pt x="10260" y="105169"/>
                      <a:pt x="10237" y="105171"/>
                      <a:pt x="10213" y="105172"/>
                    </a:cubicBezTo>
                    <a:lnTo>
                      <a:pt x="10295" y="105172"/>
                    </a:lnTo>
                    <a:cubicBezTo>
                      <a:pt x="10291" y="105171"/>
                      <a:pt x="10287" y="105169"/>
                      <a:pt x="10283" y="105168"/>
                    </a:cubicBezTo>
                    <a:close/>
                    <a:moveTo>
                      <a:pt x="22182" y="105170"/>
                    </a:moveTo>
                    <a:cubicBezTo>
                      <a:pt x="22181" y="105171"/>
                      <a:pt x="22180" y="105171"/>
                      <a:pt x="22179" y="105172"/>
                    </a:cubicBezTo>
                    <a:lnTo>
                      <a:pt x="22206" y="105172"/>
                    </a:lnTo>
                    <a:cubicBezTo>
                      <a:pt x="22198" y="105171"/>
                      <a:pt x="22190" y="105171"/>
                      <a:pt x="22182" y="105170"/>
                    </a:cubicBezTo>
                    <a:close/>
                    <a:moveTo>
                      <a:pt x="57411" y="105229"/>
                    </a:moveTo>
                    <a:lnTo>
                      <a:pt x="57411" y="105229"/>
                    </a:lnTo>
                    <a:cubicBezTo>
                      <a:pt x="57279" y="105232"/>
                      <a:pt x="57139" y="105238"/>
                      <a:pt x="56981" y="105254"/>
                    </a:cubicBezTo>
                    <a:lnTo>
                      <a:pt x="57411" y="105229"/>
                    </a:lnTo>
                    <a:close/>
                    <a:moveTo>
                      <a:pt x="207743" y="104022"/>
                    </a:moveTo>
                    <a:lnTo>
                      <a:pt x="207770" y="104049"/>
                    </a:lnTo>
                    <a:cubicBezTo>
                      <a:pt x="207743" y="104652"/>
                      <a:pt x="207715" y="105254"/>
                      <a:pt x="207633" y="105857"/>
                    </a:cubicBezTo>
                    <a:lnTo>
                      <a:pt x="207633" y="104323"/>
                    </a:lnTo>
                    <a:cubicBezTo>
                      <a:pt x="207633" y="104351"/>
                      <a:pt x="207661" y="104378"/>
                      <a:pt x="207688" y="104378"/>
                    </a:cubicBezTo>
                    <a:lnTo>
                      <a:pt x="207633" y="104022"/>
                    </a:lnTo>
                    <a:close/>
                    <a:moveTo>
                      <a:pt x="104871" y="107801"/>
                    </a:moveTo>
                    <a:cubicBezTo>
                      <a:pt x="104878" y="107875"/>
                      <a:pt x="104885" y="107950"/>
                      <a:pt x="104892" y="108025"/>
                    </a:cubicBezTo>
                    <a:lnTo>
                      <a:pt x="104892" y="108025"/>
                    </a:lnTo>
                    <a:cubicBezTo>
                      <a:pt x="104888" y="107950"/>
                      <a:pt x="104882" y="107875"/>
                      <a:pt x="104871" y="107801"/>
                    </a:cubicBezTo>
                    <a:close/>
                    <a:moveTo>
                      <a:pt x="189698" y="111114"/>
                    </a:moveTo>
                    <a:cubicBezTo>
                      <a:pt x="189698" y="111124"/>
                      <a:pt x="189698" y="111133"/>
                      <a:pt x="189698" y="111143"/>
                    </a:cubicBezTo>
                    <a:lnTo>
                      <a:pt x="189698" y="111143"/>
                    </a:lnTo>
                    <a:cubicBezTo>
                      <a:pt x="189698" y="111138"/>
                      <a:pt x="189698" y="111128"/>
                      <a:pt x="189698" y="111114"/>
                    </a:cubicBezTo>
                    <a:close/>
                    <a:moveTo>
                      <a:pt x="104985" y="123963"/>
                    </a:moveTo>
                    <a:lnTo>
                      <a:pt x="104985" y="123963"/>
                    </a:lnTo>
                    <a:cubicBezTo>
                      <a:pt x="104984" y="123996"/>
                      <a:pt x="104982" y="124030"/>
                      <a:pt x="104980" y="124065"/>
                    </a:cubicBezTo>
                    <a:cubicBezTo>
                      <a:pt x="104995" y="123990"/>
                      <a:pt x="104994" y="123973"/>
                      <a:pt x="104985" y="123963"/>
                    </a:cubicBezTo>
                    <a:close/>
                    <a:moveTo>
                      <a:pt x="104268" y="124120"/>
                    </a:moveTo>
                    <a:lnTo>
                      <a:pt x="104268" y="124120"/>
                    </a:lnTo>
                    <a:cubicBezTo>
                      <a:pt x="104268" y="124136"/>
                      <a:pt x="104269" y="124150"/>
                      <a:pt x="104271" y="124164"/>
                    </a:cubicBezTo>
                    <a:lnTo>
                      <a:pt x="104271" y="124164"/>
                    </a:lnTo>
                    <a:cubicBezTo>
                      <a:pt x="104270" y="124149"/>
                      <a:pt x="104269" y="124134"/>
                      <a:pt x="104268" y="124120"/>
                    </a:cubicBezTo>
                    <a:close/>
                    <a:moveTo>
                      <a:pt x="200295" y="141206"/>
                    </a:moveTo>
                    <a:cubicBezTo>
                      <a:pt x="200240" y="141315"/>
                      <a:pt x="200193" y="141432"/>
                      <a:pt x="200151" y="141548"/>
                    </a:cubicBezTo>
                    <a:lnTo>
                      <a:pt x="200151" y="141548"/>
                    </a:lnTo>
                    <a:cubicBezTo>
                      <a:pt x="200197" y="141440"/>
                      <a:pt x="200245" y="141326"/>
                      <a:pt x="200295" y="141206"/>
                    </a:cubicBezTo>
                    <a:close/>
                    <a:moveTo>
                      <a:pt x="104515" y="146655"/>
                    </a:moveTo>
                    <a:cubicBezTo>
                      <a:pt x="104515" y="146919"/>
                      <a:pt x="104515" y="147259"/>
                      <a:pt x="104564" y="147259"/>
                    </a:cubicBezTo>
                    <a:cubicBezTo>
                      <a:pt x="104566" y="147259"/>
                      <a:pt x="104568" y="147258"/>
                      <a:pt x="104570" y="147257"/>
                    </a:cubicBezTo>
                    <a:lnTo>
                      <a:pt x="104542" y="146983"/>
                    </a:lnTo>
                    <a:cubicBezTo>
                      <a:pt x="104549" y="146957"/>
                      <a:pt x="104555" y="146938"/>
                      <a:pt x="104562" y="146925"/>
                    </a:cubicBezTo>
                    <a:lnTo>
                      <a:pt x="104562" y="146925"/>
                    </a:lnTo>
                    <a:cubicBezTo>
                      <a:pt x="104564" y="146935"/>
                      <a:pt x="104567" y="146946"/>
                      <a:pt x="104570" y="146956"/>
                    </a:cubicBezTo>
                    <a:cubicBezTo>
                      <a:pt x="104569" y="146943"/>
                      <a:pt x="104568" y="146930"/>
                      <a:pt x="104567" y="146917"/>
                    </a:cubicBezTo>
                    <a:lnTo>
                      <a:pt x="104567" y="146917"/>
                    </a:lnTo>
                    <a:cubicBezTo>
                      <a:pt x="104565" y="146919"/>
                      <a:pt x="104564" y="146922"/>
                      <a:pt x="104562" y="146925"/>
                    </a:cubicBezTo>
                    <a:lnTo>
                      <a:pt x="104562" y="146925"/>
                    </a:lnTo>
                    <a:cubicBezTo>
                      <a:pt x="104537" y="146826"/>
                      <a:pt x="104515" y="146729"/>
                      <a:pt x="104515" y="146655"/>
                    </a:cubicBezTo>
                    <a:close/>
                    <a:moveTo>
                      <a:pt x="105421" y="151626"/>
                    </a:moveTo>
                    <a:cubicBezTo>
                      <a:pt x="105424" y="151755"/>
                      <a:pt x="105431" y="151888"/>
                      <a:pt x="105446" y="152022"/>
                    </a:cubicBezTo>
                    <a:lnTo>
                      <a:pt x="105421" y="151626"/>
                    </a:lnTo>
                    <a:close/>
                    <a:moveTo>
                      <a:pt x="18072" y="46713"/>
                    </a:moveTo>
                    <a:cubicBezTo>
                      <a:pt x="18072" y="48191"/>
                      <a:pt x="18072" y="49588"/>
                      <a:pt x="18154" y="49807"/>
                    </a:cubicBezTo>
                    <a:cubicBezTo>
                      <a:pt x="18072" y="53449"/>
                      <a:pt x="18017" y="52408"/>
                      <a:pt x="17962" y="57583"/>
                    </a:cubicBezTo>
                    <a:cubicBezTo>
                      <a:pt x="17962" y="58952"/>
                      <a:pt x="18099" y="59637"/>
                      <a:pt x="18099" y="61334"/>
                    </a:cubicBezTo>
                    <a:lnTo>
                      <a:pt x="18017" y="61389"/>
                    </a:lnTo>
                    <a:lnTo>
                      <a:pt x="18099" y="63689"/>
                    </a:lnTo>
                    <a:lnTo>
                      <a:pt x="17990" y="64921"/>
                    </a:lnTo>
                    <a:lnTo>
                      <a:pt x="18009" y="66052"/>
                    </a:lnTo>
                    <a:lnTo>
                      <a:pt x="18009" y="66052"/>
                    </a:lnTo>
                    <a:cubicBezTo>
                      <a:pt x="18017" y="65791"/>
                      <a:pt x="18047" y="65526"/>
                      <a:pt x="18099" y="65250"/>
                    </a:cubicBezTo>
                    <a:lnTo>
                      <a:pt x="18099" y="65250"/>
                    </a:lnTo>
                    <a:cubicBezTo>
                      <a:pt x="18099" y="66509"/>
                      <a:pt x="18099" y="68043"/>
                      <a:pt x="18072" y="69248"/>
                    </a:cubicBezTo>
                    <a:cubicBezTo>
                      <a:pt x="18044" y="69850"/>
                      <a:pt x="18044" y="70398"/>
                      <a:pt x="18017" y="70781"/>
                    </a:cubicBezTo>
                    <a:cubicBezTo>
                      <a:pt x="18017" y="70973"/>
                      <a:pt x="17990" y="71192"/>
                      <a:pt x="17962" y="71411"/>
                    </a:cubicBezTo>
                    <a:lnTo>
                      <a:pt x="18044" y="77325"/>
                    </a:lnTo>
                    <a:cubicBezTo>
                      <a:pt x="18017" y="77216"/>
                      <a:pt x="18017" y="76641"/>
                      <a:pt x="17990" y="76038"/>
                    </a:cubicBezTo>
                    <a:lnTo>
                      <a:pt x="17990" y="76038"/>
                    </a:lnTo>
                    <a:cubicBezTo>
                      <a:pt x="18044" y="78174"/>
                      <a:pt x="17880" y="76202"/>
                      <a:pt x="17962" y="78858"/>
                    </a:cubicBezTo>
                    <a:cubicBezTo>
                      <a:pt x="17969" y="78767"/>
                      <a:pt x="17975" y="78732"/>
                      <a:pt x="17982" y="78732"/>
                    </a:cubicBezTo>
                    <a:cubicBezTo>
                      <a:pt x="18003" y="78732"/>
                      <a:pt x="18024" y="79091"/>
                      <a:pt x="18044" y="79132"/>
                    </a:cubicBezTo>
                    <a:cubicBezTo>
                      <a:pt x="17990" y="80584"/>
                      <a:pt x="17990" y="83869"/>
                      <a:pt x="18017" y="86279"/>
                    </a:cubicBezTo>
                    <a:lnTo>
                      <a:pt x="17935" y="85813"/>
                    </a:lnTo>
                    <a:lnTo>
                      <a:pt x="17935" y="85813"/>
                    </a:lnTo>
                    <a:cubicBezTo>
                      <a:pt x="17935" y="90194"/>
                      <a:pt x="17962" y="95068"/>
                      <a:pt x="17962" y="99970"/>
                    </a:cubicBezTo>
                    <a:cubicBezTo>
                      <a:pt x="17975" y="99156"/>
                      <a:pt x="18011" y="98803"/>
                      <a:pt x="18046" y="98803"/>
                    </a:cubicBezTo>
                    <a:cubicBezTo>
                      <a:pt x="18087" y="98803"/>
                      <a:pt x="18127" y="99274"/>
                      <a:pt x="18127" y="100052"/>
                    </a:cubicBezTo>
                    <a:lnTo>
                      <a:pt x="18017" y="100627"/>
                    </a:lnTo>
                    <a:cubicBezTo>
                      <a:pt x="18031" y="100787"/>
                      <a:pt x="18042" y="100847"/>
                      <a:pt x="18051" y="100847"/>
                    </a:cubicBezTo>
                    <a:cubicBezTo>
                      <a:pt x="18078" y="100847"/>
                      <a:pt x="18085" y="100279"/>
                      <a:pt x="18104" y="100279"/>
                    </a:cubicBezTo>
                    <a:cubicBezTo>
                      <a:pt x="18114" y="100279"/>
                      <a:pt x="18129" y="100463"/>
                      <a:pt x="18154" y="101037"/>
                    </a:cubicBezTo>
                    <a:cubicBezTo>
                      <a:pt x="18154" y="101891"/>
                      <a:pt x="18124" y="102217"/>
                      <a:pt x="18090" y="102217"/>
                    </a:cubicBezTo>
                    <a:cubicBezTo>
                      <a:pt x="18050" y="102217"/>
                      <a:pt x="18004" y="101786"/>
                      <a:pt x="17990" y="101229"/>
                    </a:cubicBezTo>
                    <a:lnTo>
                      <a:pt x="17990" y="101229"/>
                    </a:lnTo>
                    <a:lnTo>
                      <a:pt x="18017" y="103447"/>
                    </a:lnTo>
                    <a:cubicBezTo>
                      <a:pt x="18014" y="103463"/>
                      <a:pt x="18011" y="103470"/>
                      <a:pt x="18009" y="103470"/>
                    </a:cubicBezTo>
                    <a:cubicBezTo>
                      <a:pt x="17989" y="103470"/>
                      <a:pt x="17983" y="103048"/>
                      <a:pt x="17935" y="102927"/>
                    </a:cubicBezTo>
                    <a:lnTo>
                      <a:pt x="17935" y="102927"/>
                    </a:lnTo>
                    <a:cubicBezTo>
                      <a:pt x="17962" y="103310"/>
                      <a:pt x="17935" y="104049"/>
                      <a:pt x="17935" y="104871"/>
                    </a:cubicBezTo>
                    <a:cubicBezTo>
                      <a:pt x="17387" y="104871"/>
                      <a:pt x="16840" y="104898"/>
                      <a:pt x="16292" y="104980"/>
                    </a:cubicBezTo>
                    <a:cubicBezTo>
                      <a:pt x="17250" y="104816"/>
                      <a:pt x="16456" y="104871"/>
                      <a:pt x="16538" y="104789"/>
                    </a:cubicBezTo>
                    <a:cubicBezTo>
                      <a:pt x="16292" y="104761"/>
                      <a:pt x="15909" y="104707"/>
                      <a:pt x="16018" y="104679"/>
                    </a:cubicBezTo>
                    <a:lnTo>
                      <a:pt x="16018" y="104679"/>
                    </a:lnTo>
                    <a:cubicBezTo>
                      <a:pt x="15885" y="104710"/>
                      <a:pt x="15763" y="104719"/>
                      <a:pt x="15642" y="104719"/>
                    </a:cubicBezTo>
                    <a:cubicBezTo>
                      <a:pt x="15480" y="104719"/>
                      <a:pt x="15318" y="104704"/>
                      <a:pt x="15132" y="104704"/>
                    </a:cubicBezTo>
                    <a:cubicBezTo>
                      <a:pt x="14969" y="104704"/>
                      <a:pt x="14786" y="104716"/>
                      <a:pt x="14567" y="104761"/>
                    </a:cubicBezTo>
                    <a:cubicBezTo>
                      <a:pt x="14540" y="104734"/>
                      <a:pt x="14074" y="104761"/>
                      <a:pt x="14184" y="104679"/>
                    </a:cubicBezTo>
                    <a:lnTo>
                      <a:pt x="14184" y="104679"/>
                    </a:lnTo>
                    <a:cubicBezTo>
                      <a:pt x="13581" y="104707"/>
                      <a:pt x="14320" y="104734"/>
                      <a:pt x="14266" y="104761"/>
                    </a:cubicBezTo>
                    <a:cubicBezTo>
                      <a:pt x="14046" y="104794"/>
                      <a:pt x="13807" y="104805"/>
                      <a:pt x="13553" y="104805"/>
                    </a:cubicBezTo>
                    <a:cubicBezTo>
                      <a:pt x="13025" y="104805"/>
                      <a:pt x="12431" y="104757"/>
                      <a:pt x="11801" y="104757"/>
                    </a:cubicBezTo>
                    <a:cubicBezTo>
                      <a:pt x="11455" y="104757"/>
                      <a:pt x="11097" y="104772"/>
                      <a:pt x="10734" y="104816"/>
                    </a:cubicBezTo>
                    <a:cubicBezTo>
                      <a:pt x="9583" y="104898"/>
                      <a:pt x="9364" y="105008"/>
                      <a:pt x="8297" y="105063"/>
                    </a:cubicBezTo>
                    <a:cubicBezTo>
                      <a:pt x="7941" y="105008"/>
                      <a:pt x="8598" y="104926"/>
                      <a:pt x="8598" y="104926"/>
                    </a:cubicBezTo>
                    <a:cubicBezTo>
                      <a:pt x="8338" y="104912"/>
                      <a:pt x="8071" y="104905"/>
                      <a:pt x="7804" y="104905"/>
                    </a:cubicBezTo>
                    <a:cubicBezTo>
                      <a:pt x="7537" y="104905"/>
                      <a:pt x="7270" y="104912"/>
                      <a:pt x="7010" y="104926"/>
                    </a:cubicBezTo>
                    <a:cubicBezTo>
                      <a:pt x="7119" y="104898"/>
                      <a:pt x="7010" y="104871"/>
                      <a:pt x="6845" y="104843"/>
                    </a:cubicBezTo>
                    <a:cubicBezTo>
                      <a:pt x="6480" y="104843"/>
                      <a:pt x="6514" y="104939"/>
                      <a:pt x="6203" y="104939"/>
                    </a:cubicBezTo>
                    <a:cubicBezTo>
                      <a:pt x="6141" y="104939"/>
                      <a:pt x="6065" y="104935"/>
                      <a:pt x="5969" y="104926"/>
                    </a:cubicBezTo>
                    <a:cubicBezTo>
                      <a:pt x="6106" y="104871"/>
                      <a:pt x="6243" y="104816"/>
                      <a:pt x="6407" y="104789"/>
                    </a:cubicBezTo>
                    <a:lnTo>
                      <a:pt x="6407" y="104789"/>
                    </a:lnTo>
                    <a:cubicBezTo>
                      <a:pt x="5887" y="104816"/>
                      <a:pt x="5367" y="104898"/>
                      <a:pt x="4819" y="104926"/>
                    </a:cubicBezTo>
                    <a:cubicBezTo>
                      <a:pt x="4682" y="104871"/>
                      <a:pt x="5148" y="104843"/>
                      <a:pt x="5339" y="104789"/>
                    </a:cubicBezTo>
                    <a:cubicBezTo>
                      <a:pt x="5006" y="104789"/>
                      <a:pt x="4663" y="104807"/>
                      <a:pt x="4322" y="104844"/>
                    </a:cubicBezTo>
                    <a:lnTo>
                      <a:pt x="4322" y="104844"/>
                    </a:lnTo>
                    <a:cubicBezTo>
                      <a:pt x="4309" y="104844"/>
                      <a:pt x="4297" y="104843"/>
                      <a:pt x="4285" y="104843"/>
                    </a:cubicBezTo>
                    <a:cubicBezTo>
                      <a:pt x="4195" y="104843"/>
                      <a:pt x="4107" y="104853"/>
                      <a:pt x="4025" y="104871"/>
                    </a:cubicBezTo>
                    <a:cubicBezTo>
                      <a:pt x="3995" y="104877"/>
                      <a:pt x="3967" y="104884"/>
                      <a:pt x="3943" y="104893"/>
                    </a:cubicBezTo>
                    <a:lnTo>
                      <a:pt x="3943" y="104893"/>
                    </a:lnTo>
                    <a:cubicBezTo>
                      <a:pt x="4069" y="104874"/>
                      <a:pt x="4195" y="104858"/>
                      <a:pt x="4322" y="104844"/>
                    </a:cubicBezTo>
                    <a:lnTo>
                      <a:pt x="4322" y="104844"/>
                    </a:lnTo>
                    <a:cubicBezTo>
                      <a:pt x="4488" y="104849"/>
                      <a:pt x="4656" y="104885"/>
                      <a:pt x="4792" y="104953"/>
                    </a:cubicBezTo>
                    <a:lnTo>
                      <a:pt x="4408" y="104953"/>
                    </a:lnTo>
                    <a:cubicBezTo>
                      <a:pt x="4535" y="105020"/>
                      <a:pt x="4731" y="105044"/>
                      <a:pt x="4965" y="105044"/>
                    </a:cubicBezTo>
                    <a:cubicBezTo>
                      <a:pt x="5491" y="105044"/>
                      <a:pt x="6205" y="104926"/>
                      <a:pt x="6736" y="104926"/>
                    </a:cubicBezTo>
                    <a:lnTo>
                      <a:pt x="6407" y="105063"/>
                    </a:lnTo>
                    <a:lnTo>
                      <a:pt x="7201" y="104953"/>
                    </a:lnTo>
                    <a:lnTo>
                      <a:pt x="7201" y="104953"/>
                    </a:lnTo>
                    <a:cubicBezTo>
                      <a:pt x="7366" y="104980"/>
                      <a:pt x="7503" y="105063"/>
                      <a:pt x="7119" y="105090"/>
                    </a:cubicBezTo>
                    <a:cubicBezTo>
                      <a:pt x="7239" y="105102"/>
                      <a:pt x="7330" y="105106"/>
                      <a:pt x="7403" y="105106"/>
                    </a:cubicBezTo>
                    <a:cubicBezTo>
                      <a:pt x="7568" y="105106"/>
                      <a:pt x="7648" y="105085"/>
                      <a:pt x="7772" y="105085"/>
                    </a:cubicBezTo>
                    <a:cubicBezTo>
                      <a:pt x="7848" y="105085"/>
                      <a:pt x="7940" y="105093"/>
                      <a:pt x="8078" y="105117"/>
                    </a:cubicBezTo>
                    <a:cubicBezTo>
                      <a:pt x="8132" y="105117"/>
                      <a:pt x="8105" y="105117"/>
                      <a:pt x="8050" y="105145"/>
                    </a:cubicBezTo>
                    <a:lnTo>
                      <a:pt x="8598" y="105090"/>
                    </a:lnTo>
                    <a:lnTo>
                      <a:pt x="8598" y="105090"/>
                    </a:lnTo>
                    <a:cubicBezTo>
                      <a:pt x="8488" y="105117"/>
                      <a:pt x="8680" y="105172"/>
                      <a:pt x="8351" y="105172"/>
                    </a:cubicBezTo>
                    <a:cubicBezTo>
                      <a:pt x="8477" y="105179"/>
                      <a:pt x="8597" y="105182"/>
                      <a:pt x="8710" y="105182"/>
                    </a:cubicBezTo>
                    <a:cubicBezTo>
                      <a:pt x="9226" y="105182"/>
                      <a:pt x="9623" y="105122"/>
                      <a:pt x="9928" y="105122"/>
                    </a:cubicBezTo>
                    <a:cubicBezTo>
                      <a:pt x="10063" y="105122"/>
                      <a:pt x="10181" y="105134"/>
                      <a:pt x="10283" y="105168"/>
                    </a:cubicBezTo>
                    <a:lnTo>
                      <a:pt x="10283" y="105168"/>
                    </a:lnTo>
                    <a:cubicBezTo>
                      <a:pt x="11512" y="105089"/>
                      <a:pt x="10341" y="105060"/>
                      <a:pt x="11336" y="104926"/>
                    </a:cubicBezTo>
                    <a:lnTo>
                      <a:pt x="11336" y="104926"/>
                    </a:lnTo>
                    <a:lnTo>
                      <a:pt x="12020" y="105172"/>
                    </a:lnTo>
                    <a:lnTo>
                      <a:pt x="12157" y="105063"/>
                    </a:lnTo>
                    <a:cubicBezTo>
                      <a:pt x="12294" y="105063"/>
                      <a:pt x="12568" y="105063"/>
                      <a:pt x="12513" y="105117"/>
                    </a:cubicBezTo>
                    <a:cubicBezTo>
                      <a:pt x="13034" y="105035"/>
                      <a:pt x="12431" y="105090"/>
                      <a:pt x="12732" y="105008"/>
                    </a:cubicBezTo>
                    <a:lnTo>
                      <a:pt x="12732" y="105008"/>
                    </a:lnTo>
                    <a:cubicBezTo>
                      <a:pt x="12925" y="105031"/>
                      <a:pt x="13157" y="105037"/>
                      <a:pt x="13394" y="105037"/>
                    </a:cubicBezTo>
                    <a:cubicBezTo>
                      <a:pt x="13628" y="105037"/>
                      <a:pt x="13867" y="105031"/>
                      <a:pt x="14077" y="105031"/>
                    </a:cubicBezTo>
                    <a:cubicBezTo>
                      <a:pt x="14410" y="105031"/>
                      <a:pt x="14671" y="105045"/>
                      <a:pt x="14731" y="105117"/>
                    </a:cubicBezTo>
                    <a:cubicBezTo>
                      <a:pt x="14978" y="105035"/>
                      <a:pt x="14101" y="105063"/>
                      <a:pt x="14813" y="105008"/>
                    </a:cubicBezTo>
                    <a:lnTo>
                      <a:pt x="14813" y="105008"/>
                    </a:lnTo>
                    <a:cubicBezTo>
                      <a:pt x="14869" y="105055"/>
                      <a:pt x="14961" y="105071"/>
                      <a:pt x="15078" y="105071"/>
                    </a:cubicBezTo>
                    <a:cubicBezTo>
                      <a:pt x="15298" y="105071"/>
                      <a:pt x="15608" y="105016"/>
                      <a:pt x="15932" y="105016"/>
                    </a:cubicBezTo>
                    <a:cubicBezTo>
                      <a:pt x="16033" y="105016"/>
                      <a:pt x="16136" y="105021"/>
                      <a:pt x="16237" y="105035"/>
                    </a:cubicBezTo>
                    <a:cubicBezTo>
                      <a:pt x="16073" y="105145"/>
                      <a:pt x="15471" y="105090"/>
                      <a:pt x="16100" y="105172"/>
                    </a:cubicBezTo>
                    <a:cubicBezTo>
                      <a:pt x="16209" y="105122"/>
                      <a:pt x="16362" y="105105"/>
                      <a:pt x="16537" y="105105"/>
                    </a:cubicBezTo>
                    <a:cubicBezTo>
                      <a:pt x="16893" y="105105"/>
                      <a:pt x="17338" y="105175"/>
                      <a:pt x="17687" y="105175"/>
                    </a:cubicBezTo>
                    <a:cubicBezTo>
                      <a:pt x="17725" y="105175"/>
                      <a:pt x="17762" y="105174"/>
                      <a:pt x="17798" y="105172"/>
                    </a:cubicBezTo>
                    <a:cubicBezTo>
                      <a:pt x="17798" y="105145"/>
                      <a:pt x="17853" y="105117"/>
                      <a:pt x="17935" y="105117"/>
                    </a:cubicBezTo>
                    <a:lnTo>
                      <a:pt x="17935" y="105145"/>
                    </a:lnTo>
                    <a:lnTo>
                      <a:pt x="17798" y="105172"/>
                    </a:lnTo>
                    <a:cubicBezTo>
                      <a:pt x="17798" y="105199"/>
                      <a:pt x="17798" y="105199"/>
                      <a:pt x="17880" y="105227"/>
                    </a:cubicBezTo>
                    <a:lnTo>
                      <a:pt x="17935" y="105227"/>
                    </a:lnTo>
                    <a:cubicBezTo>
                      <a:pt x="17907" y="106295"/>
                      <a:pt x="17880" y="107417"/>
                      <a:pt x="17962" y="108102"/>
                    </a:cubicBezTo>
                    <a:lnTo>
                      <a:pt x="17907" y="108211"/>
                    </a:lnTo>
                    <a:cubicBezTo>
                      <a:pt x="17907" y="113140"/>
                      <a:pt x="17935" y="115358"/>
                      <a:pt x="17962" y="119356"/>
                    </a:cubicBezTo>
                    <a:cubicBezTo>
                      <a:pt x="18044" y="119438"/>
                      <a:pt x="18017" y="120998"/>
                      <a:pt x="18099" y="122203"/>
                    </a:cubicBezTo>
                    <a:cubicBezTo>
                      <a:pt x="18072" y="125133"/>
                      <a:pt x="17990" y="128391"/>
                      <a:pt x="18017" y="131951"/>
                    </a:cubicBezTo>
                    <a:cubicBezTo>
                      <a:pt x="18031" y="133223"/>
                      <a:pt x="18045" y="133382"/>
                      <a:pt x="18063" y="133382"/>
                    </a:cubicBezTo>
                    <a:cubicBezTo>
                      <a:pt x="18068" y="133382"/>
                      <a:pt x="18075" y="133364"/>
                      <a:pt x="18081" y="133364"/>
                    </a:cubicBezTo>
                    <a:cubicBezTo>
                      <a:pt x="18094" y="133364"/>
                      <a:pt x="18109" y="133427"/>
                      <a:pt x="18127" y="133786"/>
                    </a:cubicBezTo>
                    <a:cubicBezTo>
                      <a:pt x="18061" y="133938"/>
                      <a:pt x="18065" y="136202"/>
                      <a:pt x="18042" y="136202"/>
                    </a:cubicBezTo>
                    <a:cubicBezTo>
                      <a:pt x="18036" y="136202"/>
                      <a:pt x="18028" y="136051"/>
                      <a:pt x="18017" y="135675"/>
                    </a:cubicBezTo>
                    <a:lnTo>
                      <a:pt x="18017" y="135675"/>
                    </a:lnTo>
                    <a:cubicBezTo>
                      <a:pt x="18017" y="139946"/>
                      <a:pt x="18017" y="141124"/>
                      <a:pt x="18099" y="146491"/>
                    </a:cubicBezTo>
                    <a:cubicBezTo>
                      <a:pt x="18121" y="146022"/>
                      <a:pt x="18126" y="145499"/>
                      <a:pt x="18141" y="145499"/>
                    </a:cubicBezTo>
                    <a:cubicBezTo>
                      <a:pt x="18145" y="145499"/>
                      <a:pt x="18149" y="145526"/>
                      <a:pt x="18154" y="145587"/>
                    </a:cubicBezTo>
                    <a:cubicBezTo>
                      <a:pt x="18181" y="146261"/>
                      <a:pt x="18181" y="146961"/>
                      <a:pt x="18103" y="147635"/>
                    </a:cubicBezTo>
                    <a:lnTo>
                      <a:pt x="18103" y="147635"/>
                    </a:lnTo>
                    <a:cubicBezTo>
                      <a:pt x="18102" y="147564"/>
                      <a:pt x="18100" y="147492"/>
                      <a:pt x="18099" y="147422"/>
                    </a:cubicBezTo>
                    <a:lnTo>
                      <a:pt x="18099" y="147422"/>
                    </a:lnTo>
                    <a:lnTo>
                      <a:pt x="18099" y="147668"/>
                    </a:lnTo>
                    <a:cubicBezTo>
                      <a:pt x="18100" y="147657"/>
                      <a:pt x="18102" y="147646"/>
                      <a:pt x="18103" y="147635"/>
                    </a:cubicBezTo>
                    <a:lnTo>
                      <a:pt x="18103" y="147635"/>
                    </a:lnTo>
                    <a:cubicBezTo>
                      <a:pt x="18176" y="151866"/>
                      <a:pt x="18017" y="156968"/>
                      <a:pt x="17990" y="161277"/>
                    </a:cubicBezTo>
                    <a:lnTo>
                      <a:pt x="16538" y="159086"/>
                    </a:lnTo>
                    <a:lnTo>
                      <a:pt x="16538" y="159086"/>
                    </a:lnTo>
                    <a:cubicBezTo>
                      <a:pt x="16764" y="159492"/>
                      <a:pt x="17026" y="159916"/>
                      <a:pt x="17005" y="159916"/>
                    </a:cubicBezTo>
                    <a:cubicBezTo>
                      <a:pt x="17001" y="159916"/>
                      <a:pt x="16983" y="159896"/>
                      <a:pt x="16949" y="159853"/>
                    </a:cubicBezTo>
                    <a:cubicBezTo>
                      <a:pt x="16568" y="159308"/>
                      <a:pt x="16214" y="158736"/>
                      <a:pt x="15941" y="158138"/>
                    </a:cubicBezTo>
                    <a:lnTo>
                      <a:pt x="15941" y="158138"/>
                    </a:lnTo>
                    <a:cubicBezTo>
                      <a:pt x="15985" y="158207"/>
                      <a:pt x="16029" y="158277"/>
                      <a:pt x="16073" y="158347"/>
                    </a:cubicBezTo>
                    <a:lnTo>
                      <a:pt x="15936" y="158128"/>
                    </a:lnTo>
                    <a:lnTo>
                      <a:pt x="15936" y="158128"/>
                    </a:lnTo>
                    <a:cubicBezTo>
                      <a:pt x="15937" y="158131"/>
                      <a:pt x="15939" y="158134"/>
                      <a:pt x="15941" y="158138"/>
                    </a:cubicBezTo>
                    <a:lnTo>
                      <a:pt x="15941" y="158138"/>
                    </a:lnTo>
                    <a:cubicBezTo>
                      <a:pt x="14323" y="155573"/>
                      <a:pt x="12862" y="152905"/>
                      <a:pt x="11582" y="150160"/>
                    </a:cubicBezTo>
                    <a:cubicBezTo>
                      <a:pt x="10870" y="148763"/>
                      <a:pt x="10295" y="147339"/>
                      <a:pt x="9693" y="146025"/>
                    </a:cubicBezTo>
                    <a:cubicBezTo>
                      <a:pt x="9392" y="145368"/>
                      <a:pt x="9118" y="144738"/>
                      <a:pt x="8844" y="144163"/>
                    </a:cubicBezTo>
                    <a:cubicBezTo>
                      <a:pt x="8570" y="143561"/>
                      <a:pt x="8351" y="142986"/>
                      <a:pt x="8132" y="142466"/>
                    </a:cubicBezTo>
                    <a:lnTo>
                      <a:pt x="8132" y="142466"/>
                    </a:lnTo>
                    <a:lnTo>
                      <a:pt x="8242" y="142685"/>
                    </a:lnTo>
                    <a:lnTo>
                      <a:pt x="7311" y="140521"/>
                    </a:lnTo>
                    <a:cubicBezTo>
                      <a:pt x="7174" y="140138"/>
                      <a:pt x="7010" y="139782"/>
                      <a:pt x="6873" y="139426"/>
                    </a:cubicBezTo>
                    <a:lnTo>
                      <a:pt x="6462" y="138304"/>
                    </a:lnTo>
                    <a:cubicBezTo>
                      <a:pt x="6288" y="137783"/>
                      <a:pt x="6235" y="137605"/>
                      <a:pt x="6243" y="137605"/>
                    </a:cubicBezTo>
                    <a:cubicBezTo>
                      <a:pt x="6262" y="137605"/>
                      <a:pt x="6565" y="138412"/>
                      <a:pt x="6599" y="138412"/>
                    </a:cubicBezTo>
                    <a:cubicBezTo>
                      <a:pt x="6611" y="138412"/>
                      <a:pt x="6585" y="138295"/>
                      <a:pt x="6489" y="137975"/>
                    </a:cubicBezTo>
                    <a:cubicBezTo>
                      <a:pt x="6051" y="136770"/>
                      <a:pt x="5668" y="135702"/>
                      <a:pt x="5312" y="134689"/>
                    </a:cubicBezTo>
                    <a:cubicBezTo>
                      <a:pt x="4956" y="133703"/>
                      <a:pt x="4764" y="132745"/>
                      <a:pt x="4491" y="131814"/>
                    </a:cubicBezTo>
                    <a:cubicBezTo>
                      <a:pt x="4381" y="131349"/>
                      <a:pt x="4244" y="130911"/>
                      <a:pt x="4135" y="130445"/>
                    </a:cubicBezTo>
                    <a:lnTo>
                      <a:pt x="3943" y="129761"/>
                    </a:lnTo>
                    <a:cubicBezTo>
                      <a:pt x="3888" y="129542"/>
                      <a:pt x="3833" y="129295"/>
                      <a:pt x="3779" y="129076"/>
                    </a:cubicBezTo>
                    <a:cubicBezTo>
                      <a:pt x="3560" y="128145"/>
                      <a:pt x="3341" y="127214"/>
                      <a:pt x="3094" y="126201"/>
                    </a:cubicBezTo>
                    <a:cubicBezTo>
                      <a:pt x="3039" y="125790"/>
                      <a:pt x="2957" y="125325"/>
                      <a:pt x="2848" y="124777"/>
                    </a:cubicBezTo>
                    <a:cubicBezTo>
                      <a:pt x="2738" y="124230"/>
                      <a:pt x="2656" y="123627"/>
                      <a:pt x="2546" y="122997"/>
                    </a:cubicBezTo>
                    <a:cubicBezTo>
                      <a:pt x="2437" y="122368"/>
                      <a:pt x="2327" y="121656"/>
                      <a:pt x="2218" y="120971"/>
                    </a:cubicBezTo>
                    <a:cubicBezTo>
                      <a:pt x="2136" y="120615"/>
                      <a:pt x="2081" y="120259"/>
                      <a:pt x="2026" y="119876"/>
                    </a:cubicBezTo>
                    <a:cubicBezTo>
                      <a:pt x="1944" y="119520"/>
                      <a:pt x="1917" y="119137"/>
                      <a:pt x="1862" y="118753"/>
                    </a:cubicBezTo>
                    <a:cubicBezTo>
                      <a:pt x="1670" y="117275"/>
                      <a:pt x="1451" y="115741"/>
                      <a:pt x="1287" y="114290"/>
                    </a:cubicBezTo>
                    <a:cubicBezTo>
                      <a:pt x="1177" y="112866"/>
                      <a:pt x="1095" y="111525"/>
                      <a:pt x="1040" y="110429"/>
                    </a:cubicBezTo>
                    <a:lnTo>
                      <a:pt x="1013" y="110676"/>
                    </a:lnTo>
                    <a:cubicBezTo>
                      <a:pt x="904" y="109964"/>
                      <a:pt x="876" y="109224"/>
                      <a:pt x="931" y="108485"/>
                    </a:cubicBezTo>
                    <a:lnTo>
                      <a:pt x="931" y="108485"/>
                    </a:lnTo>
                    <a:cubicBezTo>
                      <a:pt x="889" y="108569"/>
                      <a:pt x="895" y="109240"/>
                      <a:pt x="876" y="109240"/>
                    </a:cubicBezTo>
                    <a:cubicBezTo>
                      <a:pt x="870" y="109240"/>
                      <a:pt x="862" y="109175"/>
                      <a:pt x="849" y="109005"/>
                    </a:cubicBezTo>
                    <a:cubicBezTo>
                      <a:pt x="821" y="107801"/>
                      <a:pt x="767" y="106623"/>
                      <a:pt x="739" y="105391"/>
                    </a:cubicBezTo>
                    <a:lnTo>
                      <a:pt x="739" y="104898"/>
                    </a:lnTo>
                    <a:lnTo>
                      <a:pt x="849" y="104898"/>
                    </a:lnTo>
                    <a:lnTo>
                      <a:pt x="1068" y="104761"/>
                    </a:lnTo>
                    <a:lnTo>
                      <a:pt x="1068" y="104761"/>
                    </a:lnTo>
                    <a:lnTo>
                      <a:pt x="712" y="104789"/>
                    </a:lnTo>
                    <a:cubicBezTo>
                      <a:pt x="712" y="104378"/>
                      <a:pt x="685" y="103967"/>
                      <a:pt x="712" y="103557"/>
                    </a:cubicBezTo>
                    <a:cubicBezTo>
                      <a:pt x="739" y="102927"/>
                      <a:pt x="767" y="102324"/>
                      <a:pt x="767" y="101722"/>
                    </a:cubicBezTo>
                    <a:cubicBezTo>
                      <a:pt x="794" y="101092"/>
                      <a:pt x="821" y="100490"/>
                      <a:pt x="821" y="99860"/>
                    </a:cubicBezTo>
                    <a:cubicBezTo>
                      <a:pt x="849" y="99230"/>
                      <a:pt x="849" y="98628"/>
                      <a:pt x="904" y="97998"/>
                    </a:cubicBezTo>
                    <a:cubicBezTo>
                      <a:pt x="1013" y="96766"/>
                      <a:pt x="1123" y="95534"/>
                      <a:pt x="1232" y="94274"/>
                    </a:cubicBezTo>
                    <a:lnTo>
                      <a:pt x="1314" y="93343"/>
                    </a:lnTo>
                    <a:lnTo>
                      <a:pt x="1424" y="92412"/>
                    </a:lnTo>
                    <a:lnTo>
                      <a:pt x="1670" y="90578"/>
                    </a:lnTo>
                    <a:cubicBezTo>
                      <a:pt x="1835" y="89346"/>
                      <a:pt x="1999" y="88086"/>
                      <a:pt x="2245" y="86881"/>
                    </a:cubicBezTo>
                    <a:cubicBezTo>
                      <a:pt x="2492" y="85649"/>
                      <a:pt x="2711" y="84417"/>
                      <a:pt x="2930" y="83212"/>
                    </a:cubicBezTo>
                    <a:cubicBezTo>
                      <a:pt x="3231" y="82007"/>
                      <a:pt x="3505" y="80830"/>
                      <a:pt x="3779" y="79598"/>
                    </a:cubicBezTo>
                    <a:cubicBezTo>
                      <a:pt x="4189" y="77845"/>
                      <a:pt x="4299" y="77353"/>
                      <a:pt x="4381" y="76723"/>
                    </a:cubicBezTo>
                    <a:cubicBezTo>
                      <a:pt x="4627" y="75545"/>
                      <a:pt x="4929" y="74395"/>
                      <a:pt x="5312" y="73245"/>
                    </a:cubicBezTo>
                    <a:lnTo>
                      <a:pt x="5312" y="73245"/>
                    </a:lnTo>
                    <a:lnTo>
                      <a:pt x="5066" y="74532"/>
                    </a:lnTo>
                    <a:cubicBezTo>
                      <a:pt x="5202" y="74094"/>
                      <a:pt x="5312" y="73629"/>
                      <a:pt x="5422" y="73191"/>
                    </a:cubicBezTo>
                    <a:cubicBezTo>
                      <a:pt x="5531" y="72752"/>
                      <a:pt x="5695" y="72342"/>
                      <a:pt x="5832" y="71904"/>
                    </a:cubicBezTo>
                    <a:cubicBezTo>
                      <a:pt x="6133" y="71027"/>
                      <a:pt x="6407" y="70151"/>
                      <a:pt x="6708" y="69275"/>
                    </a:cubicBezTo>
                    <a:cubicBezTo>
                      <a:pt x="6982" y="68399"/>
                      <a:pt x="7338" y="67577"/>
                      <a:pt x="7694" y="66674"/>
                    </a:cubicBezTo>
                    <a:lnTo>
                      <a:pt x="8707" y="64100"/>
                    </a:lnTo>
                    <a:cubicBezTo>
                      <a:pt x="9063" y="63251"/>
                      <a:pt x="9474" y="62430"/>
                      <a:pt x="9830" y="61581"/>
                    </a:cubicBezTo>
                    <a:cubicBezTo>
                      <a:pt x="10213" y="60732"/>
                      <a:pt x="10597" y="59911"/>
                      <a:pt x="10980" y="59062"/>
                    </a:cubicBezTo>
                    <a:lnTo>
                      <a:pt x="12212" y="56652"/>
                    </a:lnTo>
                    <a:cubicBezTo>
                      <a:pt x="12404" y="56241"/>
                      <a:pt x="12595" y="55831"/>
                      <a:pt x="12815" y="55447"/>
                    </a:cubicBezTo>
                    <a:cubicBezTo>
                      <a:pt x="13006" y="55037"/>
                      <a:pt x="13198" y="54626"/>
                      <a:pt x="13417" y="54243"/>
                    </a:cubicBezTo>
                    <a:lnTo>
                      <a:pt x="13417" y="54243"/>
                    </a:lnTo>
                    <a:cubicBezTo>
                      <a:pt x="13225" y="54626"/>
                      <a:pt x="13253" y="54653"/>
                      <a:pt x="12924" y="55283"/>
                    </a:cubicBezTo>
                    <a:cubicBezTo>
                      <a:pt x="13116" y="54927"/>
                      <a:pt x="13390" y="54489"/>
                      <a:pt x="13691" y="53969"/>
                    </a:cubicBezTo>
                    <a:cubicBezTo>
                      <a:pt x="13992" y="53476"/>
                      <a:pt x="14293" y="52901"/>
                      <a:pt x="14594" y="52381"/>
                    </a:cubicBezTo>
                    <a:cubicBezTo>
                      <a:pt x="14895" y="51860"/>
                      <a:pt x="15142" y="51340"/>
                      <a:pt x="15334" y="51012"/>
                    </a:cubicBezTo>
                    <a:cubicBezTo>
                      <a:pt x="15471" y="50820"/>
                      <a:pt x="15553" y="50601"/>
                      <a:pt x="15635" y="50409"/>
                    </a:cubicBezTo>
                    <a:cubicBezTo>
                      <a:pt x="15936" y="49944"/>
                      <a:pt x="15984" y="49896"/>
                      <a:pt x="16008" y="49896"/>
                    </a:cubicBezTo>
                    <a:cubicBezTo>
                      <a:pt x="16014" y="49896"/>
                      <a:pt x="16019" y="49899"/>
                      <a:pt x="16026" y="49899"/>
                    </a:cubicBezTo>
                    <a:cubicBezTo>
                      <a:pt x="16046" y="49899"/>
                      <a:pt x="16085" y="49873"/>
                      <a:pt x="16237" y="49670"/>
                    </a:cubicBezTo>
                    <a:cubicBezTo>
                      <a:pt x="16648" y="49040"/>
                      <a:pt x="17141" y="48219"/>
                      <a:pt x="17606" y="47507"/>
                    </a:cubicBezTo>
                    <a:lnTo>
                      <a:pt x="18072" y="46713"/>
                    </a:lnTo>
                    <a:close/>
                    <a:moveTo>
                      <a:pt x="206018" y="103830"/>
                    </a:moveTo>
                    <a:lnTo>
                      <a:pt x="206018" y="103830"/>
                    </a:lnTo>
                    <a:cubicBezTo>
                      <a:pt x="207031" y="103885"/>
                      <a:pt x="205854" y="104049"/>
                      <a:pt x="207332" y="104049"/>
                    </a:cubicBezTo>
                    <a:lnTo>
                      <a:pt x="207359" y="104049"/>
                    </a:lnTo>
                    <a:cubicBezTo>
                      <a:pt x="207250" y="104926"/>
                      <a:pt x="207168" y="105774"/>
                      <a:pt x="207140" y="106651"/>
                    </a:cubicBezTo>
                    <a:lnTo>
                      <a:pt x="207168" y="109307"/>
                    </a:lnTo>
                    <a:lnTo>
                      <a:pt x="207031" y="110155"/>
                    </a:lnTo>
                    <a:cubicBezTo>
                      <a:pt x="207113" y="109416"/>
                      <a:pt x="207113" y="108677"/>
                      <a:pt x="207140" y="107910"/>
                    </a:cubicBezTo>
                    <a:lnTo>
                      <a:pt x="207140" y="107910"/>
                    </a:lnTo>
                    <a:cubicBezTo>
                      <a:pt x="207058" y="108540"/>
                      <a:pt x="207086" y="109060"/>
                      <a:pt x="207058" y="109553"/>
                    </a:cubicBezTo>
                    <a:cubicBezTo>
                      <a:pt x="207031" y="110019"/>
                      <a:pt x="207004" y="110457"/>
                      <a:pt x="207004" y="110895"/>
                    </a:cubicBezTo>
                    <a:cubicBezTo>
                      <a:pt x="206921" y="111251"/>
                      <a:pt x="206867" y="111634"/>
                      <a:pt x="206839" y="112017"/>
                    </a:cubicBezTo>
                    <a:lnTo>
                      <a:pt x="206784" y="114619"/>
                    </a:lnTo>
                    <a:cubicBezTo>
                      <a:pt x="206773" y="114653"/>
                      <a:pt x="206765" y="114667"/>
                      <a:pt x="206760" y="114667"/>
                    </a:cubicBezTo>
                    <a:cubicBezTo>
                      <a:pt x="206739" y="114667"/>
                      <a:pt x="206751" y="114459"/>
                      <a:pt x="206730" y="114372"/>
                    </a:cubicBezTo>
                    <a:cubicBezTo>
                      <a:pt x="206723" y="114347"/>
                      <a:pt x="206717" y="114331"/>
                      <a:pt x="206710" y="114331"/>
                    </a:cubicBezTo>
                    <a:cubicBezTo>
                      <a:pt x="206686" y="114331"/>
                      <a:pt x="206650" y="114518"/>
                      <a:pt x="206565" y="115194"/>
                    </a:cubicBezTo>
                    <a:cubicBezTo>
                      <a:pt x="206547" y="115466"/>
                      <a:pt x="206551" y="115556"/>
                      <a:pt x="206565" y="115556"/>
                    </a:cubicBezTo>
                    <a:cubicBezTo>
                      <a:pt x="206594" y="115556"/>
                      <a:pt x="206665" y="115201"/>
                      <a:pt x="206686" y="115201"/>
                    </a:cubicBezTo>
                    <a:lnTo>
                      <a:pt x="206686" y="115201"/>
                    </a:lnTo>
                    <a:cubicBezTo>
                      <a:pt x="206702" y="115201"/>
                      <a:pt x="206692" y="115390"/>
                      <a:pt x="206620" y="116042"/>
                    </a:cubicBezTo>
                    <a:cubicBezTo>
                      <a:pt x="206429" y="116837"/>
                      <a:pt x="206319" y="117631"/>
                      <a:pt x="206264" y="118425"/>
                    </a:cubicBezTo>
                    <a:cubicBezTo>
                      <a:pt x="206247" y="118471"/>
                      <a:pt x="206234" y="118493"/>
                      <a:pt x="206226" y="118493"/>
                    </a:cubicBezTo>
                    <a:cubicBezTo>
                      <a:pt x="206195" y="118493"/>
                      <a:pt x="206221" y="118188"/>
                      <a:pt x="206264" y="117713"/>
                    </a:cubicBezTo>
                    <a:lnTo>
                      <a:pt x="206264" y="117713"/>
                    </a:lnTo>
                    <a:cubicBezTo>
                      <a:pt x="206182" y="118397"/>
                      <a:pt x="206100" y="119273"/>
                      <a:pt x="205990" y="120040"/>
                    </a:cubicBezTo>
                    <a:cubicBezTo>
                      <a:pt x="205854" y="120834"/>
                      <a:pt x="205744" y="121546"/>
                      <a:pt x="205717" y="121902"/>
                    </a:cubicBezTo>
                    <a:cubicBezTo>
                      <a:pt x="205552" y="122559"/>
                      <a:pt x="205388" y="123654"/>
                      <a:pt x="205196" y="124585"/>
                    </a:cubicBezTo>
                    <a:cubicBezTo>
                      <a:pt x="205040" y="125443"/>
                      <a:pt x="204835" y="126152"/>
                      <a:pt x="204768" y="126152"/>
                    </a:cubicBezTo>
                    <a:cubicBezTo>
                      <a:pt x="204764" y="126152"/>
                      <a:pt x="204761" y="126150"/>
                      <a:pt x="204758" y="126146"/>
                    </a:cubicBezTo>
                    <a:cubicBezTo>
                      <a:pt x="204703" y="126584"/>
                      <a:pt x="204348" y="128474"/>
                      <a:pt x="204074" y="129678"/>
                    </a:cubicBezTo>
                    <a:cubicBezTo>
                      <a:pt x="204121" y="129354"/>
                      <a:pt x="204137" y="129217"/>
                      <a:pt x="204125" y="129217"/>
                    </a:cubicBezTo>
                    <a:lnTo>
                      <a:pt x="204125" y="129217"/>
                    </a:lnTo>
                    <a:cubicBezTo>
                      <a:pt x="204096" y="129217"/>
                      <a:pt x="203900" y="130050"/>
                      <a:pt x="203608" y="130965"/>
                    </a:cubicBezTo>
                    <a:cubicBezTo>
                      <a:pt x="203259" y="132163"/>
                      <a:pt x="202887" y="133497"/>
                      <a:pt x="202824" y="133497"/>
                    </a:cubicBezTo>
                    <a:cubicBezTo>
                      <a:pt x="202817" y="133497"/>
                      <a:pt x="202814" y="133484"/>
                      <a:pt x="202814" y="133457"/>
                    </a:cubicBezTo>
                    <a:cubicBezTo>
                      <a:pt x="202705" y="134005"/>
                      <a:pt x="202568" y="134552"/>
                      <a:pt x="202403" y="135073"/>
                    </a:cubicBezTo>
                    <a:cubicBezTo>
                      <a:pt x="202212" y="135730"/>
                      <a:pt x="201965" y="136469"/>
                      <a:pt x="201692" y="137263"/>
                    </a:cubicBezTo>
                    <a:cubicBezTo>
                      <a:pt x="201418" y="138057"/>
                      <a:pt x="201171" y="138879"/>
                      <a:pt x="200870" y="139645"/>
                    </a:cubicBezTo>
                    <a:cubicBezTo>
                      <a:pt x="200596" y="140439"/>
                      <a:pt x="200295" y="141206"/>
                      <a:pt x="200049" y="141891"/>
                    </a:cubicBezTo>
                    <a:cubicBezTo>
                      <a:pt x="200076" y="141781"/>
                      <a:pt x="200110" y="141664"/>
                      <a:pt x="200151" y="141548"/>
                    </a:cubicBezTo>
                    <a:lnTo>
                      <a:pt x="200151" y="141548"/>
                    </a:lnTo>
                    <a:cubicBezTo>
                      <a:pt x="199629" y="142786"/>
                      <a:pt x="199413" y="143229"/>
                      <a:pt x="199036" y="144136"/>
                    </a:cubicBezTo>
                    <a:cubicBezTo>
                      <a:pt x="199063" y="144382"/>
                      <a:pt x="198050" y="146710"/>
                      <a:pt x="197557" y="148024"/>
                    </a:cubicBezTo>
                    <a:cubicBezTo>
                      <a:pt x="197332" y="148442"/>
                      <a:pt x="197232" y="148597"/>
                      <a:pt x="197207" y="148597"/>
                    </a:cubicBezTo>
                    <a:cubicBezTo>
                      <a:pt x="197133" y="148597"/>
                      <a:pt x="197680" y="147299"/>
                      <a:pt x="197614" y="147299"/>
                    </a:cubicBezTo>
                    <a:cubicBezTo>
                      <a:pt x="197606" y="147299"/>
                      <a:pt x="197588" y="147320"/>
                      <a:pt x="197557" y="147367"/>
                    </a:cubicBezTo>
                    <a:cubicBezTo>
                      <a:pt x="197558" y="147366"/>
                      <a:pt x="197559" y="147366"/>
                      <a:pt x="197559" y="147366"/>
                    </a:cubicBezTo>
                    <a:cubicBezTo>
                      <a:pt x="197601" y="147366"/>
                      <a:pt x="197278" y="148173"/>
                      <a:pt x="196955" y="148900"/>
                    </a:cubicBezTo>
                    <a:cubicBezTo>
                      <a:pt x="196680" y="149519"/>
                      <a:pt x="196405" y="150061"/>
                      <a:pt x="196435" y="150061"/>
                    </a:cubicBezTo>
                    <a:cubicBezTo>
                      <a:pt x="196440" y="150061"/>
                      <a:pt x="196458" y="150040"/>
                      <a:pt x="196489" y="149995"/>
                    </a:cubicBezTo>
                    <a:lnTo>
                      <a:pt x="196489" y="149995"/>
                    </a:lnTo>
                    <a:cubicBezTo>
                      <a:pt x="196160" y="150625"/>
                      <a:pt x="195805" y="151228"/>
                      <a:pt x="195394" y="151830"/>
                    </a:cubicBezTo>
                    <a:cubicBezTo>
                      <a:pt x="195394" y="152131"/>
                      <a:pt x="194791" y="153117"/>
                      <a:pt x="194216" y="154267"/>
                    </a:cubicBezTo>
                    <a:cubicBezTo>
                      <a:pt x="193039" y="156184"/>
                      <a:pt x="193806" y="154705"/>
                      <a:pt x="192628" y="156841"/>
                    </a:cubicBezTo>
                    <a:cubicBezTo>
                      <a:pt x="192499" y="157042"/>
                      <a:pt x="192441" y="157123"/>
                      <a:pt x="192428" y="157123"/>
                    </a:cubicBezTo>
                    <a:cubicBezTo>
                      <a:pt x="192381" y="157123"/>
                      <a:pt x="193038" y="155911"/>
                      <a:pt x="193039" y="155910"/>
                    </a:cubicBezTo>
                    <a:lnTo>
                      <a:pt x="193039" y="155910"/>
                    </a:lnTo>
                    <a:cubicBezTo>
                      <a:pt x="192261" y="157245"/>
                      <a:pt x="192256" y="157349"/>
                      <a:pt x="192321" y="157349"/>
                    </a:cubicBezTo>
                    <a:cubicBezTo>
                      <a:pt x="192333" y="157349"/>
                      <a:pt x="192347" y="157346"/>
                      <a:pt x="192359" y="157346"/>
                    </a:cubicBezTo>
                    <a:cubicBezTo>
                      <a:pt x="192388" y="157346"/>
                      <a:pt x="192406" y="157365"/>
                      <a:pt x="192354" y="157498"/>
                    </a:cubicBezTo>
                    <a:cubicBezTo>
                      <a:pt x="190766" y="160017"/>
                      <a:pt x="191506" y="158621"/>
                      <a:pt x="190931" y="159442"/>
                    </a:cubicBezTo>
                    <a:cubicBezTo>
                      <a:pt x="190465" y="160181"/>
                      <a:pt x="190054" y="160866"/>
                      <a:pt x="189698" y="161496"/>
                    </a:cubicBezTo>
                    <a:lnTo>
                      <a:pt x="189698" y="158949"/>
                    </a:lnTo>
                    <a:cubicBezTo>
                      <a:pt x="189515" y="158321"/>
                      <a:pt x="189757" y="155718"/>
                      <a:pt x="189707" y="153409"/>
                    </a:cubicBezTo>
                    <a:lnTo>
                      <a:pt x="189707" y="153409"/>
                    </a:lnTo>
                    <a:cubicBezTo>
                      <a:pt x="189722" y="153644"/>
                      <a:pt x="189749" y="153752"/>
                      <a:pt x="189757" y="153752"/>
                    </a:cubicBezTo>
                    <a:cubicBezTo>
                      <a:pt x="189760" y="153752"/>
                      <a:pt x="189760" y="153731"/>
                      <a:pt x="189753" y="153692"/>
                    </a:cubicBezTo>
                    <a:cubicBezTo>
                      <a:pt x="189781" y="150488"/>
                      <a:pt x="189726" y="147148"/>
                      <a:pt x="189671" y="142301"/>
                    </a:cubicBezTo>
                    <a:lnTo>
                      <a:pt x="189671" y="142301"/>
                    </a:lnTo>
                    <a:lnTo>
                      <a:pt x="189726" y="142904"/>
                    </a:lnTo>
                    <a:cubicBezTo>
                      <a:pt x="189753" y="141014"/>
                      <a:pt x="189726" y="137920"/>
                      <a:pt x="189753" y="135894"/>
                    </a:cubicBezTo>
                    <a:cubicBezTo>
                      <a:pt x="189732" y="135424"/>
                      <a:pt x="189727" y="134604"/>
                      <a:pt x="189700" y="134604"/>
                    </a:cubicBezTo>
                    <a:cubicBezTo>
                      <a:pt x="189693" y="134604"/>
                      <a:pt x="189683" y="134670"/>
                      <a:pt x="189671" y="134826"/>
                    </a:cubicBezTo>
                    <a:cubicBezTo>
                      <a:pt x="189890" y="128528"/>
                      <a:pt x="189534" y="122833"/>
                      <a:pt x="189726" y="117247"/>
                    </a:cubicBezTo>
                    <a:lnTo>
                      <a:pt x="189726" y="117247"/>
                    </a:lnTo>
                    <a:cubicBezTo>
                      <a:pt x="189726" y="117770"/>
                      <a:pt x="189761" y="118467"/>
                      <a:pt x="189775" y="118467"/>
                    </a:cubicBezTo>
                    <a:cubicBezTo>
                      <a:pt x="189778" y="118467"/>
                      <a:pt x="189781" y="118421"/>
                      <a:pt x="189781" y="118315"/>
                    </a:cubicBezTo>
                    <a:lnTo>
                      <a:pt x="189726" y="113551"/>
                    </a:lnTo>
                    <a:cubicBezTo>
                      <a:pt x="189671" y="114098"/>
                      <a:pt x="189644" y="114619"/>
                      <a:pt x="189616" y="115166"/>
                    </a:cubicBezTo>
                    <a:cubicBezTo>
                      <a:pt x="189589" y="114564"/>
                      <a:pt x="189562" y="113222"/>
                      <a:pt x="189562" y="112045"/>
                    </a:cubicBezTo>
                    <a:lnTo>
                      <a:pt x="189562" y="112045"/>
                    </a:lnTo>
                    <a:cubicBezTo>
                      <a:pt x="189570" y="112713"/>
                      <a:pt x="189584" y="112963"/>
                      <a:pt x="189600" y="112963"/>
                    </a:cubicBezTo>
                    <a:cubicBezTo>
                      <a:pt x="189634" y="112963"/>
                      <a:pt x="189678" y="111790"/>
                      <a:pt x="189698" y="111143"/>
                    </a:cubicBezTo>
                    <a:lnTo>
                      <a:pt x="189698" y="111143"/>
                    </a:lnTo>
                    <a:cubicBezTo>
                      <a:pt x="189697" y="111148"/>
                      <a:pt x="189696" y="111150"/>
                      <a:pt x="189696" y="111150"/>
                    </a:cubicBezTo>
                    <a:cubicBezTo>
                      <a:pt x="189689" y="111150"/>
                      <a:pt x="189672" y="111017"/>
                      <a:pt x="189654" y="111017"/>
                    </a:cubicBezTo>
                    <a:cubicBezTo>
                      <a:pt x="189650" y="111017"/>
                      <a:pt x="189647" y="111022"/>
                      <a:pt x="189644" y="111032"/>
                    </a:cubicBezTo>
                    <a:cubicBezTo>
                      <a:pt x="189781" y="108540"/>
                      <a:pt x="189479" y="110594"/>
                      <a:pt x="189589" y="107226"/>
                    </a:cubicBezTo>
                    <a:lnTo>
                      <a:pt x="189589" y="107226"/>
                    </a:lnTo>
                    <a:lnTo>
                      <a:pt x="189616" y="107390"/>
                    </a:lnTo>
                    <a:cubicBezTo>
                      <a:pt x="189589" y="106267"/>
                      <a:pt x="189562" y="105227"/>
                      <a:pt x="189562" y="104049"/>
                    </a:cubicBezTo>
                    <a:lnTo>
                      <a:pt x="189616" y="104049"/>
                    </a:lnTo>
                    <a:cubicBezTo>
                      <a:pt x="189616" y="104378"/>
                      <a:pt x="189616" y="104707"/>
                      <a:pt x="189671" y="105035"/>
                    </a:cubicBezTo>
                    <a:cubicBezTo>
                      <a:pt x="189671" y="104679"/>
                      <a:pt x="189671" y="104378"/>
                      <a:pt x="189644" y="104049"/>
                    </a:cubicBezTo>
                    <a:cubicBezTo>
                      <a:pt x="191305" y="104049"/>
                      <a:pt x="193003" y="103976"/>
                      <a:pt x="194664" y="103976"/>
                    </a:cubicBezTo>
                    <a:cubicBezTo>
                      <a:pt x="195494" y="103976"/>
                      <a:pt x="196316" y="103995"/>
                      <a:pt x="197119" y="104049"/>
                    </a:cubicBezTo>
                    <a:cubicBezTo>
                      <a:pt x="197196" y="104054"/>
                      <a:pt x="197275" y="104057"/>
                      <a:pt x="197354" y="104057"/>
                    </a:cubicBezTo>
                    <a:cubicBezTo>
                      <a:pt x="197721" y="104057"/>
                      <a:pt x="198100" y="104007"/>
                      <a:pt x="198461" y="103940"/>
                    </a:cubicBezTo>
                    <a:lnTo>
                      <a:pt x="198652" y="104022"/>
                    </a:lnTo>
                    <a:lnTo>
                      <a:pt x="199446" y="103912"/>
                    </a:lnTo>
                    <a:cubicBezTo>
                      <a:pt x="199621" y="103896"/>
                      <a:pt x="199788" y="103890"/>
                      <a:pt x="199952" y="103890"/>
                    </a:cubicBezTo>
                    <a:cubicBezTo>
                      <a:pt x="200661" y="103890"/>
                      <a:pt x="201293" y="104014"/>
                      <a:pt x="202104" y="104014"/>
                    </a:cubicBezTo>
                    <a:cubicBezTo>
                      <a:pt x="202365" y="104014"/>
                      <a:pt x="202645" y="104001"/>
                      <a:pt x="202951" y="103967"/>
                    </a:cubicBezTo>
                    <a:lnTo>
                      <a:pt x="202759" y="103912"/>
                    </a:lnTo>
                    <a:cubicBezTo>
                      <a:pt x="203057" y="103912"/>
                      <a:pt x="203560" y="103895"/>
                      <a:pt x="203921" y="103895"/>
                    </a:cubicBezTo>
                    <a:cubicBezTo>
                      <a:pt x="204192" y="103895"/>
                      <a:pt x="204383" y="103905"/>
                      <a:pt x="204348" y="103940"/>
                    </a:cubicBezTo>
                    <a:cubicBezTo>
                      <a:pt x="204457" y="103885"/>
                      <a:pt x="204594" y="103885"/>
                      <a:pt x="204731" y="103885"/>
                    </a:cubicBezTo>
                    <a:lnTo>
                      <a:pt x="204731" y="103940"/>
                    </a:lnTo>
                    <a:lnTo>
                      <a:pt x="206018" y="103830"/>
                    </a:lnTo>
                    <a:close/>
                    <a:moveTo>
                      <a:pt x="189753" y="162591"/>
                    </a:moveTo>
                    <a:cubicBezTo>
                      <a:pt x="189726" y="162618"/>
                      <a:pt x="189698" y="162618"/>
                      <a:pt x="189698" y="162646"/>
                    </a:cubicBezTo>
                    <a:lnTo>
                      <a:pt x="189753" y="162591"/>
                    </a:lnTo>
                    <a:close/>
                    <a:moveTo>
                      <a:pt x="189370" y="163056"/>
                    </a:moveTo>
                    <a:lnTo>
                      <a:pt x="189370" y="163056"/>
                    </a:lnTo>
                    <a:cubicBezTo>
                      <a:pt x="189357" y="163074"/>
                      <a:pt x="189344" y="163092"/>
                      <a:pt x="189331" y="163110"/>
                    </a:cubicBezTo>
                    <a:lnTo>
                      <a:pt x="189331" y="163110"/>
                    </a:lnTo>
                    <a:cubicBezTo>
                      <a:pt x="189345" y="163092"/>
                      <a:pt x="189358" y="163074"/>
                      <a:pt x="189370" y="163056"/>
                    </a:cubicBezTo>
                    <a:close/>
                    <a:moveTo>
                      <a:pt x="189315" y="164179"/>
                    </a:moveTo>
                    <a:cubicBezTo>
                      <a:pt x="189300" y="164549"/>
                      <a:pt x="189293" y="164919"/>
                      <a:pt x="189300" y="165290"/>
                    </a:cubicBezTo>
                    <a:lnTo>
                      <a:pt x="189300" y="165290"/>
                    </a:lnTo>
                    <a:cubicBezTo>
                      <a:pt x="189305" y="164961"/>
                      <a:pt x="189311" y="164597"/>
                      <a:pt x="189315" y="164179"/>
                    </a:cubicBezTo>
                    <a:close/>
                    <a:moveTo>
                      <a:pt x="183370" y="170010"/>
                    </a:moveTo>
                    <a:cubicBezTo>
                      <a:pt x="183338" y="170034"/>
                      <a:pt x="183303" y="170061"/>
                      <a:pt x="183264" y="170093"/>
                    </a:cubicBezTo>
                    <a:cubicBezTo>
                      <a:pt x="183300" y="170069"/>
                      <a:pt x="183336" y="170040"/>
                      <a:pt x="183370" y="170010"/>
                    </a:cubicBezTo>
                    <a:close/>
                    <a:moveTo>
                      <a:pt x="104871" y="171271"/>
                    </a:moveTo>
                    <a:lnTo>
                      <a:pt x="104871" y="171545"/>
                    </a:lnTo>
                    <a:cubicBezTo>
                      <a:pt x="104873" y="171455"/>
                      <a:pt x="104874" y="171365"/>
                      <a:pt x="104874" y="171274"/>
                    </a:cubicBezTo>
                    <a:lnTo>
                      <a:pt x="104874" y="171274"/>
                    </a:lnTo>
                    <a:cubicBezTo>
                      <a:pt x="104873" y="171273"/>
                      <a:pt x="104872" y="171272"/>
                      <a:pt x="104871" y="171271"/>
                    </a:cubicBezTo>
                    <a:close/>
                    <a:moveTo>
                      <a:pt x="105152" y="181857"/>
                    </a:moveTo>
                    <a:cubicBezTo>
                      <a:pt x="105156" y="181915"/>
                      <a:pt x="105162" y="181973"/>
                      <a:pt x="105172" y="182032"/>
                    </a:cubicBezTo>
                    <a:cubicBezTo>
                      <a:pt x="105172" y="181948"/>
                      <a:pt x="105164" y="181892"/>
                      <a:pt x="105152" y="181857"/>
                    </a:cubicBezTo>
                    <a:close/>
                    <a:moveTo>
                      <a:pt x="156813" y="193587"/>
                    </a:moveTo>
                    <a:cubicBezTo>
                      <a:pt x="156731" y="193641"/>
                      <a:pt x="156649" y="193724"/>
                      <a:pt x="156567" y="193778"/>
                    </a:cubicBezTo>
                    <a:cubicBezTo>
                      <a:pt x="156238" y="193970"/>
                      <a:pt x="155910" y="194162"/>
                      <a:pt x="155554" y="194326"/>
                    </a:cubicBezTo>
                    <a:lnTo>
                      <a:pt x="156731" y="193641"/>
                    </a:lnTo>
                    <a:lnTo>
                      <a:pt x="156813" y="193587"/>
                    </a:lnTo>
                    <a:close/>
                    <a:moveTo>
                      <a:pt x="149009" y="197107"/>
                    </a:moveTo>
                    <a:cubicBezTo>
                      <a:pt x="149071" y="197107"/>
                      <a:pt x="148916" y="197230"/>
                      <a:pt x="148544" y="197393"/>
                    </a:cubicBezTo>
                    <a:cubicBezTo>
                      <a:pt x="148571" y="197376"/>
                      <a:pt x="148579" y="197368"/>
                      <a:pt x="148570" y="197368"/>
                    </a:cubicBezTo>
                    <a:cubicBezTo>
                      <a:pt x="148505" y="197368"/>
                      <a:pt x="147611" y="197755"/>
                      <a:pt x="147011" y="197995"/>
                    </a:cubicBezTo>
                    <a:cubicBezTo>
                      <a:pt x="147558" y="197749"/>
                      <a:pt x="148243" y="197447"/>
                      <a:pt x="148955" y="197119"/>
                    </a:cubicBezTo>
                    <a:cubicBezTo>
                      <a:pt x="148980" y="197111"/>
                      <a:pt x="148998" y="197107"/>
                      <a:pt x="149009" y="197107"/>
                    </a:cubicBezTo>
                    <a:close/>
                    <a:moveTo>
                      <a:pt x="105364" y="198762"/>
                    </a:moveTo>
                    <a:lnTo>
                      <a:pt x="105364" y="198762"/>
                    </a:lnTo>
                    <a:cubicBezTo>
                      <a:pt x="105363" y="198764"/>
                      <a:pt x="105362" y="198767"/>
                      <a:pt x="105361" y="198770"/>
                    </a:cubicBezTo>
                    <a:lnTo>
                      <a:pt x="105361" y="198770"/>
                    </a:lnTo>
                    <a:cubicBezTo>
                      <a:pt x="105362" y="198794"/>
                      <a:pt x="105363" y="198818"/>
                      <a:pt x="105364" y="198844"/>
                    </a:cubicBezTo>
                    <a:lnTo>
                      <a:pt x="105364" y="198762"/>
                    </a:lnTo>
                    <a:close/>
                    <a:moveTo>
                      <a:pt x="105308" y="200965"/>
                    </a:moveTo>
                    <a:lnTo>
                      <a:pt x="105309" y="200980"/>
                    </a:lnTo>
                    <a:cubicBezTo>
                      <a:pt x="105309" y="200974"/>
                      <a:pt x="105309" y="200970"/>
                      <a:pt x="105308" y="200965"/>
                    </a:cubicBezTo>
                    <a:close/>
                    <a:moveTo>
                      <a:pt x="132690" y="203115"/>
                    </a:moveTo>
                    <a:cubicBezTo>
                      <a:pt x="132684" y="203118"/>
                      <a:pt x="132677" y="203120"/>
                      <a:pt x="132671" y="203122"/>
                    </a:cubicBezTo>
                    <a:lnTo>
                      <a:pt x="132671" y="203122"/>
                    </a:lnTo>
                    <a:cubicBezTo>
                      <a:pt x="132678" y="203120"/>
                      <a:pt x="132684" y="203118"/>
                      <a:pt x="132690" y="203115"/>
                    </a:cubicBezTo>
                    <a:close/>
                    <a:moveTo>
                      <a:pt x="75983" y="203389"/>
                    </a:moveTo>
                    <a:lnTo>
                      <a:pt x="76165" y="203432"/>
                    </a:lnTo>
                    <a:lnTo>
                      <a:pt x="76165" y="203432"/>
                    </a:lnTo>
                    <a:cubicBezTo>
                      <a:pt x="76104" y="203416"/>
                      <a:pt x="76044" y="203402"/>
                      <a:pt x="75983" y="203389"/>
                    </a:cubicBezTo>
                    <a:close/>
                    <a:moveTo>
                      <a:pt x="129626" y="204709"/>
                    </a:moveTo>
                    <a:cubicBezTo>
                      <a:pt x="129505" y="204735"/>
                      <a:pt x="129385" y="204760"/>
                      <a:pt x="129268" y="204786"/>
                    </a:cubicBezTo>
                    <a:cubicBezTo>
                      <a:pt x="129393" y="204772"/>
                      <a:pt x="129511" y="204744"/>
                      <a:pt x="129626" y="204709"/>
                    </a:cubicBezTo>
                    <a:close/>
                    <a:moveTo>
                      <a:pt x="105034" y="204758"/>
                    </a:moveTo>
                    <a:cubicBezTo>
                      <a:pt x="105038" y="204839"/>
                      <a:pt x="105046" y="204930"/>
                      <a:pt x="105063" y="205032"/>
                    </a:cubicBezTo>
                    <a:cubicBezTo>
                      <a:pt x="105063" y="205036"/>
                      <a:pt x="105064" y="205041"/>
                      <a:pt x="105065" y="205045"/>
                    </a:cubicBezTo>
                    <a:lnTo>
                      <a:pt x="105065" y="205045"/>
                    </a:lnTo>
                    <a:cubicBezTo>
                      <a:pt x="105054" y="204949"/>
                      <a:pt x="105044" y="204854"/>
                      <a:pt x="105034" y="204758"/>
                    </a:cubicBezTo>
                    <a:close/>
                    <a:moveTo>
                      <a:pt x="105145" y="205169"/>
                    </a:moveTo>
                    <a:lnTo>
                      <a:pt x="105142" y="205192"/>
                    </a:lnTo>
                    <a:lnTo>
                      <a:pt x="105142" y="205192"/>
                    </a:lnTo>
                    <a:cubicBezTo>
                      <a:pt x="105144" y="205187"/>
                      <a:pt x="105145" y="205179"/>
                      <a:pt x="105145" y="205169"/>
                    </a:cubicBezTo>
                    <a:close/>
                    <a:moveTo>
                      <a:pt x="105065" y="205045"/>
                    </a:moveTo>
                    <a:cubicBezTo>
                      <a:pt x="105081" y="205178"/>
                      <a:pt x="105098" y="205310"/>
                      <a:pt x="105117" y="205443"/>
                    </a:cubicBezTo>
                    <a:lnTo>
                      <a:pt x="105142" y="205192"/>
                    </a:lnTo>
                    <a:lnTo>
                      <a:pt x="105142" y="205192"/>
                    </a:lnTo>
                    <a:cubicBezTo>
                      <a:pt x="105141" y="205199"/>
                      <a:pt x="105138" y="205202"/>
                      <a:pt x="105134" y="205202"/>
                    </a:cubicBezTo>
                    <a:cubicBezTo>
                      <a:pt x="105117" y="205202"/>
                      <a:pt x="105085" y="205137"/>
                      <a:pt x="105065" y="205045"/>
                    </a:cubicBezTo>
                    <a:close/>
                    <a:moveTo>
                      <a:pt x="187550" y="103984"/>
                    </a:moveTo>
                    <a:cubicBezTo>
                      <a:pt x="187866" y="103984"/>
                      <a:pt x="188198" y="103996"/>
                      <a:pt x="188553" y="104023"/>
                    </a:cubicBezTo>
                    <a:lnTo>
                      <a:pt x="188553" y="104023"/>
                    </a:lnTo>
                    <a:cubicBezTo>
                      <a:pt x="188551" y="104023"/>
                      <a:pt x="188550" y="104022"/>
                      <a:pt x="188548" y="104022"/>
                    </a:cubicBezTo>
                    <a:lnTo>
                      <a:pt x="189370" y="104022"/>
                    </a:lnTo>
                    <a:cubicBezTo>
                      <a:pt x="189370" y="105391"/>
                      <a:pt x="189343" y="106815"/>
                      <a:pt x="189315" y="107828"/>
                    </a:cubicBezTo>
                    <a:lnTo>
                      <a:pt x="189288" y="107746"/>
                    </a:lnTo>
                    <a:lnTo>
                      <a:pt x="189288" y="107746"/>
                    </a:lnTo>
                    <a:cubicBezTo>
                      <a:pt x="189425" y="108266"/>
                      <a:pt x="189397" y="111004"/>
                      <a:pt x="189425" y="112976"/>
                    </a:cubicBezTo>
                    <a:cubicBezTo>
                      <a:pt x="189343" y="112894"/>
                      <a:pt x="189315" y="112538"/>
                      <a:pt x="189288" y="111470"/>
                    </a:cubicBezTo>
                    <a:lnTo>
                      <a:pt x="189288" y="113332"/>
                    </a:lnTo>
                    <a:cubicBezTo>
                      <a:pt x="189315" y="113770"/>
                      <a:pt x="189343" y="114372"/>
                      <a:pt x="189370" y="115577"/>
                    </a:cubicBezTo>
                    <a:lnTo>
                      <a:pt x="189260" y="115111"/>
                    </a:lnTo>
                    <a:lnTo>
                      <a:pt x="189260" y="115111"/>
                    </a:lnTo>
                    <a:cubicBezTo>
                      <a:pt x="189260" y="117603"/>
                      <a:pt x="189370" y="120122"/>
                      <a:pt x="189315" y="123326"/>
                    </a:cubicBezTo>
                    <a:cubicBezTo>
                      <a:pt x="189318" y="123331"/>
                      <a:pt x="189320" y="123333"/>
                      <a:pt x="189323" y="123333"/>
                    </a:cubicBezTo>
                    <a:cubicBezTo>
                      <a:pt x="189372" y="123333"/>
                      <a:pt x="189439" y="122456"/>
                      <a:pt x="189496" y="122456"/>
                    </a:cubicBezTo>
                    <a:cubicBezTo>
                      <a:pt x="189534" y="122456"/>
                      <a:pt x="189568" y="122851"/>
                      <a:pt x="189589" y="124175"/>
                    </a:cubicBezTo>
                    <a:cubicBezTo>
                      <a:pt x="189579" y="124213"/>
                      <a:pt x="189563" y="124254"/>
                      <a:pt x="189545" y="124254"/>
                    </a:cubicBezTo>
                    <a:cubicBezTo>
                      <a:pt x="189511" y="124254"/>
                      <a:pt x="189470" y="124108"/>
                      <a:pt x="189452" y="123518"/>
                    </a:cubicBezTo>
                    <a:lnTo>
                      <a:pt x="189452" y="123518"/>
                    </a:lnTo>
                    <a:cubicBezTo>
                      <a:pt x="189452" y="123819"/>
                      <a:pt x="189507" y="124558"/>
                      <a:pt x="189479" y="125160"/>
                    </a:cubicBezTo>
                    <a:lnTo>
                      <a:pt x="189397" y="123791"/>
                    </a:lnTo>
                    <a:lnTo>
                      <a:pt x="189397" y="123791"/>
                    </a:lnTo>
                    <a:cubicBezTo>
                      <a:pt x="189370" y="125243"/>
                      <a:pt x="189452" y="124531"/>
                      <a:pt x="189452" y="125708"/>
                    </a:cubicBezTo>
                    <a:cubicBezTo>
                      <a:pt x="189451" y="125708"/>
                      <a:pt x="189450" y="125707"/>
                      <a:pt x="189450" y="125707"/>
                    </a:cubicBezTo>
                    <a:cubicBezTo>
                      <a:pt x="189403" y="125707"/>
                      <a:pt x="189420" y="126419"/>
                      <a:pt x="189384" y="126419"/>
                    </a:cubicBezTo>
                    <a:cubicBezTo>
                      <a:pt x="189380" y="126419"/>
                      <a:pt x="189375" y="126411"/>
                      <a:pt x="189370" y="126393"/>
                    </a:cubicBezTo>
                    <a:cubicBezTo>
                      <a:pt x="189370" y="126091"/>
                      <a:pt x="189397" y="125380"/>
                      <a:pt x="189370" y="124941"/>
                    </a:cubicBezTo>
                    <a:cubicBezTo>
                      <a:pt x="189370" y="126256"/>
                      <a:pt x="189315" y="127844"/>
                      <a:pt x="189260" y="128364"/>
                    </a:cubicBezTo>
                    <a:cubicBezTo>
                      <a:pt x="189266" y="128336"/>
                      <a:pt x="189273" y="128319"/>
                      <a:pt x="189280" y="128319"/>
                    </a:cubicBezTo>
                    <a:cubicBezTo>
                      <a:pt x="189309" y="128319"/>
                      <a:pt x="189348" y="128563"/>
                      <a:pt x="189370" y="129322"/>
                    </a:cubicBezTo>
                    <a:cubicBezTo>
                      <a:pt x="189370" y="131814"/>
                      <a:pt x="189288" y="130171"/>
                      <a:pt x="189260" y="131622"/>
                    </a:cubicBezTo>
                    <a:cubicBezTo>
                      <a:pt x="189288" y="132225"/>
                      <a:pt x="189260" y="133813"/>
                      <a:pt x="189343" y="133868"/>
                    </a:cubicBezTo>
                    <a:cubicBezTo>
                      <a:pt x="189343" y="134251"/>
                      <a:pt x="189315" y="134634"/>
                      <a:pt x="189260" y="134990"/>
                    </a:cubicBezTo>
                    <a:cubicBezTo>
                      <a:pt x="189308" y="136109"/>
                      <a:pt x="189273" y="139837"/>
                      <a:pt x="189353" y="139837"/>
                    </a:cubicBezTo>
                    <a:cubicBezTo>
                      <a:pt x="189365" y="139837"/>
                      <a:pt x="189379" y="139753"/>
                      <a:pt x="189397" y="139563"/>
                    </a:cubicBezTo>
                    <a:lnTo>
                      <a:pt x="189397" y="139426"/>
                    </a:lnTo>
                    <a:lnTo>
                      <a:pt x="189397" y="139426"/>
                    </a:lnTo>
                    <a:cubicBezTo>
                      <a:pt x="189479" y="143670"/>
                      <a:pt x="189343" y="148216"/>
                      <a:pt x="189397" y="152405"/>
                    </a:cubicBezTo>
                    <a:lnTo>
                      <a:pt x="189343" y="152405"/>
                    </a:lnTo>
                    <a:cubicBezTo>
                      <a:pt x="189397" y="154897"/>
                      <a:pt x="189370" y="157963"/>
                      <a:pt x="189452" y="159771"/>
                    </a:cubicBezTo>
                    <a:cubicBezTo>
                      <a:pt x="189452" y="160416"/>
                      <a:pt x="189410" y="161250"/>
                      <a:pt x="189363" y="161250"/>
                    </a:cubicBezTo>
                    <a:cubicBezTo>
                      <a:pt x="189356" y="161250"/>
                      <a:pt x="189349" y="161233"/>
                      <a:pt x="189343" y="161194"/>
                    </a:cubicBezTo>
                    <a:lnTo>
                      <a:pt x="189343" y="161961"/>
                    </a:lnTo>
                    <a:lnTo>
                      <a:pt x="189260" y="162071"/>
                    </a:lnTo>
                    <a:cubicBezTo>
                      <a:pt x="189260" y="161981"/>
                      <a:pt x="189279" y="161892"/>
                      <a:pt x="189300" y="161892"/>
                    </a:cubicBezTo>
                    <a:cubicBezTo>
                      <a:pt x="189305" y="161892"/>
                      <a:pt x="189310" y="161896"/>
                      <a:pt x="189315" y="161906"/>
                    </a:cubicBezTo>
                    <a:lnTo>
                      <a:pt x="189233" y="161742"/>
                    </a:lnTo>
                    <a:lnTo>
                      <a:pt x="189233" y="162125"/>
                    </a:lnTo>
                    <a:cubicBezTo>
                      <a:pt x="188959" y="162563"/>
                      <a:pt x="188685" y="162947"/>
                      <a:pt x="188412" y="163330"/>
                    </a:cubicBezTo>
                    <a:cubicBezTo>
                      <a:pt x="188361" y="163381"/>
                      <a:pt x="188278" y="163484"/>
                      <a:pt x="188262" y="163484"/>
                    </a:cubicBezTo>
                    <a:cubicBezTo>
                      <a:pt x="188252" y="163484"/>
                      <a:pt x="188267" y="163445"/>
                      <a:pt x="188329" y="163330"/>
                    </a:cubicBezTo>
                    <a:lnTo>
                      <a:pt x="188329" y="163330"/>
                    </a:lnTo>
                    <a:cubicBezTo>
                      <a:pt x="188056" y="163741"/>
                      <a:pt x="187727" y="164261"/>
                      <a:pt x="187344" y="164809"/>
                    </a:cubicBezTo>
                    <a:lnTo>
                      <a:pt x="186741" y="165685"/>
                    </a:lnTo>
                    <a:lnTo>
                      <a:pt x="186057" y="166561"/>
                    </a:lnTo>
                    <a:cubicBezTo>
                      <a:pt x="185126" y="167739"/>
                      <a:pt x="184167" y="168971"/>
                      <a:pt x="183483" y="169902"/>
                    </a:cubicBezTo>
                    <a:cubicBezTo>
                      <a:pt x="183452" y="169932"/>
                      <a:pt x="183413" y="169972"/>
                      <a:pt x="183370" y="170010"/>
                    </a:cubicBezTo>
                    <a:lnTo>
                      <a:pt x="183370" y="170010"/>
                    </a:lnTo>
                    <a:cubicBezTo>
                      <a:pt x="183495" y="169916"/>
                      <a:pt x="183568" y="169880"/>
                      <a:pt x="183607" y="169880"/>
                    </a:cubicBezTo>
                    <a:cubicBezTo>
                      <a:pt x="183636" y="169880"/>
                      <a:pt x="183647" y="169899"/>
                      <a:pt x="183647" y="169929"/>
                    </a:cubicBezTo>
                    <a:cubicBezTo>
                      <a:pt x="182908" y="170778"/>
                      <a:pt x="182333" y="171572"/>
                      <a:pt x="182004" y="171846"/>
                    </a:cubicBezTo>
                    <a:cubicBezTo>
                      <a:pt x="182223" y="171572"/>
                      <a:pt x="182442" y="171298"/>
                      <a:pt x="182661" y="170997"/>
                    </a:cubicBezTo>
                    <a:lnTo>
                      <a:pt x="182661" y="170997"/>
                    </a:lnTo>
                    <a:lnTo>
                      <a:pt x="181895" y="171901"/>
                    </a:lnTo>
                    <a:cubicBezTo>
                      <a:pt x="181774" y="172017"/>
                      <a:pt x="181717" y="172066"/>
                      <a:pt x="181707" y="172066"/>
                    </a:cubicBezTo>
                    <a:cubicBezTo>
                      <a:pt x="181651" y="172066"/>
                      <a:pt x="182922" y="170660"/>
                      <a:pt x="182853" y="170614"/>
                    </a:cubicBezTo>
                    <a:lnTo>
                      <a:pt x="182853" y="170614"/>
                    </a:lnTo>
                    <a:lnTo>
                      <a:pt x="180580" y="173352"/>
                    </a:lnTo>
                    <a:cubicBezTo>
                      <a:pt x="179814" y="174228"/>
                      <a:pt x="179047" y="175022"/>
                      <a:pt x="178417" y="175652"/>
                    </a:cubicBezTo>
                    <a:cubicBezTo>
                      <a:pt x="178408" y="175657"/>
                      <a:pt x="178401" y="175660"/>
                      <a:pt x="178397" y="175660"/>
                    </a:cubicBezTo>
                    <a:cubicBezTo>
                      <a:pt x="178296" y="175660"/>
                      <a:pt x="180089" y="173812"/>
                      <a:pt x="180045" y="173812"/>
                    </a:cubicBezTo>
                    <a:lnTo>
                      <a:pt x="180045" y="173812"/>
                    </a:lnTo>
                    <a:cubicBezTo>
                      <a:pt x="180033" y="173812"/>
                      <a:pt x="179889" y="173945"/>
                      <a:pt x="179540" y="174283"/>
                    </a:cubicBezTo>
                    <a:cubicBezTo>
                      <a:pt x="179869" y="173954"/>
                      <a:pt x="180170" y="173653"/>
                      <a:pt x="180498" y="173324"/>
                    </a:cubicBezTo>
                    <a:lnTo>
                      <a:pt x="181402" y="172284"/>
                    </a:lnTo>
                    <a:lnTo>
                      <a:pt x="181402" y="172284"/>
                    </a:lnTo>
                    <a:cubicBezTo>
                      <a:pt x="181062" y="172611"/>
                      <a:pt x="180932" y="172728"/>
                      <a:pt x="180917" y="172728"/>
                    </a:cubicBezTo>
                    <a:cubicBezTo>
                      <a:pt x="180880" y="172728"/>
                      <a:pt x="181572" y="171992"/>
                      <a:pt x="181526" y="171992"/>
                    </a:cubicBezTo>
                    <a:cubicBezTo>
                      <a:pt x="181509" y="171992"/>
                      <a:pt x="181392" y="172092"/>
                      <a:pt x="181101" y="172366"/>
                    </a:cubicBezTo>
                    <a:lnTo>
                      <a:pt x="180307" y="173270"/>
                    </a:lnTo>
                    <a:lnTo>
                      <a:pt x="179622" y="173982"/>
                    </a:lnTo>
                    <a:lnTo>
                      <a:pt x="178554" y="175241"/>
                    </a:lnTo>
                    <a:lnTo>
                      <a:pt x="177459" y="176418"/>
                    </a:lnTo>
                    <a:cubicBezTo>
                      <a:pt x="177076" y="176857"/>
                      <a:pt x="176555" y="177322"/>
                      <a:pt x="175898" y="177924"/>
                    </a:cubicBezTo>
                    <a:cubicBezTo>
                      <a:pt x="175713" y="178139"/>
                      <a:pt x="175694" y="178187"/>
                      <a:pt x="175722" y="178187"/>
                    </a:cubicBezTo>
                    <a:cubicBezTo>
                      <a:pt x="175745" y="178187"/>
                      <a:pt x="175799" y="178155"/>
                      <a:pt x="175819" y="178155"/>
                    </a:cubicBezTo>
                    <a:cubicBezTo>
                      <a:pt x="175844" y="178155"/>
                      <a:pt x="175819" y="178203"/>
                      <a:pt x="175624" y="178417"/>
                    </a:cubicBezTo>
                    <a:cubicBezTo>
                      <a:pt x="174721" y="179321"/>
                      <a:pt x="174091" y="179923"/>
                      <a:pt x="173598" y="180389"/>
                    </a:cubicBezTo>
                    <a:cubicBezTo>
                      <a:pt x="173105" y="180827"/>
                      <a:pt x="172695" y="181073"/>
                      <a:pt x="172366" y="181320"/>
                    </a:cubicBezTo>
                    <a:cubicBezTo>
                      <a:pt x="171462" y="181977"/>
                      <a:pt x="170586" y="182689"/>
                      <a:pt x="169792" y="183483"/>
                    </a:cubicBezTo>
                    <a:cubicBezTo>
                      <a:pt x="168861" y="184441"/>
                      <a:pt x="167848" y="185317"/>
                      <a:pt x="166753" y="186084"/>
                    </a:cubicBezTo>
                    <a:lnTo>
                      <a:pt x="167383" y="185400"/>
                    </a:lnTo>
                    <a:lnTo>
                      <a:pt x="167383" y="185400"/>
                    </a:lnTo>
                    <a:cubicBezTo>
                      <a:pt x="166014" y="186467"/>
                      <a:pt x="165685" y="186823"/>
                      <a:pt x="165274" y="187152"/>
                    </a:cubicBezTo>
                    <a:cubicBezTo>
                      <a:pt x="164508" y="187754"/>
                      <a:pt x="163741" y="188302"/>
                      <a:pt x="162947" y="188822"/>
                    </a:cubicBezTo>
                    <a:cubicBezTo>
                      <a:pt x="163386" y="188456"/>
                      <a:pt x="164781" y="187460"/>
                      <a:pt x="164771" y="187460"/>
                    </a:cubicBezTo>
                    <a:lnTo>
                      <a:pt x="164771" y="187460"/>
                    </a:lnTo>
                    <a:cubicBezTo>
                      <a:pt x="164769" y="187460"/>
                      <a:pt x="164747" y="187475"/>
                      <a:pt x="164699" y="187508"/>
                    </a:cubicBezTo>
                    <a:cubicBezTo>
                      <a:pt x="162728" y="188768"/>
                      <a:pt x="163385" y="188521"/>
                      <a:pt x="161906" y="189562"/>
                    </a:cubicBezTo>
                    <a:cubicBezTo>
                      <a:pt x="161797" y="189589"/>
                      <a:pt x="161660" y="189616"/>
                      <a:pt x="161550" y="189671"/>
                    </a:cubicBezTo>
                    <a:lnTo>
                      <a:pt x="159168" y="191204"/>
                    </a:lnTo>
                    <a:cubicBezTo>
                      <a:pt x="158374" y="191725"/>
                      <a:pt x="157553" y="192300"/>
                      <a:pt x="156704" y="192793"/>
                    </a:cubicBezTo>
                    <a:cubicBezTo>
                      <a:pt x="154979" y="193778"/>
                      <a:pt x="153254" y="194874"/>
                      <a:pt x="151419" y="195777"/>
                    </a:cubicBezTo>
                    <a:cubicBezTo>
                      <a:pt x="151545" y="195687"/>
                      <a:pt x="151848" y="195503"/>
                      <a:pt x="151793" y="195503"/>
                    </a:cubicBezTo>
                    <a:cubicBezTo>
                      <a:pt x="151765" y="195503"/>
                      <a:pt x="151638" y="195554"/>
                      <a:pt x="151337" y="195695"/>
                    </a:cubicBezTo>
                    <a:lnTo>
                      <a:pt x="149612" y="196599"/>
                    </a:lnTo>
                    <a:cubicBezTo>
                      <a:pt x="149311" y="196763"/>
                      <a:pt x="149010" y="196900"/>
                      <a:pt x="148708" y="197064"/>
                    </a:cubicBezTo>
                    <a:lnTo>
                      <a:pt x="147805" y="197475"/>
                    </a:lnTo>
                    <a:cubicBezTo>
                      <a:pt x="146573" y="198022"/>
                      <a:pt x="145313" y="198597"/>
                      <a:pt x="144081" y="199145"/>
                    </a:cubicBezTo>
                    <a:lnTo>
                      <a:pt x="140302" y="200596"/>
                    </a:lnTo>
                    <a:cubicBezTo>
                      <a:pt x="140001" y="200706"/>
                      <a:pt x="139700" y="200843"/>
                      <a:pt x="139399" y="200925"/>
                    </a:cubicBezTo>
                    <a:lnTo>
                      <a:pt x="138468" y="201226"/>
                    </a:lnTo>
                    <a:lnTo>
                      <a:pt x="136661" y="201828"/>
                    </a:lnTo>
                    <a:lnTo>
                      <a:pt x="134881" y="202513"/>
                    </a:lnTo>
                    <a:cubicBezTo>
                      <a:pt x="134636" y="202595"/>
                      <a:pt x="134401" y="202647"/>
                      <a:pt x="134350" y="202647"/>
                    </a:cubicBezTo>
                    <a:cubicBezTo>
                      <a:pt x="134315" y="202647"/>
                      <a:pt x="134364" y="202623"/>
                      <a:pt x="134552" y="202568"/>
                    </a:cubicBezTo>
                    <a:lnTo>
                      <a:pt x="134552" y="202568"/>
                    </a:lnTo>
                    <a:cubicBezTo>
                      <a:pt x="133662" y="202800"/>
                      <a:pt x="133593" y="202832"/>
                      <a:pt x="133676" y="202832"/>
                    </a:cubicBezTo>
                    <a:cubicBezTo>
                      <a:pt x="133708" y="202832"/>
                      <a:pt x="133760" y="202827"/>
                      <a:pt x="133800" y="202827"/>
                    </a:cubicBezTo>
                    <a:cubicBezTo>
                      <a:pt x="133878" y="202827"/>
                      <a:pt x="133903" y="202845"/>
                      <a:pt x="133594" y="202951"/>
                    </a:cubicBezTo>
                    <a:cubicBezTo>
                      <a:pt x="132978" y="203122"/>
                      <a:pt x="132597" y="203208"/>
                      <a:pt x="132512" y="203208"/>
                    </a:cubicBezTo>
                    <a:cubicBezTo>
                      <a:pt x="132463" y="203208"/>
                      <a:pt x="132512" y="203179"/>
                      <a:pt x="132671" y="203122"/>
                    </a:cubicBezTo>
                    <a:lnTo>
                      <a:pt x="132671" y="203122"/>
                    </a:lnTo>
                    <a:cubicBezTo>
                      <a:pt x="129435" y="204271"/>
                      <a:pt x="123374" y="205581"/>
                      <a:pt x="119848" y="206045"/>
                    </a:cubicBezTo>
                    <a:lnTo>
                      <a:pt x="120533" y="205881"/>
                    </a:lnTo>
                    <a:lnTo>
                      <a:pt x="119602" y="206045"/>
                    </a:lnTo>
                    <a:lnTo>
                      <a:pt x="118835" y="206155"/>
                    </a:lnTo>
                    <a:cubicBezTo>
                      <a:pt x="118370" y="206237"/>
                      <a:pt x="117987" y="206319"/>
                      <a:pt x="117631" y="206374"/>
                    </a:cubicBezTo>
                    <a:cubicBezTo>
                      <a:pt x="116700" y="206565"/>
                      <a:pt x="115769" y="206702"/>
                      <a:pt x="114838" y="206784"/>
                    </a:cubicBezTo>
                    <a:lnTo>
                      <a:pt x="115331" y="206702"/>
                    </a:lnTo>
                    <a:lnTo>
                      <a:pt x="115331" y="206702"/>
                    </a:lnTo>
                    <a:cubicBezTo>
                      <a:pt x="112291" y="206976"/>
                      <a:pt x="109115" y="207250"/>
                      <a:pt x="106076" y="207250"/>
                    </a:cubicBezTo>
                    <a:lnTo>
                      <a:pt x="105282" y="207277"/>
                    </a:lnTo>
                    <a:cubicBezTo>
                      <a:pt x="105282" y="206976"/>
                      <a:pt x="105282" y="206675"/>
                      <a:pt x="105227" y="206374"/>
                    </a:cubicBezTo>
                    <a:cubicBezTo>
                      <a:pt x="105236" y="206339"/>
                      <a:pt x="105244" y="206326"/>
                      <a:pt x="105253" y="206326"/>
                    </a:cubicBezTo>
                    <a:cubicBezTo>
                      <a:pt x="105272" y="206326"/>
                      <a:pt x="105290" y="206383"/>
                      <a:pt x="105309" y="206401"/>
                    </a:cubicBezTo>
                    <a:cubicBezTo>
                      <a:pt x="105265" y="206114"/>
                      <a:pt x="105185" y="205792"/>
                      <a:pt x="105099" y="205792"/>
                    </a:cubicBezTo>
                    <a:cubicBezTo>
                      <a:pt x="105078" y="205792"/>
                      <a:pt x="105056" y="205811"/>
                      <a:pt x="105035" y="205854"/>
                    </a:cubicBezTo>
                    <a:cubicBezTo>
                      <a:pt x="105145" y="206209"/>
                      <a:pt x="105117" y="206292"/>
                      <a:pt x="105254" y="206675"/>
                    </a:cubicBezTo>
                    <a:cubicBezTo>
                      <a:pt x="105254" y="206945"/>
                      <a:pt x="105210" y="207149"/>
                      <a:pt x="105181" y="207149"/>
                    </a:cubicBezTo>
                    <a:cubicBezTo>
                      <a:pt x="105178" y="207149"/>
                      <a:pt x="105175" y="207146"/>
                      <a:pt x="105172" y="207140"/>
                    </a:cubicBezTo>
                    <a:cubicBezTo>
                      <a:pt x="105172" y="207195"/>
                      <a:pt x="105172" y="207250"/>
                      <a:pt x="105172" y="207277"/>
                    </a:cubicBezTo>
                    <a:cubicBezTo>
                      <a:pt x="104734" y="207277"/>
                      <a:pt x="104296" y="207305"/>
                      <a:pt x="103858" y="207305"/>
                    </a:cubicBezTo>
                    <a:lnTo>
                      <a:pt x="101722" y="207250"/>
                    </a:lnTo>
                    <a:lnTo>
                      <a:pt x="99723" y="207168"/>
                    </a:lnTo>
                    <a:lnTo>
                      <a:pt x="98792" y="207113"/>
                    </a:lnTo>
                    <a:cubicBezTo>
                      <a:pt x="98491" y="207113"/>
                      <a:pt x="98190" y="207058"/>
                      <a:pt x="97889" y="207031"/>
                    </a:cubicBezTo>
                    <a:cubicBezTo>
                      <a:pt x="97821" y="207039"/>
                      <a:pt x="97727" y="207043"/>
                      <a:pt x="97613" y="207043"/>
                    </a:cubicBezTo>
                    <a:cubicBezTo>
                      <a:pt x="96986" y="207043"/>
                      <a:pt x="95724" y="206928"/>
                      <a:pt x="94521" y="206812"/>
                    </a:cubicBezTo>
                    <a:lnTo>
                      <a:pt x="93480" y="206730"/>
                    </a:lnTo>
                    <a:lnTo>
                      <a:pt x="92549" y="206648"/>
                    </a:lnTo>
                    <a:cubicBezTo>
                      <a:pt x="92324" y="206596"/>
                      <a:pt x="92109" y="206576"/>
                      <a:pt x="91891" y="206576"/>
                    </a:cubicBezTo>
                    <a:cubicBezTo>
                      <a:pt x="91766" y="206576"/>
                      <a:pt x="91639" y="206583"/>
                      <a:pt x="91509" y="206593"/>
                    </a:cubicBezTo>
                    <a:cubicBezTo>
                      <a:pt x="89784" y="206319"/>
                      <a:pt x="89181" y="206209"/>
                      <a:pt x="88387" y="206073"/>
                    </a:cubicBezTo>
                    <a:cubicBezTo>
                      <a:pt x="87593" y="205936"/>
                      <a:pt x="86662" y="205717"/>
                      <a:pt x="84253" y="205251"/>
                    </a:cubicBezTo>
                    <a:cubicBezTo>
                      <a:pt x="82966" y="205032"/>
                      <a:pt x="82309" y="204977"/>
                      <a:pt x="80748" y="204649"/>
                    </a:cubicBezTo>
                    <a:lnTo>
                      <a:pt x="80748" y="204539"/>
                    </a:lnTo>
                    <a:lnTo>
                      <a:pt x="78585" y="204156"/>
                    </a:lnTo>
                    <a:cubicBezTo>
                      <a:pt x="78201" y="204046"/>
                      <a:pt x="77845" y="203882"/>
                      <a:pt x="77489" y="203745"/>
                    </a:cubicBezTo>
                    <a:lnTo>
                      <a:pt x="76165" y="203432"/>
                    </a:lnTo>
                    <a:lnTo>
                      <a:pt x="76165" y="203432"/>
                    </a:lnTo>
                    <a:cubicBezTo>
                      <a:pt x="76487" y="203515"/>
                      <a:pt x="76806" y="203634"/>
                      <a:pt x="77106" y="203773"/>
                    </a:cubicBezTo>
                    <a:cubicBezTo>
                      <a:pt x="75956" y="203471"/>
                      <a:pt x="74587" y="203061"/>
                      <a:pt x="73492" y="202732"/>
                    </a:cubicBezTo>
                    <a:cubicBezTo>
                      <a:pt x="72917" y="202540"/>
                      <a:pt x="72451" y="202349"/>
                      <a:pt x="72123" y="202212"/>
                    </a:cubicBezTo>
                    <a:cubicBezTo>
                      <a:pt x="71904" y="202157"/>
                      <a:pt x="71739" y="202075"/>
                      <a:pt x="71548" y="201993"/>
                    </a:cubicBezTo>
                    <a:lnTo>
                      <a:pt x="68892" y="201117"/>
                    </a:lnTo>
                    <a:cubicBezTo>
                      <a:pt x="68454" y="201007"/>
                      <a:pt x="68015" y="200815"/>
                      <a:pt x="67577" y="200651"/>
                    </a:cubicBezTo>
                    <a:lnTo>
                      <a:pt x="66263" y="200158"/>
                    </a:lnTo>
                    <a:lnTo>
                      <a:pt x="66263" y="200158"/>
                    </a:lnTo>
                    <a:cubicBezTo>
                      <a:pt x="66646" y="200268"/>
                      <a:pt x="67030" y="200405"/>
                      <a:pt x="67413" y="200542"/>
                    </a:cubicBezTo>
                    <a:cubicBezTo>
                      <a:pt x="65496" y="199857"/>
                      <a:pt x="67304" y="200377"/>
                      <a:pt x="64921" y="199528"/>
                    </a:cubicBezTo>
                    <a:lnTo>
                      <a:pt x="64921" y="199528"/>
                    </a:lnTo>
                    <a:cubicBezTo>
                      <a:pt x="65036" y="199573"/>
                      <a:pt x="65054" y="199588"/>
                      <a:pt x="65024" y="199588"/>
                    </a:cubicBezTo>
                    <a:cubicBezTo>
                      <a:pt x="64960" y="199588"/>
                      <a:pt x="64685" y="199520"/>
                      <a:pt x="64648" y="199501"/>
                    </a:cubicBezTo>
                    <a:cubicBezTo>
                      <a:pt x="64346" y="199364"/>
                      <a:pt x="63908" y="199200"/>
                      <a:pt x="63443" y="198981"/>
                    </a:cubicBezTo>
                    <a:lnTo>
                      <a:pt x="61882" y="198241"/>
                    </a:lnTo>
                    <a:lnTo>
                      <a:pt x="60184" y="197502"/>
                    </a:lnTo>
                    <a:lnTo>
                      <a:pt x="59308" y="197119"/>
                    </a:lnTo>
                    <a:cubicBezTo>
                      <a:pt x="59034" y="196982"/>
                      <a:pt x="58761" y="196845"/>
                      <a:pt x="58514" y="196708"/>
                    </a:cubicBezTo>
                    <a:lnTo>
                      <a:pt x="58514" y="196708"/>
                    </a:lnTo>
                    <a:lnTo>
                      <a:pt x="58925" y="196845"/>
                    </a:lnTo>
                    <a:lnTo>
                      <a:pt x="58925" y="196845"/>
                    </a:lnTo>
                    <a:lnTo>
                      <a:pt x="56105" y="195394"/>
                    </a:lnTo>
                    <a:cubicBezTo>
                      <a:pt x="55612" y="195147"/>
                      <a:pt x="55119" y="194901"/>
                      <a:pt x="54626" y="194627"/>
                    </a:cubicBezTo>
                    <a:lnTo>
                      <a:pt x="53175" y="193806"/>
                    </a:lnTo>
                    <a:cubicBezTo>
                      <a:pt x="52216" y="193258"/>
                      <a:pt x="51203" y="192710"/>
                      <a:pt x="50218" y="192108"/>
                    </a:cubicBezTo>
                    <a:cubicBezTo>
                      <a:pt x="49232" y="191506"/>
                      <a:pt x="48273" y="190848"/>
                      <a:pt x="47288" y="190219"/>
                    </a:cubicBezTo>
                    <a:lnTo>
                      <a:pt x="47288" y="190219"/>
                    </a:lnTo>
                    <a:cubicBezTo>
                      <a:pt x="47986" y="190698"/>
                      <a:pt x="48232" y="190910"/>
                      <a:pt x="48160" y="190910"/>
                    </a:cubicBezTo>
                    <a:cubicBezTo>
                      <a:pt x="48089" y="190910"/>
                      <a:pt x="47698" y="190698"/>
                      <a:pt x="47123" y="190328"/>
                    </a:cubicBezTo>
                    <a:lnTo>
                      <a:pt x="46740" y="189972"/>
                    </a:lnTo>
                    <a:cubicBezTo>
                      <a:pt x="46613" y="189902"/>
                      <a:pt x="46556" y="189875"/>
                      <a:pt x="46545" y="189875"/>
                    </a:cubicBezTo>
                    <a:cubicBezTo>
                      <a:pt x="46507" y="189875"/>
                      <a:pt x="47011" y="190203"/>
                      <a:pt x="46966" y="190203"/>
                    </a:cubicBezTo>
                    <a:cubicBezTo>
                      <a:pt x="46943" y="190203"/>
                      <a:pt x="46778" y="190118"/>
                      <a:pt x="46329" y="189863"/>
                    </a:cubicBezTo>
                    <a:cubicBezTo>
                      <a:pt x="45624" y="189361"/>
                      <a:pt x="45402" y="189168"/>
                      <a:pt x="45458" y="189168"/>
                    </a:cubicBezTo>
                    <a:cubicBezTo>
                      <a:pt x="45516" y="189168"/>
                      <a:pt x="45860" y="189368"/>
                      <a:pt x="46275" y="189644"/>
                    </a:cubicBezTo>
                    <a:lnTo>
                      <a:pt x="44522" y="188439"/>
                    </a:lnTo>
                    <a:cubicBezTo>
                      <a:pt x="44509" y="188421"/>
                      <a:pt x="44509" y="188413"/>
                      <a:pt x="44520" y="188413"/>
                    </a:cubicBezTo>
                    <a:cubicBezTo>
                      <a:pt x="44575" y="188413"/>
                      <a:pt x="44896" y="188612"/>
                      <a:pt x="44988" y="188658"/>
                    </a:cubicBezTo>
                    <a:cubicBezTo>
                      <a:pt x="44248" y="188193"/>
                      <a:pt x="42058" y="186467"/>
                      <a:pt x="41045" y="185756"/>
                    </a:cubicBezTo>
                    <a:lnTo>
                      <a:pt x="40963" y="185673"/>
                    </a:lnTo>
                    <a:lnTo>
                      <a:pt x="38526" y="183757"/>
                    </a:lnTo>
                    <a:cubicBezTo>
                      <a:pt x="37841" y="183182"/>
                      <a:pt x="37211" y="182634"/>
                      <a:pt x="36609" y="182141"/>
                    </a:cubicBezTo>
                    <a:lnTo>
                      <a:pt x="34829" y="180608"/>
                    </a:lnTo>
                    <a:cubicBezTo>
                      <a:pt x="34227" y="180060"/>
                      <a:pt x="33624" y="179485"/>
                      <a:pt x="32940" y="178828"/>
                    </a:cubicBezTo>
                    <a:cubicBezTo>
                      <a:pt x="32803" y="178828"/>
                      <a:pt x="31735" y="177815"/>
                      <a:pt x="30886" y="177076"/>
                    </a:cubicBezTo>
                    <a:cubicBezTo>
                      <a:pt x="29928" y="176063"/>
                      <a:pt x="28942" y="174995"/>
                      <a:pt x="27874" y="173845"/>
                    </a:cubicBezTo>
                    <a:lnTo>
                      <a:pt x="27491" y="173434"/>
                    </a:lnTo>
                    <a:lnTo>
                      <a:pt x="27108" y="172968"/>
                    </a:lnTo>
                    <a:lnTo>
                      <a:pt x="26341" y="172065"/>
                    </a:lnTo>
                    <a:lnTo>
                      <a:pt x="24725" y="170176"/>
                    </a:lnTo>
                    <a:lnTo>
                      <a:pt x="24233" y="169655"/>
                    </a:lnTo>
                    <a:lnTo>
                      <a:pt x="23986" y="169354"/>
                    </a:lnTo>
                    <a:cubicBezTo>
                      <a:pt x="23872" y="169240"/>
                      <a:pt x="23834" y="169183"/>
                      <a:pt x="23809" y="169183"/>
                    </a:cubicBezTo>
                    <a:cubicBezTo>
                      <a:pt x="23804" y="169183"/>
                      <a:pt x="23799" y="169185"/>
                      <a:pt x="23794" y="169190"/>
                    </a:cubicBezTo>
                    <a:cubicBezTo>
                      <a:pt x="23794" y="169190"/>
                      <a:pt x="23803" y="169212"/>
                      <a:pt x="23791" y="169212"/>
                    </a:cubicBezTo>
                    <a:cubicBezTo>
                      <a:pt x="23773" y="169212"/>
                      <a:pt x="23707" y="169162"/>
                      <a:pt x="23493" y="168916"/>
                    </a:cubicBezTo>
                    <a:cubicBezTo>
                      <a:pt x="23471" y="168762"/>
                      <a:pt x="22130" y="167044"/>
                      <a:pt x="22177" y="167044"/>
                    </a:cubicBezTo>
                    <a:cubicBezTo>
                      <a:pt x="22188" y="167044"/>
                      <a:pt x="22285" y="167149"/>
                      <a:pt x="22508" y="167410"/>
                    </a:cubicBezTo>
                    <a:lnTo>
                      <a:pt x="21659" y="166342"/>
                    </a:lnTo>
                    <a:cubicBezTo>
                      <a:pt x="21385" y="165986"/>
                      <a:pt x="21138" y="165685"/>
                      <a:pt x="20919" y="165384"/>
                    </a:cubicBezTo>
                    <a:lnTo>
                      <a:pt x="19660" y="163659"/>
                    </a:lnTo>
                    <a:cubicBezTo>
                      <a:pt x="19386" y="163248"/>
                      <a:pt x="19085" y="162865"/>
                      <a:pt x="18784" y="162399"/>
                    </a:cubicBezTo>
                    <a:cubicBezTo>
                      <a:pt x="18756" y="161660"/>
                      <a:pt x="18729" y="161030"/>
                      <a:pt x="18702" y="160565"/>
                    </a:cubicBezTo>
                    <a:cubicBezTo>
                      <a:pt x="18717" y="160343"/>
                      <a:pt x="18742" y="160075"/>
                      <a:pt x="18761" y="160075"/>
                    </a:cubicBezTo>
                    <a:cubicBezTo>
                      <a:pt x="18774" y="160075"/>
                      <a:pt x="18784" y="160216"/>
                      <a:pt x="18784" y="160619"/>
                    </a:cubicBezTo>
                    <a:cubicBezTo>
                      <a:pt x="18811" y="155335"/>
                      <a:pt x="18619" y="148845"/>
                      <a:pt x="18729" y="144711"/>
                    </a:cubicBezTo>
                    <a:lnTo>
                      <a:pt x="18729" y="144711"/>
                    </a:lnTo>
                    <a:lnTo>
                      <a:pt x="18756" y="145122"/>
                    </a:lnTo>
                    <a:cubicBezTo>
                      <a:pt x="18756" y="144136"/>
                      <a:pt x="18674" y="143396"/>
                      <a:pt x="18729" y="142164"/>
                    </a:cubicBezTo>
                    <a:lnTo>
                      <a:pt x="18729" y="142164"/>
                    </a:lnTo>
                    <a:cubicBezTo>
                      <a:pt x="18745" y="142197"/>
                      <a:pt x="18762" y="142328"/>
                      <a:pt x="18772" y="142328"/>
                    </a:cubicBezTo>
                    <a:cubicBezTo>
                      <a:pt x="18779" y="142328"/>
                      <a:pt x="18784" y="142269"/>
                      <a:pt x="18784" y="142082"/>
                    </a:cubicBezTo>
                    <a:cubicBezTo>
                      <a:pt x="18784" y="141562"/>
                      <a:pt x="18702" y="139481"/>
                      <a:pt x="18729" y="138167"/>
                    </a:cubicBezTo>
                    <a:lnTo>
                      <a:pt x="18729" y="138167"/>
                    </a:lnTo>
                    <a:lnTo>
                      <a:pt x="18784" y="139289"/>
                    </a:lnTo>
                    <a:cubicBezTo>
                      <a:pt x="18838" y="134114"/>
                      <a:pt x="18647" y="131349"/>
                      <a:pt x="18619" y="126995"/>
                    </a:cubicBezTo>
                    <a:cubicBezTo>
                      <a:pt x="18756" y="126995"/>
                      <a:pt x="18784" y="122943"/>
                      <a:pt x="18811" y="120916"/>
                    </a:cubicBezTo>
                    <a:lnTo>
                      <a:pt x="18838" y="120998"/>
                    </a:lnTo>
                    <a:cubicBezTo>
                      <a:pt x="18866" y="114975"/>
                      <a:pt x="18729" y="110758"/>
                      <a:pt x="18674" y="105199"/>
                    </a:cubicBezTo>
                    <a:lnTo>
                      <a:pt x="18674" y="105090"/>
                    </a:lnTo>
                    <a:cubicBezTo>
                      <a:pt x="19003" y="105090"/>
                      <a:pt x="19413" y="105090"/>
                      <a:pt x="19769" y="105063"/>
                    </a:cubicBezTo>
                    <a:lnTo>
                      <a:pt x="19769" y="105063"/>
                    </a:lnTo>
                    <a:cubicBezTo>
                      <a:pt x="19715" y="105090"/>
                      <a:pt x="21378" y="105117"/>
                      <a:pt x="22182" y="105170"/>
                    </a:cubicBezTo>
                    <a:lnTo>
                      <a:pt x="22182" y="105170"/>
                    </a:lnTo>
                    <a:cubicBezTo>
                      <a:pt x="22352" y="105063"/>
                      <a:pt x="23168" y="105062"/>
                      <a:pt x="23794" y="105035"/>
                    </a:cubicBezTo>
                    <a:lnTo>
                      <a:pt x="23794" y="105035"/>
                    </a:lnTo>
                    <a:cubicBezTo>
                      <a:pt x="23767" y="105117"/>
                      <a:pt x="23658" y="105145"/>
                      <a:pt x="23329" y="105172"/>
                    </a:cubicBezTo>
                    <a:lnTo>
                      <a:pt x="23904" y="105172"/>
                    </a:lnTo>
                    <a:cubicBezTo>
                      <a:pt x="24064" y="105132"/>
                      <a:pt x="24225" y="105107"/>
                      <a:pt x="24396" y="105107"/>
                    </a:cubicBezTo>
                    <a:cubicBezTo>
                      <a:pt x="24458" y="105107"/>
                      <a:pt x="24522" y="105110"/>
                      <a:pt x="24589" y="105117"/>
                    </a:cubicBezTo>
                    <a:lnTo>
                      <a:pt x="24424" y="105199"/>
                    </a:lnTo>
                    <a:cubicBezTo>
                      <a:pt x="25038" y="105199"/>
                      <a:pt x="25651" y="105129"/>
                      <a:pt x="26376" y="105129"/>
                    </a:cubicBezTo>
                    <a:cubicBezTo>
                      <a:pt x="26558" y="105129"/>
                      <a:pt x="26746" y="105134"/>
                      <a:pt x="26943" y="105145"/>
                    </a:cubicBezTo>
                    <a:cubicBezTo>
                      <a:pt x="26998" y="105035"/>
                      <a:pt x="26149" y="104898"/>
                      <a:pt x="27190" y="104843"/>
                    </a:cubicBezTo>
                    <a:lnTo>
                      <a:pt x="27190" y="104843"/>
                    </a:lnTo>
                    <a:cubicBezTo>
                      <a:pt x="27214" y="104868"/>
                      <a:pt x="27260" y="104935"/>
                      <a:pt x="27081" y="104969"/>
                    </a:cubicBezTo>
                    <a:lnTo>
                      <a:pt x="27081" y="104969"/>
                    </a:lnTo>
                    <a:cubicBezTo>
                      <a:pt x="27218" y="104953"/>
                      <a:pt x="27354" y="104953"/>
                      <a:pt x="27491" y="104953"/>
                    </a:cubicBezTo>
                    <a:lnTo>
                      <a:pt x="27080" y="105035"/>
                    </a:lnTo>
                    <a:cubicBezTo>
                      <a:pt x="27143" y="105039"/>
                      <a:pt x="27192" y="105041"/>
                      <a:pt x="27231" y="105041"/>
                    </a:cubicBezTo>
                    <a:cubicBezTo>
                      <a:pt x="27467" y="105041"/>
                      <a:pt x="27350" y="104980"/>
                      <a:pt x="27655" y="104980"/>
                    </a:cubicBezTo>
                    <a:cubicBezTo>
                      <a:pt x="27655" y="105035"/>
                      <a:pt x="27929" y="105035"/>
                      <a:pt x="27874" y="105090"/>
                    </a:cubicBezTo>
                    <a:cubicBezTo>
                      <a:pt x="27806" y="105076"/>
                      <a:pt x="27731" y="105069"/>
                      <a:pt x="27655" y="105069"/>
                    </a:cubicBezTo>
                    <a:cubicBezTo>
                      <a:pt x="27580" y="105069"/>
                      <a:pt x="27505" y="105076"/>
                      <a:pt x="27436" y="105090"/>
                    </a:cubicBezTo>
                    <a:cubicBezTo>
                      <a:pt x="27496" y="105085"/>
                      <a:pt x="27558" y="105083"/>
                      <a:pt x="27619" y="105083"/>
                    </a:cubicBezTo>
                    <a:cubicBezTo>
                      <a:pt x="27894" y="105083"/>
                      <a:pt x="28181" y="105127"/>
                      <a:pt x="28449" y="105172"/>
                    </a:cubicBezTo>
                    <a:cubicBezTo>
                      <a:pt x="28422" y="105145"/>
                      <a:pt x="28449" y="105090"/>
                      <a:pt x="28750" y="105063"/>
                    </a:cubicBezTo>
                    <a:cubicBezTo>
                      <a:pt x="29517" y="105063"/>
                      <a:pt x="28997" y="105145"/>
                      <a:pt x="29435" y="105172"/>
                    </a:cubicBezTo>
                    <a:cubicBezTo>
                      <a:pt x="29627" y="105145"/>
                      <a:pt x="30120" y="105172"/>
                      <a:pt x="30120" y="105090"/>
                    </a:cubicBezTo>
                    <a:cubicBezTo>
                      <a:pt x="30149" y="105083"/>
                      <a:pt x="30180" y="105079"/>
                      <a:pt x="30212" y="105079"/>
                    </a:cubicBezTo>
                    <a:cubicBezTo>
                      <a:pt x="30299" y="105079"/>
                      <a:pt x="30388" y="105105"/>
                      <a:pt x="30448" y="105145"/>
                    </a:cubicBezTo>
                    <a:cubicBezTo>
                      <a:pt x="30859" y="105117"/>
                      <a:pt x="32283" y="105117"/>
                      <a:pt x="31845" y="105035"/>
                    </a:cubicBezTo>
                    <a:lnTo>
                      <a:pt x="31817" y="105035"/>
                    </a:lnTo>
                    <a:cubicBezTo>
                      <a:pt x="32196" y="105003"/>
                      <a:pt x="32582" y="104992"/>
                      <a:pt x="32971" y="104992"/>
                    </a:cubicBezTo>
                    <a:cubicBezTo>
                      <a:pt x="33779" y="104992"/>
                      <a:pt x="34598" y="105039"/>
                      <a:pt x="35393" y="105039"/>
                    </a:cubicBezTo>
                    <a:cubicBezTo>
                      <a:pt x="35516" y="105039"/>
                      <a:pt x="35639" y="105038"/>
                      <a:pt x="35760" y="105035"/>
                    </a:cubicBezTo>
                    <a:lnTo>
                      <a:pt x="35760" y="105063"/>
                    </a:lnTo>
                    <a:cubicBezTo>
                      <a:pt x="36527" y="105008"/>
                      <a:pt x="37458" y="105035"/>
                      <a:pt x="37978" y="104953"/>
                    </a:cubicBezTo>
                    <a:cubicBezTo>
                      <a:pt x="38224" y="104953"/>
                      <a:pt x="38526" y="105008"/>
                      <a:pt x="38416" y="105035"/>
                    </a:cubicBezTo>
                    <a:cubicBezTo>
                      <a:pt x="38701" y="105019"/>
                      <a:pt x="38994" y="105004"/>
                      <a:pt x="39287" y="105004"/>
                    </a:cubicBezTo>
                    <a:cubicBezTo>
                      <a:pt x="39501" y="105004"/>
                      <a:pt x="39714" y="105012"/>
                      <a:pt x="39922" y="105035"/>
                    </a:cubicBezTo>
                    <a:cubicBezTo>
                      <a:pt x="39625" y="105062"/>
                      <a:pt x="39668" y="105076"/>
                      <a:pt x="39692" y="105079"/>
                    </a:cubicBezTo>
                    <a:lnTo>
                      <a:pt x="39692" y="105079"/>
                    </a:lnTo>
                    <a:cubicBezTo>
                      <a:pt x="39665" y="105077"/>
                      <a:pt x="39573" y="105071"/>
                      <a:pt x="39320" y="105063"/>
                    </a:cubicBezTo>
                    <a:lnTo>
                      <a:pt x="39320" y="105063"/>
                    </a:lnTo>
                    <a:cubicBezTo>
                      <a:pt x="39607" y="105090"/>
                      <a:pt x="39895" y="105104"/>
                      <a:pt x="40182" y="105104"/>
                    </a:cubicBezTo>
                    <a:cubicBezTo>
                      <a:pt x="40470" y="105104"/>
                      <a:pt x="40757" y="105090"/>
                      <a:pt x="41045" y="105063"/>
                    </a:cubicBezTo>
                    <a:lnTo>
                      <a:pt x="41045" y="105063"/>
                    </a:lnTo>
                    <a:cubicBezTo>
                      <a:pt x="40839" y="105124"/>
                      <a:pt x="41266" y="105155"/>
                      <a:pt x="41642" y="105155"/>
                    </a:cubicBezTo>
                    <a:cubicBezTo>
                      <a:pt x="41767" y="105155"/>
                      <a:pt x="41887" y="105151"/>
                      <a:pt x="41976" y="105145"/>
                    </a:cubicBezTo>
                    <a:lnTo>
                      <a:pt x="41455" y="105063"/>
                    </a:lnTo>
                    <a:lnTo>
                      <a:pt x="42578" y="105063"/>
                    </a:lnTo>
                    <a:lnTo>
                      <a:pt x="42386" y="105199"/>
                    </a:lnTo>
                    <a:cubicBezTo>
                      <a:pt x="42587" y="105214"/>
                      <a:pt x="42782" y="105220"/>
                      <a:pt x="42972" y="105220"/>
                    </a:cubicBezTo>
                    <a:cubicBezTo>
                      <a:pt x="43872" y="105220"/>
                      <a:pt x="44670" y="105088"/>
                      <a:pt x="45423" y="105088"/>
                    </a:cubicBezTo>
                    <a:cubicBezTo>
                      <a:pt x="45731" y="105088"/>
                      <a:pt x="46032" y="105110"/>
                      <a:pt x="46329" y="105172"/>
                    </a:cubicBezTo>
                    <a:cubicBezTo>
                      <a:pt x="46740" y="105090"/>
                      <a:pt x="45508" y="105117"/>
                      <a:pt x="45864" y="105008"/>
                    </a:cubicBezTo>
                    <a:cubicBezTo>
                      <a:pt x="46576" y="105008"/>
                      <a:pt x="47315" y="105172"/>
                      <a:pt x="47534" y="105172"/>
                    </a:cubicBezTo>
                    <a:cubicBezTo>
                      <a:pt x="47644" y="105178"/>
                      <a:pt x="47741" y="105181"/>
                      <a:pt x="47828" y="105181"/>
                    </a:cubicBezTo>
                    <a:cubicBezTo>
                      <a:pt x="48470" y="105181"/>
                      <a:pt x="48546" y="105033"/>
                      <a:pt x="49305" y="105033"/>
                    </a:cubicBezTo>
                    <a:cubicBezTo>
                      <a:pt x="49359" y="105033"/>
                      <a:pt x="49417" y="105034"/>
                      <a:pt x="49478" y="105035"/>
                    </a:cubicBezTo>
                    <a:cubicBezTo>
                      <a:pt x="49341" y="105008"/>
                      <a:pt x="49204" y="104898"/>
                      <a:pt x="49971" y="104843"/>
                    </a:cubicBezTo>
                    <a:cubicBezTo>
                      <a:pt x="50683" y="104843"/>
                      <a:pt x="50847" y="105035"/>
                      <a:pt x="50409" y="105063"/>
                    </a:cubicBezTo>
                    <a:cubicBezTo>
                      <a:pt x="50245" y="105063"/>
                      <a:pt x="50163" y="105063"/>
                      <a:pt x="50163" y="105035"/>
                    </a:cubicBezTo>
                    <a:cubicBezTo>
                      <a:pt x="49916" y="105035"/>
                      <a:pt x="49615" y="105063"/>
                      <a:pt x="49916" y="105117"/>
                    </a:cubicBezTo>
                    <a:lnTo>
                      <a:pt x="49998" y="105063"/>
                    </a:lnTo>
                    <a:cubicBezTo>
                      <a:pt x="50354" y="105117"/>
                      <a:pt x="51340" y="105090"/>
                      <a:pt x="51094" y="105172"/>
                    </a:cubicBezTo>
                    <a:cubicBezTo>
                      <a:pt x="51377" y="105144"/>
                      <a:pt x="51433" y="105123"/>
                      <a:pt x="51365" y="105109"/>
                    </a:cubicBezTo>
                    <a:lnTo>
                      <a:pt x="51365" y="105109"/>
                    </a:lnTo>
                    <a:cubicBezTo>
                      <a:pt x="51528" y="105114"/>
                      <a:pt x="51680" y="105115"/>
                      <a:pt x="51827" y="105115"/>
                    </a:cubicBezTo>
                    <a:cubicBezTo>
                      <a:pt x="52123" y="105115"/>
                      <a:pt x="52401" y="105109"/>
                      <a:pt x="52721" y="105109"/>
                    </a:cubicBezTo>
                    <a:cubicBezTo>
                      <a:pt x="52901" y="105109"/>
                      <a:pt x="53095" y="105111"/>
                      <a:pt x="53312" y="105117"/>
                    </a:cubicBezTo>
                    <a:cubicBezTo>
                      <a:pt x="53147" y="105090"/>
                      <a:pt x="53010" y="105035"/>
                      <a:pt x="53175" y="105035"/>
                    </a:cubicBezTo>
                    <a:cubicBezTo>
                      <a:pt x="53399" y="105044"/>
                      <a:pt x="53566" y="105048"/>
                      <a:pt x="53693" y="105048"/>
                    </a:cubicBezTo>
                    <a:cubicBezTo>
                      <a:pt x="54338" y="105048"/>
                      <a:pt x="53930" y="104948"/>
                      <a:pt x="54708" y="104926"/>
                    </a:cubicBezTo>
                    <a:cubicBezTo>
                      <a:pt x="55129" y="104970"/>
                      <a:pt x="54743" y="105050"/>
                      <a:pt x="55074" y="105050"/>
                    </a:cubicBezTo>
                    <a:cubicBezTo>
                      <a:pt x="55152" y="105050"/>
                      <a:pt x="55270" y="105046"/>
                      <a:pt x="55447" y="105035"/>
                    </a:cubicBezTo>
                    <a:lnTo>
                      <a:pt x="55447" y="105035"/>
                    </a:lnTo>
                    <a:cubicBezTo>
                      <a:pt x="56022" y="105063"/>
                      <a:pt x="55584" y="105145"/>
                      <a:pt x="55338" y="105172"/>
                    </a:cubicBezTo>
                    <a:cubicBezTo>
                      <a:pt x="55590" y="105153"/>
                      <a:pt x="55839" y="105144"/>
                      <a:pt x="56087" y="105144"/>
                    </a:cubicBezTo>
                    <a:cubicBezTo>
                      <a:pt x="56538" y="105144"/>
                      <a:pt x="56986" y="105174"/>
                      <a:pt x="57446" y="105227"/>
                    </a:cubicBezTo>
                    <a:lnTo>
                      <a:pt x="57411" y="105229"/>
                    </a:lnTo>
                    <a:lnTo>
                      <a:pt x="57411" y="105229"/>
                    </a:lnTo>
                    <a:cubicBezTo>
                      <a:pt x="57508" y="105227"/>
                      <a:pt x="57600" y="105227"/>
                      <a:pt x="57693" y="105227"/>
                    </a:cubicBezTo>
                    <a:lnTo>
                      <a:pt x="57446" y="105145"/>
                    </a:lnTo>
                    <a:cubicBezTo>
                      <a:pt x="57720" y="105145"/>
                      <a:pt x="57939" y="105145"/>
                      <a:pt x="57939" y="105199"/>
                    </a:cubicBezTo>
                    <a:cubicBezTo>
                      <a:pt x="58213" y="105145"/>
                      <a:pt x="57720" y="105063"/>
                      <a:pt x="58268" y="104980"/>
                    </a:cubicBezTo>
                    <a:cubicBezTo>
                      <a:pt x="58348" y="104993"/>
                      <a:pt x="58449" y="104997"/>
                      <a:pt x="58557" y="104997"/>
                    </a:cubicBezTo>
                    <a:cubicBezTo>
                      <a:pt x="58750" y="104997"/>
                      <a:pt x="58968" y="104984"/>
                      <a:pt x="59144" y="104984"/>
                    </a:cubicBezTo>
                    <a:cubicBezTo>
                      <a:pt x="59306" y="104984"/>
                      <a:pt x="59432" y="104995"/>
                      <a:pt x="59472" y="105035"/>
                    </a:cubicBezTo>
                    <a:cubicBezTo>
                      <a:pt x="59371" y="105033"/>
                      <a:pt x="59289" y="105032"/>
                      <a:pt x="59223" y="105032"/>
                    </a:cubicBezTo>
                    <a:cubicBezTo>
                      <a:pt x="58554" y="105032"/>
                      <a:pt x="59498" y="105147"/>
                      <a:pt x="58651" y="105172"/>
                    </a:cubicBezTo>
                    <a:lnTo>
                      <a:pt x="59336" y="105172"/>
                    </a:lnTo>
                    <a:cubicBezTo>
                      <a:pt x="59363" y="105172"/>
                      <a:pt x="59281" y="105199"/>
                      <a:pt x="59226" y="105199"/>
                    </a:cubicBezTo>
                    <a:cubicBezTo>
                      <a:pt x="59407" y="105214"/>
                      <a:pt x="59540" y="105220"/>
                      <a:pt x="59640" y="105220"/>
                    </a:cubicBezTo>
                    <a:cubicBezTo>
                      <a:pt x="60118" y="105220"/>
                      <a:pt x="59887" y="105085"/>
                      <a:pt x="60814" y="105063"/>
                    </a:cubicBezTo>
                    <a:lnTo>
                      <a:pt x="60814" y="105063"/>
                    </a:lnTo>
                    <a:cubicBezTo>
                      <a:pt x="60701" y="105130"/>
                      <a:pt x="60941" y="105179"/>
                      <a:pt x="61136" y="105179"/>
                    </a:cubicBezTo>
                    <a:cubicBezTo>
                      <a:pt x="61178" y="105179"/>
                      <a:pt x="61218" y="105177"/>
                      <a:pt x="61252" y="105172"/>
                    </a:cubicBezTo>
                    <a:cubicBezTo>
                      <a:pt x="60787" y="105172"/>
                      <a:pt x="61033" y="105063"/>
                      <a:pt x="61444" y="105035"/>
                    </a:cubicBezTo>
                    <a:cubicBezTo>
                      <a:pt x="61827" y="105035"/>
                      <a:pt x="62183" y="105035"/>
                      <a:pt x="62567" y="104980"/>
                    </a:cubicBezTo>
                    <a:lnTo>
                      <a:pt x="62156" y="104980"/>
                    </a:lnTo>
                    <a:cubicBezTo>
                      <a:pt x="62402" y="104919"/>
                      <a:pt x="62649" y="104888"/>
                      <a:pt x="62895" y="104888"/>
                    </a:cubicBezTo>
                    <a:cubicBezTo>
                      <a:pt x="62977" y="104888"/>
                      <a:pt x="63059" y="104891"/>
                      <a:pt x="63142" y="104898"/>
                    </a:cubicBezTo>
                    <a:cubicBezTo>
                      <a:pt x="63169" y="104926"/>
                      <a:pt x="62676" y="104926"/>
                      <a:pt x="62868" y="104953"/>
                    </a:cubicBezTo>
                    <a:cubicBezTo>
                      <a:pt x="62994" y="104928"/>
                      <a:pt x="63127" y="104919"/>
                      <a:pt x="63266" y="104919"/>
                    </a:cubicBezTo>
                    <a:cubicBezTo>
                      <a:pt x="63655" y="104919"/>
                      <a:pt x="64096" y="104990"/>
                      <a:pt x="64572" y="104990"/>
                    </a:cubicBezTo>
                    <a:cubicBezTo>
                      <a:pt x="64669" y="104990"/>
                      <a:pt x="64767" y="104987"/>
                      <a:pt x="64867" y="104980"/>
                    </a:cubicBezTo>
                    <a:cubicBezTo>
                      <a:pt x="65195" y="105008"/>
                      <a:pt x="64894" y="105090"/>
                      <a:pt x="65195" y="105117"/>
                    </a:cubicBezTo>
                    <a:cubicBezTo>
                      <a:pt x="65380" y="105100"/>
                      <a:pt x="65529" y="105094"/>
                      <a:pt x="65656" y="105094"/>
                    </a:cubicBezTo>
                    <a:cubicBezTo>
                      <a:pt x="66005" y="105094"/>
                      <a:pt x="66197" y="105141"/>
                      <a:pt x="66555" y="105141"/>
                    </a:cubicBezTo>
                    <a:cubicBezTo>
                      <a:pt x="66686" y="105141"/>
                      <a:pt x="66839" y="105135"/>
                      <a:pt x="67030" y="105117"/>
                    </a:cubicBezTo>
                    <a:cubicBezTo>
                      <a:pt x="66783" y="105035"/>
                      <a:pt x="66729" y="105063"/>
                      <a:pt x="67386" y="104953"/>
                    </a:cubicBezTo>
                    <a:lnTo>
                      <a:pt x="67386" y="104953"/>
                    </a:lnTo>
                    <a:lnTo>
                      <a:pt x="65907" y="105035"/>
                    </a:lnTo>
                    <a:lnTo>
                      <a:pt x="66838" y="104898"/>
                    </a:lnTo>
                    <a:cubicBezTo>
                      <a:pt x="66400" y="104898"/>
                      <a:pt x="65907" y="104953"/>
                      <a:pt x="65633" y="104953"/>
                    </a:cubicBezTo>
                    <a:cubicBezTo>
                      <a:pt x="66099" y="104871"/>
                      <a:pt x="66044" y="104898"/>
                      <a:pt x="65825" y="104843"/>
                    </a:cubicBezTo>
                    <a:lnTo>
                      <a:pt x="65825" y="104843"/>
                    </a:lnTo>
                    <a:cubicBezTo>
                      <a:pt x="65966" y="104869"/>
                      <a:pt x="66107" y="104878"/>
                      <a:pt x="66249" y="104878"/>
                    </a:cubicBezTo>
                    <a:cubicBezTo>
                      <a:pt x="66602" y="104878"/>
                      <a:pt x="66963" y="104822"/>
                      <a:pt x="67354" y="104822"/>
                    </a:cubicBezTo>
                    <a:cubicBezTo>
                      <a:pt x="67480" y="104822"/>
                      <a:pt x="67609" y="104828"/>
                      <a:pt x="67742" y="104843"/>
                    </a:cubicBezTo>
                    <a:lnTo>
                      <a:pt x="67714" y="105035"/>
                    </a:lnTo>
                    <a:cubicBezTo>
                      <a:pt x="67905" y="105050"/>
                      <a:pt x="68088" y="105056"/>
                      <a:pt x="68268" y="105056"/>
                    </a:cubicBezTo>
                    <a:cubicBezTo>
                      <a:pt x="69025" y="105056"/>
                      <a:pt x="69723" y="104950"/>
                      <a:pt x="70702" y="104950"/>
                    </a:cubicBezTo>
                    <a:cubicBezTo>
                      <a:pt x="70790" y="104950"/>
                      <a:pt x="70880" y="104951"/>
                      <a:pt x="70973" y="104953"/>
                    </a:cubicBezTo>
                    <a:lnTo>
                      <a:pt x="70535" y="104926"/>
                    </a:lnTo>
                    <a:cubicBezTo>
                      <a:pt x="70609" y="104894"/>
                      <a:pt x="70753" y="104887"/>
                      <a:pt x="70928" y="104887"/>
                    </a:cubicBezTo>
                    <a:cubicBezTo>
                      <a:pt x="71070" y="104887"/>
                      <a:pt x="71231" y="104891"/>
                      <a:pt x="71391" y="104891"/>
                    </a:cubicBezTo>
                    <a:cubicBezTo>
                      <a:pt x="71542" y="104891"/>
                      <a:pt x="71691" y="104887"/>
                      <a:pt x="71821" y="104871"/>
                    </a:cubicBezTo>
                    <a:lnTo>
                      <a:pt x="71821" y="104871"/>
                    </a:lnTo>
                    <a:cubicBezTo>
                      <a:pt x="71794" y="104953"/>
                      <a:pt x="72068" y="104980"/>
                      <a:pt x="72260" y="105008"/>
                    </a:cubicBezTo>
                    <a:cubicBezTo>
                      <a:pt x="72232" y="104953"/>
                      <a:pt x="73273" y="105008"/>
                      <a:pt x="73382" y="104871"/>
                    </a:cubicBezTo>
                    <a:lnTo>
                      <a:pt x="74012" y="104953"/>
                    </a:lnTo>
                    <a:cubicBezTo>
                      <a:pt x="74076" y="104955"/>
                      <a:pt x="74138" y="104955"/>
                      <a:pt x="74196" y="104955"/>
                    </a:cubicBezTo>
                    <a:cubicBezTo>
                      <a:pt x="75130" y="104955"/>
                      <a:pt x="75334" y="104761"/>
                      <a:pt x="76339" y="104761"/>
                    </a:cubicBezTo>
                    <a:lnTo>
                      <a:pt x="76339" y="104761"/>
                    </a:lnTo>
                    <a:cubicBezTo>
                      <a:pt x="76011" y="104843"/>
                      <a:pt x="76504" y="104898"/>
                      <a:pt x="75792" y="104953"/>
                    </a:cubicBezTo>
                    <a:cubicBezTo>
                      <a:pt x="75850" y="104960"/>
                      <a:pt x="75911" y="104964"/>
                      <a:pt x="75973" y="104964"/>
                    </a:cubicBezTo>
                    <a:cubicBezTo>
                      <a:pt x="76141" y="104964"/>
                      <a:pt x="76316" y="104938"/>
                      <a:pt x="76476" y="104898"/>
                    </a:cubicBezTo>
                    <a:cubicBezTo>
                      <a:pt x="76514" y="104908"/>
                      <a:pt x="76568" y="104911"/>
                      <a:pt x="76634" y="104911"/>
                    </a:cubicBezTo>
                    <a:cubicBezTo>
                      <a:pt x="76882" y="104911"/>
                      <a:pt x="77291" y="104858"/>
                      <a:pt x="77586" y="104858"/>
                    </a:cubicBezTo>
                    <a:cubicBezTo>
                      <a:pt x="77664" y="104858"/>
                      <a:pt x="77734" y="104861"/>
                      <a:pt x="77791" y="104871"/>
                    </a:cubicBezTo>
                    <a:cubicBezTo>
                      <a:pt x="77947" y="104826"/>
                      <a:pt x="78122" y="104781"/>
                      <a:pt x="78285" y="104781"/>
                    </a:cubicBezTo>
                    <a:cubicBezTo>
                      <a:pt x="78322" y="104781"/>
                      <a:pt x="78358" y="104784"/>
                      <a:pt x="78393" y="104789"/>
                    </a:cubicBezTo>
                    <a:cubicBezTo>
                      <a:pt x="78475" y="104761"/>
                      <a:pt x="78968" y="104761"/>
                      <a:pt x="78667" y="104679"/>
                    </a:cubicBezTo>
                    <a:lnTo>
                      <a:pt x="78667" y="104679"/>
                    </a:lnTo>
                    <a:cubicBezTo>
                      <a:pt x="79052" y="104756"/>
                      <a:pt x="79546" y="104776"/>
                      <a:pt x="80066" y="104776"/>
                    </a:cubicBezTo>
                    <a:cubicBezTo>
                      <a:pt x="80596" y="104776"/>
                      <a:pt x="81154" y="104755"/>
                      <a:pt x="81652" y="104755"/>
                    </a:cubicBezTo>
                    <a:cubicBezTo>
                      <a:pt x="82053" y="104755"/>
                      <a:pt x="82415" y="104769"/>
                      <a:pt x="82692" y="104816"/>
                    </a:cubicBezTo>
                    <a:cubicBezTo>
                      <a:pt x="83459" y="104789"/>
                      <a:pt x="84390" y="104761"/>
                      <a:pt x="85101" y="104761"/>
                    </a:cubicBezTo>
                    <a:lnTo>
                      <a:pt x="85101" y="104761"/>
                    </a:lnTo>
                    <a:cubicBezTo>
                      <a:pt x="85047" y="104789"/>
                      <a:pt x="85101" y="104789"/>
                      <a:pt x="84965" y="104789"/>
                    </a:cubicBezTo>
                    <a:cubicBezTo>
                      <a:pt x="85064" y="104794"/>
                      <a:pt x="85150" y="104797"/>
                      <a:pt x="85225" y="104797"/>
                    </a:cubicBezTo>
                    <a:cubicBezTo>
                      <a:pt x="85813" y="104797"/>
                      <a:pt x="85716" y="104644"/>
                      <a:pt x="86392" y="104644"/>
                    </a:cubicBezTo>
                    <a:cubicBezTo>
                      <a:pt x="86478" y="104644"/>
                      <a:pt x="86576" y="104646"/>
                      <a:pt x="86690" y="104652"/>
                    </a:cubicBezTo>
                    <a:cubicBezTo>
                      <a:pt x="87237" y="104761"/>
                      <a:pt x="86087" y="104707"/>
                      <a:pt x="86443" y="104761"/>
                    </a:cubicBezTo>
                    <a:cubicBezTo>
                      <a:pt x="86494" y="104829"/>
                      <a:pt x="86643" y="104850"/>
                      <a:pt x="86846" y="104850"/>
                    </a:cubicBezTo>
                    <a:cubicBezTo>
                      <a:pt x="87153" y="104850"/>
                      <a:pt x="87584" y="104803"/>
                      <a:pt x="87989" y="104803"/>
                    </a:cubicBezTo>
                    <a:cubicBezTo>
                      <a:pt x="88178" y="104803"/>
                      <a:pt x="88362" y="104813"/>
                      <a:pt x="88524" y="104843"/>
                    </a:cubicBezTo>
                    <a:lnTo>
                      <a:pt x="88360" y="104843"/>
                    </a:lnTo>
                    <a:cubicBezTo>
                      <a:pt x="88475" y="104860"/>
                      <a:pt x="88600" y="104866"/>
                      <a:pt x="88733" y="104866"/>
                    </a:cubicBezTo>
                    <a:cubicBezTo>
                      <a:pt x="89268" y="104866"/>
                      <a:pt x="89942" y="104761"/>
                      <a:pt x="90687" y="104761"/>
                    </a:cubicBezTo>
                    <a:lnTo>
                      <a:pt x="90687" y="104761"/>
                    </a:lnTo>
                    <a:cubicBezTo>
                      <a:pt x="90687" y="104761"/>
                      <a:pt x="90633" y="104789"/>
                      <a:pt x="90687" y="104789"/>
                    </a:cubicBezTo>
                    <a:cubicBezTo>
                      <a:pt x="91591" y="104679"/>
                      <a:pt x="92494" y="104597"/>
                      <a:pt x="93425" y="104597"/>
                    </a:cubicBezTo>
                    <a:cubicBezTo>
                      <a:pt x="93124" y="104679"/>
                      <a:pt x="93015" y="104652"/>
                      <a:pt x="93179" y="104734"/>
                    </a:cubicBezTo>
                    <a:cubicBezTo>
                      <a:pt x="93590" y="104734"/>
                      <a:pt x="93069" y="104597"/>
                      <a:pt x="93864" y="104570"/>
                    </a:cubicBezTo>
                    <a:cubicBezTo>
                      <a:pt x="94137" y="104597"/>
                      <a:pt x="94712" y="104652"/>
                      <a:pt x="94794" y="104734"/>
                    </a:cubicBezTo>
                    <a:lnTo>
                      <a:pt x="94028" y="104734"/>
                    </a:lnTo>
                    <a:cubicBezTo>
                      <a:pt x="94156" y="104770"/>
                      <a:pt x="94308" y="104783"/>
                      <a:pt x="94468" y="104783"/>
                    </a:cubicBezTo>
                    <a:cubicBezTo>
                      <a:pt x="94788" y="104783"/>
                      <a:pt x="95141" y="104734"/>
                      <a:pt x="95397" y="104734"/>
                    </a:cubicBezTo>
                    <a:lnTo>
                      <a:pt x="95342" y="104789"/>
                    </a:lnTo>
                    <a:cubicBezTo>
                      <a:pt x="96492" y="104761"/>
                      <a:pt x="96520" y="104624"/>
                      <a:pt x="97752" y="104624"/>
                    </a:cubicBezTo>
                    <a:lnTo>
                      <a:pt x="97642" y="104597"/>
                    </a:lnTo>
                    <a:cubicBezTo>
                      <a:pt x="97834" y="104559"/>
                      <a:pt x="97964" y="104546"/>
                      <a:pt x="98065" y="104546"/>
                    </a:cubicBezTo>
                    <a:cubicBezTo>
                      <a:pt x="98257" y="104546"/>
                      <a:pt x="98349" y="104591"/>
                      <a:pt x="98573" y="104591"/>
                    </a:cubicBezTo>
                    <a:cubicBezTo>
                      <a:pt x="98653" y="104591"/>
                      <a:pt x="98750" y="104585"/>
                      <a:pt x="98874" y="104570"/>
                    </a:cubicBezTo>
                    <a:lnTo>
                      <a:pt x="99093" y="104707"/>
                    </a:lnTo>
                    <a:cubicBezTo>
                      <a:pt x="99531" y="104652"/>
                      <a:pt x="100654" y="104542"/>
                      <a:pt x="101476" y="104515"/>
                    </a:cubicBezTo>
                    <a:lnTo>
                      <a:pt x="101476" y="104515"/>
                    </a:lnTo>
                    <a:cubicBezTo>
                      <a:pt x="101010" y="104624"/>
                      <a:pt x="100079" y="104679"/>
                      <a:pt x="99477" y="104734"/>
                    </a:cubicBezTo>
                    <a:cubicBezTo>
                      <a:pt x="99627" y="104741"/>
                      <a:pt x="99776" y="104744"/>
                      <a:pt x="99924" y="104744"/>
                    </a:cubicBezTo>
                    <a:cubicBezTo>
                      <a:pt x="100301" y="104744"/>
                      <a:pt x="100670" y="104722"/>
                      <a:pt x="101037" y="104677"/>
                    </a:cubicBezTo>
                    <a:lnTo>
                      <a:pt x="101037" y="104677"/>
                    </a:lnTo>
                    <a:cubicBezTo>
                      <a:pt x="100966" y="104685"/>
                      <a:pt x="100894" y="104691"/>
                      <a:pt x="100823" y="104691"/>
                    </a:cubicBezTo>
                    <a:cubicBezTo>
                      <a:pt x="100766" y="104691"/>
                      <a:pt x="100710" y="104687"/>
                      <a:pt x="100654" y="104679"/>
                    </a:cubicBezTo>
                    <a:cubicBezTo>
                      <a:pt x="101366" y="104570"/>
                      <a:pt x="102078" y="104515"/>
                      <a:pt x="102817" y="104515"/>
                    </a:cubicBezTo>
                    <a:cubicBezTo>
                      <a:pt x="102708" y="104652"/>
                      <a:pt x="103447" y="104652"/>
                      <a:pt x="104241" y="104679"/>
                    </a:cubicBezTo>
                    <a:cubicBezTo>
                      <a:pt x="104241" y="107171"/>
                      <a:pt x="104159" y="109772"/>
                      <a:pt x="104132" y="112291"/>
                    </a:cubicBezTo>
                    <a:cubicBezTo>
                      <a:pt x="104132" y="113441"/>
                      <a:pt x="104433" y="112948"/>
                      <a:pt x="104296" y="114400"/>
                    </a:cubicBezTo>
                    <a:lnTo>
                      <a:pt x="104186" y="113989"/>
                    </a:lnTo>
                    <a:lnTo>
                      <a:pt x="104186" y="113989"/>
                    </a:lnTo>
                    <a:cubicBezTo>
                      <a:pt x="104351" y="116316"/>
                      <a:pt x="104214" y="118753"/>
                      <a:pt x="104351" y="121053"/>
                    </a:cubicBezTo>
                    <a:cubicBezTo>
                      <a:pt x="104296" y="120916"/>
                      <a:pt x="104268" y="120807"/>
                      <a:pt x="104268" y="120670"/>
                    </a:cubicBezTo>
                    <a:lnTo>
                      <a:pt x="104268" y="120670"/>
                    </a:lnTo>
                    <a:cubicBezTo>
                      <a:pt x="104214" y="121272"/>
                      <a:pt x="104241" y="121875"/>
                      <a:pt x="104351" y="122477"/>
                    </a:cubicBezTo>
                    <a:cubicBezTo>
                      <a:pt x="104351" y="122806"/>
                      <a:pt x="104296" y="122559"/>
                      <a:pt x="104268" y="122778"/>
                    </a:cubicBezTo>
                    <a:cubicBezTo>
                      <a:pt x="104214" y="123244"/>
                      <a:pt x="104378" y="123983"/>
                      <a:pt x="104296" y="124230"/>
                    </a:cubicBezTo>
                    <a:cubicBezTo>
                      <a:pt x="104296" y="124234"/>
                      <a:pt x="104295" y="124237"/>
                      <a:pt x="104294" y="124237"/>
                    </a:cubicBezTo>
                    <a:cubicBezTo>
                      <a:pt x="104289" y="124237"/>
                      <a:pt x="104276" y="124208"/>
                      <a:pt x="104271" y="124164"/>
                    </a:cubicBezTo>
                    <a:lnTo>
                      <a:pt x="104271" y="124164"/>
                    </a:lnTo>
                    <a:cubicBezTo>
                      <a:pt x="104291" y="124537"/>
                      <a:pt x="104276" y="125237"/>
                      <a:pt x="104325" y="125237"/>
                    </a:cubicBezTo>
                    <a:cubicBezTo>
                      <a:pt x="104332" y="125237"/>
                      <a:pt x="104340" y="125222"/>
                      <a:pt x="104351" y="125188"/>
                    </a:cubicBezTo>
                    <a:lnTo>
                      <a:pt x="104351" y="125188"/>
                    </a:lnTo>
                    <a:cubicBezTo>
                      <a:pt x="104323" y="126037"/>
                      <a:pt x="104405" y="126831"/>
                      <a:pt x="104351" y="127515"/>
                    </a:cubicBezTo>
                    <a:cubicBezTo>
                      <a:pt x="104460" y="127953"/>
                      <a:pt x="104323" y="128966"/>
                      <a:pt x="104460" y="129103"/>
                    </a:cubicBezTo>
                    <a:cubicBezTo>
                      <a:pt x="104457" y="129102"/>
                      <a:pt x="104455" y="129102"/>
                      <a:pt x="104452" y="129102"/>
                    </a:cubicBezTo>
                    <a:cubicBezTo>
                      <a:pt x="104298" y="129102"/>
                      <a:pt x="104352" y="130619"/>
                      <a:pt x="104433" y="131157"/>
                    </a:cubicBezTo>
                    <a:cubicBezTo>
                      <a:pt x="104427" y="131138"/>
                      <a:pt x="104421" y="131130"/>
                      <a:pt x="104416" y="131130"/>
                    </a:cubicBezTo>
                    <a:cubicBezTo>
                      <a:pt x="104384" y="131130"/>
                      <a:pt x="104374" y="131476"/>
                      <a:pt x="104344" y="131476"/>
                    </a:cubicBezTo>
                    <a:cubicBezTo>
                      <a:pt x="104338" y="131476"/>
                      <a:pt x="104331" y="131463"/>
                      <a:pt x="104323" y="131431"/>
                    </a:cubicBezTo>
                    <a:lnTo>
                      <a:pt x="104323" y="131431"/>
                    </a:lnTo>
                    <a:cubicBezTo>
                      <a:pt x="104323" y="131983"/>
                      <a:pt x="104346" y="132512"/>
                      <a:pt x="104413" y="132512"/>
                    </a:cubicBezTo>
                    <a:cubicBezTo>
                      <a:pt x="104419" y="132512"/>
                      <a:pt x="104426" y="132508"/>
                      <a:pt x="104433" y="132499"/>
                    </a:cubicBezTo>
                    <a:lnTo>
                      <a:pt x="104433" y="132499"/>
                    </a:lnTo>
                    <a:cubicBezTo>
                      <a:pt x="104241" y="133649"/>
                      <a:pt x="104597" y="134799"/>
                      <a:pt x="104351" y="135429"/>
                    </a:cubicBezTo>
                    <a:cubicBezTo>
                      <a:pt x="104460" y="137263"/>
                      <a:pt x="104515" y="138961"/>
                      <a:pt x="104570" y="140631"/>
                    </a:cubicBezTo>
                    <a:cubicBezTo>
                      <a:pt x="104408" y="140550"/>
                      <a:pt x="104538" y="138850"/>
                      <a:pt x="104385" y="138850"/>
                    </a:cubicBezTo>
                    <a:cubicBezTo>
                      <a:pt x="104383" y="138850"/>
                      <a:pt x="104381" y="138850"/>
                      <a:pt x="104378" y="138851"/>
                    </a:cubicBezTo>
                    <a:cubicBezTo>
                      <a:pt x="104460" y="140439"/>
                      <a:pt x="104597" y="141343"/>
                      <a:pt x="104570" y="142876"/>
                    </a:cubicBezTo>
                    <a:cubicBezTo>
                      <a:pt x="104563" y="142975"/>
                      <a:pt x="104555" y="143013"/>
                      <a:pt x="104546" y="143013"/>
                    </a:cubicBezTo>
                    <a:cubicBezTo>
                      <a:pt x="104518" y="143013"/>
                      <a:pt x="104481" y="142624"/>
                      <a:pt x="104460" y="142520"/>
                    </a:cubicBezTo>
                    <a:lnTo>
                      <a:pt x="104460" y="142520"/>
                    </a:lnTo>
                    <a:cubicBezTo>
                      <a:pt x="104542" y="144067"/>
                      <a:pt x="104462" y="145532"/>
                      <a:pt x="104567" y="146917"/>
                    </a:cubicBezTo>
                    <a:lnTo>
                      <a:pt x="104567" y="146917"/>
                    </a:lnTo>
                    <a:cubicBezTo>
                      <a:pt x="104572" y="146909"/>
                      <a:pt x="104578" y="146905"/>
                      <a:pt x="104583" y="146905"/>
                    </a:cubicBezTo>
                    <a:cubicBezTo>
                      <a:pt x="104672" y="146905"/>
                      <a:pt x="104757" y="147942"/>
                      <a:pt x="104807" y="148112"/>
                    </a:cubicBezTo>
                    <a:lnTo>
                      <a:pt x="104807" y="148112"/>
                    </a:lnTo>
                    <a:cubicBezTo>
                      <a:pt x="104789" y="148073"/>
                      <a:pt x="104775" y="148057"/>
                      <a:pt x="104763" y="148057"/>
                    </a:cubicBezTo>
                    <a:cubicBezTo>
                      <a:pt x="104677" y="148057"/>
                      <a:pt x="104726" y="148941"/>
                      <a:pt x="104621" y="148941"/>
                    </a:cubicBezTo>
                    <a:cubicBezTo>
                      <a:pt x="104596" y="148941"/>
                      <a:pt x="104562" y="148890"/>
                      <a:pt x="104515" y="148763"/>
                    </a:cubicBezTo>
                    <a:lnTo>
                      <a:pt x="104515" y="148763"/>
                    </a:lnTo>
                    <a:cubicBezTo>
                      <a:pt x="104539" y="148935"/>
                      <a:pt x="104564" y="149128"/>
                      <a:pt x="104608" y="149128"/>
                    </a:cubicBezTo>
                    <a:cubicBezTo>
                      <a:pt x="104613" y="149128"/>
                      <a:pt x="104619" y="149125"/>
                      <a:pt x="104624" y="149119"/>
                    </a:cubicBezTo>
                    <a:lnTo>
                      <a:pt x="104624" y="149119"/>
                    </a:lnTo>
                    <a:cubicBezTo>
                      <a:pt x="104624" y="149276"/>
                      <a:pt x="104615" y="149370"/>
                      <a:pt x="104597" y="149370"/>
                    </a:cubicBezTo>
                    <a:cubicBezTo>
                      <a:pt x="104584" y="149370"/>
                      <a:pt x="104566" y="149318"/>
                      <a:pt x="104542" y="149201"/>
                    </a:cubicBezTo>
                    <a:lnTo>
                      <a:pt x="104542" y="149201"/>
                    </a:lnTo>
                    <a:cubicBezTo>
                      <a:pt x="104570" y="150187"/>
                      <a:pt x="104652" y="149831"/>
                      <a:pt x="104652" y="150735"/>
                    </a:cubicBezTo>
                    <a:cubicBezTo>
                      <a:pt x="104624" y="150735"/>
                      <a:pt x="104597" y="150543"/>
                      <a:pt x="104570" y="150461"/>
                    </a:cubicBezTo>
                    <a:lnTo>
                      <a:pt x="104570" y="150461"/>
                    </a:lnTo>
                    <a:cubicBezTo>
                      <a:pt x="104652" y="151009"/>
                      <a:pt x="104707" y="151556"/>
                      <a:pt x="104679" y="152104"/>
                    </a:cubicBezTo>
                    <a:cubicBezTo>
                      <a:pt x="104670" y="152095"/>
                      <a:pt x="104664" y="152095"/>
                      <a:pt x="104659" y="152095"/>
                    </a:cubicBezTo>
                    <a:cubicBezTo>
                      <a:pt x="104649" y="152095"/>
                      <a:pt x="104643" y="152095"/>
                      <a:pt x="104624" y="152022"/>
                    </a:cubicBezTo>
                    <a:lnTo>
                      <a:pt x="104624" y="152022"/>
                    </a:lnTo>
                    <a:cubicBezTo>
                      <a:pt x="104652" y="153254"/>
                      <a:pt x="104816" y="154157"/>
                      <a:pt x="104761" y="155554"/>
                    </a:cubicBezTo>
                    <a:cubicBezTo>
                      <a:pt x="104736" y="155478"/>
                      <a:pt x="104718" y="155447"/>
                      <a:pt x="104705" y="155447"/>
                    </a:cubicBezTo>
                    <a:cubicBezTo>
                      <a:pt x="104648" y="155447"/>
                      <a:pt x="104686" y="156057"/>
                      <a:pt x="104597" y="156101"/>
                    </a:cubicBezTo>
                    <a:lnTo>
                      <a:pt x="104624" y="156868"/>
                    </a:lnTo>
                    <a:lnTo>
                      <a:pt x="104707" y="156567"/>
                    </a:lnTo>
                    <a:cubicBezTo>
                      <a:pt x="104707" y="157224"/>
                      <a:pt x="104789" y="157827"/>
                      <a:pt x="104761" y="158402"/>
                    </a:cubicBezTo>
                    <a:lnTo>
                      <a:pt x="104707" y="157909"/>
                    </a:lnTo>
                    <a:lnTo>
                      <a:pt x="104734" y="159168"/>
                    </a:lnTo>
                    <a:lnTo>
                      <a:pt x="104789" y="158456"/>
                    </a:lnTo>
                    <a:cubicBezTo>
                      <a:pt x="104843" y="159141"/>
                      <a:pt x="104953" y="158374"/>
                      <a:pt x="104898" y="159278"/>
                    </a:cubicBezTo>
                    <a:cubicBezTo>
                      <a:pt x="104898" y="159259"/>
                      <a:pt x="104898" y="159251"/>
                      <a:pt x="104898" y="159251"/>
                    </a:cubicBezTo>
                    <a:cubicBezTo>
                      <a:pt x="104898" y="159251"/>
                      <a:pt x="104893" y="159994"/>
                      <a:pt x="104843" y="160291"/>
                    </a:cubicBezTo>
                    <a:cubicBezTo>
                      <a:pt x="104898" y="160674"/>
                      <a:pt x="104926" y="161058"/>
                      <a:pt x="104898" y="161468"/>
                    </a:cubicBezTo>
                    <a:cubicBezTo>
                      <a:pt x="104893" y="161491"/>
                      <a:pt x="104883" y="161500"/>
                      <a:pt x="104872" y="161500"/>
                    </a:cubicBezTo>
                    <a:cubicBezTo>
                      <a:pt x="104838" y="161500"/>
                      <a:pt x="104785" y="161422"/>
                      <a:pt x="104753" y="161422"/>
                    </a:cubicBezTo>
                    <a:cubicBezTo>
                      <a:pt x="104745" y="161422"/>
                      <a:pt x="104738" y="161427"/>
                      <a:pt x="104734" y="161441"/>
                    </a:cubicBezTo>
                    <a:cubicBezTo>
                      <a:pt x="104839" y="161757"/>
                      <a:pt x="104767" y="162908"/>
                      <a:pt x="104883" y="163361"/>
                    </a:cubicBezTo>
                    <a:lnTo>
                      <a:pt x="104883" y="163361"/>
                    </a:lnTo>
                    <a:cubicBezTo>
                      <a:pt x="104861" y="163307"/>
                      <a:pt x="104829" y="163288"/>
                      <a:pt x="104808" y="163288"/>
                    </a:cubicBezTo>
                    <a:cubicBezTo>
                      <a:pt x="104797" y="163288"/>
                      <a:pt x="104789" y="163294"/>
                      <a:pt x="104789" y="163303"/>
                    </a:cubicBezTo>
                    <a:lnTo>
                      <a:pt x="104871" y="163577"/>
                    </a:lnTo>
                    <a:cubicBezTo>
                      <a:pt x="104850" y="163823"/>
                      <a:pt x="104830" y="163900"/>
                      <a:pt x="104809" y="163900"/>
                    </a:cubicBezTo>
                    <a:cubicBezTo>
                      <a:pt x="104802" y="163900"/>
                      <a:pt x="104796" y="163891"/>
                      <a:pt x="104789" y="163878"/>
                    </a:cubicBezTo>
                    <a:lnTo>
                      <a:pt x="104789" y="163878"/>
                    </a:lnTo>
                    <a:cubicBezTo>
                      <a:pt x="104789" y="164188"/>
                      <a:pt x="104804" y="164261"/>
                      <a:pt x="104822" y="164261"/>
                    </a:cubicBezTo>
                    <a:cubicBezTo>
                      <a:pt x="104838" y="164261"/>
                      <a:pt x="104857" y="164203"/>
                      <a:pt x="104870" y="164203"/>
                    </a:cubicBezTo>
                    <a:cubicBezTo>
                      <a:pt x="104885" y="164203"/>
                      <a:pt x="104891" y="164294"/>
                      <a:pt x="104871" y="164699"/>
                    </a:cubicBezTo>
                    <a:cubicBezTo>
                      <a:pt x="104871" y="164617"/>
                      <a:pt x="104843" y="164644"/>
                      <a:pt x="104843" y="164480"/>
                    </a:cubicBezTo>
                    <a:lnTo>
                      <a:pt x="104843" y="164480"/>
                    </a:lnTo>
                    <a:cubicBezTo>
                      <a:pt x="104816" y="165575"/>
                      <a:pt x="104898" y="166616"/>
                      <a:pt x="104871" y="167629"/>
                    </a:cubicBezTo>
                    <a:cubicBezTo>
                      <a:pt x="104855" y="167664"/>
                      <a:pt x="104843" y="167679"/>
                      <a:pt x="104833" y="167679"/>
                    </a:cubicBezTo>
                    <a:cubicBezTo>
                      <a:pt x="104767" y="167679"/>
                      <a:pt x="104813" y="167023"/>
                      <a:pt x="104766" y="167023"/>
                    </a:cubicBezTo>
                    <a:cubicBezTo>
                      <a:pt x="104758" y="167023"/>
                      <a:pt x="104748" y="167041"/>
                      <a:pt x="104734" y="167081"/>
                    </a:cubicBezTo>
                    <a:cubicBezTo>
                      <a:pt x="104760" y="168465"/>
                      <a:pt x="104881" y="169945"/>
                      <a:pt x="104874" y="171274"/>
                    </a:cubicBezTo>
                    <a:lnTo>
                      <a:pt x="104874" y="171274"/>
                    </a:lnTo>
                    <a:cubicBezTo>
                      <a:pt x="105052" y="171465"/>
                      <a:pt x="104809" y="172276"/>
                      <a:pt x="104863" y="172968"/>
                    </a:cubicBezTo>
                    <a:lnTo>
                      <a:pt x="104863" y="172968"/>
                    </a:lnTo>
                    <a:cubicBezTo>
                      <a:pt x="104846" y="172888"/>
                      <a:pt x="104809" y="172852"/>
                      <a:pt x="104794" y="172852"/>
                    </a:cubicBezTo>
                    <a:cubicBezTo>
                      <a:pt x="104791" y="172852"/>
                      <a:pt x="104789" y="172854"/>
                      <a:pt x="104789" y="172859"/>
                    </a:cubicBezTo>
                    <a:cubicBezTo>
                      <a:pt x="104789" y="173845"/>
                      <a:pt x="104843" y="174858"/>
                      <a:pt x="104926" y="176336"/>
                    </a:cubicBezTo>
                    <a:lnTo>
                      <a:pt x="104871" y="176145"/>
                    </a:lnTo>
                    <a:cubicBezTo>
                      <a:pt x="104843" y="176720"/>
                      <a:pt x="104871" y="177678"/>
                      <a:pt x="104843" y="178280"/>
                    </a:cubicBezTo>
                    <a:cubicBezTo>
                      <a:pt x="104886" y="178430"/>
                      <a:pt x="104896" y="178678"/>
                      <a:pt x="104923" y="178678"/>
                    </a:cubicBezTo>
                    <a:cubicBezTo>
                      <a:pt x="104931" y="178678"/>
                      <a:pt x="104941" y="178658"/>
                      <a:pt x="104953" y="178609"/>
                    </a:cubicBezTo>
                    <a:lnTo>
                      <a:pt x="104953" y="178609"/>
                    </a:lnTo>
                    <a:cubicBezTo>
                      <a:pt x="104707" y="180526"/>
                      <a:pt x="105117" y="182251"/>
                      <a:pt x="104926" y="183948"/>
                    </a:cubicBezTo>
                    <a:cubicBezTo>
                      <a:pt x="104926" y="183798"/>
                      <a:pt x="104892" y="183597"/>
                      <a:pt x="104877" y="183597"/>
                    </a:cubicBezTo>
                    <a:cubicBezTo>
                      <a:pt x="104873" y="183597"/>
                      <a:pt x="104871" y="183612"/>
                      <a:pt x="104871" y="183647"/>
                    </a:cubicBezTo>
                    <a:lnTo>
                      <a:pt x="104926" y="185071"/>
                    </a:lnTo>
                    <a:cubicBezTo>
                      <a:pt x="105008" y="184961"/>
                      <a:pt x="104953" y="184907"/>
                      <a:pt x="105035" y="184578"/>
                    </a:cubicBezTo>
                    <a:cubicBezTo>
                      <a:pt x="105090" y="184907"/>
                      <a:pt x="105117" y="185208"/>
                      <a:pt x="105117" y="185537"/>
                    </a:cubicBezTo>
                    <a:cubicBezTo>
                      <a:pt x="105100" y="185331"/>
                      <a:pt x="105080" y="185254"/>
                      <a:pt x="105060" y="185254"/>
                    </a:cubicBezTo>
                    <a:cubicBezTo>
                      <a:pt x="105016" y="185254"/>
                      <a:pt x="104972" y="185622"/>
                      <a:pt x="104953" y="185810"/>
                    </a:cubicBezTo>
                    <a:cubicBezTo>
                      <a:pt x="104957" y="185806"/>
                      <a:pt x="104961" y="185805"/>
                      <a:pt x="104965" y="185805"/>
                    </a:cubicBezTo>
                    <a:cubicBezTo>
                      <a:pt x="104984" y="185805"/>
                      <a:pt x="105001" y="185843"/>
                      <a:pt x="105006" y="185843"/>
                    </a:cubicBezTo>
                    <a:cubicBezTo>
                      <a:pt x="105006" y="185843"/>
                      <a:pt x="105007" y="185843"/>
                      <a:pt x="105007" y="185843"/>
                    </a:cubicBezTo>
                    <a:lnTo>
                      <a:pt x="105007" y="185843"/>
                    </a:lnTo>
                    <a:cubicBezTo>
                      <a:pt x="104899" y="186602"/>
                      <a:pt x="105172" y="185977"/>
                      <a:pt x="105090" y="187015"/>
                    </a:cubicBezTo>
                    <a:lnTo>
                      <a:pt x="105063" y="186960"/>
                    </a:lnTo>
                    <a:lnTo>
                      <a:pt x="105063" y="186960"/>
                    </a:lnTo>
                    <a:cubicBezTo>
                      <a:pt x="105063" y="187344"/>
                      <a:pt x="105145" y="187700"/>
                      <a:pt x="105117" y="188110"/>
                    </a:cubicBezTo>
                    <a:cubicBezTo>
                      <a:pt x="105107" y="188131"/>
                      <a:pt x="105099" y="188140"/>
                      <a:pt x="105092" y="188140"/>
                    </a:cubicBezTo>
                    <a:cubicBezTo>
                      <a:pt x="105047" y="188140"/>
                      <a:pt x="105080" y="187696"/>
                      <a:pt x="105008" y="187672"/>
                    </a:cubicBezTo>
                    <a:lnTo>
                      <a:pt x="105008" y="187672"/>
                    </a:lnTo>
                    <a:cubicBezTo>
                      <a:pt x="105008" y="188247"/>
                      <a:pt x="105172" y="188822"/>
                      <a:pt x="105090" y="189343"/>
                    </a:cubicBezTo>
                    <a:cubicBezTo>
                      <a:pt x="105063" y="189096"/>
                      <a:pt x="105063" y="188740"/>
                      <a:pt x="105035" y="188494"/>
                    </a:cubicBezTo>
                    <a:cubicBezTo>
                      <a:pt x="104980" y="188850"/>
                      <a:pt x="104953" y="189206"/>
                      <a:pt x="104953" y="189562"/>
                    </a:cubicBezTo>
                    <a:lnTo>
                      <a:pt x="104953" y="189534"/>
                    </a:lnTo>
                    <a:lnTo>
                      <a:pt x="104898" y="190520"/>
                    </a:lnTo>
                    <a:lnTo>
                      <a:pt x="104926" y="190273"/>
                    </a:lnTo>
                    <a:cubicBezTo>
                      <a:pt x="105172" y="190985"/>
                      <a:pt x="104980" y="191752"/>
                      <a:pt x="105145" y="192738"/>
                    </a:cubicBezTo>
                    <a:cubicBezTo>
                      <a:pt x="105082" y="192372"/>
                      <a:pt x="105055" y="192262"/>
                      <a:pt x="105040" y="192262"/>
                    </a:cubicBezTo>
                    <a:cubicBezTo>
                      <a:pt x="105017" y="192262"/>
                      <a:pt x="105020" y="192522"/>
                      <a:pt x="104964" y="192522"/>
                    </a:cubicBezTo>
                    <a:cubicBezTo>
                      <a:pt x="104960" y="192522"/>
                      <a:pt x="104957" y="192521"/>
                      <a:pt x="104953" y="192519"/>
                    </a:cubicBezTo>
                    <a:cubicBezTo>
                      <a:pt x="104929" y="192736"/>
                      <a:pt x="104905" y="193058"/>
                      <a:pt x="104881" y="193058"/>
                    </a:cubicBezTo>
                    <a:cubicBezTo>
                      <a:pt x="104877" y="193058"/>
                      <a:pt x="104874" y="193052"/>
                      <a:pt x="104871" y="193039"/>
                    </a:cubicBezTo>
                    <a:lnTo>
                      <a:pt x="104871" y="193039"/>
                    </a:lnTo>
                    <a:cubicBezTo>
                      <a:pt x="104953" y="193504"/>
                      <a:pt x="104816" y="193806"/>
                      <a:pt x="104926" y="194463"/>
                    </a:cubicBezTo>
                    <a:cubicBezTo>
                      <a:pt x="104900" y="194488"/>
                      <a:pt x="104922" y="194883"/>
                      <a:pt x="104861" y="194883"/>
                    </a:cubicBezTo>
                    <a:cubicBezTo>
                      <a:pt x="104856" y="194883"/>
                      <a:pt x="104850" y="194880"/>
                      <a:pt x="104843" y="194874"/>
                    </a:cubicBezTo>
                    <a:lnTo>
                      <a:pt x="104843" y="194874"/>
                    </a:lnTo>
                    <a:cubicBezTo>
                      <a:pt x="104851" y="195045"/>
                      <a:pt x="104859" y="195106"/>
                      <a:pt x="104868" y="195106"/>
                    </a:cubicBezTo>
                    <a:cubicBezTo>
                      <a:pt x="104888" y="195106"/>
                      <a:pt x="104911" y="194761"/>
                      <a:pt x="104947" y="194761"/>
                    </a:cubicBezTo>
                    <a:cubicBezTo>
                      <a:pt x="104949" y="194761"/>
                      <a:pt x="104951" y="194762"/>
                      <a:pt x="104953" y="194764"/>
                    </a:cubicBezTo>
                    <a:cubicBezTo>
                      <a:pt x="105063" y="195695"/>
                      <a:pt x="104816" y="196955"/>
                      <a:pt x="104980" y="198296"/>
                    </a:cubicBezTo>
                    <a:cubicBezTo>
                      <a:pt x="105063" y="199474"/>
                      <a:pt x="105172" y="199665"/>
                      <a:pt x="105254" y="200761"/>
                    </a:cubicBezTo>
                    <a:cubicBezTo>
                      <a:pt x="105243" y="200836"/>
                      <a:pt x="105230" y="200866"/>
                      <a:pt x="105216" y="200866"/>
                    </a:cubicBezTo>
                    <a:cubicBezTo>
                      <a:pt x="105168" y="200866"/>
                      <a:pt x="105117" y="200459"/>
                      <a:pt x="105117" y="200459"/>
                    </a:cubicBezTo>
                    <a:cubicBezTo>
                      <a:pt x="105063" y="200980"/>
                      <a:pt x="105063" y="201500"/>
                      <a:pt x="105117" y="202020"/>
                    </a:cubicBezTo>
                    <a:cubicBezTo>
                      <a:pt x="105110" y="201990"/>
                      <a:pt x="105102" y="201977"/>
                      <a:pt x="105095" y="201977"/>
                    </a:cubicBezTo>
                    <a:cubicBezTo>
                      <a:pt x="105075" y="201977"/>
                      <a:pt x="105055" y="202073"/>
                      <a:pt x="105035" y="202212"/>
                    </a:cubicBezTo>
                    <a:cubicBezTo>
                      <a:pt x="105035" y="202650"/>
                      <a:pt x="105145" y="202486"/>
                      <a:pt x="105117" y="203088"/>
                    </a:cubicBezTo>
                    <a:cubicBezTo>
                      <a:pt x="105035" y="202924"/>
                      <a:pt x="105008" y="202787"/>
                      <a:pt x="104980" y="202650"/>
                    </a:cubicBezTo>
                    <a:lnTo>
                      <a:pt x="104980" y="202650"/>
                    </a:lnTo>
                    <a:cubicBezTo>
                      <a:pt x="105008" y="203170"/>
                      <a:pt x="105063" y="203663"/>
                      <a:pt x="105090" y="204211"/>
                    </a:cubicBezTo>
                    <a:cubicBezTo>
                      <a:pt x="105083" y="204228"/>
                      <a:pt x="105077" y="204235"/>
                      <a:pt x="105071" y="204235"/>
                    </a:cubicBezTo>
                    <a:cubicBezTo>
                      <a:pt x="105028" y="204235"/>
                      <a:pt x="105004" y="203858"/>
                      <a:pt x="104980" y="203690"/>
                    </a:cubicBezTo>
                    <a:lnTo>
                      <a:pt x="104980" y="203690"/>
                    </a:lnTo>
                    <a:cubicBezTo>
                      <a:pt x="104980" y="204054"/>
                      <a:pt x="105000" y="204408"/>
                      <a:pt x="105034" y="204758"/>
                    </a:cubicBezTo>
                    <a:lnTo>
                      <a:pt x="105034" y="204758"/>
                    </a:lnTo>
                    <a:cubicBezTo>
                      <a:pt x="105020" y="204424"/>
                      <a:pt x="105095" y="204260"/>
                      <a:pt x="105117" y="204238"/>
                    </a:cubicBezTo>
                    <a:lnTo>
                      <a:pt x="105145" y="204621"/>
                    </a:lnTo>
                    <a:cubicBezTo>
                      <a:pt x="105336" y="204238"/>
                      <a:pt x="105117" y="203088"/>
                      <a:pt x="105117" y="202294"/>
                    </a:cubicBezTo>
                    <a:lnTo>
                      <a:pt x="105117" y="202294"/>
                    </a:lnTo>
                    <a:lnTo>
                      <a:pt x="105254" y="202623"/>
                    </a:lnTo>
                    <a:lnTo>
                      <a:pt x="105145" y="201828"/>
                    </a:lnTo>
                    <a:cubicBezTo>
                      <a:pt x="105158" y="201746"/>
                      <a:pt x="105186" y="201678"/>
                      <a:pt x="105213" y="201678"/>
                    </a:cubicBezTo>
                    <a:cubicBezTo>
                      <a:pt x="105240" y="201678"/>
                      <a:pt x="105268" y="201746"/>
                      <a:pt x="105282" y="201938"/>
                    </a:cubicBezTo>
                    <a:cubicBezTo>
                      <a:pt x="105336" y="201390"/>
                      <a:pt x="105227" y="201445"/>
                      <a:pt x="105282" y="200952"/>
                    </a:cubicBezTo>
                    <a:cubicBezTo>
                      <a:pt x="105282" y="200941"/>
                      <a:pt x="105286" y="200934"/>
                      <a:pt x="105292" y="200934"/>
                    </a:cubicBezTo>
                    <a:cubicBezTo>
                      <a:pt x="105298" y="200934"/>
                      <a:pt x="105306" y="200944"/>
                      <a:pt x="105308" y="200965"/>
                    </a:cubicBezTo>
                    <a:lnTo>
                      <a:pt x="105308" y="200965"/>
                    </a:lnTo>
                    <a:lnTo>
                      <a:pt x="105282" y="200432"/>
                    </a:lnTo>
                    <a:lnTo>
                      <a:pt x="105282" y="200432"/>
                    </a:lnTo>
                    <a:cubicBezTo>
                      <a:pt x="105291" y="200469"/>
                      <a:pt x="105303" y="200472"/>
                      <a:pt x="105315" y="200472"/>
                    </a:cubicBezTo>
                    <a:cubicBezTo>
                      <a:pt x="105317" y="200472"/>
                      <a:pt x="105320" y="200471"/>
                      <a:pt x="105322" y="200471"/>
                    </a:cubicBezTo>
                    <a:cubicBezTo>
                      <a:pt x="105344" y="200471"/>
                      <a:pt x="105364" y="200481"/>
                      <a:pt x="105364" y="200678"/>
                    </a:cubicBezTo>
                    <a:cubicBezTo>
                      <a:pt x="105418" y="199727"/>
                      <a:pt x="105230" y="199127"/>
                      <a:pt x="105361" y="198770"/>
                    </a:cubicBezTo>
                    <a:lnTo>
                      <a:pt x="105361" y="198770"/>
                    </a:lnTo>
                    <a:cubicBezTo>
                      <a:pt x="105336" y="198205"/>
                      <a:pt x="105312" y="198134"/>
                      <a:pt x="105280" y="198134"/>
                    </a:cubicBezTo>
                    <a:cubicBezTo>
                      <a:pt x="105269" y="198134"/>
                      <a:pt x="105257" y="198142"/>
                      <a:pt x="105244" y="198142"/>
                    </a:cubicBezTo>
                    <a:cubicBezTo>
                      <a:pt x="105211" y="198142"/>
                      <a:pt x="105170" y="198087"/>
                      <a:pt x="105117" y="197694"/>
                    </a:cubicBezTo>
                    <a:lnTo>
                      <a:pt x="105364" y="197009"/>
                    </a:lnTo>
                    <a:lnTo>
                      <a:pt x="105282" y="196872"/>
                    </a:lnTo>
                    <a:cubicBezTo>
                      <a:pt x="105282" y="196748"/>
                      <a:pt x="105282" y="196509"/>
                      <a:pt x="105302" y="196509"/>
                    </a:cubicBezTo>
                    <a:cubicBezTo>
                      <a:pt x="105304" y="196509"/>
                      <a:pt x="105307" y="196512"/>
                      <a:pt x="105309" y="196516"/>
                    </a:cubicBezTo>
                    <a:cubicBezTo>
                      <a:pt x="105291" y="196345"/>
                      <a:pt x="105282" y="196295"/>
                      <a:pt x="105275" y="196295"/>
                    </a:cubicBezTo>
                    <a:cubicBezTo>
                      <a:pt x="105265" y="196295"/>
                      <a:pt x="105259" y="196387"/>
                      <a:pt x="105240" y="196387"/>
                    </a:cubicBezTo>
                    <a:cubicBezTo>
                      <a:pt x="105230" y="196387"/>
                      <a:pt x="105218" y="196364"/>
                      <a:pt x="105199" y="196297"/>
                    </a:cubicBezTo>
                    <a:cubicBezTo>
                      <a:pt x="105309" y="195613"/>
                      <a:pt x="105145" y="194463"/>
                      <a:pt x="105309" y="194299"/>
                    </a:cubicBezTo>
                    <a:cubicBezTo>
                      <a:pt x="105298" y="194266"/>
                      <a:pt x="105289" y="194253"/>
                      <a:pt x="105282" y="194253"/>
                    </a:cubicBezTo>
                    <a:cubicBezTo>
                      <a:pt x="105250" y="194253"/>
                      <a:pt x="105245" y="194502"/>
                      <a:pt x="105232" y="194502"/>
                    </a:cubicBezTo>
                    <a:cubicBezTo>
                      <a:pt x="105225" y="194502"/>
                      <a:pt x="105216" y="194431"/>
                      <a:pt x="105199" y="194216"/>
                    </a:cubicBezTo>
                    <a:cubicBezTo>
                      <a:pt x="105364" y="194025"/>
                      <a:pt x="105172" y="193395"/>
                      <a:pt x="105227" y="192793"/>
                    </a:cubicBezTo>
                    <a:lnTo>
                      <a:pt x="105227" y="192793"/>
                    </a:lnTo>
                    <a:cubicBezTo>
                      <a:pt x="105300" y="192920"/>
                      <a:pt x="105300" y="193216"/>
                      <a:pt x="105316" y="193216"/>
                    </a:cubicBezTo>
                    <a:cubicBezTo>
                      <a:pt x="105324" y="193216"/>
                      <a:pt x="105336" y="193141"/>
                      <a:pt x="105364" y="192929"/>
                    </a:cubicBezTo>
                    <a:cubicBezTo>
                      <a:pt x="105199" y="192574"/>
                      <a:pt x="105391" y="191752"/>
                      <a:pt x="105364" y="191232"/>
                    </a:cubicBezTo>
                    <a:cubicBezTo>
                      <a:pt x="105254" y="191204"/>
                      <a:pt x="105309" y="190109"/>
                      <a:pt x="105254" y="189233"/>
                    </a:cubicBezTo>
                    <a:lnTo>
                      <a:pt x="105254" y="189233"/>
                    </a:lnTo>
                    <a:cubicBezTo>
                      <a:pt x="105255" y="189234"/>
                      <a:pt x="105256" y="189234"/>
                      <a:pt x="105257" y="189234"/>
                    </a:cubicBezTo>
                    <a:cubicBezTo>
                      <a:pt x="105309" y="189234"/>
                      <a:pt x="105310" y="187604"/>
                      <a:pt x="105364" y="186796"/>
                    </a:cubicBezTo>
                    <a:lnTo>
                      <a:pt x="105391" y="186823"/>
                    </a:lnTo>
                    <a:cubicBezTo>
                      <a:pt x="105254" y="186687"/>
                      <a:pt x="105282" y="185838"/>
                      <a:pt x="105254" y="185235"/>
                    </a:cubicBezTo>
                    <a:lnTo>
                      <a:pt x="105254" y="185235"/>
                    </a:lnTo>
                    <a:cubicBezTo>
                      <a:pt x="105309" y="185263"/>
                      <a:pt x="105336" y="185372"/>
                      <a:pt x="105391" y="185701"/>
                    </a:cubicBezTo>
                    <a:lnTo>
                      <a:pt x="105391" y="185126"/>
                    </a:lnTo>
                    <a:cubicBezTo>
                      <a:pt x="105336" y="184907"/>
                      <a:pt x="105309" y="184660"/>
                      <a:pt x="105309" y="184441"/>
                    </a:cubicBezTo>
                    <a:lnTo>
                      <a:pt x="105309" y="184441"/>
                    </a:lnTo>
                    <a:lnTo>
                      <a:pt x="105391" y="184578"/>
                    </a:lnTo>
                    <a:cubicBezTo>
                      <a:pt x="105391" y="183839"/>
                      <a:pt x="105282" y="183072"/>
                      <a:pt x="105336" y="182086"/>
                    </a:cubicBezTo>
                    <a:cubicBezTo>
                      <a:pt x="105334" y="182085"/>
                      <a:pt x="105331" y="182084"/>
                      <a:pt x="105328" y="182084"/>
                    </a:cubicBezTo>
                    <a:cubicBezTo>
                      <a:pt x="105277" y="182084"/>
                      <a:pt x="105201" y="182349"/>
                      <a:pt x="105137" y="182349"/>
                    </a:cubicBezTo>
                    <a:cubicBezTo>
                      <a:pt x="105094" y="182349"/>
                      <a:pt x="105056" y="182232"/>
                      <a:pt x="105035" y="181840"/>
                    </a:cubicBezTo>
                    <a:cubicBezTo>
                      <a:pt x="105055" y="181820"/>
                      <a:pt x="105078" y="181804"/>
                      <a:pt x="105099" y="181804"/>
                    </a:cubicBezTo>
                    <a:cubicBezTo>
                      <a:pt x="105120" y="181804"/>
                      <a:pt x="105139" y="181818"/>
                      <a:pt x="105152" y="181857"/>
                    </a:cubicBezTo>
                    <a:lnTo>
                      <a:pt x="105152" y="181857"/>
                    </a:lnTo>
                    <a:cubicBezTo>
                      <a:pt x="105145" y="181751"/>
                      <a:pt x="105145" y="181645"/>
                      <a:pt x="105145" y="181539"/>
                    </a:cubicBezTo>
                    <a:lnTo>
                      <a:pt x="105145" y="181539"/>
                    </a:lnTo>
                    <a:lnTo>
                      <a:pt x="105227" y="181950"/>
                    </a:lnTo>
                    <a:cubicBezTo>
                      <a:pt x="105282" y="181511"/>
                      <a:pt x="105172" y="181703"/>
                      <a:pt x="105172" y="181347"/>
                    </a:cubicBezTo>
                    <a:cubicBezTo>
                      <a:pt x="105246" y="181347"/>
                      <a:pt x="105231" y="181148"/>
                      <a:pt x="105267" y="181148"/>
                    </a:cubicBezTo>
                    <a:cubicBezTo>
                      <a:pt x="105271" y="181148"/>
                      <a:pt x="105276" y="181150"/>
                      <a:pt x="105282" y="181155"/>
                    </a:cubicBezTo>
                    <a:cubicBezTo>
                      <a:pt x="105254" y="181292"/>
                      <a:pt x="105254" y="181429"/>
                      <a:pt x="105282" y="181594"/>
                    </a:cubicBezTo>
                    <a:cubicBezTo>
                      <a:pt x="105282" y="181238"/>
                      <a:pt x="105309" y="180909"/>
                      <a:pt x="105364" y="180553"/>
                    </a:cubicBezTo>
                    <a:lnTo>
                      <a:pt x="105364" y="180553"/>
                    </a:lnTo>
                    <a:cubicBezTo>
                      <a:pt x="105358" y="180565"/>
                      <a:pt x="105350" y="180572"/>
                      <a:pt x="105342" y="180572"/>
                    </a:cubicBezTo>
                    <a:cubicBezTo>
                      <a:pt x="105314" y="180572"/>
                      <a:pt x="105282" y="180492"/>
                      <a:pt x="105282" y="180279"/>
                    </a:cubicBezTo>
                    <a:cubicBezTo>
                      <a:pt x="105282" y="179513"/>
                      <a:pt x="105364" y="180005"/>
                      <a:pt x="105391" y="179595"/>
                    </a:cubicBezTo>
                    <a:cubicBezTo>
                      <a:pt x="105336" y="179403"/>
                      <a:pt x="105391" y="178910"/>
                      <a:pt x="105282" y="178910"/>
                    </a:cubicBezTo>
                    <a:cubicBezTo>
                      <a:pt x="105282" y="178773"/>
                      <a:pt x="105309" y="178664"/>
                      <a:pt x="105336" y="178554"/>
                    </a:cubicBezTo>
                    <a:cubicBezTo>
                      <a:pt x="105313" y="178223"/>
                      <a:pt x="105330" y="177094"/>
                      <a:pt x="105264" y="177094"/>
                    </a:cubicBezTo>
                    <a:cubicBezTo>
                      <a:pt x="105254" y="177094"/>
                      <a:pt x="105242" y="177122"/>
                      <a:pt x="105227" y="177185"/>
                    </a:cubicBezTo>
                    <a:lnTo>
                      <a:pt x="105227" y="177213"/>
                    </a:lnTo>
                    <a:cubicBezTo>
                      <a:pt x="105117" y="175926"/>
                      <a:pt x="105254" y="174529"/>
                      <a:pt x="105227" y="173270"/>
                    </a:cubicBezTo>
                    <a:lnTo>
                      <a:pt x="105254" y="173270"/>
                    </a:lnTo>
                    <a:cubicBezTo>
                      <a:pt x="105199" y="172503"/>
                      <a:pt x="105227" y="171572"/>
                      <a:pt x="105145" y="171024"/>
                    </a:cubicBezTo>
                    <a:cubicBezTo>
                      <a:pt x="105145" y="170831"/>
                      <a:pt x="105188" y="170572"/>
                      <a:pt x="105235" y="170572"/>
                    </a:cubicBezTo>
                    <a:cubicBezTo>
                      <a:pt x="105242" y="170572"/>
                      <a:pt x="105248" y="170577"/>
                      <a:pt x="105254" y="170586"/>
                    </a:cubicBezTo>
                    <a:cubicBezTo>
                      <a:pt x="105199" y="170093"/>
                      <a:pt x="105199" y="169601"/>
                      <a:pt x="105227" y="169108"/>
                    </a:cubicBezTo>
                    <a:lnTo>
                      <a:pt x="105227" y="169108"/>
                    </a:lnTo>
                    <a:cubicBezTo>
                      <a:pt x="105245" y="169302"/>
                      <a:pt x="105258" y="169343"/>
                      <a:pt x="105266" y="169343"/>
                    </a:cubicBezTo>
                    <a:cubicBezTo>
                      <a:pt x="105272" y="169343"/>
                      <a:pt x="105275" y="169320"/>
                      <a:pt x="105278" y="169320"/>
                    </a:cubicBezTo>
                    <a:cubicBezTo>
                      <a:pt x="105282" y="169320"/>
                      <a:pt x="105282" y="169382"/>
                      <a:pt x="105282" y="169710"/>
                    </a:cubicBezTo>
                    <a:cubicBezTo>
                      <a:pt x="105336" y="169135"/>
                      <a:pt x="105309" y="168533"/>
                      <a:pt x="105254" y="167958"/>
                    </a:cubicBezTo>
                    <a:lnTo>
                      <a:pt x="105254" y="167958"/>
                    </a:lnTo>
                    <a:cubicBezTo>
                      <a:pt x="105266" y="167996"/>
                      <a:pt x="105276" y="168012"/>
                      <a:pt x="105285" y="168012"/>
                    </a:cubicBezTo>
                    <a:cubicBezTo>
                      <a:pt x="105343" y="168012"/>
                      <a:pt x="105360" y="167357"/>
                      <a:pt x="105336" y="167027"/>
                    </a:cubicBezTo>
                    <a:lnTo>
                      <a:pt x="105336" y="167027"/>
                    </a:lnTo>
                    <a:lnTo>
                      <a:pt x="105282" y="167574"/>
                    </a:lnTo>
                    <a:lnTo>
                      <a:pt x="105282" y="166452"/>
                    </a:lnTo>
                    <a:lnTo>
                      <a:pt x="105391" y="166643"/>
                    </a:lnTo>
                    <a:cubicBezTo>
                      <a:pt x="105501" y="165110"/>
                      <a:pt x="105117" y="163850"/>
                      <a:pt x="105364" y="162673"/>
                    </a:cubicBezTo>
                    <a:cubicBezTo>
                      <a:pt x="105352" y="162614"/>
                      <a:pt x="105342" y="162590"/>
                      <a:pt x="105334" y="162590"/>
                    </a:cubicBezTo>
                    <a:cubicBezTo>
                      <a:pt x="105294" y="162590"/>
                      <a:pt x="105292" y="163230"/>
                      <a:pt x="105235" y="163230"/>
                    </a:cubicBezTo>
                    <a:cubicBezTo>
                      <a:pt x="105225" y="163230"/>
                      <a:pt x="105213" y="163211"/>
                      <a:pt x="105199" y="163166"/>
                    </a:cubicBezTo>
                    <a:cubicBezTo>
                      <a:pt x="105199" y="162454"/>
                      <a:pt x="105391" y="161687"/>
                      <a:pt x="105391" y="161468"/>
                    </a:cubicBezTo>
                    <a:cubicBezTo>
                      <a:pt x="105446" y="160510"/>
                      <a:pt x="105199" y="160565"/>
                      <a:pt x="105254" y="159552"/>
                    </a:cubicBezTo>
                    <a:lnTo>
                      <a:pt x="105254" y="159552"/>
                    </a:lnTo>
                    <a:cubicBezTo>
                      <a:pt x="105234" y="159602"/>
                      <a:pt x="105206" y="159649"/>
                      <a:pt x="105178" y="159649"/>
                    </a:cubicBezTo>
                    <a:cubicBezTo>
                      <a:pt x="105130" y="159649"/>
                      <a:pt x="105080" y="159514"/>
                      <a:pt x="105063" y="159031"/>
                    </a:cubicBezTo>
                    <a:cubicBezTo>
                      <a:pt x="105029" y="158578"/>
                      <a:pt x="105098" y="158351"/>
                      <a:pt x="105163" y="158351"/>
                    </a:cubicBezTo>
                    <a:cubicBezTo>
                      <a:pt x="105204" y="158351"/>
                      <a:pt x="105244" y="158441"/>
                      <a:pt x="105254" y="158621"/>
                    </a:cubicBezTo>
                    <a:cubicBezTo>
                      <a:pt x="105254" y="158785"/>
                      <a:pt x="105254" y="158867"/>
                      <a:pt x="105227" y="158867"/>
                    </a:cubicBezTo>
                    <a:cubicBezTo>
                      <a:pt x="105246" y="159024"/>
                      <a:pt x="105252" y="159223"/>
                      <a:pt x="105274" y="159223"/>
                    </a:cubicBezTo>
                    <a:cubicBezTo>
                      <a:pt x="105282" y="159223"/>
                      <a:pt x="105293" y="159191"/>
                      <a:pt x="105309" y="159113"/>
                    </a:cubicBezTo>
                    <a:lnTo>
                      <a:pt x="105282" y="159031"/>
                    </a:lnTo>
                    <a:cubicBezTo>
                      <a:pt x="105306" y="158710"/>
                      <a:pt x="105309" y="157877"/>
                      <a:pt x="105349" y="157877"/>
                    </a:cubicBezTo>
                    <a:cubicBezTo>
                      <a:pt x="105353" y="157877"/>
                      <a:pt x="105358" y="157887"/>
                      <a:pt x="105364" y="157909"/>
                    </a:cubicBezTo>
                    <a:cubicBezTo>
                      <a:pt x="105343" y="157710"/>
                      <a:pt x="105330" y="157631"/>
                      <a:pt x="105320" y="157631"/>
                    </a:cubicBezTo>
                    <a:cubicBezTo>
                      <a:pt x="105305" y="157631"/>
                      <a:pt x="105298" y="157836"/>
                      <a:pt x="105282" y="158073"/>
                    </a:cubicBezTo>
                    <a:cubicBezTo>
                      <a:pt x="105336" y="157169"/>
                      <a:pt x="105282" y="156649"/>
                      <a:pt x="105309" y="155718"/>
                    </a:cubicBezTo>
                    <a:lnTo>
                      <a:pt x="105309" y="155718"/>
                    </a:lnTo>
                    <a:cubicBezTo>
                      <a:pt x="105290" y="155815"/>
                      <a:pt x="105257" y="155912"/>
                      <a:pt x="105239" y="155912"/>
                    </a:cubicBezTo>
                    <a:cubicBezTo>
                      <a:pt x="105231" y="155912"/>
                      <a:pt x="105227" y="155895"/>
                      <a:pt x="105227" y="155855"/>
                    </a:cubicBezTo>
                    <a:cubicBezTo>
                      <a:pt x="105282" y="154486"/>
                      <a:pt x="105145" y="155253"/>
                      <a:pt x="105117" y="154322"/>
                    </a:cubicBezTo>
                    <a:cubicBezTo>
                      <a:pt x="105149" y="154113"/>
                      <a:pt x="105180" y="154091"/>
                      <a:pt x="105204" y="154091"/>
                    </a:cubicBezTo>
                    <a:cubicBezTo>
                      <a:pt x="105210" y="154091"/>
                      <a:pt x="105216" y="154093"/>
                      <a:pt x="105221" y="154093"/>
                    </a:cubicBezTo>
                    <a:cubicBezTo>
                      <a:pt x="105247" y="154093"/>
                      <a:pt x="105255" y="154053"/>
                      <a:pt x="105227" y="153555"/>
                    </a:cubicBezTo>
                    <a:cubicBezTo>
                      <a:pt x="105236" y="153352"/>
                      <a:pt x="105253" y="153278"/>
                      <a:pt x="105272" y="153278"/>
                    </a:cubicBezTo>
                    <a:cubicBezTo>
                      <a:pt x="105305" y="153278"/>
                      <a:pt x="105346" y="153523"/>
                      <a:pt x="105364" y="153665"/>
                    </a:cubicBezTo>
                    <a:cubicBezTo>
                      <a:pt x="105336" y="152980"/>
                      <a:pt x="105336" y="152268"/>
                      <a:pt x="105418" y="151584"/>
                    </a:cubicBezTo>
                    <a:lnTo>
                      <a:pt x="105421" y="151626"/>
                    </a:lnTo>
                    <a:lnTo>
                      <a:pt x="105421" y="151626"/>
                    </a:lnTo>
                    <a:cubicBezTo>
                      <a:pt x="105418" y="151516"/>
                      <a:pt x="105418" y="151410"/>
                      <a:pt x="105418" y="151310"/>
                    </a:cubicBezTo>
                    <a:lnTo>
                      <a:pt x="105336" y="151584"/>
                    </a:lnTo>
                    <a:cubicBezTo>
                      <a:pt x="105336" y="151310"/>
                      <a:pt x="105336" y="151091"/>
                      <a:pt x="105391" y="151091"/>
                    </a:cubicBezTo>
                    <a:cubicBezTo>
                      <a:pt x="105377" y="151020"/>
                      <a:pt x="105361" y="151000"/>
                      <a:pt x="105344" y="151000"/>
                    </a:cubicBezTo>
                    <a:cubicBezTo>
                      <a:pt x="105322" y="151000"/>
                      <a:pt x="105299" y="151030"/>
                      <a:pt x="105274" y="151030"/>
                    </a:cubicBezTo>
                    <a:cubicBezTo>
                      <a:pt x="105241" y="151030"/>
                      <a:pt x="105207" y="150978"/>
                      <a:pt x="105172" y="150735"/>
                    </a:cubicBezTo>
                    <a:cubicBezTo>
                      <a:pt x="105227" y="150406"/>
                      <a:pt x="105145" y="149667"/>
                      <a:pt x="105227" y="149557"/>
                    </a:cubicBezTo>
                    <a:lnTo>
                      <a:pt x="105227" y="149557"/>
                    </a:lnTo>
                    <a:cubicBezTo>
                      <a:pt x="105217" y="149956"/>
                      <a:pt x="105229" y="150046"/>
                      <a:pt x="105249" y="150046"/>
                    </a:cubicBezTo>
                    <a:cubicBezTo>
                      <a:pt x="105266" y="150046"/>
                      <a:pt x="105289" y="149983"/>
                      <a:pt x="105310" y="149983"/>
                    </a:cubicBezTo>
                    <a:cubicBezTo>
                      <a:pt x="105333" y="149983"/>
                      <a:pt x="105355" y="150059"/>
                      <a:pt x="105364" y="150379"/>
                    </a:cubicBezTo>
                    <a:cubicBezTo>
                      <a:pt x="105364" y="150132"/>
                      <a:pt x="105364" y="149913"/>
                      <a:pt x="105364" y="149694"/>
                    </a:cubicBezTo>
                    <a:cubicBezTo>
                      <a:pt x="105364" y="149690"/>
                      <a:pt x="105364" y="149689"/>
                      <a:pt x="105365" y="149689"/>
                    </a:cubicBezTo>
                    <a:cubicBezTo>
                      <a:pt x="105371" y="149689"/>
                      <a:pt x="105391" y="149756"/>
                      <a:pt x="105391" y="149804"/>
                    </a:cubicBezTo>
                    <a:cubicBezTo>
                      <a:pt x="105473" y="148736"/>
                      <a:pt x="105282" y="149311"/>
                      <a:pt x="105254" y="148216"/>
                    </a:cubicBezTo>
                    <a:lnTo>
                      <a:pt x="105254" y="148216"/>
                    </a:lnTo>
                    <a:cubicBezTo>
                      <a:pt x="105266" y="148236"/>
                      <a:pt x="105278" y="148245"/>
                      <a:pt x="105288" y="148245"/>
                    </a:cubicBezTo>
                    <a:cubicBezTo>
                      <a:pt x="105351" y="148245"/>
                      <a:pt x="105387" y="147941"/>
                      <a:pt x="105364" y="147778"/>
                    </a:cubicBezTo>
                    <a:lnTo>
                      <a:pt x="105364" y="147778"/>
                    </a:lnTo>
                    <a:cubicBezTo>
                      <a:pt x="105364" y="147947"/>
                      <a:pt x="105347" y="148018"/>
                      <a:pt x="105326" y="148018"/>
                    </a:cubicBezTo>
                    <a:cubicBezTo>
                      <a:pt x="105291" y="148018"/>
                      <a:pt x="105244" y="147838"/>
                      <a:pt x="105227" y="147586"/>
                    </a:cubicBezTo>
                    <a:cubicBezTo>
                      <a:pt x="105227" y="147203"/>
                      <a:pt x="105227" y="146819"/>
                      <a:pt x="105172" y="146463"/>
                    </a:cubicBezTo>
                    <a:lnTo>
                      <a:pt x="105172" y="146874"/>
                    </a:lnTo>
                    <a:cubicBezTo>
                      <a:pt x="105090" y="146545"/>
                      <a:pt x="105063" y="146217"/>
                      <a:pt x="105090" y="145888"/>
                    </a:cubicBezTo>
                    <a:cubicBezTo>
                      <a:pt x="105091" y="145885"/>
                      <a:pt x="105093" y="145884"/>
                      <a:pt x="105094" y="145884"/>
                    </a:cubicBezTo>
                    <a:cubicBezTo>
                      <a:pt x="105114" y="145884"/>
                      <a:pt x="105118" y="146196"/>
                      <a:pt x="105134" y="146196"/>
                    </a:cubicBezTo>
                    <a:cubicBezTo>
                      <a:pt x="105137" y="146196"/>
                      <a:pt x="105141" y="146186"/>
                      <a:pt x="105145" y="146162"/>
                    </a:cubicBezTo>
                    <a:cubicBezTo>
                      <a:pt x="105035" y="145614"/>
                      <a:pt x="105227" y="144930"/>
                      <a:pt x="105172" y="144163"/>
                    </a:cubicBezTo>
                    <a:cubicBezTo>
                      <a:pt x="105199" y="143807"/>
                      <a:pt x="105282" y="144136"/>
                      <a:pt x="105309" y="143807"/>
                    </a:cubicBezTo>
                    <a:cubicBezTo>
                      <a:pt x="105227" y="142958"/>
                      <a:pt x="105391" y="142904"/>
                      <a:pt x="105309" y="142000"/>
                    </a:cubicBezTo>
                    <a:lnTo>
                      <a:pt x="105309" y="142000"/>
                    </a:lnTo>
                    <a:cubicBezTo>
                      <a:pt x="105275" y="142102"/>
                      <a:pt x="105260" y="142171"/>
                      <a:pt x="105248" y="142171"/>
                    </a:cubicBezTo>
                    <a:cubicBezTo>
                      <a:pt x="105231" y="142171"/>
                      <a:pt x="105220" y="142030"/>
                      <a:pt x="105172" y="141644"/>
                    </a:cubicBezTo>
                    <a:lnTo>
                      <a:pt x="105172" y="141644"/>
                    </a:lnTo>
                    <a:lnTo>
                      <a:pt x="105227" y="143123"/>
                    </a:lnTo>
                    <a:lnTo>
                      <a:pt x="105117" y="142192"/>
                    </a:lnTo>
                    <a:lnTo>
                      <a:pt x="105117" y="142192"/>
                    </a:lnTo>
                    <a:cubicBezTo>
                      <a:pt x="105117" y="142630"/>
                      <a:pt x="105172" y="143123"/>
                      <a:pt x="105145" y="143396"/>
                    </a:cubicBezTo>
                    <a:cubicBezTo>
                      <a:pt x="105114" y="143140"/>
                      <a:pt x="105101" y="143041"/>
                      <a:pt x="105086" y="143041"/>
                    </a:cubicBezTo>
                    <a:cubicBezTo>
                      <a:pt x="105073" y="143041"/>
                      <a:pt x="105060" y="143107"/>
                      <a:pt x="105035" y="143205"/>
                    </a:cubicBezTo>
                    <a:cubicBezTo>
                      <a:pt x="105145" y="142575"/>
                      <a:pt x="104953" y="142000"/>
                      <a:pt x="105035" y="141288"/>
                    </a:cubicBezTo>
                    <a:lnTo>
                      <a:pt x="105035" y="141288"/>
                    </a:lnTo>
                    <a:lnTo>
                      <a:pt x="105227" y="141316"/>
                    </a:lnTo>
                    <a:cubicBezTo>
                      <a:pt x="105309" y="140248"/>
                      <a:pt x="105117" y="139426"/>
                      <a:pt x="105145" y="138057"/>
                    </a:cubicBezTo>
                    <a:lnTo>
                      <a:pt x="105145" y="138057"/>
                    </a:lnTo>
                    <a:lnTo>
                      <a:pt x="105117" y="138495"/>
                    </a:lnTo>
                    <a:cubicBezTo>
                      <a:pt x="105035" y="138304"/>
                      <a:pt x="105117" y="137646"/>
                      <a:pt x="105090" y="137181"/>
                    </a:cubicBezTo>
                    <a:lnTo>
                      <a:pt x="105090" y="137181"/>
                    </a:lnTo>
                    <a:cubicBezTo>
                      <a:pt x="105095" y="137186"/>
                      <a:pt x="105099" y="137188"/>
                      <a:pt x="105104" y="137188"/>
                    </a:cubicBezTo>
                    <a:cubicBezTo>
                      <a:pt x="105149" y="137188"/>
                      <a:pt x="105174" y="136945"/>
                      <a:pt x="105199" y="136770"/>
                    </a:cubicBezTo>
                    <a:lnTo>
                      <a:pt x="105199" y="136770"/>
                    </a:lnTo>
                    <a:cubicBezTo>
                      <a:pt x="105199" y="136771"/>
                      <a:pt x="105198" y="136771"/>
                      <a:pt x="105197" y="136771"/>
                    </a:cubicBezTo>
                    <a:cubicBezTo>
                      <a:pt x="105146" y="136771"/>
                      <a:pt x="105198" y="135756"/>
                      <a:pt x="105063" y="135648"/>
                    </a:cubicBezTo>
                    <a:lnTo>
                      <a:pt x="105145" y="135018"/>
                    </a:lnTo>
                    <a:cubicBezTo>
                      <a:pt x="105172" y="133895"/>
                      <a:pt x="104953" y="133758"/>
                      <a:pt x="104980" y="132690"/>
                    </a:cubicBezTo>
                    <a:lnTo>
                      <a:pt x="104980" y="132690"/>
                    </a:lnTo>
                    <a:cubicBezTo>
                      <a:pt x="105000" y="132808"/>
                      <a:pt x="105020" y="132820"/>
                      <a:pt x="105039" y="132820"/>
                    </a:cubicBezTo>
                    <a:cubicBezTo>
                      <a:pt x="105044" y="132820"/>
                      <a:pt x="105050" y="132820"/>
                      <a:pt x="105055" y="132820"/>
                    </a:cubicBezTo>
                    <a:cubicBezTo>
                      <a:pt x="105085" y="132820"/>
                      <a:pt x="105115" y="132848"/>
                      <a:pt x="105145" y="133238"/>
                    </a:cubicBezTo>
                    <a:cubicBezTo>
                      <a:pt x="105172" y="133019"/>
                      <a:pt x="105172" y="132773"/>
                      <a:pt x="105117" y="132553"/>
                    </a:cubicBezTo>
                    <a:cubicBezTo>
                      <a:pt x="105145" y="132334"/>
                      <a:pt x="105008" y="131568"/>
                      <a:pt x="105063" y="131239"/>
                    </a:cubicBezTo>
                    <a:cubicBezTo>
                      <a:pt x="105008" y="131047"/>
                      <a:pt x="104953" y="130828"/>
                      <a:pt x="104980" y="130637"/>
                    </a:cubicBezTo>
                    <a:cubicBezTo>
                      <a:pt x="104980" y="130623"/>
                      <a:pt x="104980" y="130616"/>
                      <a:pt x="104984" y="130616"/>
                    </a:cubicBezTo>
                    <a:cubicBezTo>
                      <a:pt x="104987" y="130616"/>
                      <a:pt x="104994" y="130623"/>
                      <a:pt x="105008" y="130637"/>
                    </a:cubicBezTo>
                    <a:cubicBezTo>
                      <a:pt x="104987" y="130573"/>
                      <a:pt x="104966" y="130266"/>
                      <a:pt x="104919" y="130266"/>
                    </a:cubicBezTo>
                    <a:cubicBezTo>
                      <a:pt x="104906" y="130266"/>
                      <a:pt x="104890" y="130294"/>
                      <a:pt x="104871" y="130363"/>
                    </a:cubicBezTo>
                    <a:cubicBezTo>
                      <a:pt x="105090" y="129268"/>
                      <a:pt x="104843" y="127296"/>
                      <a:pt x="105035" y="126338"/>
                    </a:cubicBezTo>
                    <a:cubicBezTo>
                      <a:pt x="105008" y="125571"/>
                      <a:pt x="104980" y="124640"/>
                      <a:pt x="104953" y="123928"/>
                    </a:cubicBezTo>
                    <a:lnTo>
                      <a:pt x="104953" y="123928"/>
                    </a:lnTo>
                    <a:cubicBezTo>
                      <a:pt x="104965" y="123953"/>
                      <a:pt x="104978" y="123955"/>
                      <a:pt x="104985" y="123963"/>
                    </a:cubicBezTo>
                    <a:lnTo>
                      <a:pt x="104985" y="123963"/>
                    </a:lnTo>
                    <a:cubicBezTo>
                      <a:pt x="105018" y="123105"/>
                      <a:pt x="104791" y="123422"/>
                      <a:pt x="104843" y="122340"/>
                    </a:cubicBezTo>
                    <a:cubicBezTo>
                      <a:pt x="104865" y="122232"/>
                      <a:pt x="104882" y="122190"/>
                      <a:pt x="104894" y="122190"/>
                    </a:cubicBezTo>
                    <a:cubicBezTo>
                      <a:pt x="104936" y="122190"/>
                      <a:pt x="104934" y="122656"/>
                      <a:pt x="104944" y="122656"/>
                    </a:cubicBezTo>
                    <a:cubicBezTo>
                      <a:pt x="104946" y="122656"/>
                      <a:pt x="104949" y="122636"/>
                      <a:pt x="104953" y="122587"/>
                    </a:cubicBezTo>
                    <a:cubicBezTo>
                      <a:pt x="105172" y="122422"/>
                      <a:pt x="104926" y="121245"/>
                      <a:pt x="105035" y="120506"/>
                    </a:cubicBezTo>
                    <a:lnTo>
                      <a:pt x="105035" y="120506"/>
                    </a:lnTo>
                    <a:lnTo>
                      <a:pt x="105063" y="120670"/>
                    </a:lnTo>
                    <a:cubicBezTo>
                      <a:pt x="105117" y="120122"/>
                      <a:pt x="104953" y="119301"/>
                      <a:pt x="104980" y="118370"/>
                    </a:cubicBezTo>
                    <a:lnTo>
                      <a:pt x="104980" y="118370"/>
                    </a:lnTo>
                    <a:cubicBezTo>
                      <a:pt x="104980" y="118370"/>
                      <a:pt x="104980" y="118382"/>
                      <a:pt x="104988" y="118382"/>
                    </a:cubicBezTo>
                    <a:cubicBezTo>
                      <a:pt x="104993" y="118382"/>
                      <a:pt x="104999" y="118379"/>
                      <a:pt x="105008" y="118370"/>
                    </a:cubicBezTo>
                    <a:cubicBezTo>
                      <a:pt x="104898" y="117439"/>
                      <a:pt x="104816" y="116535"/>
                      <a:pt x="104816" y="115632"/>
                    </a:cubicBezTo>
                    <a:lnTo>
                      <a:pt x="104816" y="115632"/>
                    </a:lnTo>
                    <a:cubicBezTo>
                      <a:pt x="104872" y="115818"/>
                      <a:pt x="104865" y="115928"/>
                      <a:pt x="104888" y="115928"/>
                    </a:cubicBezTo>
                    <a:cubicBezTo>
                      <a:pt x="104900" y="115928"/>
                      <a:pt x="104918" y="115903"/>
                      <a:pt x="104953" y="115851"/>
                    </a:cubicBezTo>
                    <a:cubicBezTo>
                      <a:pt x="104953" y="115467"/>
                      <a:pt x="104789" y="115988"/>
                      <a:pt x="104761" y="115166"/>
                    </a:cubicBezTo>
                    <a:cubicBezTo>
                      <a:pt x="104789" y="114865"/>
                      <a:pt x="104843" y="114536"/>
                      <a:pt x="104953" y="114263"/>
                    </a:cubicBezTo>
                    <a:lnTo>
                      <a:pt x="104953" y="115002"/>
                    </a:lnTo>
                    <a:cubicBezTo>
                      <a:pt x="105063" y="114619"/>
                      <a:pt x="104953" y="114044"/>
                      <a:pt x="104953" y="113633"/>
                    </a:cubicBezTo>
                    <a:lnTo>
                      <a:pt x="104953" y="113633"/>
                    </a:lnTo>
                    <a:lnTo>
                      <a:pt x="105008" y="113688"/>
                    </a:lnTo>
                    <a:cubicBezTo>
                      <a:pt x="104980" y="112538"/>
                      <a:pt x="104843" y="112510"/>
                      <a:pt x="104843" y="111278"/>
                    </a:cubicBezTo>
                    <a:lnTo>
                      <a:pt x="104816" y="111388"/>
                    </a:lnTo>
                    <a:cubicBezTo>
                      <a:pt x="104679" y="110703"/>
                      <a:pt x="104871" y="110840"/>
                      <a:pt x="104761" y="110155"/>
                    </a:cubicBezTo>
                    <a:lnTo>
                      <a:pt x="104898" y="109936"/>
                    </a:lnTo>
                    <a:cubicBezTo>
                      <a:pt x="104871" y="109498"/>
                      <a:pt x="104761" y="108376"/>
                      <a:pt x="104734" y="107554"/>
                    </a:cubicBezTo>
                    <a:lnTo>
                      <a:pt x="104734" y="107554"/>
                    </a:lnTo>
                    <a:cubicBezTo>
                      <a:pt x="104843" y="108020"/>
                      <a:pt x="104898" y="108951"/>
                      <a:pt x="104953" y="109553"/>
                    </a:cubicBezTo>
                    <a:cubicBezTo>
                      <a:pt x="104977" y="109029"/>
                      <a:pt x="104938" y="108525"/>
                      <a:pt x="104892" y="108025"/>
                    </a:cubicBezTo>
                    <a:lnTo>
                      <a:pt x="104892" y="108025"/>
                    </a:lnTo>
                    <a:cubicBezTo>
                      <a:pt x="104898" y="108142"/>
                      <a:pt x="104898" y="108259"/>
                      <a:pt x="104898" y="108376"/>
                    </a:cubicBezTo>
                    <a:cubicBezTo>
                      <a:pt x="104761" y="107664"/>
                      <a:pt x="104707" y="106952"/>
                      <a:pt x="104734" y="106240"/>
                    </a:cubicBezTo>
                    <a:lnTo>
                      <a:pt x="104734" y="106240"/>
                    </a:lnTo>
                    <a:cubicBezTo>
                      <a:pt x="104740" y="106244"/>
                      <a:pt x="104746" y="106246"/>
                      <a:pt x="104752" y="106246"/>
                    </a:cubicBezTo>
                    <a:cubicBezTo>
                      <a:pt x="104871" y="106246"/>
                      <a:pt x="104871" y="105464"/>
                      <a:pt x="104871" y="104707"/>
                    </a:cubicBezTo>
                    <a:cubicBezTo>
                      <a:pt x="104952" y="104699"/>
                      <a:pt x="105032" y="104696"/>
                      <a:pt x="105113" y="104696"/>
                    </a:cubicBezTo>
                    <a:cubicBezTo>
                      <a:pt x="105333" y="104696"/>
                      <a:pt x="105554" y="104721"/>
                      <a:pt x="105774" y="104761"/>
                    </a:cubicBezTo>
                    <a:cubicBezTo>
                      <a:pt x="106234" y="104729"/>
                      <a:pt x="106691" y="104718"/>
                      <a:pt x="107155" y="104718"/>
                    </a:cubicBezTo>
                    <a:cubicBezTo>
                      <a:pt x="108116" y="104718"/>
                      <a:pt x="109103" y="104765"/>
                      <a:pt x="110191" y="104765"/>
                    </a:cubicBezTo>
                    <a:cubicBezTo>
                      <a:pt x="110359" y="104765"/>
                      <a:pt x="110530" y="104764"/>
                      <a:pt x="110703" y="104761"/>
                    </a:cubicBezTo>
                    <a:cubicBezTo>
                      <a:pt x="110046" y="104570"/>
                      <a:pt x="111251" y="104761"/>
                      <a:pt x="111114" y="104542"/>
                    </a:cubicBezTo>
                    <a:cubicBezTo>
                      <a:pt x="111223" y="104529"/>
                      <a:pt x="111333" y="104522"/>
                      <a:pt x="111439" y="104522"/>
                    </a:cubicBezTo>
                    <a:cubicBezTo>
                      <a:pt x="111545" y="104522"/>
                      <a:pt x="111648" y="104529"/>
                      <a:pt x="111744" y="104542"/>
                    </a:cubicBezTo>
                    <a:lnTo>
                      <a:pt x="113058" y="104652"/>
                    </a:lnTo>
                    <a:cubicBezTo>
                      <a:pt x="113359" y="104707"/>
                      <a:pt x="112647" y="104707"/>
                      <a:pt x="112675" y="104761"/>
                    </a:cubicBezTo>
                    <a:cubicBezTo>
                      <a:pt x="113606" y="104761"/>
                      <a:pt x="113058" y="104843"/>
                      <a:pt x="113688" y="104898"/>
                    </a:cubicBezTo>
                    <a:cubicBezTo>
                      <a:pt x="113585" y="104837"/>
                      <a:pt x="113821" y="104806"/>
                      <a:pt x="114165" y="104806"/>
                    </a:cubicBezTo>
                    <a:cubicBezTo>
                      <a:pt x="114280" y="104806"/>
                      <a:pt x="114406" y="104809"/>
                      <a:pt x="114536" y="104816"/>
                    </a:cubicBezTo>
                    <a:lnTo>
                      <a:pt x="113797" y="104707"/>
                    </a:lnTo>
                    <a:cubicBezTo>
                      <a:pt x="114007" y="104689"/>
                      <a:pt x="114179" y="104682"/>
                      <a:pt x="114324" y="104682"/>
                    </a:cubicBezTo>
                    <a:cubicBezTo>
                      <a:pt x="114914" y="104682"/>
                      <a:pt x="115073" y="104798"/>
                      <a:pt x="115622" y="104798"/>
                    </a:cubicBezTo>
                    <a:cubicBezTo>
                      <a:pt x="115785" y="104798"/>
                      <a:pt x="115982" y="104788"/>
                      <a:pt x="116234" y="104761"/>
                    </a:cubicBezTo>
                    <a:lnTo>
                      <a:pt x="116234" y="104761"/>
                    </a:lnTo>
                    <a:lnTo>
                      <a:pt x="115823" y="104843"/>
                    </a:lnTo>
                    <a:cubicBezTo>
                      <a:pt x="116508" y="104789"/>
                      <a:pt x="118315" y="104843"/>
                      <a:pt x="118972" y="104652"/>
                    </a:cubicBezTo>
                    <a:lnTo>
                      <a:pt x="118972" y="104652"/>
                    </a:lnTo>
                    <a:cubicBezTo>
                      <a:pt x="119082" y="104679"/>
                      <a:pt x="119246" y="104734"/>
                      <a:pt x="118945" y="104734"/>
                    </a:cubicBezTo>
                    <a:cubicBezTo>
                      <a:pt x="119041" y="104736"/>
                      <a:pt x="119138" y="104736"/>
                      <a:pt x="119237" y="104736"/>
                    </a:cubicBezTo>
                    <a:cubicBezTo>
                      <a:pt x="120529" y="104736"/>
                      <a:pt x="121999" y="104606"/>
                      <a:pt x="123139" y="104606"/>
                    </a:cubicBezTo>
                    <a:cubicBezTo>
                      <a:pt x="123372" y="104606"/>
                      <a:pt x="123591" y="104611"/>
                      <a:pt x="123791" y="104624"/>
                    </a:cubicBezTo>
                    <a:lnTo>
                      <a:pt x="123654" y="104679"/>
                    </a:lnTo>
                    <a:cubicBezTo>
                      <a:pt x="123956" y="104624"/>
                      <a:pt x="124257" y="104624"/>
                      <a:pt x="124558" y="104624"/>
                    </a:cubicBezTo>
                    <a:cubicBezTo>
                      <a:pt x="124558" y="104652"/>
                      <a:pt x="124449" y="104679"/>
                      <a:pt x="124585" y="104679"/>
                    </a:cubicBezTo>
                    <a:cubicBezTo>
                      <a:pt x="124969" y="104652"/>
                      <a:pt x="125380" y="104624"/>
                      <a:pt x="125790" y="104624"/>
                    </a:cubicBezTo>
                    <a:lnTo>
                      <a:pt x="125434" y="104679"/>
                    </a:lnTo>
                    <a:cubicBezTo>
                      <a:pt x="125607" y="104685"/>
                      <a:pt x="125770" y="104688"/>
                      <a:pt x="125927" y="104688"/>
                    </a:cubicBezTo>
                    <a:cubicBezTo>
                      <a:pt x="127188" y="104688"/>
                      <a:pt x="127989" y="104512"/>
                      <a:pt x="129158" y="104487"/>
                    </a:cubicBezTo>
                    <a:cubicBezTo>
                      <a:pt x="129158" y="104624"/>
                      <a:pt x="130390" y="104679"/>
                      <a:pt x="131020" y="104707"/>
                    </a:cubicBezTo>
                    <a:lnTo>
                      <a:pt x="131020" y="104707"/>
                    </a:lnTo>
                    <a:cubicBezTo>
                      <a:pt x="132840" y="104705"/>
                      <a:pt x="134122" y="104569"/>
                      <a:pt x="135784" y="104515"/>
                    </a:cubicBezTo>
                    <a:cubicBezTo>
                      <a:pt x="136318" y="104583"/>
                      <a:pt x="137215" y="104590"/>
                      <a:pt x="138187" y="104590"/>
                    </a:cubicBezTo>
                    <a:cubicBezTo>
                      <a:pt x="138430" y="104590"/>
                      <a:pt x="138678" y="104590"/>
                      <a:pt x="138926" y="104590"/>
                    </a:cubicBezTo>
                    <a:cubicBezTo>
                      <a:pt x="139670" y="104590"/>
                      <a:pt x="140415" y="104594"/>
                      <a:pt x="141042" y="104624"/>
                    </a:cubicBezTo>
                    <a:cubicBezTo>
                      <a:pt x="140795" y="104597"/>
                      <a:pt x="141096" y="104515"/>
                      <a:pt x="141398" y="104487"/>
                    </a:cubicBezTo>
                    <a:cubicBezTo>
                      <a:pt x="141434" y="104490"/>
                      <a:pt x="141474" y="104491"/>
                      <a:pt x="141515" y="104491"/>
                    </a:cubicBezTo>
                    <a:cubicBezTo>
                      <a:pt x="141759" y="104491"/>
                      <a:pt x="142072" y="104453"/>
                      <a:pt x="142258" y="104453"/>
                    </a:cubicBezTo>
                    <a:cubicBezTo>
                      <a:pt x="142373" y="104453"/>
                      <a:pt x="142439" y="104468"/>
                      <a:pt x="142411" y="104515"/>
                    </a:cubicBezTo>
                    <a:lnTo>
                      <a:pt x="142274" y="104515"/>
                    </a:lnTo>
                    <a:cubicBezTo>
                      <a:pt x="142452" y="104596"/>
                      <a:pt x="142813" y="104619"/>
                      <a:pt x="143208" y="104619"/>
                    </a:cubicBezTo>
                    <a:cubicBezTo>
                      <a:pt x="143480" y="104619"/>
                      <a:pt x="143769" y="104608"/>
                      <a:pt x="144026" y="104597"/>
                    </a:cubicBezTo>
                    <a:lnTo>
                      <a:pt x="144136" y="104433"/>
                    </a:lnTo>
                    <a:cubicBezTo>
                      <a:pt x="144582" y="104499"/>
                      <a:pt x="145099" y="104519"/>
                      <a:pt x="145637" y="104519"/>
                    </a:cubicBezTo>
                    <a:cubicBezTo>
                      <a:pt x="146576" y="104519"/>
                      <a:pt x="147575" y="104456"/>
                      <a:pt x="148353" y="104456"/>
                    </a:cubicBezTo>
                    <a:cubicBezTo>
                      <a:pt x="148799" y="104456"/>
                      <a:pt x="149172" y="104476"/>
                      <a:pt x="149420" y="104542"/>
                    </a:cubicBezTo>
                    <a:cubicBezTo>
                      <a:pt x="149804" y="104487"/>
                      <a:pt x="150297" y="104487"/>
                      <a:pt x="150707" y="104433"/>
                    </a:cubicBezTo>
                    <a:lnTo>
                      <a:pt x="150707" y="104433"/>
                    </a:lnTo>
                    <a:lnTo>
                      <a:pt x="150680" y="104542"/>
                    </a:lnTo>
                    <a:cubicBezTo>
                      <a:pt x="151428" y="104542"/>
                      <a:pt x="151921" y="104554"/>
                      <a:pt x="152572" y="104554"/>
                    </a:cubicBezTo>
                    <a:cubicBezTo>
                      <a:pt x="152898" y="104554"/>
                      <a:pt x="153263" y="104551"/>
                      <a:pt x="153719" y="104542"/>
                    </a:cubicBezTo>
                    <a:lnTo>
                      <a:pt x="153719" y="104542"/>
                    </a:lnTo>
                    <a:lnTo>
                      <a:pt x="153445" y="104597"/>
                    </a:lnTo>
                    <a:cubicBezTo>
                      <a:pt x="154240" y="104597"/>
                      <a:pt x="154431" y="104323"/>
                      <a:pt x="155143" y="104296"/>
                    </a:cubicBezTo>
                    <a:lnTo>
                      <a:pt x="155362" y="104460"/>
                    </a:lnTo>
                    <a:cubicBezTo>
                      <a:pt x="156145" y="104460"/>
                      <a:pt x="156927" y="104496"/>
                      <a:pt x="157699" y="104496"/>
                    </a:cubicBezTo>
                    <a:cubicBezTo>
                      <a:pt x="158278" y="104496"/>
                      <a:pt x="158851" y="104476"/>
                      <a:pt x="159415" y="104405"/>
                    </a:cubicBezTo>
                    <a:lnTo>
                      <a:pt x="159415" y="104405"/>
                    </a:lnTo>
                    <a:cubicBezTo>
                      <a:pt x="159415" y="104433"/>
                      <a:pt x="159360" y="104487"/>
                      <a:pt x="159141" y="104487"/>
                    </a:cubicBezTo>
                    <a:cubicBezTo>
                      <a:pt x="159444" y="104487"/>
                      <a:pt x="159992" y="104505"/>
                      <a:pt x="160473" y="104505"/>
                    </a:cubicBezTo>
                    <a:cubicBezTo>
                      <a:pt x="160989" y="104505"/>
                      <a:pt x="161428" y="104485"/>
                      <a:pt x="161403" y="104401"/>
                    </a:cubicBezTo>
                    <a:lnTo>
                      <a:pt x="161403" y="104401"/>
                    </a:lnTo>
                    <a:cubicBezTo>
                      <a:pt x="161447" y="104427"/>
                      <a:pt x="161568" y="104437"/>
                      <a:pt x="161736" y="104437"/>
                    </a:cubicBezTo>
                    <a:cubicBezTo>
                      <a:pt x="162199" y="104437"/>
                      <a:pt x="163015" y="104361"/>
                      <a:pt x="163522" y="104323"/>
                    </a:cubicBezTo>
                    <a:lnTo>
                      <a:pt x="163522" y="104323"/>
                    </a:lnTo>
                    <a:lnTo>
                      <a:pt x="163385" y="104405"/>
                    </a:lnTo>
                    <a:cubicBezTo>
                      <a:pt x="163878" y="104296"/>
                      <a:pt x="164398" y="104214"/>
                      <a:pt x="164891" y="104214"/>
                    </a:cubicBezTo>
                    <a:cubicBezTo>
                      <a:pt x="165079" y="104214"/>
                      <a:pt x="165085" y="104274"/>
                      <a:pt x="164911" y="104274"/>
                    </a:cubicBezTo>
                    <a:cubicBezTo>
                      <a:pt x="164900" y="104274"/>
                      <a:pt x="164888" y="104274"/>
                      <a:pt x="164875" y="104273"/>
                    </a:cubicBezTo>
                    <a:lnTo>
                      <a:pt x="164875" y="104273"/>
                    </a:lnTo>
                    <a:cubicBezTo>
                      <a:pt x="164946" y="104278"/>
                      <a:pt x="165007" y="104280"/>
                      <a:pt x="165061" y="104280"/>
                    </a:cubicBezTo>
                    <a:cubicBezTo>
                      <a:pt x="165397" y="104280"/>
                      <a:pt x="165446" y="104202"/>
                      <a:pt x="165864" y="104202"/>
                    </a:cubicBezTo>
                    <a:cubicBezTo>
                      <a:pt x="165951" y="104202"/>
                      <a:pt x="166054" y="104206"/>
                      <a:pt x="166178" y="104214"/>
                    </a:cubicBezTo>
                    <a:lnTo>
                      <a:pt x="165877" y="104268"/>
                    </a:lnTo>
                    <a:cubicBezTo>
                      <a:pt x="165959" y="104275"/>
                      <a:pt x="166043" y="104279"/>
                      <a:pt x="166127" y="104279"/>
                    </a:cubicBezTo>
                    <a:cubicBezTo>
                      <a:pt x="166381" y="104279"/>
                      <a:pt x="166643" y="104248"/>
                      <a:pt x="166890" y="104186"/>
                    </a:cubicBezTo>
                    <a:cubicBezTo>
                      <a:pt x="167045" y="104168"/>
                      <a:pt x="167203" y="104159"/>
                      <a:pt x="167362" y="104159"/>
                    </a:cubicBezTo>
                    <a:cubicBezTo>
                      <a:pt x="167681" y="104159"/>
                      <a:pt x="168003" y="104195"/>
                      <a:pt x="168314" y="104268"/>
                    </a:cubicBezTo>
                    <a:cubicBezTo>
                      <a:pt x="168539" y="104207"/>
                      <a:pt x="168765" y="104176"/>
                      <a:pt x="168991" y="104176"/>
                    </a:cubicBezTo>
                    <a:cubicBezTo>
                      <a:pt x="169067" y="104176"/>
                      <a:pt x="169142" y="104179"/>
                      <a:pt x="169217" y="104186"/>
                    </a:cubicBezTo>
                    <a:cubicBezTo>
                      <a:pt x="169272" y="104214"/>
                      <a:pt x="169108" y="104241"/>
                      <a:pt x="169053" y="104241"/>
                    </a:cubicBezTo>
                    <a:cubicBezTo>
                      <a:pt x="169202" y="104248"/>
                      <a:pt x="169342" y="104251"/>
                      <a:pt x="169474" y="104251"/>
                    </a:cubicBezTo>
                    <a:cubicBezTo>
                      <a:pt x="170123" y="104251"/>
                      <a:pt x="170581" y="104179"/>
                      <a:pt x="171062" y="104179"/>
                    </a:cubicBezTo>
                    <a:cubicBezTo>
                      <a:pt x="171235" y="104179"/>
                      <a:pt x="171411" y="104189"/>
                      <a:pt x="171599" y="104214"/>
                    </a:cubicBezTo>
                    <a:cubicBezTo>
                      <a:pt x="171599" y="104241"/>
                      <a:pt x="171654" y="104241"/>
                      <a:pt x="171736" y="104268"/>
                    </a:cubicBezTo>
                    <a:lnTo>
                      <a:pt x="170121" y="104268"/>
                    </a:lnTo>
                    <a:cubicBezTo>
                      <a:pt x="170121" y="104351"/>
                      <a:pt x="170860" y="104351"/>
                      <a:pt x="170285" y="104487"/>
                    </a:cubicBezTo>
                    <a:cubicBezTo>
                      <a:pt x="171052" y="104351"/>
                      <a:pt x="171846" y="104296"/>
                      <a:pt x="172640" y="104296"/>
                    </a:cubicBezTo>
                    <a:cubicBezTo>
                      <a:pt x="172666" y="104296"/>
                      <a:pt x="172692" y="104321"/>
                      <a:pt x="172742" y="104323"/>
                    </a:cubicBezTo>
                    <a:lnTo>
                      <a:pt x="172742" y="104323"/>
                    </a:lnTo>
                    <a:cubicBezTo>
                      <a:pt x="172862" y="104322"/>
                      <a:pt x="172998" y="104318"/>
                      <a:pt x="173133" y="104296"/>
                    </a:cubicBezTo>
                    <a:cubicBezTo>
                      <a:pt x="173352" y="104296"/>
                      <a:pt x="173516" y="104323"/>
                      <a:pt x="173735" y="104323"/>
                    </a:cubicBezTo>
                    <a:cubicBezTo>
                      <a:pt x="173801" y="104332"/>
                      <a:pt x="173866" y="104340"/>
                      <a:pt x="173932" y="104347"/>
                    </a:cubicBezTo>
                    <a:lnTo>
                      <a:pt x="173932" y="104347"/>
                    </a:lnTo>
                    <a:cubicBezTo>
                      <a:pt x="173911" y="104341"/>
                      <a:pt x="173891" y="104333"/>
                      <a:pt x="173872" y="104323"/>
                    </a:cubicBezTo>
                    <a:lnTo>
                      <a:pt x="174338" y="104323"/>
                    </a:lnTo>
                    <a:cubicBezTo>
                      <a:pt x="174311" y="104350"/>
                      <a:pt x="174284" y="104351"/>
                      <a:pt x="174257" y="104376"/>
                    </a:cubicBezTo>
                    <a:lnTo>
                      <a:pt x="174257" y="104376"/>
                    </a:lnTo>
                    <a:cubicBezTo>
                      <a:pt x="174149" y="104369"/>
                      <a:pt x="174040" y="104359"/>
                      <a:pt x="173932" y="104347"/>
                    </a:cubicBezTo>
                    <a:lnTo>
                      <a:pt x="173932" y="104347"/>
                    </a:lnTo>
                    <a:cubicBezTo>
                      <a:pt x="174030" y="104378"/>
                      <a:pt x="174142" y="104378"/>
                      <a:pt x="174255" y="104378"/>
                    </a:cubicBezTo>
                    <a:cubicBezTo>
                      <a:pt x="174256" y="104377"/>
                      <a:pt x="174257" y="104377"/>
                      <a:pt x="174257" y="104376"/>
                    </a:cubicBezTo>
                    <a:lnTo>
                      <a:pt x="174257" y="104376"/>
                    </a:lnTo>
                    <a:cubicBezTo>
                      <a:pt x="174384" y="104384"/>
                      <a:pt x="174511" y="104389"/>
                      <a:pt x="174637" y="104389"/>
                    </a:cubicBezTo>
                    <a:cubicBezTo>
                      <a:pt x="174747" y="104389"/>
                      <a:pt x="174857" y="104385"/>
                      <a:pt x="174967" y="104378"/>
                    </a:cubicBezTo>
                    <a:cubicBezTo>
                      <a:pt x="174940" y="104268"/>
                      <a:pt x="175433" y="104268"/>
                      <a:pt x="174967" y="104214"/>
                    </a:cubicBezTo>
                    <a:lnTo>
                      <a:pt x="173571" y="104214"/>
                    </a:lnTo>
                    <a:cubicBezTo>
                      <a:pt x="173791" y="104180"/>
                      <a:pt x="174000" y="104156"/>
                      <a:pt x="174212" y="104156"/>
                    </a:cubicBezTo>
                    <a:cubicBezTo>
                      <a:pt x="174343" y="104156"/>
                      <a:pt x="174475" y="104165"/>
                      <a:pt x="174611" y="104186"/>
                    </a:cubicBezTo>
                    <a:cubicBezTo>
                      <a:pt x="174803" y="104104"/>
                      <a:pt x="175022" y="104049"/>
                      <a:pt x="175132" y="104022"/>
                    </a:cubicBezTo>
                    <a:cubicBezTo>
                      <a:pt x="175652" y="104159"/>
                      <a:pt x="176638" y="104214"/>
                      <a:pt x="176774" y="104296"/>
                    </a:cubicBezTo>
                    <a:cubicBezTo>
                      <a:pt x="177924" y="104241"/>
                      <a:pt x="179458" y="104241"/>
                      <a:pt x="180197" y="104049"/>
                    </a:cubicBezTo>
                    <a:cubicBezTo>
                      <a:pt x="180361" y="104049"/>
                      <a:pt x="180526" y="104077"/>
                      <a:pt x="180690" y="104132"/>
                    </a:cubicBezTo>
                    <a:cubicBezTo>
                      <a:pt x="180526" y="104159"/>
                      <a:pt x="180334" y="104159"/>
                      <a:pt x="180170" y="104186"/>
                    </a:cubicBezTo>
                    <a:cubicBezTo>
                      <a:pt x="180827" y="104132"/>
                      <a:pt x="182114" y="104159"/>
                      <a:pt x="182251" y="104022"/>
                    </a:cubicBezTo>
                    <a:lnTo>
                      <a:pt x="182251" y="104022"/>
                    </a:lnTo>
                    <a:cubicBezTo>
                      <a:pt x="182921" y="104067"/>
                      <a:pt x="182205" y="104111"/>
                      <a:pt x="182530" y="104111"/>
                    </a:cubicBezTo>
                    <a:cubicBezTo>
                      <a:pt x="182603" y="104111"/>
                      <a:pt x="182729" y="104109"/>
                      <a:pt x="182935" y="104104"/>
                    </a:cubicBezTo>
                    <a:lnTo>
                      <a:pt x="182935" y="104104"/>
                    </a:lnTo>
                    <a:lnTo>
                      <a:pt x="182798" y="104159"/>
                    </a:lnTo>
                    <a:cubicBezTo>
                      <a:pt x="183141" y="104189"/>
                      <a:pt x="183463" y="104200"/>
                      <a:pt x="183772" y="104200"/>
                    </a:cubicBezTo>
                    <a:cubicBezTo>
                      <a:pt x="185084" y="104200"/>
                      <a:pt x="186161" y="103984"/>
                      <a:pt x="187550" y="103984"/>
                    </a:cubicBezTo>
                    <a:close/>
                    <a:moveTo>
                      <a:pt x="161003" y="207332"/>
                    </a:moveTo>
                    <a:cubicBezTo>
                      <a:pt x="161175" y="207332"/>
                      <a:pt x="161402" y="207337"/>
                      <a:pt x="161629" y="207344"/>
                    </a:cubicBezTo>
                    <a:lnTo>
                      <a:pt x="161629" y="207344"/>
                    </a:lnTo>
                    <a:cubicBezTo>
                      <a:pt x="161504" y="207337"/>
                      <a:pt x="161300" y="207332"/>
                      <a:pt x="161003" y="207332"/>
                    </a:cubicBezTo>
                    <a:close/>
                    <a:moveTo>
                      <a:pt x="155636" y="207551"/>
                    </a:moveTo>
                    <a:cubicBezTo>
                      <a:pt x="155628" y="207552"/>
                      <a:pt x="155619" y="207552"/>
                      <a:pt x="155611" y="207552"/>
                    </a:cubicBezTo>
                    <a:lnTo>
                      <a:pt x="155611" y="207552"/>
                    </a:lnTo>
                    <a:cubicBezTo>
                      <a:pt x="155772" y="207551"/>
                      <a:pt x="155834" y="207551"/>
                      <a:pt x="155636" y="207551"/>
                    </a:cubicBezTo>
                    <a:close/>
                    <a:moveTo>
                      <a:pt x="155611" y="207552"/>
                    </a:moveTo>
                    <a:cubicBezTo>
                      <a:pt x="155348" y="207554"/>
                      <a:pt x="154821" y="207559"/>
                      <a:pt x="154736" y="207572"/>
                    </a:cubicBezTo>
                    <a:lnTo>
                      <a:pt x="154736" y="207572"/>
                    </a:lnTo>
                    <a:cubicBezTo>
                      <a:pt x="155038" y="207570"/>
                      <a:pt x="155330" y="207565"/>
                      <a:pt x="155611" y="207552"/>
                    </a:cubicBezTo>
                    <a:close/>
                    <a:moveTo>
                      <a:pt x="189370" y="163029"/>
                    </a:moveTo>
                    <a:lnTo>
                      <a:pt x="189370" y="163056"/>
                    </a:lnTo>
                    <a:cubicBezTo>
                      <a:pt x="189370" y="163056"/>
                      <a:pt x="189370" y="163056"/>
                      <a:pt x="189370" y="163056"/>
                    </a:cubicBezTo>
                    <a:lnTo>
                      <a:pt x="189370" y="163056"/>
                    </a:lnTo>
                    <a:cubicBezTo>
                      <a:pt x="189370" y="163056"/>
                      <a:pt x="189370" y="163056"/>
                      <a:pt x="189370" y="163056"/>
                    </a:cubicBezTo>
                    <a:lnTo>
                      <a:pt x="189370" y="163056"/>
                    </a:lnTo>
                    <a:cubicBezTo>
                      <a:pt x="189397" y="163796"/>
                      <a:pt x="189397" y="164535"/>
                      <a:pt x="189343" y="166150"/>
                    </a:cubicBezTo>
                    <a:cubicBezTo>
                      <a:pt x="189319" y="165864"/>
                      <a:pt x="189305" y="165577"/>
                      <a:pt x="189300" y="165290"/>
                    </a:cubicBezTo>
                    <a:lnTo>
                      <a:pt x="189300" y="165290"/>
                    </a:lnTo>
                    <a:cubicBezTo>
                      <a:pt x="189273" y="166922"/>
                      <a:pt x="189247" y="167691"/>
                      <a:pt x="189315" y="169902"/>
                    </a:cubicBezTo>
                    <a:cubicBezTo>
                      <a:pt x="189304" y="169778"/>
                      <a:pt x="189294" y="169723"/>
                      <a:pt x="189285" y="169723"/>
                    </a:cubicBezTo>
                    <a:cubicBezTo>
                      <a:pt x="189227" y="169723"/>
                      <a:pt x="189209" y="171924"/>
                      <a:pt x="189233" y="172941"/>
                    </a:cubicBezTo>
                    <a:lnTo>
                      <a:pt x="189288" y="171216"/>
                    </a:lnTo>
                    <a:lnTo>
                      <a:pt x="189288" y="174885"/>
                    </a:lnTo>
                    <a:lnTo>
                      <a:pt x="189178" y="174255"/>
                    </a:lnTo>
                    <a:lnTo>
                      <a:pt x="189178" y="174255"/>
                    </a:lnTo>
                    <a:cubicBezTo>
                      <a:pt x="189069" y="179321"/>
                      <a:pt x="189397" y="183428"/>
                      <a:pt x="189178" y="187289"/>
                    </a:cubicBezTo>
                    <a:cubicBezTo>
                      <a:pt x="189190" y="187481"/>
                      <a:pt x="189200" y="187562"/>
                      <a:pt x="189207" y="187562"/>
                    </a:cubicBezTo>
                    <a:cubicBezTo>
                      <a:pt x="189248" y="187562"/>
                      <a:pt x="189246" y="185504"/>
                      <a:pt x="189288" y="185504"/>
                    </a:cubicBezTo>
                    <a:cubicBezTo>
                      <a:pt x="189296" y="185504"/>
                      <a:pt x="189304" y="185571"/>
                      <a:pt x="189315" y="185728"/>
                    </a:cubicBezTo>
                    <a:cubicBezTo>
                      <a:pt x="189315" y="188083"/>
                      <a:pt x="189151" y="190520"/>
                      <a:pt x="189151" y="191232"/>
                    </a:cubicBezTo>
                    <a:cubicBezTo>
                      <a:pt x="189096" y="194435"/>
                      <a:pt x="189315" y="194216"/>
                      <a:pt x="189260" y="197584"/>
                    </a:cubicBezTo>
                    <a:cubicBezTo>
                      <a:pt x="189281" y="197420"/>
                      <a:pt x="189305" y="197263"/>
                      <a:pt x="189331" y="197263"/>
                    </a:cubicBezTo>
                    <a:cubicBezTo>
                      <a:pt x="189373" y="197263"/>
                      <a:pt x="189418" y="197698"/>
                      <a:pt x="189452" y="199255"/>
                    </a:cubicBezTo>
                    <a:cubicBezTo>
                      <a:pt x="189452" y="200725"/>
                      <a:pt x="189388" y="201480"/>
                      <a:pt x="189333" y="201480"/>
                    </a:cubicBezTo>
                    <a:cubicBezTo>
                      <a:pt x="189300" y="201480"/>
                      <a:pt x="189271" y="201207"/>
                      <a:pt x="189260" y="200651"/>
                    </a:cubicBezTo>
                    <a:cubicBezTo>
                      <a:pt x="189233" y="200377"/>
                      <a:pt x="189260" y="200103"/>
                      <a:pt x="189288" y="199857"/>
                    </a:cubicBezTo>
                    <a:cubicBezTo>
                      <a:pt x="189288" y="199312"/>
                      <a:pt x="189260" y="198657"/>
                      <a:pt x="189234" y="198657"/>
                    </a:cubicBezTo>
                    <a:cubicBezTo>
                      <a:pt x="189224" y="198657"/>
                      <a:pt x="189214" y="198766"/>
                      <a:pt x="189206" y="199036"/>
                    </a:cubicBezTo>
                    <a:lnTo>
                      <a:pt x="189233" y="199337"/>
                    </a:lnTo>
                    <a:cubicBezTo>
                      <a:pt x="189208" y="200367"/>
                      <a:pt x="189206" y="203067"/>
                      <a:pt x="189166" y="203067"/>
                    </a:cubicBezTo>
                    <a:cubicBezTo>
                      <a:pt x="189162" y="203067"/>
                      <a:pt x="189157" y="203031"/>
                      <a:pt x="189151" y="202951"/>
                    </a:cubicBezTo>
                    <a:lnTo>
                      <a:pt x="189151" y="202951"/>
                    </a:lnTo>
                    <a:cubicBezTo>
                      <a:pt x="189162" y="203626"/>
                      <a:pt x="189174" y="203895"/>
                      <a:pt x="189185" y="203895"/>
                    </a:cubicBezTo>
                    <a:cubicBezTo>
                      <a:pt x="189201" y="203895"/>
                      <a:pt x="189217" y="203374"/>
                      <a:pt x="189233" y="202705"/>
                    </a:cubicBezTo>
                    <a:lnTo>
                      <a:pt x="189233" y="202705"/>
                    </a:lnTo>
                    <a:cubicBezTo>
                      <a:pt x="189233" y="203636"/>
                      <a:pt x="189206" y="204430"/>
                      <a:pt x="189206" y="205196"/>
                    </a:cubicBezTo>
                    <a:lnTo>
                      <a:pt x="189206" y="207442"/>
                    </a:lnTo>
                    <a:lnTo>
                      <a:pt x="187070" y="207442"/>
                    </a:lnTo>
                    <a:cubicBezTo>
                      <a:pt x="187563" y="207469"/>
                      <a:pt x="188028" y="207524"/>
                      <a:pt x="187535" y="207524"/>
                    </a:cubicBezTo>
                    <a:cubicBezTo>
                      <a:pt x="186648" y="207513"/>
                      <a:pt x="186031" y="207509"/>
                      <a:pt x="185589" y="207509"/>
                    </a:cubicBezTo>
                    <a:cubicBezTo>
                      <a:pt x="183770" y="207509"/>
                      <a:pt x="184938" y="207584"/>
                      <a:pt x="182470" y="207606"/>
                    </a:cubicBezTo>
                    <a:cubicBezTo>
                      <a:pt x="181125" y="207564"/>
                      <a:pt x="182199" y="207506"/>
                      <a:pt x="181385" y="207506"/>
                    </a:cubicBezTo>
                    <a:cubicBezTo>
                      <a:pt x="181138" y="207506"/>
                      <a:pt x="180718" y="207511"/>
                      <a:pt x="180005" y="207524"/>
                    </a:cubicBezTo>
                    <a:cubicBezTo>
                      <a:pt x="178116" y="207469"/>
                      <a:pt x="179595" y="207414"/>
                      <a:pt x="180334" y="207387"/>
                    </a:cubicBezTo>
                    <a:lnTo>
                      <a:pt x="180334" y="207387"/>
                    </a:lnTo>
                    <a:cubicBezTo>
                      <a:pt x="179683" y="207406"/>
                      <a:pt x="179053" y="207413"/>
                      <a:pt x="178448" y="207413"/>
                    </a:cubicBezTo>
                    <a:cubicBezTo>
                      <a:pt x="176433" y="207413"/>
                      <a:pt x="174704" y="207332"/>
                      <a:pt x="173461" y="207332"/>
                    </a:cubicBezTo>
                    <a:lnTo>
                      <a:pt x="174940" y="207305"/>
                    </a:lnTo>
                    <a:lnTo>
                      <a:pt x="172585" y="207305"/>
                    </a:lnTo>
                    <a:lnTo>
                      <a:pt x="173434" y="207359"/>
                    </a:lnTo>
                    <a:cubicBezTo>
                      <a:pt x="172558" y="207359"/>
                      <a:pt x="171818" y="207359"/>
                      <a:pt x="171846" y="207332"/>
                    </a:cubicBezTo>
                    <a:lnTo>
                      <a:pt x="171846" y="207332"/>
                    </a:lnTo>
                    <a:cubicBezTo>
                      <a:pt x="170942" y="207387"/>
                      <a:pt x="172530" y="207442"/>
                      <a:pt x="170751" y="207524"/>
                    </a:cubicBezTo>
                    <a:cubicBezTo>
                      <a:pt x="170409" y="207508"/>
                      <a:pt x="169958" y="207503"/>
                      <a:pt x="169483" y="207503"/>
                    </a:cubicBezTo>
                    <a:cubicBezTo>
                      <a:pt x="168980" y="207503"/>
                      <a:pt x="168448" y="207508"/>
                      <a:pt x="167989" y="207508"/>
                    </a:cubicBezTo>
                    <a:cubicBezTo>
                      <a:pt x="167423" y="207508"/>
                      <a:pt x="166967" y="207501"/>
                      <a:pt x="166808" y="207469"/>
                    </a:cubicBezTo>
                    <a:lnTo>
                      <a:pt x="166808" y="207469"/>
                    </a:lnTo>
                    <a:cubicBezTo>
                      <a:pt x="167171" y="207472"/>
                      <a:pt x="167458" y="207473"/>
                      <a:pt x="167684" y="207473"/>
                    </a:cubicBezTo>
                    <a:cubicBezTo>
                      <a:pt x="169517" y="207473"/>
                      <a:pt x="167295" y="207384"/>
                      <a:pt x="168806" y="207359"/>
                    </a:cubicBezTo>
                    <a:lnTo>
                      <a:pt x="167300" y="207359"/>
                    </a:lnTo>
                    <a:cubicBezTo>
                      <a:pt x="167164" y="207359"/>
                      <a:pt x="167437" y="207332"/>
                      <a:pt x="167656" y="207332"/>
                    </a:cubicBezTo>
                    <a:cubicBezTo>
                      <a:pt x="166961" y="207310"/>
                      <a:pt x="166480" y="207301"/>
                      <a:pt x="166127" y="207301"/>
                    </a:cubicBezTo>
                    <a:cubicBezTo>
                      <a:pt x="164713" y="207301"/>
                      <a:pt x="165340" y="207442"/>
                      <a:pt x="162427" y="207442"/>
                    </a:cubicBezTo>
                    <a:cubicBezTo>
                      <a:pt x="162759" y="207403"/>
                      <a:pt x="162197" y="207363"/>
                      <a:pt x="161629" y="207344"/>
                    </a:cubicBezTo>
                    <a:lnTo>
                      <a:pt x="161629" y="207344"/>
                    </a:lnTo>
                    <a:cubicBezTo>
                      <a:pt x="162117" y="207373"/>
                      <a:pt x="161418" y="207447"/>
                      <a:pt x="160373" y="207469"/>
                    </a:cubicBezTo>
                    <a:cubicBezTo>
                      <a:pt x="159907" y="207464"/>
                      <a:pt x="159526" y="207461"/>
                      <a:pt x="159205" y="207461"/>
                    </a:cubicBezTo>
                    <a:cubicBezTo>
                      <a:pt x="157919" y="207461"/>
                      <a:pt x="157586" y="207496"/>
                      <a:pt x="156622" y="207496"/>
                    </a:cubicBezTo>
                    <a:lnTo>
                      <a:pt x="157991" y="207524"/>
                    </a:lnTo>
                    <a:cubicBezTo>
                      <a:pt x="157525" y="207579"/>
                      <a:pt x="156375" y="207579"/>
                      <a:pt x="154732" y="207579"/>
                    </a:cubicBezTo>
                    <a:cubicBezTo>
                      <a:pt x="154720" y="207576"/>
                      <a:pt x="154722" y="207574"/>
                      <a:pt x="154736" y="207572"/>
                    </a:cubicBezTo>
                    <a:lnTo>
                      <a:pt x="154736" y="207572"/>
                    </a:lnTo>
                    <a:cubicBezTo>
                      <a:pt x="154695" y="207572"/>
                      <a:pt x="154653" y="207572"/>
                      <a:pt x="154612" y="207572"/>
                    </a:cubicBezTo>
                    <a:cubicBezTo>
                      <a:pt x="153258" y="207572"/>
                      <a:pt x="151710" y="207486"/>
                      <a:pt x="150022" y="207486"/>
                    </a:cubicBezTo>
                    <a:cubicBezTo>
                      <a:pt x="149708" y="207486"/>
                      <a:pt x="149388" y="207489"/>
                      <a:pt x="149064" y="207496"/>
                    </a:cubicBezTo>
                    <a:cubicBezTo>
                      <a:pt x="147914" y="207469"/>
                      <a:pt x="148955" y="207387"/>
                      <a:pt x="147942" y="207359"/>
                    </a:cubicBezTo>
                    <a:lnTo>
                      <a:pt x="147942" y="207359"/>
                    </a:lnTo>
                    <a:cubicBezTo>
                      <a:pt x="147257" y="207379"/>
                      <a:pt x="146726" y="207386"/>
                      <a:pt x="146271" y="207386"/>
                    </a:cubicBezTo>
                    <a:cubicBezTo>
                      <a:pt x="145183" y="207386"/>
                      <a:pt x="144536" y="207346"/>
                      <a:pt x="143282" y="207346"/>
                    </a:cubicBezTo>
                    <a:cubicBezTo>
                      <a:pt x="142902" y="207346"/>
                      <a:pt x="142466" y="207350"/>
                      <a:pt x="141945" y="207359"/>
                    </a:cubicBezTo>
                    <a:cubicBezTo>
                      <a:pt x="142794" y="207442"/>
                      <a:pt x="142931" y="207414"/>
                      <a:pt x="140850" y="207496"/>
                    </a:cubicBezTo>
                    <a:lnTo>
                      <a:pt x="145724" y="207442"/>
                    </a:lnTo>
                    <a:lnTo>
                      <a:pt x="142602" y="207551"/>
                    </a:lnTo>
                    <a:cubicBezTo>
                      <a:pt x="144054" y="207551"/>
                      <a:pt x="145669" y="207496"/>
                      <a:pt x="146573" y="207496"/>
                    </a:cubicBezTo>
                    <a:cubicBezTo>
                      <a:pt x="145094" y="207579"/>
                      <a:pt x="145231" y="207551"/>
                      <a:pt x="145943" y="207606"/>
                    </a:cubicBezTo>
                    <a:cubicBezTo>
                      <a:pt x="145469" y="207580"/>
                      <a:pt x="144999" y="207571"/>
                      <a:pt x="144527" y="207571"/>
                    </a:cubicBezTo>
                    <a:cubicBezTo>
                      <a:pt x="143361" y="207571"/>
                      <a:pt x="142186" y="207627"/>
                      <a:pt x="140911" y="207627"/>
                    </a:cubicBezTo>
                    <a:cubicBezTo>
                      <a:pt x="140500" y="207627"/>
                      <a:pt x="140079" y="207621"/>
                      <a:pt x="139645" y="207606"/>
                    </a:cubicBezTo>
                    <a:lnTo>
                      <a:pt x="139700" y="207414"/>
                    </a:lnTo>
                    <a:cubicBezTo>
                      <a:pt x="139070" y="207399"/>
                      <a:pt x="138465" y="207393"/>
                      <a:pt x="137870" y="207393"/>
                    </a:cubicBezTo>
                    <a:cubicBezTo>
                      <a:pt x="135603" y="207393"/>
                      <a:pt x="133479" y="207479"/>
                      <a:pt x="130652" y="207479"/>
                    </a:cubicBezTo>
                    <a:cubicBezTo>
                      <a:pt x="130126" y="207479"/>
                      <a:pt x="129575" y="207476"/>
                      <a:pt x="128994" y="207469"/>
                    </a:cubicBezTo>
                    <a:lnTo>
                      <a:pt x="128994" y="207469"/>
                    </a:lnTo>
                    <a:lnTo>
                      <a:pt x="130445" y="207496"/>
                    </a:lnTo>
                    <a:cubicBezTo>
                      <a:pt x="130211" y="207528"/>
                      <a:pt x="129739" y="207535"/>
                      <a:pt x="129163" y="207535"/>
                    </a:cubicBezTo>
                    <a:cubicBezTo>
                      <a:pt x="128695" y="207535"/>
                      <a:pt x="128160" y="207531"/>
                      <a:pt x="127629" y="207531"/>
                    </a:cubicBezTo>
                    <a:cubicBezTo>
                      <a:pt x="127128" y="207531"/>
                      <a:pt x="126632" y="207535"/>
                      <a:pt x="126201" y="207551"/>
                    </a:cubicBezTo>
                    <a:cubicBezTo>
                      <a:pt x="126338" y="207496"/>
                      <a:pt x="125407" y="207469"/>
                      <a:pt x="124777" y="207414"/>
                    </a:cubicBezTo>
                    <a:lnTo>
                      <a:pt x="124777" y="207414"/>
                    </a:lnTo>
                    <a:cubicBezTo>
                      <a:pt x="124859" y="207469"/>
                      <a:pt x="121464" y="207414"/>
                      <a:pt x="121053" y="207551"/>
                    </a:cubicBezTo>
                    <a:lnTo>
                      <a:pt x="119054" y="207469"/>
                    </a:lnTo>
                    <a:cubicBezTo>
                      <a:pt x="118663" y="207464"/>
                      <a:pt x="118307" y="207462"/>
                      <a:pt x="117979" y="207462"/>
                    </a:cubicBezTo>
                    <a:cubicBezTo>
                      <a:pt x="116522" y="207462"/>
                      <a:pt x="115630" y="207506"/>
                      <a:pt x="114646" y="207551"/>
                    </a:cubicBezTo>
                    <a:cubicBezTo>
                      <a:pt x="116754" y="207332"/>
                      <a:pt x="119000" y="207031"/>
                      <a:pt x="118835" y="206949"/>
                    </a:cubicBezTo>
                    <a:cubicBezTo>
                      <a:pt x="119054" y="206949"/>
                      <a:pt x="119273" y="206921"/>
                      <a:pt x="119520" y="206894"/>
                    </a:cubicBezTo>
                    <a:cubicBezTo>
                      <a:pt x="119958" y="206839"/>
                      <a:pt x="120560" y="206702"/>
                      <a:pt x="121245" y="206593"/>
                    </a:cubicBezTo>
                    <a:lnTo>
                      <a:pt x="123381" y="206155"/>
                    </a:lnTo>
                    <a:cubicBezTo>
                      <a:pt x="124093" y="206018"/>
                      <a:pt x="124777" y="205881"/>
                      <a:pt x="125352" y="205744"/>
                    </a:cubicBezTo>
                    <a:lnTo>
                      <a:pt x="125352" y="205744"/>
                    </a:lnTo>
                    <a:lnTo>
                      <a:pt x="124996" y="205908"/>
                    </a:lnTo>
                    <a:cubicBezTo>
                      <a:pt x="126858" y="205361"/>
                      <a:pt x="126913" y="205306"/>
                      <a:pt x="129542" y="204676"/>
                    </a:cubicBezTo>
                    <a:cubicBezTo>
                      <a:pt x="129756" y="204618"/>
                      <a:pt x="129901" y="204601"/>
                      <a:pt x="129947" y="204596"/>
                    </a:cubicBezTo>
                    <a:lnTo>
                      <a:pt x="129947" y="204596"/>
                    </a:lnTo>
                    <a:cubicBezTo>
                      <a:pt x="129841" y="204636"/>
                      <a:pt x="129735" y="204675"/>
                      <a:pt x="129626" y="204709"/>
                    </a:cubicBezTo>
                    <a:lnTo>
                      <a:pt x="129626" y="204709"/>
                    </a:lnTo>
                    <a:cubicBezTo>
                      <a:pt x="129900" y="204648"/>
                      <a:pt x="130179" y="204579"/>
                      <a:pt x="130445" y="204484"/>
                    </a:cubicBezTo>
                    <a:cubicBezTo>
                      <a:pt x="130719" y="204402"/>
                      <a:pt x="130938" y="204320"/>
                      <a:pt x="131157" y="204265"/>
                    </a:cubicBezTo>
                    <a:cubicBezTo>
                      <a:pt x="131595" y="204101"/>
                      <a:pt x="132115" y="203937"/>
                      <a:pt x="133348" y="203608"/>
                    </a:cubicBezTo>
                    <a:lnTo>
                      <a:pt x="133348" y="203608"/>
                    </a:lnTo>
                    <a:lnTo>
                      <a:pt x="132444" y="203937"/>
                    </a:lnTo>
                    <a:cubicBezTo>
                      <a:pt x="133512" y="203636"/>
                      <a:pt x="133977" y="203499"/>
                      <a:pt x="134361" y="203362"/>
                    </a:cubicBezTo>
                    <a:cubicBezTo>
                      <a:pt x="134717" y="203252"/>
                      <a:pt x="134963" y="203143"/>
                      <a:pt x="135511" y="202924"/>
                    </a:cubicBezTo>
                    <a:cubicBezTo>
                      <a:pt x="136825" y="202431"/>
                      <a:pt x="139481" y="201609"/>
                      <a:pt x="139810" y="201582"/>
                    </a:cubicBezTo>
                    <a:cubicBezTo>
                      <a:pt x="140631" y="201144"/>
                      <a:pt x="141480" y="200788"/>
                      <a:pt x="142383" y="200459"/>
                    </a:cubicBezTo>
                    <a:cubicBezTo>
                      <a:pt x="142394" y="200458"/>
                      <a:pt x="142402" y="200457"/>
                      <a:pt x="142408" y="200457"/>
                    </a:cubicBezTo>
                    <a:cubicBezTo>
                      <a:pt x="142491" y="200457"/>
                      <a:pt x="142095" y="200629"/>
                      <a:pt x="141891" y="200706"/>
                    </a:cubicBezTo>
                    <a:cubicBezTo>
                      <a:pt x="142767" y="200405"/>
                      <a:pt x="143506" y="200103"/>
                      <a:pt x="144163" y="199830"/>
                    </a:cubicBezTo>
                    <a:cubicBezTo>
                      <a:pt x="144848" y="199556"/>
                      <a:pt x="145423" y="199255"/>
                      <a:pt x="145970" y="198981"/>
                    </a:cubicBezTo>
                    <a:cubicBezTo>
                      <a:pt x="147066" y="198461"/>
                      <a:pt x="148051" y="198022"/>
                      <a:pt x="149229" y="197502"/>
                    </a:cubicBezTo>
                    <a:cubicBezTo>
                      <a:pt x="149319" y="197484"/>
                      <a:pt x="149408" y="197466"/>
                      <a:pt x="149491" y="197433"/>
                    </a:cubicBezTo>
                    <a:lnTo>
                      <a:pt x="149491" y="197433"/>
                    </a:lnTo>
                    <a:cubicBezTo>
                      <a:pt x="148898" y="197756"/>
                      <a:pt x="148290" y="198011"/>
                      <a:pt x="147778" y="198241"/>
                    </a:cubicBezTo>
                    <a:lnTo>
                      <a:pt x="146272" y="198926"/>
                    </a:lnTo>
                    <a:lnTo>
                      <a:pt x="145039" y="199474"/>
                    </a:lnTo>
                    <a:cubicBezTo>
                      <a:pt x="145042" y="199477"/>
                      <a:pt x="145048" y="199479"/>
                      <a:pt x="145057" y="199479"/>
                    </a:cubicBezTo>
                    <a:cubicBezTo>
                      <a:pt x="145195" y="199479"/>
                      <a:pt x="146076" y="199102"/>
                      <a:pt x="146176" y="199102"/>
                    </a:cubicBezTo>
                    <a:cubicBezTo>
                      <a:pt x="146225" y="199102"/>
                      <a:pt x="146082" y="199195"/>
                      <a:pt x="145560" y="199474"/>
                    </a:cubicBezTo>
                    <a:lnTo>
                      <a:pt x="148763" y="197886"/>
                    </a:lnTo>
                    <a:cubicBezTo>
                      <a:pt x="149941" y="197283"/>
                      <a:pt x="151145" y="196599"/>
                      <a:pt x="152186" y="196106"/>
                    </a:cubicBezTo>
                    <a:cubicBezTo>
                      <a:pt x="152295" y="196051"/>
                      <a:pt x="152378" y="196024"/>
                      <a:pt x="152460" y="195996"/>
                    </a:cubicBezTo>
                    <a:lnTo>
                      <a:pt x="152460" y="195996"/>
                    </a:lnTo>
                    <a:lnTo>
                      <a:pt x="152268" y="196106"/>
                    </a:lnTo>
                    <a:cubicBezTo>
                      <a:pt x="152734" y="195859"/>
                      <a:pt x="153144" y="195640"/>
                      <a:pt x="153555" y="195421"/>
                    </a:cubicBezTo>
                    <a:cubicBezTo>
                      <a:pt x="154185" y="195065"/>
                      <a:pt x="154595" y="194846"/>
                      <a:pt x="155198" y="194490"/>
                    </a:cubicBezTo>
                    <a:cubicBezTo>
                      <a:pt x="155718" y="194271"/>
                      <a:pt x="156211" y="193997"/>
                      <a:pt x="156704" y="193724"/>
                    </a:cubicBezTo>
                    <a:lnTo>
                      <a:pt x="157744" y="193121"/>
                    </a:lnTo>
                    <a:cubicBezTo>
                      <a:pt x="158100" y="192929"/>
                      <a:pt x="158402" y="192710"/>
                      <a:pt x="158648" y="192546"/>
                    </a:cubicBezTo>
                    <a:cubicBezTo>
                      <a:pt x="158551" y="192527"/>
                      <a:pt x="159169" y="192122"/>
                      <a:pt x="159109" y="192122"/>
                    </a:cubicBezTo>
                    <a:cubicBezTo>
                      <a:pt x="159084" y="192122"/>
                      <a:pt x="158944" y="192190"/>
                      <a:pt x="158593" y="192382"/>
                    </a:cubicBezTo>
                    <a:cubicBezTo>
                      <a:pt x="158593" y="192382"/>
                      <a:pt x="158347" y="192574"/>
                      <a:pt x="157881" y="192847"/>
                    </a:cubicBezTo>
                    <a:lnTo>
                      <a:pt x="157991" y="192793"/>
                    </a:lnTo>
                    <a:lnTo>
                      <a:pt x="157991" y="192793"/>
                    </a:lnTo>
                    <a:cubicBezTo>
                      <a:pt x="157854" y="192875"/>
                      <a:pt x="157717" y="192929"/>
                      <a:pt x="157580" y="193012"/>
                    </a:cubicBezTo>
                    <a:lnTo>
                      <a:pt x="157361" y="193176"/>
                    </a:lnTo>
                    <a:lnTo>
                      <a:pt x="157361" y="193176"/>
                    </a:lnTo>
                    <a:lnTo>
                      <a:pt x="157717" y="192957"/>
                    </a:lnTo>
                    <a:lnTo>
                      <a:pt x="157717" y="192957"/>
                    </a:lnTo>
                    <a:lnTo>
                      <a:pt x="157306" y="193231"/>
                    </a:lnTo>
                    <a:lnTo>
                      <a:pt x="157306" y="193231"/>
                    </a:lnTo>
                    <a:lnTo>
                      <a:pt x="157361" y="193176"/>
                    </a:lnTo>
                    <a:lnTo>
                      <a:pt x="157361" y="193176"/>
                    </a:lnTo>
                    <a:lnTo>
                      <a:pt x="154815" y="194627"/>
                    </a:lnTo>
                    <a:cubicBezTo>
                      <a:pt x="155609" y="194134"/>
                      <a:pt x="156430" y="193614"/>
                      <a:pt x="157553" y="193012"/>
                    </a:cubicBezTo>
                    <a:cubicBezTo>
                      <a:pt x="158046" y="192656"/>
                      <a:pt x="158566" y="192218"/>
                      <a:pt x="158867" y="191999"/>
                    </a:cubicBezTo>
                    <a:cubicBezTo>
                      <a:pt x="159579" y="191615"/>
                      <a:pt x="160592" y="191040"/>
                      <a:pt x="161496" y="190520"/>
                    </a:cubicBezTo>
                    <a:cubicBezTo>
                      <a:pt x="161961" y="190246"/>
                      <a:pt x="162344" y="190000"/>
                      <a:pt x="162673" y="189808"/>
                    </a:cubicBezTo>
                    <a:cubicBezTo>
                      <a:pt x="162974" y="189589"/>
                      <a:pt x="163221" y="189452"/>
                      <a:pt x="163330" y="189397"/>
                    </a:cubicBezTo>
                    <a:lnTo>
                      <a:pt x="165658" y="187727"/>
                    </a:lnTo>
                    <a:cubicBezTo>
                      <a:pt x="165849" y="187563"/>
                      <a:pt x="166068" y="187426"/>
                      <a:pt x="166260" y="187262"/>
                    </a:cubicBezTo>
                    <a:lnTo>
                      <a:pt x="166835" y="186796"/>
                    </a:lnTo>
                    <a:lnTo>
                      <a:pt x="168012" y="185865"/>
                    </a:lnTo>
                    <a:cubicBezTo>
                      <a:pt x="168752" y="185263"/>
                      <a:pt x="169491" y="184660"/>
                      <a:pt x="170121" y="184140"/>
                    </a:cubicBezTo>
                    <a:cubicBezTo>
                      <a:pt x="170751" y="183592"/>
                      <a:pt x="171243" y="183072"/>
                      <a:pt x="171654" y="182661"/>
                    </a:cubicBezTo>
                    <a:cubicBezTo>
                      <a:pt x="172037" y="182305"/>
                      <a:pt x="172448" y="182004"/>
                      <a:pt x="172886" y="181703"/>
                    </a:cubicBezTo>
                    <a:lnTo>
                      <a:pt x="172886" y="181703"/>
                    </a:lnTo>
                    <a:cubicBezTo>
                      <a:pt x="172448" y="182114"/>
                      <a:pt x="171928" y="182552"/>
                      <a:pt x="171682" y="182798"/>
                    </a:cubicBezTo>
                    <a:lnTo>
                      <a:pt x="173051" y="181594"/>
                    </a:lnTo>
                    <a:lnTo>
                      <a:pt x="173817" y="180909"/>
                    </a:lnTo>
                    <a:lnTo>
                      <a:pt x="174557" y="180197"/>
                    </a:lnTo>
                    <a:cubicBezTo>
                      <a:pt x="175214" y="179595"/>
                      <a:pt x="175843" y="178965"/>
                      <a:pt x="176418" y="178280"/>
                    </a:cubicBezTo>
                    <a:cubicBezTo>
                      <a:pt x="176930" y="177813"/>
                      <a:pt x="177098" y="177673"/>
                      <a:pt x="177123" y="177673"/>
                    </a:cubicBezTo>
                    <a:cubicBezTo>
                      <a:pt x="177145" y="177673"/>
                      <a:pt x="177057" y="177780"/>
                      <a:pt x="176994" y="177870"/>
                    </a:cubicBezTo>
                    <a:cubicBezTo>
                      <a:pt x="176984" y="177879"/>
                      <a:pt x="176975" y="177888"/>
                      <a:pt x="176966" y="177897"/>
                    </a:cubicBezTo>
                    <a:cubicBezTo>
                      <a:pt x="177076" y="177788"/>
                      <a:pt x="177377" y="177541"/>
                      <a:pt x="177979" y="176884"/>
                    </a:cubicBezTo>
                    <a:lnTo>
                      <a:pt x="177979" y="176884"/>
                    </a:lnTo>
                    <a:lnTo>
                      <a:pt x="177678" y="177267"/>
                    </a:lnTo>
                    <a:cubicBezTo>
                      <a:pt x="178910" y="176035"/>
                      <a:pt x="180005" y="174913"/>
                      <a:pt x="181019" y="173790"/>
                    </a:cubicBezTo>
                    <a:cubicBezTo>
                      <a:pt x="182059" y="172667"/>
                      <a:pt x="182908" y="171517"/>
                      <a:pt x="183839" y="170395"/>
                    </a:cubicBezTo>
                    <a:cubicBezTo>
                      <a:pt x="184770" y="169272"/>
                      <a:pt x="185619" y="168040"/>
                      <a:pt x="186604" y="166780"/>
                    </a:cubicBezTo>
                    <a:cubicBezTo>
                      <a:pt x="187097" y="166150"/>
                      <a:pt x="187590" y="165466"/>
                      <a:pt x="188083" y="164781"/>
                    </a:cubicBezTo>
                    <a:cubicBezTo>
                      <a:pt x="188482" y="164250"/>
                      <a:pt x="188906" y="163693"/>
                      <a:pt x="189331" y="163110"/>
                    </a:cubicBezTo>
                    <a:lnTo>
                      <a:pt x="189331" y="163110"/>
                    </a:lnTo>
                    <a:cubicBezTo>
                      <a:pt x="189288" y="163165"/>
                      <a:pt x="189237" y="163221"/>
                      <a:pt x="189197" y="163276"/>
                    </a:cubicBezTo>
                    <a:lnTo>
                      <a:pt x="189197" y="163276"/>
                    </a:lnTo>
                    <a:lnTo>
                      <a:pt x="189370" y="163029"/>
                    </a:lnTo>
                    <a:close/>
                    <a:moveTo>
                      <a:pt x="18811" y="163768"/>
                    </a:moveTo>
                    <a:cubicBezTo>
                      <a:pt x="19304" y="164425"/>
                      <a:pt x="19988" y="165329"/>
                      <a:pt x="20427" y="166014"/>
                    </a:cubicBezTo>
                    <a:lnTo>
                      <a:pt x="19742" y="165165"/>
                    </a:lnTo>
                    <a:lnTo>
                      <a:pt x="19742" y="165165"/>
                    </a:lnTo>
                    <a:cubicBezTo>
                      <a:pt x="20427" y="166205"/>
                      <a:pt x="21111" y="167054"/>
                      <a:pt x="21768" y="167821"/>
                    </a:cubicBezTo>
                    <a:cubicBezTo>
                      <a:pt x="22398" y="168615"/>
                      <a:pt x="22973" y="169327"/>
                      <a:pt x="23548" y="170011"/>
                    </a:cubicBezTo>
                    <a:lnTo>
                      <a:pt x="27299" y="174118"/>
                    </a:lnTo>
                    <a:cubicBezTo>
                      <a:pt x="27217" y="174173"/>
                      <a:pt x="27874" y="174913"/>
                      <a:pt x="28668" y="175816"/>
                    </a:cubicBezTo>
                    <a:cubicBezTo>
                      <a:pt x="29462" y="176720"/>
                      <a:pt x="30448" y="177788"/>
                      <a:pt x="31160" y="178445"/>
                    </a:cubicBezTo>
                    <a:lnTo>
                      <a:pt x="31105" y="178417"/>
                    </a:lnTo>
                    <a:lnTo>
                      <a:pt x="31105" y="178417"/>
                    </a:lnTo>
                    <a:cubicBezTo>
                      <a:pt x="32118" y="179403"/>
                      <a:pt x="33104" y="180334"/>
                      <a:pt x="34035" y="181183"/>
                    </a:cubicBezTo>
                    <a:lnTo>
                      <a:pt x="36855" y="183565"/>
                    </a:lnTo>
                    <a:cubicBezTo>
                      <a:pt x="37759" y="184332"/>
                      <a:pt x="38717" y="185016"/>
                      <a:pt x="39676" y="185756"/>
                    </a:cubicBezTo>
                    <a:cubicBezTo>
                      <a:pt x="40634" y="186522"/>
                      <a:pt x="41620" y="187289"/>
                      <a:pt x="42742" y="188028"/>
                    </a:cubicBezTo>
                    <a:cubicBezTo>
                      <a:pt x="43372" y="188521"/>
                      <a:pt x="44276" y="189206"/>
                      <a:pt x="45316" y="189945"/>
                    </a:cubicBezTo>
                    <a:cubicBezTo>
                      <a:pt x="45836" y="190356"/>
                      <a:pt x="46412" y="190684"/>
                      <a:pt x="47014" y="191095"/>
                    </a:cubicBezTo>
                    <a:lnTo>
                      <a:pt x="48903" y="192300"/>
                    </a:lnTo>
                    <a:lnTo>
                      <a:pt x="49862" y="192929"/>
                    </a:lnTo>
                    <a:cubicBezTo>
                      <a:pt x="50218" y="193121"/>
                      <a:pt x="50546" y="193313"/>
                      <a:pt x="50875" y="193504"/>
                    </a:cubicBezTo>
                    <a:lnTo>
                      <a:pt x="52901" y="194682"/>
                    </a:lnTo>
                    <a:cubicBezTo>
                      <a:pt x="54215" y="195476"/>
                      <a:pt x="55557" y="196160"/>
                      <a:pt x="56707" y="196790"/>
                    </a:cubicBezTo>
                    <a:cubicBezTo>
                      <a:pt x="56484" y="196662"/>
                      <a:pt x="56419" y="196608"/>
                      <a:pt x="56462" y="196608"/>
                    </a:cubicBezTo>
                    <a:cubicBezTo>
                      <a:pt x="56556" y="196608"/>
                      <a:pt x="57165" y="196864"/>
                      <a:pt x="57747" y="197146"/>
                    </a:cubicBezTo>
                    <a:cubicBezTo>
                      <a:pt x="58021" y="197311"/>
                      <a:pt x="58350" y="197475"/>
                      <a:pt x="58678" y="197639"/>
                    </a:cubicBezTo>
                    <a:cubicBezTo>
                      <a:pt x="59034" y="197803"/>
                      <a:pt x="59363" y="197940"/>
                      <a:pt x="59719" y="198077"/>
                    </a:cubicBezTo>
                    <a:cubicBezTo>
                      <a:pt x="60349" y="198351"/>
                      <a:pt x="60787" y="198543"/>
                      <a:pt x="60677" y="198570"/>
                    </a:cubicBezTo>
                    <a:lnTo>
                      <a:pt x="60267" y="198378"/>
                    </a:lnTo>
                    <a:lnTo>
                      <a:pt x="60267" y="198378"/>
                    </a:lnTo>
                    <a:cubicBezTo>
                      <a:pt x="61882" y="199255"/>
                      <a:pt x="63552" y="200021"/>
                      <a:pt x="65277" y="200651"/>
                    </a:cubicBezTo>
                    <a:lnTo>
                      <a:pt x="65661" y="200624"/>
                    </a:lnTo>
                    <a:cubicBezTo>
                      <a:pt x="66975" y="201226"/>
                      <a:pt x="68344" y="201774"/>
                      <a:pt x="69740" y="202239"/>
                    </a:cubicBezTo>
                    <a:lnTo>
                      <a:pt x="72013" y="203006"/>
                    </a:lnTo>
                    <a:cubicBezTo>
                      <a:pt x="72396" y="203143"/>
                      <a:pt x="72752" y="203252"/>
                      <a:pt x="73136" y="203389"/>
                    </a:cubicBezTo>
                    <a:lnTo>
                      <a:pt x="74286" y="203690"/>
                    </a:lnTo>
                    <a:lnTo>
                      <a:pt x="76476" y="204293"/>
                    </a:lnTo>
                    <a:cubicBezTo>
                      <a:pt x="77188" y="204484"/>
                      <a:pt x="77845" y="204703"/>
                      <a:pt x="78475" y="204813"/>
                    </a:cubicBezTo>
                    <a:cubicBezTo>
                      <a:pt x="79707" y="205114"/>
                      <a:pt x="80748" y="205388"/>
                      <a:pt x="81432" y="205607"/>
                    </a:cubicBezTo>
                    <a:lnTo>
                      <a:pt x="82391" y="205799"/>
                    </a:lnTo>
                    <a:cubicBezTo>
                      <a:pt x="82747" y="205854"/>
                      <a:pt x="83075" y="205936"/>
                      <a:pt x="83431" y="205990"/>
                    </a:cubicBezTo>
                    <a:cubicBezTo>
                      <a:pt x="84116" y="206100"/>
                      <a:pt x="84828" y="206209"/>
                      <a:pt x="85430" y="206292"/>
                    </a:cubicBezTo>
                    <a:lnTo>
                      <a:pt x="85348" y="206374"/>
                    </a:lnTo>
                    <a:lnTo>
                      <a:pt x="87675" y="206812"/>
                    </a:lnTo>
                    <a:cubicBezTo>
                      <a:pt x="88031" y="206894"/>
                      <a:pt x="88387" y="206921"/>
                      <a:pt x="88743" y="206976"/>
                    </a:cubicBezTo>
                    <a:lnTo>
                      <a:pt x="89784" y="207113"/>
                    </a:lnTo>
                    <a:lnTo>
                      <a:pt x="92029" y="207387"/>
                    </a:lnTo>
                    <a:lnTo>
                      <a:pt x="93343" y="207551"/>
                    </a:lnTo>
                    <a:lnTo>
                      <a:pt x="93480" y="207551"/>
                    </a:lnTo>
                    <a:cubicBezTo>
                      <a:pt x="93151" y="207559"/>
                      <a:pt x="92830" y="207563"/>
                      <a:pt x="92519" y="207563"/>
                    </a:cubicBezTo>
                    <a:cubicBezTo>
                      <a:pt x="91769" y="207563"/>
                      <a:pt x="91084" y="207543"/>
                      <a:pt x="90523" y="207524"/>
                    </a:cubicBezTo>
                    <a:lnTo>
                      <a:pt x="82555" y="207551"/>
                    </a:lnTo>
                    <a:cubicBezTo>
                      <a:pt x="82692" y="207524"/>
                      <a:pt x="82856" y="207524"/>
                      <a:pt x="82993" y="207524"/>
                    </a:cubicBezTo>
                    <a:cubicBezTo>
                      <a:pt x="82667" y="207518"/>
                      <a:pt x="82387" y="207516"/>
                      <a:pt x="82143" y="207516"/>
                    </a:cubicBezTo>
                    <a:cubicBezTo>
                      <a:pt x="80338" y="207516"/>
                      <a:pt x="80511" y="207650"/>
                      <a:pt x="78687" y="207650"/>
                    </a:cubicBezTo>
                    <a:cubicBezTo>
                      <a:pt x="78335" y="207650"/>
                      <a:pt x="77909" y="207645"/>
                      <a:pt x="77380" y="207633"/>
                    </a:cubicBezTo>
                    <a:cubicBezTo>
                      <a:pt x="75518" y="207551"/>
                      <a:pt x="79324" y="207606"/>
                      <a:pt x="78174" y="207551"/>
                    </a:cubicBezTo>
                    <a:cubicBezTo>
                      <a:pt x="78001" y="207487"/>
                      <a:pt x="77453" y="207469"/>
                      <a:pt x="76710" y="207469"/>
                    </a:cubicBezTo>
                    <a:cubicBezTo>
                      <a:pt x="75718" y="207469"/>
                      <a:pt x="74379" y="207501"/>
                      <a:pt x="73115" y="207501"/>
                    </a:cubicBezTo>
                    <a:cubicBezTo>
                      <a:pt x="72483" y="207501"/>
                      <a:pt x="71870" y="207493"/>
                      <a:pt x="71329" y="207469"/>
                    </a:cubicBezTo>
                    <a:lnTo>
                      <a:pt x="71904" y="207469"/>
                    </a:lnTo>
                    <a:cubicBezTo>
                      <a:pt x="71525" y="207452"/>
                      <a:pt x="71111" y="207446"/>
                      <a:pt x="70666" y="207446"/>
                    </a:cubicBezTo>
                    <a:cubicBezTo>
                      <a:pt x="69095" y="207446"/>
                      <a:pt x="67139" y="207527"/>
                      <a:pt x="64979" y="207527"/>
                    </a:cubicBezTo>
                    <a:cubicBezTo>
                      <a:pt x="64743" y="207527"/>
                      <a:pt x="64505" y="207526"/>
                      <a:pt x="64264" y="207524"/>
                    </a:cubicBezTo>
                    <a:cubicBezTo>
                      <a:pt x="64264" y="207524"/>
                      <a:pt x="64428" y="207524"/>
                      <a:pt x="64264" y="207496"/>
                    </a:cubicBezTo>
                    <a:cubicBezTo>
                      <a:pt x="62183" y="207606"/>
                      <a:pt x="58213" y="207633"/>
                      <a:pt x="55256" y="207661"/>
                    </a:cubicBezTo>
                    <a:cubicBezTo>
                      <a:pt x="56187" y="207579"/>
                      <a:pt x="56597" y="207606"/>
                      <a:pt x="56022" y="207524"/>
                    </a:cubicBezTo>
                    <a:cubicBezTo>
                      <a:pt x="54708" y="207524"/>
                      <a:pt x="56433" y="207661"/>
                      <a:pt x="53777" y="207688"/>
                    </a:cubicBezTo>
                    <a:cubicBezTo>
                      <a:pt x="52928" y="207633"/>
                      <a:pt x="51012" y="207606"/>
                      <a:pt x="50765" y="207524"/>
                    </a:cubicBezTo>
                    <a:lnTo>
                      <a:pt x="53257" y="207524"/>
                    </a:lnTo>
                    <a:cubicBezTo>
                      <a:pt x="52837" y="207487"/>
                      <a:pt x="52338" y="207475"/>
                      <a:pt x="51812" y="207475"/>
                    </a:cubicBezTo>
                    <a:cubicBezTo>
                      <a:pt x="50759" y="207475"/>
                      <a:pt x="49597" y="207524"/>
                      <a:pt x="48739" y="207524"/>
                    </a:cubicBezTo>
                    <a:lnTo>
                      <a:pt x="48903" y="207469"/>
                    </a:lnTo>
                    <a:cubicBezTo>
                      <a:pt x="45070" y="207469"/>
                      <a:pt x="45042" y="207606"/>
                      <a:pt x="40935" y="207606"/>
                    </a:cubicBezTo>
                    <a:lnTo>
                      <a:pt x="41346" y="207633"/>
                    </a:lnTo>
                    <a:cubicBezTo>
                      <a:pt x="40716" y="207672"/>
                      <a:pt x="40293" y="207684"/>
                      <a:pt x="39961" y="207684"/>
                    </a:cubicBezTo>
                    <a:cubicBezTo>
                      <a:pt x="39333" y="207684"/>
                      <a:pt x="39030" y="207639"/>
                      <a:pt x="38268" y="207639"/>
                    </a:cubicBezTo>
                    <a:cubicBezTo>
                      <a:pt x="37995" y="207639"/>
                      <a:pt x="37664" y="207645"/>
                      <a:pt x="37239" y="207661"/>
                    </a:cubicBezTo>
                    <a:lnTo>
                      <a:pt x="36554" y="207551"/>
                    </a:lnTo>
                    <a:cubicBezTo>
                      <a:pt x="35076" y="207579"/>
                      <a:pt x="31379" y="207661"/>
                      <a:pt x="28723" y="207688"/>
                    </a:cubicBezTo>
                    <a:cubicBezTo>
                      <a:pt x="30229" y="207579"/>
                      <a:pt x="33351" y="207551"/>
                      <a:pt x="35240" y="207496"/>
                    </a:cubicBezTo>
                    <a:cubicBezTo>
                      <a:pt x="33761" y="207496"/>
                      <a:pt x="30256" y="207496"/>
                      <a:pt x="29490" y="207551"/>
                    </a:cubicBezTo>
                    <a:cubicBezTo>
                      <a:pt x="30092" y="207551"/>
                      <a:pt x="30831" y="207524"/>
                      <a:pt x="31406" y="207524"/>
                    </a:cubicBezTo>
                    <a:cubicBezTo>
                      <a:pt x="29627" y="207633"/>
                      <a:pt x="27245" y="207688"/>
                      <a:pt x="24342" y="207688"/>
                    </a:cubicBezTo>
                    <a:cubicBezTo>
                      <a:pt x="24506" y="207606"/>
                      <a:pt x="23740" y="207551"/>
                      <a:pt x="22590" y="207551"/>
                    </a:cubicBezTo>
                    <a:lnTo>
                      <a:pt x="18619" y="207524"/>
                    </a:lnTo>
                    <a:lnTo>
                      <a:pt x="18647" y="205580"/>
                    </a:lnTo>
                    <a:cubicBezTo>
                      <a:pt x="18647" y="204950"/>
                      <a:pt x="18674" y="204402"/>
                      <a:pt x="18702" y="204019"/>
                    </a:cubicBezTo>
                    <a:cubicBezTo>
                      <a:pt x="18619" y="198871"/>
                      <a:pt x="18756" y="193778"/>
                      <a:pt x="18729" y="187754"/>
                    </a:cubicBezTo>
                    <a:lnTo>
                      <a:pt x="18729" y="187754"/>
                    </a:lnTo>
                    <a:cubicBezTo>
                      <a:pt x="18687" y="188220"/>
                      <a:pt x="18664" y="188399"/>
                      <a:pt x="18650" y="188399"/>
                    </a:cubicBezTo>
                    <a:cubicBezTo>
                      <a:pt x="18605" y="188399"/>
                      <a:pt x="18677" y="186359"/>
                      <a:pt x="18562" y="186359"/>
                    </a:cubicBezTo>
                    <a:cubicBezTo>
                      <a:pt x="18555" y="186359"/>
                      <a:pt x="18546" y="186367"/>
                      <a:pt x="18537" y="186385"/>
                    </a:cubicBezTo>
                    <a:lnTo>
                      <a:pt x="18537" y="184332"/>
                    </a:lnTo>
                    <a:lnTo>
                      <a:pt x="18674" y="180033"/>
                    </a:lnTo>
                    <a:cubicBezTo>
                      <a:pt x="18684" y="179853"/>
                      <a:pt x="18692" y="179779"/>
                      <a:pt x="18699" y="179779"/>
                    </a:cubicBezTo>
                    <a:cubicBezTo>
                      <a:pt x="18729" y="179779"/>
                      <a:pt x="18733" y="181243"/>
                      <a:pt x="18754" y="181243"/>
                    </a:cubicBezTo>
                    <a:cubicBezTo>
                      <a:pt x="18755" y="181243"/>
                      <a:pt x="18755" y="181242"/>
                      <a:pt x="18756" y="181238"/>
                    </a:cubicBezTo>
                    <a:cubicBezTo>
                      <a:pt x="18756" y="178144"/>
                      <a:pt x="18838" y="179951"/>
                      <a:pt x="18893" y="177924"/>
                    </a:cubicBezTo>
                    <a:lnTo>
                      <a:pt x="18893" y="177924"/>
                    </a:lnTo>
                    <a:cubicBezTo>
                      <a:pt x="18887" y="177971"/>
                      <a:pt x="18881" y="177994"/>
                      <a:pt x="18875" y="177994"/>
                    </a:cubicBezTo>
                    <a:cubicBezTo>
                      <a:pt x="18833" y="177994"/>
                      <a:pt x="18811" y="176656"/>
                      <a:pt x="18811" y="175104"/>
                    </a:cubicBezTo>
                    <a:lnTo>
                      <a:pt x="18729" y="177569"/>
                    </a:lnTo>
                    <a:cubicBezTo>
                      <a:pt x="18619" y="173270"/>
                      <a:pt x="18893" y="173872"/>
                      <a:pt x="18784" y="169546"/>
                    </a:cubicBezTo>
                    <a:lnTo>
                      <a:pt x="18784" y="169546"/>
                    </a:lnTo>
                    <a:lnTo>
                      <a:pt x="18866" y="170915"/>
                    </a:lnTo>
                    <a:cubicBezTo>
                      <a:pt x="18838" y="169436"/>
                      <a:pt x="18838" y="166315"/>
                      <a:pt x="18811" y="163768"/>
                    </a:cubicBezTo>
                    <a:close/>
                    <a:moveTo>
                      <a:pt x="103639" y="0"/>
                    </a:moveTo>
                    <a:lnTo>
                      <a:pt x="101640" y="55"/>
                    </a:lnTo>
                    <a:cubicBezTo>
                      <a:pt x="102105" y="55"/>
                      <a:pt x="102543" y="82"/>
                      <a:pt x="102078" y="110"/>
                    </a:cubicBezTo>
                    <a:cubicBezTo>
                      <a:pt x="99915" y="137"/>
                      <a:pt x="99449" y="164"/>
                      <a:pt x="99148" y="192"/>
                    </a:cubicBezTo>
                    <a:cubicBezTo>
                      <a:pt x="98984" y="219"/>
                      <a:pt x="98874" y="219"/>
                      <a:pt x="98628" y="246"/>
                    </a:cubicBezTo>
                    <a:cubicBezTo>
                      <a:pt x="98381" y="274"/>
                      <a:pt x="97998" y="329"/>
                      <a:pt x="97259" y="383"/>
                    </a:cubicBezTo>
                    <a:cubicBezTo>
                      <a:pt x="97084" y="389"/>
                      <a:pt x="96953" y="392"/>
                      <a:pt x="96856" y="392"/>
                    </a:cubicBezTo>
                    <a:cubicBezTo>
                      <a:pt x="96377" y="392"/>
                      <a:pt x="96691" y="334"/>
                      <a:pt x="96513" y="334"/>
                    </a:cubicBezTo>
                    <a:cubicBezTo>
                      <a:pt x="96386" y="334"/>
                      <a:pt x="96007" y="363"/>
                      <a:pt x="94904" y="465"/>
                    </a:cubicBezTo>
                    <a:cubicBezTo>
                      <a:pt x="94526" y="489"/>
                      <a:pt x="94291" y="498"/>
                      <a:pt x="94162" y="498"/>
                    </a:cubicBezTo>
                    <a:cubicBezTo>
                      <a:pt x="93752" y="498"/>
                      <a:pt x="94431" y="399"/>
                      <a:pt x="94985" y="331"/>
                    </a:cubicBezTo>
                    <a:lnTo>
                      <a:pt x="94985" y="331"/>
                    </a:lnTo>
                    <a:cubicBezTo>
                      <a:pt x="94411" y="397"/>
                      <a:pt x="93839" y="442"/>
                      <a:pt x="93289" y="465"/>
                    </a:cubicBezTo>
                    <a:cubicBezTo>
                      <a:pt x="92686" y="520"/>
                      <a:pt x="92084" y="630"/>
                      <a:pt x="91536" y="685"/>
                    </a:cubicBezTo>
                    <a:cubicBezTo>
                      <a:pt x="90441" y="794"/>
                      <a:pt x="89455" y="876"/>
                      <a:pt x="88688" y="958"/>
                    </a:cubicBezTo>
                    <a:lnTo>
                      <a:pt x="88726" y="953"/>
                    </a:lnTo>
                    <a:lnTo>
                      <a:pt x="88726" y="953"/>
                    </a:lnTo>
                    <a:cubicBezTo>
                      <a:pt x="88436" y="989"/>
                      <a:pt x="88154" y="1024"/>
                      <a:pt x="87867" y="1068"/>
                    </a:cubicBezTo>
                    <a:cubicBezTo>
                      <a:pt x="88141" y="1040"/>
                      <a:pt x="88415" y="1040"/>
                      <a:pt x="88688" y="1040"/>
                    </a:cubicBezTo>
                    <a:lnTo>
                      <a:pt x="88113" y="1095"/>
                    </a:lnTo>
                    <a:lnTo>
                      <a:pt x="87621" y="1177"/>
                    </a:lnTo>
                    <a:cubicBezTo>
                      <a:pt x="87484" y="1205"/>
                      <a:pt x="87319" y="1232"/>
                      <a:pt x="87182" y="1232"/>
                    </a:cubicBezTo>
                    <a:cubicBezTo>
                      <a:pt x="86361" y="1424"/>
                      <a:pt x="87840" y="1232"/>
                      <a:pt x="86197" y="1616"/>
                    </a:cubicBezTo>
                    <a:cubicBezTo>
                      <a:pt x="85649" y="1698"/>
                      <a:pt x="84828" y="1862"/>
                      <a:pt x="84061" y="1999"/>
                    </a:cubicBezTo>
                    <a:cubicBezTo>
                      <a:pt x="83705" y="2054"/>
                      <a:pt x="83349" y="2108"/>
                      <a:pt x="83075" y="2163"/>
                    </a:cubicBezTo>
                    <a:cubicBezTo>
                      <a:pt x="82884" y="2218"/>
                      <a:pt x="82665" y="2245"/>
                      <a:pt x="82473" y="2245"/>
                    </a:cubicBezTo>
                    <a:lnTo>
                      <a:pt x="83048" y="2108"/>
                    </a:lnTo>
                    <a:lnTo>
                      <a:pt x="83431" y="2054"/>
                    </a:lnTo>
                    <a:cubicBezTo>
                      <a:pt x="83650" y="2026"/>
                      <a:pt x="83787" y="1999"/>
                      <a:pt x="83897" y="1971"/>
                    </a:cubicBezTo>
                    <a:cubicBezTo>
                      <a:pt x="84061" y="1917"/>
                      <a:pt x="83979" y="1917"/>
                      <a:pt x="83897" y="1917"/>
                    </a:cubicBezTo>
                    <a:cubicBezTo>
                      <a:pt x="83787" y="1917"/>
                      <a:pt x="83568" y="1917"/>
                      <a:pt x="84280" y="1780"/>
                    </a:cubicBezTo>
                    <a:lnTo>
                      <a:pt x="84280" y="1780"/>
                    </a:lnTo>
                    <a:lnTo>
                      <a:pt x="82856" y="2026"/>
                    </a:lnTo>
                    <a:cubicBezTo>
                      <a:pt x="82747" y="2026"/>
                      <a:pt x="82966" y="1971"/>
                      <a:pt x="83212" y="1917"/>
                    </a:cubicBezTo>
                    <a:lnTo>
                      <a:pt x="83212" y="1917"/>
                    </a:lnTo>
                    <a:cubicBezTo>
                      <a:pt x="79926" y="2546"/>
                      <a:pt x="81761" y="2410"/>
                      <a:pt x="78393" y="3149"/>
                    </a:cubicBezTo>
                    <a:cubicBezTo>
                      <a:pt x="78480" y="3112"/>
                      <a:pt x="78488" y="3097"/>
                      <a:pt x="78441" y="3097"/>
                    </a:cubicBezTo>
                    <a:cubicBezTo>
                      <a:pt x="78384" y="3097"/>
                      <a:pt x="78245" y="3119"/>
                      <a:pt x="78064" y="3149"/>
                    </a:cubicBezTo>
                    <a:cubicBezTo>
                      <a:pt x="77929" y="3180"/>
                      <a:pt x="77798" y="3211"/>
                      <a:pt x="77668" y="3242"/>
                    </a:cubicBezTo>
                    <a:lnTo>
                      <a:pt x="77668" y="3242"/>
                    </a:lnTo>
                    <a:cubicBezTo>
                      <a:pt x="77712" y="3235"/>
                      <a:pt x="77741" y="3231"/>
                      <a:pt x="77759" y="3231"/>
                    </a:cubicBezTo>
                    <a:cubicBezTo>
                      <a:pt x="77893" y="3231"/>
                      <a:pt x="77310" y="3446"/>
                      <a:pt x="76476" y="3724"/>
                    </a:cubicBezTo>
                    <a:cubicBezTo>
                      <a:pt x="74341" y="4272"/>
                      <a:pt x="74176" y="4408"/>
                      <a:pt x="73054" y="4737"/>
                    </a:cubicBezTo>
                    <a:lnTo>
                      <a:pt x="74341" y="4381"/>
                    </a:lnTo>
                    <a:lnTo>
                      <a:pt x="74341" y="4381"/>
                    </a:lnTo>
                    <a:cubicBezTo>
                      <a:pt x="73985" y="4518"/>
                      <a:pt x="73629" y="4627"/>
                      <a:pt x="73245" y="4737"/>
                    </a:cubicBezTo>
                    <a:cubicBezTo>
                      <a:pt x="72752" y="4901"/>
                      <a:pt x="72123" y="5120"/>
                      <a:pt x="71383" y="5367"/>
                    </a:cubicBezTo>
                    <a:cubicBezTo>
                      <a:pt x="71383" y="5367"/>
                      <a:pt x="71382" y="5367"/>
                      <a:pt x="71381" y="5367"/>
                    </a:cubicBezTo>
                    <a:lnTo>
                      <a:pt x="71381" y="5367"/>
                    </a:lnTo>
                    <a:cubicBezTo>
                      <a:pt x="70791" y="5572"/>
                      <a:pt x="70147" y="5764"/>
                      <a:pt x="69439" y="5969"/>
                    </a:cubicBezTo>
                    <a:cubicBezTo>
                      <a:pt x="68946" y="6133"/>
                      <a:pt x="68426" y="6270"/>
                      <a:pt x="67879" y="6462"/>
                    </a:cubicBezTo>
                    <a:cubicBezTo>
                      <a:pt x="67358" y="6681"/>
                      <a:pt x="66811" y="6873"/>
                      <a:pt x="66263" y="7119"/>
                    </a:cubicBezTo>
                    <a:cubicBezTo>
                      <a:pt x="65890" y="7247"/>
                      <a:pt x="65767" y="7276"/>
                      <a:pt x="65720" y="7276"/>
                    </a:cubicBezTo>
                    <a:cubicBezTo>
                      <a:pt x="65680" y="7276"/>
                      <a:pt x="65693" y="7255"/>
                      <a:pt x="65657" y="7255"/>
                    </a:cubicBezTo>
                    <a:cubicBezTo>
                      <a:pt x="65616" y="7255"/>
                      <a:pt x="65512" y="7281"/>
                      <a:pt x="65195" y="7393"/>
                    </a:cubicBezTo>
                    <a:cubicBezTo>
                      <a:pt x="64593" y="7639"/>
                      <a:pt x="64100" y="7831"/>
                      <a:pt x="63689" y="7995"/>
                    </a:cubicBezTo>
                    <a:cubicBezTo>
                      <a:pt x="63278" y="8160"/>
                      <a:pt x="62950" y="8324"/>
                      <a:pt x="62594" y="8461"/>
                    </a:cubicBezTo>
                    <a:cubicBezTo>
                      <a:pt x="61909" y="8735"/>
                      <a:pt x="61197" y="9036"/>
                      <a:pt x="59938" y="9638"/>
                    </a:cubicBezTo>
                    <a:cubicBezTo>
                      <a:pt x="60235" y="9543"/>
                      <a:pt x="60437" y="9472"/>
                      <a:pt x="60471" y="9472"/>
                    </a:cubicBezTo>
                    <a:cubicBezTo>
                      <a:pt x="60523" y="9472"/>
                      <a:pt x="60152" y="9649"/>
                      <a:pt x="59062" y="10186"/>
                    </a:cubicBezTo>
                    <a:lnTo>
                      <a:pt x="63251" y="8242"/>
                    </a:lnTo>
                    <a:lnTo>
                      <a:pt x="60622" y="9583"/>
                    </a:lnTo>
                    <a:cubicBezTo>
                      <a:pt x="61252" y="9310"/>
                      <a:pt x="61909" y="8981"/>
                      <a:pt x="62512" y="8707"/>
                    </a:cubicBezTo>
                    <a:cubicBezTo>
                      <a:pt x="62957" y="8485"/>
                      <a:pt x="63373" y="8292"/>
                      <a:pt x="63714" y="8151"/>
                    </a:cubicBezTo>
                    <a:lnTo>
                      <a:pt x="63714" y="8151"/>
                    </a:lnTo>
                    <a:cubicBezTo>
                      <a:pt x="63498" y="8246"/>
                      <a:pt x="63286" y="8361"/>
                      <a:pt x="63087" y="8488"/>
                    </a:cubicBezTo>
                    <a:cubicBezTo>
                      <a:pt x="63080" y="8492"/>
                      <a:pt x="63077" y="8494"/>
                      <a:pt x="63078" y="8494"/>
                    </a:cubicBezTo>
                    <a:cubicBezTo>
                      <a:pt x="63085" y="8494"/>
                      <a:pt x="63267" y="8419"/>
                      <a:pt x="63552" y="8324"/>
                    </a:cubicBezTo>
                    <a:lnTo>
                      <a:pt x="63552" y="8324"/>
                    </a:lnTo>
                    <a:cubicBezTo>
                      <a:pt x="62649" y="8680"/>
                      <a:pt x="61800" y="9063"/>
                      <a:pt x="60896" y="9501"/>
                    </a:cubicBezTo>
                    <a:cubicBezTo>
                      <a:pt x="60020" y="9939"/>
                      <a:pt x="59089" y="10350"/>
                      <a:pt x="58103" y="10843"/>
                    </a:cubicBezTo>
                    <a:lnTo>
                      <a:pt x="58076" y="10624"/>
                    </a:lnTo>
                    <a:cubicBezTo>
                      <a:pt x="57309" y="10980"/>
                      <a:pt x="56597" y="11336"/>
                      <a:pt x="55913" y="11692"/>
                    </a:cubicBezTo>
                    <a:lnTo>
                      <a:pt x="54900" y="12239"/>
                    </a:lnTo>
                    <a:lnTo>
                      <a:pt x="54380" y="12513"/>
                    </a:lnTo>
                    <a:lnTo>
                      <a:pt x="53859" y="12815"/>
                    </a:lnTo>
                    <a:lnTo>
                      <a:pt x="51696" y="14101"/>
                    </a:lnTo>
                    <a:cubicBezTo>
                      <a:pt x="50902" y="14567"/>
                      <a:pt x="50053" y="15032"/>
                      <a:pt x="49150" y="15635"/>
                    </a:cubicBezTo>
                    <a:cubicBezTo>
                      <a:pt x="49560" y="15388"/>
                      <a:pt x="49944" y="15142"/>
                      <a:pt x="50354" y="14923"/>
                    </a:cubicBezTo>
                    <a:lnTo>
                      <a:pt x="50354" y="14923"/>
                    </a:lnTo>
                    <a:cubicBezTo>
                      <a:pt x="49889" y="15251"/>
                      <a:pt x="48109" y="16374"/>
                      <a:pt x="46932" y="17141"/>
                    </a:cubicBezTo>
                    <a:cubicBezTo>
                      <a:pt x="46939" y="17124"/>
                      <a:pt x="46933" y="17116"/>
                      <a:pt x="46918" y="17116"/>
                    </a:cubicBezTo>
                    <a:cubicBezTo>
                      <a:pt x="46807" y="17116"/>
                      <a:pt x="46183" y="17503"/>
                      <a:pt x="45727" y="17743"/>
                    </a:cubicBezTo>
                    <a:cubicBezTo>
                      <a:pt x="45809" y="17743"/>
                      <a:pt x="43153" y="19578"/>
                      <a:pt x="42907" y="19906"/>
                    </a:cubicBezTo>
                    <a:cubicBezTo>
                      <a:pt x="42359" y="20262"/>
                      <a:pt x="41811" y="20591"/>
                      <a:pt x="41291" y="20974"/>
                    </a:cubicBezTo>
                    <a:cubicBezTo>
                      <a:pt x="38526" y="23110"/>
                      <a:pt x="38252" y="23548"/>
                      <a:pt x="35733" y="25739"/>
                    </a:cubicBezTo>
                    <a:cubicBezTo>
                      <a:pt x="36445" y="25027"/>
                      <a:pt x="35267" y="25985"/>
                      <a:pt x="36910" y="24479"/>
                    </a:cubicBezTo>
                    <a:lnTo>
                      <a:pt x="36910" y="24479"/>
                    </a:lnTo>
                    <a:cubicBezTo>
                      <a:pt x="36363" y="24917"/>
                      <a:pt x="35842" y="25410"/>
                      <a:pt x="35322" y="25903"/>
                    </a:cubicBezTo>
                    <a:cubicBezTo>
                      <a:pt x="35076" y="26122"/>
                      <a:pt x="34473" y="26615"/>
                      <a:pt x="33898" y="27190"/>
                    </a:cubicBezTo>
                    <a:cubicBezTo>
                      <a:pt x="33296" y="27765"/>
                      <a:pt x="32693" y="28395"/>
                      <a:pt x="32310" y="28723"/>
                    </a:cubicBezTo>
                    <a:cubicBezTo>
                      <a:pt x="31899" y="29216"/>
                      <a:pt x="31461" y="29654"/>
                      <a:pt x="30996" y="30092"/>
                    </a:cubicBezTo>
                    <a:cubicBezTo>
                      <a:pt x="30973" y="30115"/>
                      <a:pt x="30959" y="30124"/>
                      <a:pt x="30954" y="30124"/>
                    </a:cubicBezTo>
                    <a:cubicBezTo>
                      <a:pt x="30946" y="30124"/>
                      <a:pt x="30953" y="30108"/>
                      <a:pt x="30968" y="30092"/>
                    </a:cubicBezTo>
                    <a:lnTo>
                      <a:pt x="30968" y="30092"/>
                    </a:lnTo>
                    <a:cubicBezTo>
                      <a:pt x="30886" y="30174"/>
                      <a:pt x="30612" y="30448"/>
                      <a:pt x="30393" y="30667"/>
                    </a:cubicBezTo>
                    <a:cubicBezTo>
                      <a:pt x="30275" y="30802"/>
                      <a:pt x="30167" y="30938"/>
                      <a:pt x="30199" y="30938"/>
                    </a:cubicBezTo>
                    <a:cubicBezTo>
                      <a:pt x="30218" y="30938"/>
                      <a:pt x="30291" y="30886"/>
                      <a:pt x="30448" y="30749"/>
                    </a:cubicBezTo>
                    <a:lnTo>
                      <a:pt x="30448" y="30749"/>
                    </a:lnTo>
                    <a:cubicBezTo>
                      <a:pt x="28586" y="32502"/>
                      <a:pt x="26834" y="34391"/>
                      <a:pt x="25164" y="36335"/>
                    </a:cubicBezTo>
                    <a:lnTo>
                      <a:pt x="18099" y="36335"/>
                    </a:lnTo>
                    <a:cubicBezTo>
                      <a:pt x="18099" y="37595"/>
                      <a:pt x="18099" y="38827"/>
                      <a:pt x="18072" y="40004"/>
                    </a:cubicBezTo>
                    <a:cubicBezTo>
                      <a:pt x="18072" y="41072"/>
                      <a:pt x="18044" y="42085"/>
                      <a:pt x="18017" y="43016"/>
                    </a:cubicBezTo>
                    <a:cubicBezTo>
                      <a:pt x="18044" y="43345"/>
                      <a:pt x="18072" y="44385"/>
                      <a:pt x="18044" y="45535"/>
                    </a:cubicBezTo>
                    <a:cubicBezTo>
                      <a:pt x="17900" y="45776"/>
                      <a:pt x="17756" y="45974"/>
                      <a:pt x="17612" y="46185"/>
                    </a:cubicBezTo>
                    <a:lnTo>
                      <a:pt x="17612" y="46185"/>
                    </a:lnTo>
                    <a:cubicBezTo>
                      <a:pt x="17630" y="46153"/>
                      <a:pt x="17665" y="46090"/>
                      <a:pt x="17771" y="45919"/>
                    </a:cubicBezTo>
                    <a:lnTo>
                      <a:pt x="17771" y="45919"/>
                    </a:lnTo>
                    <a:cubicBezTo>
                      <a:pt x="16073" y="48465"/>
                      <a:pt x="16894" y="47589"/>
                      <a:pt x="15005" y="50491"/>
                    </a:cubicBezTo>
                    <a:cubicBezTo>
                      <a:pt x="14807" y="50789"/>
                      <a:pt x="14724" y="50904"/>
                      <a:pt x="14713" y="50904"/>
                    </a:cubicBezTo>
                    <a:cubicBezTo>
                      <a:pt x="14697" y="50904"/>
                      <a:pt x="14841" y="50649"/>
                      <a:pt x="15005" y="50354"/>
                    </a:cubicBezTo>
                    <a:cubicBezTo>
                      <a:pt x="15204" y="49996"/>
                      <a:pt x="15447" y="49637"/>
                      <a:pt x="15438" y="49637"/>
                    </a:cubicBezTo>
                    <a:lnTo>
                      <a:pt x="15438" y="49637"/>
                    </a:lnTo>
                    <a:cubicBezTo>
                      <a:pt x="15434" y="49637"/>
                      <a:pt x="15396" y="49687"/>
                      <a:pt x="15306" y="49807"/>
                    </a:cubicBezTo>
                    <a:cubicBezTo>
                      <a:pt x="15060" y="49944"/>
                      <a:pt x="14567" y="50875"/>
                      <a:pt x="13937" y="51997"/>
                    </a:cubicBezTo>
                    <a:lnTo>
                      <a:pt x="11993" y="55447"/>
                    </a:lnTo>
                    <a:lnTo>
                      <a:pt x="11993" y="55447"/>
                    </a:lnTo>
                    <a:lnTo>
                      <a:pt x="12239" y="54927"/>
                    </a:lnTo>
                    <a:lnTo>
                      <a:pt x="12239" y="54927"/>
                    </a:lnTo>
                    <a:cubicBezTo>
                      <a:pt x="11391" y="56515"/>
                      <a:pt x="10268" y="58843"/>
                      <a:pt x="9118" y="61526"/>
                    </a:cubicBezTo>
                    <a:cubicBezTo>
                      <a:pt x="9118" y="61526"/>
                      <a:pt x="9132" y="61456"/>
                      <a:pt x="9120" y="61456"/>
                    </a:cubicBezTo>
                    <a:cubicBezTo>
                      <a:pt x="9115" y="61456"/>
                      <a:pt x="9106" y="61467"/>
                      <a:pt x="9091" y="61499"/>
                    </a:cubicBezTo>
                    <a:cubicBezTo>
                      <a:pt x="8899" y="61964"/>
                      <a:pt x="8680" y="62512"/>
                      <a:pt x="8406" y="63142"/>
                    </a:cubicBezTo>
                    <a:cubicBezTo>
                      <a:pt x="8269" y="63470"/>
                      <a:pt x="8132" y="63799"/>
                      <a:pt x="8023" y="64127"/>
                    </a:cubicBezTo>
                    <a:cubicBezTo>
                      <a:pt x="7913" y="64483"/>
                      <a:pt x="7749" y="64839"/>
                      <a:pt x="7612" y="65195"/>
                    </a:cubicBezTo>
                    <a:cubicBezTo>
                      <a:pt x="7338" y="65934"/>
                      <a:pt x="7064" y="66674"/>
                      <a:pt x="6791" y="67413"/>
                    </a:cubicBezTo>
                    <a:cubicBezTo>
                      <a:pt x="6654" y="67769"/>
                      <a:pt x="6517" y="68125"/>
                      <a:pt x="6407" y="68481"/>
                    </a:cubicBezTo>
                    <a:lnTo>
                      <a:pt x="6051" y="69521"/>
                    </a:lnTo>
                    <a:cubicBezTo>
                      <a:pt x="6186" y="68908"/>
                      <a:pt x="6306" y="68549"/>
                      <a:pt x="6282" y="68549"/>
                    </a:cubicBezTo>
                    <a:cubicBezTo>
                      <a:pt x="6272" y="68549"/>
                      <a:pt x="6235" y="68615"/>
                      <a:pt x="6161" y="68755"/>
                    </a:cubicBezTo>
                    <a:cubicBezTo>
                      <a:pt x="5777" y="69960"/>
                      <a:pt x="6407" y="68454"/>
                      <a:pt x="5641" y="70863"/>
                    </a:cubicBezTo>
                    <a:cubicBezTo>
                      <a:pt x="5339" y="71602"/>
                      <a:pt x="4682" y="73300"/>
                      <a:pt x="4545" y="73519"/>
                    </a:cubicBezTo>
                    <a:cubicBezTo>
                      <a:pt x="4655" y="73136"/>
                      <a:pt x="4792" y="72780"/>
                      <a:pt x="4901" y="72396"/>
                    </a:cubicBezTo>
                    <a:lnTo>
                      <a:pt x="5285" y="71274"/>
                    </a:lnTo>
                    <a:lnTo>
                      <a:pt x="5285" y="71274"/>
                    </a:lnTo>
                    <a:cubicBezTo>
                      <a:pt x="4983" y="71931"/>
                      <a:pt x="4764" y="72588"/>
                      <a:pt x="4545" y="73300"/>
                    </a:cubicBezTo>
                    <a:cubicBezTo>
                      <a:pt x="4354" y="74039"/>
                      <a:pt x="4162" y="74806"/>
                      <a:pt x="3998" y="75381"/>
                    </a:cubicBezTo>
                    <a:lnTo>
                      <a:pt x="3998" y="75217"/>
                    </a:lnTo>
                    <a:cubicBezTo>
                      <a:pt x="2985" y="78722"/>
                      <a:pt x="3176" y="78831"/>
                      <a:pt x="2273" y="82637"/>
                    </a:cubicBezTo>
                    <a:lnTo>
                      <a:pt x="2410" y="82226"/>
                    </a:lnTo>
                    <a:lnTo>
                      <a:pt x="2410" y="82226"/>
                    </a:lnTo>
                    <a:cubicBezTo>
                      <a:pt x="2218" y="83294"/>
                      <a:pt x="2163" y="83732"/>
                      <a:pt x="2054" y="84170"/>
                    </a:cubicBezTo>
                    <a:cubicBezTo>
                      <a:pt x="1889" y="84800"/>
                      <a:pt x="1780" y="85457"/>
                      <a:pt x="1698" y="86087"/>
                    </a:cubicBezTo>
                    <a:lnTo>
                      <a:pt x="1451" y="86717"/>
                    </a:lnTo>
                    <a:cubicBezTo>
                      <a:pt x="1396" y="87046"/>
                      <a:pt x="1342" y="87538"/>
                      <a:pt x="1260" y="88086"/>
                    </a:cubicBezTo>
                    <a:cubicBezTo>
                      <a:pt x="1177" y="88661"/>
                      <a:pt x="1150" y="89346"/>
                      <a:pt x="1068" y="90030"/>
                    </a:cubicBezTo>
                    <a:cubicBezTo>
                      <a:pt x="1013" y="90715"/>
                      <a:pt x="931" y="91427"/>
                      <a:pt x="849" y="92111"/>
                    </a:cubicBezTo>
                    <a:cubicBezTo>
                      <a:pt x="767" y="92823"/>
                      <a:pt x="685" y="93508"/>
                      <a:pt x="657" y="94137"/>
                    </a:cubicBezTo>
                    <a:cubicBezTo>
                      <a:pt x="657" y="93398"/>
                      <a:pt x="767" y="92330"/>
                      <a:pt x="876" y="91180"/>
                    </a:cubicBezTo>
                    <a:cubicBezTo>
                      <a:pt x="957" y="90334"/>
                      <a:pt x="1037" y="89459"/>
                      <a:pt x="1129" y="88696"/>
                    </a:cubicBezTo>
                    <a:lnTo>
                      <a:pt x="1129" y="88696"/>
                    </a:lnTo>
                    <a:cubicBezTo>
                      <a:pt x="916" y="90302"/>
                      <a:pt x="598" y="92768"/>
                      <a:pt x="575" y="93371"/>
                    </a:cubicBezTo>
                    <a:cubicBezTo>
                      <a:pt x="630" y="92823"/>
                      <a:pt x="712" y="92111"/>
                      <a:pt x="794" y="91563"/>
                    </a:cubicBezTo>
                    <a:lnTo>
                      <a:pt x="794" y="91563"/>
                    </a:lnTo>
                    <a:cubicBezTo>
                      <a:pt x="630" y="93261"/>
                      <a:pt x="575" y="95534"/>
                      <a:pt x="329" y="98299"/>
                    </a:cubicBezTo>
                    <a:cubicBezTo>
                      <a:pt x="320" y="98284"/>
                      <a:pt x="312" y="98277"/>
                      <a:pt x="304" y="98277"/>
                    </a:cubicBezTo>
                    <a:cubicBezTo>
                      <a:pt x="185" y="98277"/>
                      <a:pt x="134" y="99990"/>
                      <a:pt x="82" y="101968"/>
                    </a:cubicBezTo>
                    <a:cubicBezTo>
                      <a:pt x="82" y="102516"/>
                      <a:pt x="27" y="103064"/>
                      <a:pt x="27" y="103611"/>
                    </a:cubicBezTo>
                    <a:cubicBezTo>
                      <a:pt x="0" y="104159"/>
                      <a:pt x="27" y="104679"/>
                      <a:pt x="27" y="105199"/>
                    </a:cubicBezTo>
                    <a:cubicBezTo>
                      <a:pt x="27" y="106185"/>
                      <a:pt x="27" y="107061"/>
                      <a:pt x="0" y="107554"/>
                    </a:cubicBezTo>
                    <a:cubicBezTo>
                      <a:pt x="27" y="108184"/>
                      <a:pt x="55" y="108786"/>
                      <a:pt x="55" y="109416"/>
                    </a:cubicBezTo>
                    <a:cubicBezTo>
                      <a:pt x="82" y="110019"/>
                      <a:pt x="164" y="110648"/>
                      <a:pt x="219" y="111251"/>
                    </a:cubicBezTo>
                    <a:cubicBezTo>
                      <a:pt x="329" y="112483"/>
                      <a:pt x="383" y="113742"/>
                      <a:pt x="493" y="115029"/>
                    </a:cubicBezTo>
                    <a:cubicBezTo>
                      <a:pt x="630" y="116289"/>
                      <a:pt x="821" y="117576"/>
                      <a:pt x="958" y="118918"/>
                    </a:cubicBezTo>
                    <a:cubicBezTo>
                      <a:pt x="1013" y="119246"/>
                      <a:pt x="1040" y="119575"/>
                      <a:pt x="1095" y="119903"/>
                    </a:cubicBezTo>
                    <a:cubicBezTo>
                      <a:pt x="1150" y="120259"/>
                      <a:pt x="1205" y="120588"/>
                      <a:pt x="1260" y="120944"/>
                    </a:cubicBezTo>
                    <a:cubicBezTo>
                      <a:pt x="1396" y="121628"/>
                      <a:pt x="1506" y="122313"/>
                      <a:pt x="1643" y="123025"/>
                    </a:cubicBezTo>
                    <a:cubicBezTo>
                      <a:pt x="1607" y="122573"/>
                      <a:pt x="1601" y="122400"/>
                      <a:pt x="1616" y="122400"/>
                    </a:cubicBezTo>
                    <a:cubicBezTo>
                      <a:pt x="1664" y="122400"/>
                      <a:pt x="1936" y="124312"/>
                      <a:pt x="2058" y="124312"/>
                    </a:cubicBezTo>
                    <a:cubicBezTo>
                      <a:pt x="2066" y="124312"/>
                      <a:pt x="2074" y="124303"/>
                      <a:pt x="2081" y="124284"/>
                    </a:cubicBezTo>
                    <a:cubicBezTo>
                      <a:pt x="2191" y="124941"/>
                      <a:pt x="2327" y="125380"/>
                      <a:pt x="2382" y="125681"/>
                    </a:cubicBezTo>
                    <a:cubicBezTo>
                      <a:pt x="2437" y="125982"/>
                      <a:pt x="2492" y="126146"/>
                      <a:pt x="2492" y="126201"/>
                    </a:cubicBezTo>
                    <a:cubicBezTo>
                      <a:pt x="2766" y="127543"/>
                      <a:pt x="3012" y="128857"/>
                      <a:pt x="3286" y="130171"/>
                    </a:cubicBezTo>
                    <a:cubicBezTo>
                      <a:pt x="3325" y="130338"/>
                      <a:pt x="3336" y="130407"/>
                      <a:pt x="3329" y="130407"/>
                    </a:cubicBezTo>
                    <a:cubicBezTo>
                      <a:pt x="3317" y="130407"/>
                      <a:pt x="3246" y="130188"/>
                      <a:pt x="3176" y="129925"/>
                    </a:cubicBezTo>
                    <a:cubicBezTo>
                      <a:pt x="3121" y="129651"/>
                      <a:pt x="3039" y="129350"/>
                      <a:pt x="2930" y="129076"/>
                    </a:cubicBezTo>
                    <a:lnTo>
                      <a:pt x="2930" y="129076"/>
                    </a:lnTo>
                    <a:cubicBezTo>
                      <a:pt x="3012" y="129432"/>
                      <a:pt x="3067" y="129733"/>
                      <a:pt x="3121" y="129952"/>
                    </a:cubicBezTo>
                    <a:lnTo>
                      <a:pt x="3258" y="130500"/>
                    </a:lnTo>
                    <a:cubicBezTo>
                      <a:pt x="3313" y="130664"/>
                      <a:pt x="3341" y="130828"/>
                      <a:pt x="3368" y="130993"/>
                    </a:cubicBezTo>
                    <a:cubicBezTo>
                      <a:pt x="3423" y="131403"/>
                      <a:pt x="3505" y="131787"/>
                      <a:pt x="3614" y="132170"/>
                    </a:cubicBezTo>
                    <a:cubicBezTo>
                      <a:pt x="3611" y="132125"/>
                      <a:pt x="3614" y="132104"/>
                      <a:pt x="3622" y="132104"/>
                    </a:cubicBezTo>
                    <a:cubicBezTo>
                      <a:pt x="3683" y="132104"/>
                      <a:pt x="4049" y="133317"/>
                      <a:pt x="4436" y="134744"/>
                    </a:cubicBezTo>
                    <a:lnTo>
                      <a:pt x="3861" y="132471"/>
                    </a:lnTo>
                    <a:lnTo>
                      <a:pt x="3861" y="132471"/>
                    </a:lnTo>
                    <a:cubicBezTo>
                      <a:pt x="4189" y="133430"/>
                      <a:pt x="4381" y="134142"/>
                      <a:pt x="4545" y="134717"/>
                    </a:cubicBezTo>
                    <a:lnTo>
                      <a:pt x="4956" y="136113"/>
                    </a:lnTo>
                    <a:cubicBezTo>
                      <a:pt x="5175" y="136989"/>
                      <a:pt x="5422" y="137838"/>
                      <a:pt x="6161" y="139782"/>
                    </a:cubicBezTo>
                    <a:lnTo>
                      <a:pt x="5668" y="138577"/>
                    </a:lnTo>
                    <a:lnTo>
                      <a:pt x="5668" y="138577"/>
                    </a:lnTo>
                    <a:cubicBezTo>
                      <a:pt x="5997" y="139590"/>
                      <a:pt x="6736" y="141398"/>
                      <a:pt x="7448" y="143205"/>
                    </a:cubicBezTo>
                    <a:cubicBezTo>
                      <a:pt x="7639" y="143643"/>
                      <a:pt x="7831" y="144108"/>
                      <a:pt x="7995" y="144547"/>
                    </a:cubicBezTo>
                    <a:cubicBezTo>
                      <a:pt x="8187" y="144985"/>
                      <a:pt x="8406" y="145368"/>
                      <a:pt x="8598" y="145779"/>
                    </a:cubicBezTo>
                    <a:cubicBezTo>
                      <a:pt x="8954" y="146545"/>
                      <a:pt x="9282" y="147203"/>
                      <a:pt x="9556" y="147668"/>
                    </a:cubicBezTo>
                    <a:cubicBezTo>
                      <a:pt x="9621" y="147861"/>
                      <a:pt x="9704" y="148112"/>
                      <a:pt x="9678" y="148112"/>
                    </a:cubicBezTo>
                    <a:cubicBezTo>
                      <a:pt x="9660" y="148112"/>
                      <a:pt x="9588" y="147990"/>
                      <a:pt x="9419" y="147641"/>
                    </a:cubicBezTo>
                    <a:lnTo>
                      <a:pt x="9419" y="147641"/>
                    </a:lnTo>
                    <a:cubicBezTo>
                      <a:pt x="11555" y="152241"/>
                      <a:pt x="14731" y="157580"/>
                      <a:pt x="16867" y="160866"/>
                    </a:cubicBezTo>
                    <a:lnTo>
                      <a:pt x="16621" y="160565"/>
                    </a:lnTo>
                    <a:lnTo>
                      <a:pt x="16621" y="160565"/>
                    </a:lnTo>
                    <a:cubicBezTo>
                      <a:pt x="16894" y="160975"/>
                      <a:pt x="17113" y="161304"/>
                      <a:pt x="17387" y="161660"/>
                    </a:cubicBezTo>
                    <a:cubicBezTo>
                      <a:pt x="17551" y="161934"/>
                      <a:pt x="17743" y="162208"/>
                      <a:pt x="17962" y="162509"/>
                    </a:cubicBezTo>
                    <a:cubicBezTo>
                      <a:pt x="17962" y="163850"/>
                      <a:pt x="17962" y="165055"/>
                      <a:pt x="18017" y="166123"/>
                    </a:cubicBezTo>
                    <a:lnTo>
                      <a:pt x="18017" y="165849"/>
                    </a:lnTo>
                    <a:lnTo>
                      <a:pt x="18099" y="170860"/>
                    </a:lnTo>
                    <a:cubicBezTo>
                      <a:pt x="18099" y="171435"/>
                      <a:pt x="18096" y="171631"/>
                      <a:pt x="18090" y="171631"/>
                    </a:cubicBezTo>
                    <a:cubicBezTo>
                      <a:pt x="18076" y="171631"/>
                      <a:pt x="18051" y="170707"/>
                      <a:pt x="18022" y="170707"/>
                    </a:cubicBezTo>
                    <a:cubicBezTo>
                      <a:pt x="18011" y="170707"/>
                      <a:pt x="18000" y="170829"/>
                      <a:pt x="17990" y="171161"/>
                    </a:cubicBezTo>
                    <a:cubicBezTo>
                      <a:pt x="18127" y="176555"/>
                      <a:pt x="17962" y="179677"/>
                      <a:pt x="18044" y="184085"/>
                    </a:cubicBezTo>
                    <a:cubicBezTo>
                      <a:pt x="17825" y="187508"/>
                      <a:pt x="18072" y="196270"/>
                      <a:pt x="17935" y="200897"/>
                    </a:cubicBezTo>
                    <a:lnTo>
                      <a:pt x="17990" y="200624"/>
                    </a:lnTo>
                    <a:lnTo>
                      <a:pt x="17990" y="200624"/>
                    </a:lnTo>
                    <a:cubicBezTo>
                      <a:pt x="18044" y="201828"/>
                      <a:pt x="17935" y="202075"/>
                      <a:pt x="17935" y="202951"/>
                    </a:cubicBezTo>
                    <a:cubicBezTo>
                      <a:pt x="17977" y="202867"/>
                      <a:pt x="17987" y="202161"/>
                      <a:pt x="18001" y="202161"/>
                    </a:cubicBezTo>
                    <a:cubicBezTo>
                      <a:pt x="18006" y="202161"/>
                      <a:pt x="18011" y="202229"/>
                      <a:pt x="18017" y="202403"/>
                    </a:cubicBezTo>
                    <a:lnTo>
                      <a:pt x="18017" y="208099"/>
                    </a:lnTo>
                    <a:lnTo>
                      <a:pt x="24808" y="208126"/>
                    </a:lnTo>
                    <a:lnTo>
                      <a:pt x="31324" y="208154"/>
                    </a:lnTo>
                    <a:lnTo>
                      <a:pt x="44331" y="208263"/>
                    </a:lnTo>
                    <a:cubicBezTo>
                      <a:pt x="47432" y="208263"/>
                      <a:pt x="46915" y="208063"/>
                      <a:pt x="49195" y="208063"/>
                    </a:cubicBezTo>
                    <a:cubicBezTo>
                      <a:pt x="49713" y="208063"/>
                      <a:pt x="50376" y="208073"/>
                      <a:pt x="51258" y="208099"/>
                    </a:cubicBezTo>
                    <a:lnTo>
                      <a:pt x="49889" y="208208"/>
                    </a:lnTo>
                    <a:cubicBezTo>
                      <a:pt x="53022" y="208152"/>
                      <a:pt x="56214" y="208142"/>
                      <a:pt x="59406" y="208142"/>
                    </a:cubicBezTo>
                    <a:cubicBezTo>
                      <a:pt x="61245" y="208142"/>
                      <a:pt x="63083" y="208146"/>
                      <a:pt x="64910" y="208146"/>
                    </a:cubicBezTo>
                    <a:cubicBezTo>
                      <a:pt x="67673" y="208146"/>
                      <a:pt x="70410" y="208138"/>
                      <a:pt x="73081" y="208099"/>
                    </a:cubicBezTo>
                    <a:lnTo>
                      <a:pt x="73081" y="208099"/>
                    </a:lnTo>
                    <a:cubicBezTo>
                      <a:pt x="72643" y="208126"/>
                      <a:pt x="72616" y="208154"/>
                      <a:pt x="71876" y="208154"/>
                    </a:cubicBezTo>
                    <a:cubicBezTo>
                      <a:pt x="72670" y="208181"/>
                      <a:pt x="74149" y="208181"/>
                      <a:pt x="75408" y="208181"/>
                    </a:cubicBezTo>
                    <a:cubicBezTo>
                      <a:pt x="76066" y="208181"/>
                      <a:pt x="76641" y="208154"/>
                      <a:pt x="77079" y="208126"/>
                    </a:cubicBezTo>
                    <a:cubicBezTo>
                      <a:pt x="77143" y="208134"/>
                      <a:pt x="77209" y="208138"/>
                      <a:pt x="77278" y="208138"/>
                    </a:cubicBezTo>
                    <a:cubicBezTo>
                      <a:pt x="77442" y="208138"/>
                      <a:pt x="77616" y="208118"/>
                      <a:pt x="77791" y="208099"/>
                    </a:cubicBezTo>
                    <a:cubicBezTo>
                      <a:pt x="78941" y="208099"/>
                      <a:pt x="78037" y="208154"/>
                      <a:pt x="78776" y="208181"/>
                    </a:cubicBezTo>
                    <a:cubicBezTo>
                      <a:pt x="79012" y="208189"/>
                      <a:pt x="79266" y="208192"/>
                      <a:pt x="79530" y="208192"/>
                    </a:cubicBezTo>
                    <a:cubicBezTo>
                      <a:pt x="80676" y="208192"/>
                      <a:pt x="82015" y="208130"/>
                      <a:pt x="82902" y="208130"/>
                    </a:cubicBezTo>
                    <a:cubicBezTo>
                      <a:pt x="83187" y="208130"/>
                      <a:pt x="83425" y="208137"/>
                      <a:pt x="83595" y="208154"/>
                    </a:cubicBezTo>
                    <a:cubicBezTo>
                      <a:pt x="83705" y="208154"/>
                      <a:pt x="83486" y="208154"/>
                      <a:pt x="83267" y="208181"/>
                    </a:cubicBezTo>
                    <a:cubicBezTo>
                      <a:pt x="84636" y="208181"/>
                      <a:pt x="87593" y="208181"/>
                      <a:pt x="86717" y="208099"/>
                    </a:cubicBezTo>
                    <a:lnTo>
                      <a:pt x="86717" y="208099"/>
                    </a:lnTo>
                    <a:cubicBezTo>
                      <a:pt x="87455" y="208113"/>
                      <a:pt x="88176" y="208118"/>
                      <a:pt x="88878" y="208118"/>
                    </a:cubicBezTo>
                    <a:cubicBezTo>
                      <a:pt x="90457" y="208118"/>
                      <a:pt x="91944" y="208093"/>
                      <a:pt x="93321" y="208093"/>
                    </a:cubicBezTo>
                    <a:cubicBezTo>
                      <a:pt x="93673" y="208093"/>
                      <a:pt x="94019" y="208095"/>
                      <a:pt x="94356" y="208099"/>
                    </a:cubicBezTo>
                    <a:cubicBezTo>
                      <a:pt x="94746" y="208077"/>
                      <a:pt x="95275" y="208070"/>
                      <a:pt x="95848" y="208070"/>
                    </a:cubicBezTo>
                    <a:cubicBezTo>
                      <a:pt x="96598" y="208070"/>
                      <a:pt x="97424" y="208081"/>
                      <a:pt x="98118" y="208081"/>
                    </a:cubicBezTo>
                    <a:cubicBezTo>
                      <a:pt x="98869" y="208081"/>
                      <a:pt x="99464" y="208069"/>
                      <a:pt x="99641" y="208017"/>
                    </a:cubicBezTo>
                    <a:lnTo>
                      <a:pt x="99641" y="208017"/>
                    </a:lnTo>
                    <a:cubicBezTo>
                      <a:pt x="99531" y="208090"/>
                      <a:pt x="100980" y="208114"/>
                      <a:pt x="102614" y="208114"/>
                    </a:cubicBezTo>
                    <a:cubicBezTo>
                      <a:pt x="103432" y="208114"/>
                      <a:pt x="104296" y="208108"/>
                      <a:pt x="105035" y="208099"/>
                    </a:cubicBezTo>
                    <a:lnTo>
                      <a:pt x="105035" y="208154"/>
                    </a:lnTo>
                    <a:lnTo>
                      <a:pt x="105035" y="208427"/>
                    </a:lnTo>
                    <a:cubicBezTo>
                      <a:pt x="105052" y="208461"/>
                      <a:pt x="105069" y="208479"/>
                      <a:pt x="105084" y="208479"/>
                    </a:cubicBezTo>
                    <a:cubicBezTo>
                      <a:pt x="105116" y="208479"/>
                      <a:pt x="105136" y="208389"/>
                      <a:pt x="105117" y="208181"/>
                    </a:cubicBezTo>
                    <a:lnTo>
                      <a:pt x="105117" y="208154"/>
                    </a:lnTo>
                    <a:lnTo>
                      <a:pt x="105090" y="208099"/>
                    </a:lnTo>
                    <a:cubicBezTo>
                      <a:pt x="105583" y="208099"/>
                      <a:pt x="106021" y="208071"/>
                      <a:pt x="106349" y="208071"/>
                    </a:cubicBezTo>
                    <a:cubicBezTo>
                      <a:pt x="105774" y="208099"/>
                      <a:pt x="107910" y="208099"/>
                      <a:pt x="107198" y="208181"/>
                    </a:cubicBezTo>
                    <a:cubicBezTo>
                      <a:pt x="109252" y="208181"/>
                      <a:pt x="111114" y="208154"/>
                      <a:pt x="110758" y="208071"/>
                    </a:cubicBezTo>
                    <a:lnTo>
                      <a:pt x="110758" y="208071"/>
                    </a:lnTo>
                    <a:cubicBezTo>
                      <a:pt x="111639" y="208110"/>
                      <a:pt x="112522" y="208123"/>
                      <a:pt x="113384" y="208123"/>
                    </a:cubicBezTo>
                    <a:cubicBezTo>
                      <a:pt x="115126" y="208123"/>
                      <a:pt x="116785" y="208070"/>
                      <a:pt x="118178" y="208070"/>
                    </a:cubicBezTo>
                    <a:cubicBezTo>
                      <a:pt x="119030" y="208070"/>
                      <a:pt x="119784" y="208090"/>
                      <a:pt x="120396" y="208154"/>
                    </a:cubicBezTo>
                    <a:cubicBezTo>
                      <a:pt x="126420" y="208071"/>
                      <a:pt x="132033" y="208017"/>
                      <a:pt x="137455" y="207989"/>
                    </a:cubicBezTo>
                    <a:lnTo>
                      <a:pt x="137455" y="207989"/>
                    </a:lnTo>
                    <a:cubicBezTo>
                      <a:pt x="137236" y="208126"/>
                      <a:pt x="131431" y="207989"/>
                      <a:pt x="131677" y="208154"/>
                    </a:cubicBezTo>
                    <a:cubicBezTo>
                      <a:pt x="135994" y="208108"/>
                      <a:pt x="138789" y="208004"/>
                      <a:pt x="142582" y="208004"/>
                    </a:cubicBezTo>
                    <a:cubicBezTo>
                      <a:pt x="143313" y="208004"/>
                      <a:pt x="144080" y="208008"/>
                      <a:pt x="144902" y="208017"/>
                    </a:cubicBezTo>
                    <a:cubicBezTo>
                      <a:pt x="146244" y="208017"/>
                      <a:pt x="144163" y="208071"/>
                      <a:pt x="143725" y="208099"/>
                    </a:cubicBezTo>
                    <a:cubicBezTo>
                      <a:pt x="148845" y="208044"/>
                      <a:pt x="153665" y="208099"/>
                      <a:pt x="158237" y="208017"/>
                    </a:cubicBezTo>
                    <a:cubicBezTo>
                      <a:pt x="157416" y="207935"/>
                      <a:pt x="161578" y="207852"/>
                      <a:pt x="162098" y="207798"/>
                    </a:cubicBezTo>
                    <a:lnTo>
                      <a:pt x="162098" y="207798"/>
                    </a:lnTo>
                    <a:cubicBezTo>
                      <a:pt x="160756" y="207989"/>
                      <a:pt x="166643" y="207852"/>
                      <a:pt x="164234" y="208071"/>
                    </a:cubicBezTo>
                    <a:cubicBezTo>
                      <a:pt x="164809" y="208071"/>
                      <a:pt x="165575" y="208044"/>
                      <a:pt x="165439" y="207989"/>
                    </a:cubicBezTo>
                    <a:cubicBezTo>
                      <a:pt x="166315" y="207989"/>
                      <a:pt x="166589" y="208017"/>
                      <a:pt x="165685" y="208071"/>
                    </a:cubicBezTo>
                    <a:cubicBezTo>
                      <a:pt x="168943" y="208044"/>
                      <a:pt x="167793" y="207962"/>
                      <a:pt x="170723" y="207962"/>
                    </a:cubicBezTo>
                    <a:cubicBezTo>
                      <a:pt x="170723" y="208017"/>
                      <a:pt x="170121" y="208017"/>
                      <a:pt x="169820" y="208044"/>
                    </a:cubicBezTo>
                    <a:cubicBezTo>
                      <a:pt x="171027" y="207999"/>
                      <a:pt x="172234" y="207955"/>
                      <a:pt x="173993" y="207955"/>
                    </a:cubicBezTo>
                    <a:cubicBezTo>
                      <a:pt x="174388" y="207955"/>
                      <a:pt x="174811" y="207957"/>
                      <a:pt x="175268" y="207962"/>
                    </a:cubicBezTo>
                    <a:cubicBezTo>
                      <a:pt x="175132" y="207962"/>
                      <a:pt x="175323" y="207989"/>
                      <a:pt x="174885" y="207989"/>
                    </a:cubicBezTo>
                    <a:cubicBezTo>
                      <a:pt x="178331" y="207989"/>
                      <a:pt x="180977" y="207894"/>
                      <a:pt x="184410" y="207894"/>
                    </a:cubicBezTo>
                    <a:cubicBezTo>
                      <a:pt x="185097" y="207894"/>
                      <a:pt x="185815" y="207898"/>
                      <a:pt x="186577" y="207907"/>
                    </a:cubicBezTo>
                    <a:cubicBezTo>
                      <a:pt x="185208" y="208044"/>
                      <a:pt x="188165" y="207935"/>
                      <a:pt x="188412" y="208071"/>
                    </a:cubicBezTo>
                    <a:lnTo>
                      <a:pt x="189808" y="208071"/>
                    </a:lnTo>
                    <a:lnTo>
                      <a:pt x="189808" y="206319"/>
                    </a:lnTo>
                    <a:lnTo>
                      <a:pt x="189726" y="207387"/>
                    </a:lnTo>
                    <a:lnTo>
                      <a:pt x="189726" y="205717"/>
                    </a:lnTo>
                    <a:cubicBezTo>
                      <a:pt x="189726" y="205196"/>
                      <a:pt x="189726" y="204703"/>
                      <a:pt x="189698" y="204211"/>
                    </a:cubicBezTo>
                    <a:cubicBezTo>
                      <a:pt x="189698" y="203198"/>
                      <a:pt x="189671" y="202239"/>
                      <a:pt x="189698" y="201308"/>
                    </a:cubicBezTo>
                    <a:lnTo>
                      <a:pt x="189753" y="202924"/>
                    </a:lnTo>
                    <a:lnTo>
                      <a:pt x="189726" y="198816"/>
                    </a:lnTo>
                    <a:lnTo>
                      <a:pt x="189698" y="201144"/>
                    </a:lnTo>
                    <a:cubicBezTo>
                      <a:pt x="189644" y="198926"/>
                      <a:pt x="189534" y="201390"/>
                      <a:pt x="189562" y="198461"/>
                    </a:cubicBezTo>
                    <a:lnTo>
                      <a:pt x="189562" y="198461"/>
                    </a:lnTo>
                    <a:cubicBezTo>
                      <a:pt x="189562" y="198518"/>
                      <a:pt x="189562" y="198545"/>
                      <a:pt x="189562" y="198545"/>
                    </a:cubicBezTo>
                    <a:cubicBezTo>
                      <a:pt x="189562" y="198545"/>
                      <a:pt x="189569" y="196160"/>
                      <a:pt x="189644" y="195120"/>
                    </a:cubicBezTo>
                    <a:cubicBezTo>
                      <a:pt x="189616" y="194052"/>
                      <a:pt x="189562" y="192929"/>
                      <a:pt x="189589" y="191287"/>
                    </a:cubicBezTo>
                    <a:cubicBezTo>
                      <a:pt x="189601" y="191196"/>
                      <a:pt x="189614" y="191163"/>
                      <a:pt x="189628" y="191163"/>
                    </a:cubicBezTo>
                    <a:cubicBezTo>
                      <a:pt x="189667" y="191163"/>
                      <a:pt x="189710" y="191429"/>
                      <a:pt x="189736" y="191429"/>
                    </a:cubicBezTo>
                    <a:cubicBezTo>
                      <a:pt x="189743" y="191429"/>
                      <a:pt x="189749" y="191412"/>
                      <a:pt x="189753" y="191369"/>
                    </a:cubicBezTo>
                    <a:cubicBezTo>
                      <a:pt x="189647" y="190334"/>
                      <a:pt x="189721" y="186468"/>
                      <a:pt x="189626" y="184985"/>
                    </a:cubicBezTo>
                    <a:lnTo>
                      <a:pt x="189626" y="184985"/>
                    </a:lnTo>
                    <a:cubicBezTo>
                      <a:pt x="189644" y="185198"/>
                      <a:pt x="189670" y="185280"/>
                      <a:pt x="189692" y="185280"/>
                    </a:cubicBezTo>
                    <a:cubicBezTo>
                      <a:pt x="189705" y="185280"/>
                      <a:pt x="189717" y="185253"/>
                      <a:pt x="189726" y="185208"/>
                    </a:cubicBezTo>
                    <a:lnTo>
                      <a:pt x="189644" y="184304"/>
                    </a:lnTo>
                    <a:cubicBezTo>
                      <a:pt x="189665" y="183496"/>
                      <a:pt x="189670" y="183233"/>
                      <a:pt x="189696" y="183233"/>
                    </a:cubicBezTo>
                    <a:cubicBezTo>
                      <a:pt x="189704" y="183233"/>
                      <a:pt x="189714" y="183255"/>
                      <a:pt x="189726" y="183291"/>
                    </a:cubicBezTo>
                    <a:cubicBezTo>
                      <a:pt x="189726" y="182301"/>
                      <a:pt x="189711" y="182061"/>
                      <a:pt x="189694" y="182061"/>
                    </a:cubicBezTo>
                    <a:cubicBezTo>
                      <a:pt x="189677" y="182061"/>
                      <a:pt x="189657" y="182275"/>
                      <a:pt x="189645" y="182275"/>
                    </a:cubicBezTo>
                    <a:cubicBezTo>
                      <a:pt x="189629" y="182275"/>
                      <a:pt x="189624" y="181970"/>
                      <a:pt x="189644" y="180635"/>
                    </a:cubicBezTo>
                    <a:lnTo>
                      <a:pt x="189644" y="180635"/>
                    </a:lnTo>
                    <a:cubicBezTo>
                      <a:pt x="189644" y="180936"/>
                      <a:pt x="189671" y="180800"/>
                      <a:pt x="189671" y="181375"/>
                    </a:cubicBezTo>
                    <a:cubicBezTo>
                      <a:pt x="189698" y="177733"/>
                      <a:pt x="189616" y="174338"/>
                      <a:pt x="189671" y="170970"/>
                    </a:cubicBezTo>
                    <a:cubicBezTo>
                      <a:pt x="189684" y="170858"/>
                      <a:pt x="189694" y="170809"/>
                      <a:pt x="189702" y="170809"/>
                    </a:cubicBezTo>
                    <a:cubicBezTo>
                      <a:pt x="189755" y="170809"/>
                      <a:pt x="189724" y="172981"/>
                      <a:pt x="189775" y="172981"/>
                    </a:cubicBezTo>
                    <a:cubicBezTo>
                      <a:pt x="189783" y="172981"/>
                      <a:pt x="189794" y="172920"/>
                      <a:pt x="189808" y="172777"/>
                    </a:cubicBezTo>
                    <a:cubicBezTo>
                      <a:pt x="189808" y="169464"/>
                      <a:pt x="189726" y="166014"/>
                      <a:pt x="189698" y="162646"/>
                    </a:cubicBezTo>
                    <a:lnTo>
                      <a:pt x="189698" y="162591"/>
                    </a:lnTo>
                    <a:cubicBezTo>
                      <a:pt x="189835" y="162372"/>
                      <a:pt x="190000" y="162153"/>
                      <a:pt x="190137" y="161961"/>
                    </a:cubicBezTo>
                    <a:lnTo>
                      <a:pt x="191040" y="160565"/>
                    </a:lnTo>
                    <a:cubicBezTo>
                      <a:pt x="191643" y="159634"/>
                      <a:pt x="192272" y="158675"/>
                      <a:pt x="192847" y="157744"/>
                    </a:cubicBezTo>
                    <a:lnTo>
                      <a:pt x="194545" y="154815"/>
                    </a:lnTo>
                    <a:cubicBezTo>
                      <a:pt x="194819" y="154322"/>
                      <a:pt x="195093" y="153829"/>
                      <a:pt x="195366" y="153336"/>
                    </a:cubicBezTo>
                    <a:lnTo>
                      <a:pt x="196133" y="151830"/>
                    </a:lnTo>
                    <a:cubicBezTo>
                      <a:pt x="196626" y="150817"/>
                      <a:pt x="197146" y="149804"/>
                      <a:pt x="197639" y="148791"/>
                    </a:cubicBezTo>
                    <a:cubicBezTo>
                      <a:pt x="198132" y="147805"/>
                      <a:pt x="198570" y="146737"/>
                      <a:pt x="199008" y="145751"/>
                    </a:cubicBezTo>
                    <a:cubicBezTo>
                      <a:pt x="199255" y="145231"/>
                      <a:pt x="199501" y="144738"/>
                      <a:pt x="199693" y="144218"/>
                    </a:cubicBezTo>
                    <a:cubicBezTo>
                      <a:pt x="199912" y="143698"/>
                      <a:pt x="200131" y="143205"/>
                      <a:pt x="200322" y="142685"/>
                    </a:cubicBezTo>
                    <a:cubicBezTo>
                      <a:pt x="200733" y="141671"/>
                      <a:pt x="201171" y="140658"/>
                      <a:pt x="201582" y="139645"/>
                    </a:cubicBezTo>
                    <a:cubicBezTo>
                      <a:pt x="202403" y="137318"/>
                      <a:pt x="202403" y="137044"/>
                      <a:pt x="202842" y="135593"/>
                    </a:cubicBezTo>
                    <a:lnTo>
                      <a:pt x="203088" y="135127"/>
                    </a:lnTo>
                    <a:cubicBezTo>
                      <a:pt x="203307" y="134306"/>
                      <a:pt x="203499" y="133457"/>
                      <a:pt x="203690" y="132636"/>
                    </a:cubicBezTo>
                    <a:cubicBezTo>
                      <a:pt x="203937" y="131732"/>
                      <a:pt x="204156" y="130911"/>
                      <a:pt x="204402" y="130117"/>
                    </a:cubicBezTo>
                    <a:cubicBezTo>
                      <a:pt x="204649" y="129350"/>
                      <a:pt x="204840" y="128528"/>
                      <a:pt x="205059" y="127707"/>
                    </a:cubicBezTo>
                    <a:cubicBezTo>
                      <a:pt x="205279" y="126886"/>
                      <a:pt x="205498" y="126037"/>
                      <a:pt x="205717" y="125106"/>
                    </a:cubicBezTo>
                    <a:cubicBezTo>
                      <a:pt x="205936" y="124175"/>
                      <a:pt x="206045" y="123134"/>
                      <a:pt x="206237" y="122012"/>
                    </a:cubicBezTo>
                    <a:lnTo>
                      <a:pt x="206237" y="122012"/>
                    </a:lnTo>
                    <a:lnTo>
                      <a:pt x="206073" y="122559"/>
                    </a:lnTo>
                    <a:cubicBezTo>
                      <a:pt x="206209" y="121765"/>
                      <a:pt x="206456" y="120478"/>
                      <a:pt x="206593" y="119410"/>
                    </a:cubicBezTo>
                    <a:cubicBezTo>
                      <a:pt x="206745" y="118421"/>
                      <a:pt x="206827" y="117643"/>
                      <a:pt x="206860" y="117643"/>
                    </a:cubicBezTo>
                    <a:cubicBezTo>
                      <a:pt x="206862" y="117643"/>
                      <a:pt x="206865" y="117648"/>
                      <a:pt x="206867" y="117658"/>
                    </a:cubicBezTo>
                    <a:cubicBezTo>
                      <a:pt x="206867" y="117275"/>
                      <a:pt x="206921" y="116864"/>
                      <a:pt x="206976" y="116481"/>
                    </a:cubicBezTo>
                    <a:lnTo>
                      <a:pt x="207031" y="116426"/>
                    </a:lnTo>
                    <a:cubicBezTo>
                      <a:pt x="207113" y="115741"/>
                      <a:pt x="207195" y="115084"/>
                      <a:pt x="207250" y="114400"/>
                    </a:cubicBezTo>
                    <a:lnTo>
                      <a:pt x="207359" y="112373"/>
                    </a:lnTo>
                    <a:cubicBezTo>
                      <a:pt x="207496" y="110813"/>
                      <a:pt x="207524" y="110922"/>
                      <a:pt x="207579" y="110867"/>
                    </a:cubicBezTo>
                    <a:cubicBezTo>
                      <a:pt x="207633" y="110813"/>
                      <a:pt x="207633" y="110785"/>
                      <a:pt x="207688" y="110429"/>
                    </a:cubicBezTo>
                    <a:cubicBezTo>
                      <a:pt x="207770" y="109717"/>
                      <a:pt x="207825" y="109005"/>
                      <a:pt x="207825" y="108294"/>
                    </a:cubicBezTo>
                    <a:cubicBezTo>
                      <a:pt x="207852" y="106870"/>
                      <a:pt x="207825" y="104433"/>
                      <a:pt x="207770" y="104022"/>
                    </a:cubicBezTo>
                    <a:cubicBezTo>
                      <a:pt x="208290" y="103967"/>
                      <a:pt x="208838" y="103885"/>
                      <a:pt x="208674" y="103858"/>
                    </a:cubicBezTo>
                    <a:cubicBezTo>
                      <a:pt x="208455" y="103858"/>
                      <a:pt x="208126" y="103830"/>
                      <a:pt x="208099" y="103776"/>
                    </a:cubicBezTo>
                    <a:lnTo>
                      <a:pt x="208592" y="103748"/>
                    </a:lnTo>
                    <a:cubicBezTo>
                      <a:pt x="208701" y="103584"/>
                      <a:pt x="209085" y="103392"/>
                      <a:pt x="207852" y="103310"/>
                    </a:cubicBezTo>
                    <a:lnTo>
                      <a:pt x="207442" y="103365"/>
                    </a:lnTo>
                    <a:lnTo>
                      <a:pt x="207442" y="103201"/>
                    </a:lnTo>
                    <a:lnTo>
                      <a:pt x="207332" y="102516"/>
                    </a:lnTo>
                    <a:lnTo>
                      <a:pt x="207359" y="103310"/>
                    </a:lnTo>
                    <a:cubicBezTo>
                      <a:pt x="207249" y="103300"/>
                      <a:pt x="207139" y="103294"/>
                      <a:pt x="207030" y="103294"/>
                    </a:cubicBezTo>
                    <a:cubicBezTo>
                      <a:pt x="206841" y="103294"/>
                      <a:pt x="206657" y="103313"/>
                      <a:pt x="206483" y="103365"/>
                    </a:cubicBezTo>
                    <a:cubicBezTo>
                      <a:pt x="206374" y="103310"/>
                      <a:pt x="206264" y="103283"/>
                      <a:pt x="206127" y="103283"/>
                    </a:cubicBezTo>
                    <a:lnTo>
                      <a:pt x="205306" y="103420"/>
                    </a:lnTo>
                    <a:cubicBezTo>
                      <a:pt x="205196" y="103365"/>
                      <a:pt x="205689" y="103310"/>
                      <a:pt x="205114" y="103283"/>
                    </a:cubicBezTo>
                    <a:lnTo>
                      <a:pt x="205114" y="103283"/>
                    </a:lnTo>
                    <a:cubicBezTo>
                      <a:pt x="204731" y="103337"/>
                      <a:pt x="205498" y="103420"/>
                      <a:pt x="204840" y="103474"/>
                    </a:cubicBezTo>
                    <a:cubicBezTo>
                      <a:pt x="204544" y="103415"/>
                      <a:pt x="204519" y="103370"/>
                      <a:pt x="204353" y="103370"/>
                    </a:cubicBezTo>
                    <a:cubicBezTo>
                      <a:pt x="204289" y="103370"/>
                      <a:pt x="204204" y="103377"/>
                      <a:pt x="204074" y="103392"/>
                    </a:cubicBezTo>
                    <a:cubicBezTo>
                      <a:pt x="203992" y="103365"/>
                      <a:pt x="204101" y="103337"/>
                      <a:pt x="204293" y="103310"/>
                    </a:cubicBezTo>
                    <a:lnTo>
                      <a:pt x="204293" y="103310"/>
                    </a:lnTo>
                    <a:cubicBezTo>
                      <a:pt x="203855" y="103337"/>
                      <a:pt x="203389" y="103365"/>
                      <a:pt x="202951" y="103420"/>
                    </a:cubicBezTo>
                    <a:cubicBezTo>
                      <a:pt x="202787" y="103389"/>
                      <a:pt x="202542" y="103385"/>
                      <a:pt x="202302" y="103385"/>
                    </a:cubicBezTo>
                    <a:cubicBezTo>
                      <a:pt x="202222" y="103385"/>
                      <a:pt x="202143" y="103385"/>
                      <a:pt x="202068" y="103385"/>
                    </a:cubicBezTo>
                    <a:cubicBezTo>
                      <a:pt x="201767" y="103385"/>
                      <a:pt x="201527" y="103379"/>
                      <a:pt x="201555" y="103310"/>
                    </a:cubicBezTo>
                    <a:lnTo>
                      <a:pt x="201555" y="103310"/>
                    </a:lnTo>
                    <a:cubicBezTo>
                      <a:pt x="201171" y="103392"/>
                      <a:pt x="200788" y="103420"/>
                      <a:pt x="200405" y="103447"/>
                    </a:cubicBezTo>
                    <a:cubicBezTo>
                      <a:pt x="200761" y="103351"/>
                      <a:pt x="200391" y="103351"/>
                      <a:pt x="199956" y="103351"/>
                    </a:cubicBezTo>
                    <a:cubicBezTo>
                      <a:pt x="199522" y="103351"/>
                      <a:pt x="199022" y="103351"/>
                      <a:pt x="199118" y="103255"/>
                    </a:cubicBezTo>
                    <a:lnTo>
                      <a:pt x="199118" y="103255"/>
                    </a:lnTo>
                    <a:cubicBezTo>
                      <a:pt x="198597" y="103420"/>
                      <a:pt x="197201" y="103337"/>
                      <a:pt x="196270" y="103420"/>
                    </a:cubicBezTo>
                    <a:cubicBezTo>
                      <a:pt x="196352" y="103392"/>
                      <a:pt x="196434" y="103392"/>
                      <a:pt x="196516" y="103392"/>
                    </a:cubicBezTo>
                    <a:cubicBezTo>
                      <a:pt x="195969" y="103392"/>
                      <a:pt x="195832" y="103337"/>
                      <a:pt x="195476" y="103310"/>
                    </a:cubicBezTo>
                    <a:cubicBezTo>
                      <a:pt x="195394" y="103447"/>
                      <a:pt x="194600" y="103474"/>
                      <a:pt x="194134" y="103557"/>
                    </a:cubicBezTo>
                    <a:cubicBezTo>
                      <a:pt x="193504" y="103447"/>
                      <a:pt x="194545" y="103392"/>
                      <a:pt x="194326" y="103283"/>
                    </a:cubicBezTo>
                    <a:lnTo>
                      <a:pt x="194326" y="103283"/>
                    </a:lnTo>
                    <a:cubicBezTo>
                      <a:pt x="194353" y="103392"/>
                      <a:pt x="193203" y="103392"/>
                      <a:pt x="193422" y="103474"/>
                    </a:cubicBezTo>
                    <a:cubicBezTo>
                      <a:pt x="193203" y="103474"/>
                      <a:pt x="192957" y="103420"/>
                      <a:pt x="192738" y="103337"/>
                    </a:cubicBezTo>
                    <a:cubicBezTo>
                      <a:pt x="192697" y="103420"/>
                      <a:pt x="192580" y="103426"/>
                      <a:pt x="192423" y="103426"/>
                    </a:cubicBezTo>
                    <a:cubicBezTo>
                      <a:pt x="192391" y="103426"/>
                      <a:pt x="192358" y="103426"/>
                      <a:pt x="192324" y="103426"/>
                    </a:cubicBezTo>
                    <a:cubicBezTo>
                      <a:pt x="192186" y="103426"/>
                      <a:pt x="192026" y="103431"/>
                      <a:pt x="191862" y="103474"/>
                    </a:cubicBezTo>
                    <a:cubicBezTo>
                      <a:pt x="191310" y="103411"/>
                      <a:pt x="191514" y="103347"/>
                      <a:pt x="191266" y="103347"/>
                    </a:cubicBezTo>
                    <a:cubicBezTo>
                      <a:pt x="191193" y="103347"/>
                      <a:pt x="191082" y="103353"/>
                      <a:pt x="190903" y="103365"/>
                    </a:cubicBezTo>
                    <a:cubicBezTo>
                      <a:pt x="190520" y="103337"/>
                      <a:pt x="191232" y="103255"/>
                      <a:pt x="191232" y="103255"/>
                    </a:cubicBezTo>
                    <a:cubicBezTo>
                      <a:pt x="190410" y="103255"/>
                      <a:pt x="190848" y="103392"/>
                      <a:pt x="190684" y="103474"/>
                    </a:cubicBezTo>
                    <a:cubicBezTo>
                      <a:pt x="190599" y="103477"/>
                      <a:pt x="190525" y="103478"/>
                      <a:pt x="190461" y="103478"/>
                    </a:cubicBezTo>
                    <a:cubicBezTo>
                      <a:pt x="189812" y="103478"/>
                      <a:pt x="190217" y="103360"/>
                      <a:pt x="189918" y="103310"/>
                    </a:cubicBezTo>
                    <a:lnTo>
                      <a:pt x="189918" y="103310"/>
                    </a:lnTo>
                    <a:lnTo>
                      <a:pt x="189644" y="103337"/>
                    </a:lnTo>
                    <a:cubicBezTo>
                      <a:pt x="189589" y="101996"/>
                      <a:pt x="189534" y="100709"/>
                      <a:pt x="189589" y="99477"/>
                    </a:cubicBezTo>
                    <a:lnTo>
                      <a:pt x="189589" y="99477"/>
                    </a:lnTo>
                    <a:cubicBezTo>
                      <a:pt x="189589" y="100298"/>
                      <a:pt x="189616" y="101476"/>
                      <a:pt x="189644" y="102297"/>
                    </a:cubicBezTo>
                    <a:cubicBezTo>
                      <a:pt x="189726" y="100380"/>
                      <a:pt x="189698" y="100161"/>
                      <a:pt x="189726" y="98765"/>
                    </a:cubicBezTo>
                    <a:lnTo>
                      <a:pt x="189726" y="98929"/>
                    </a:lnTo>
                    <a:lnTo>
                      <a:pt x="189781" y="95671"/>
                    </a:lnTo>
                    <a:lnTo>
                      <a:pt x="189753" y="96492"/>
                    </a:lnTo>
                    <a:cubicBezTo>
                      <a:pt x="189534" y="94083"/>
                      <a:pt x="189698" y="91591"/>
                      <a:pt x="189562" y="88360"/>
                    </a:cubicBezTo>
                    <a:lnTo>
                      <a:pt x="189562" y="88360"/>
                    </a:lnTo>
                    <a:cubicBezTo>
                      <a:pt x="189614" y="89561"/>
                      <a:pt x="189638" y="89922"/>
                      <a:pt x="189653" y="89922"/>
                    </a:cubicBezTo>
                    <a:cubicBezTo>
                      <a:pt x="189675" y="89922"/>
                      <a:pt x="189675" y="89110"/>
                      <a:pt x="189715" y="89110"/>
                    </a:cubicBezTo>
                    <a:cubicBezTo>
                      <a:pt x="189719" y="89110"/>
                      <a:pt x="189722" y="89115"/>
                      <a:pt x="189726" y="89127"/>
                    </a:cubicBezTo>
                    <a:cubicBezTo>
                      <a:pt x="189750" y="88385"/>
                      <a:pt x="189774" y="87331"/>
                      <a:pt x="189798" y="87331"/>
                    </a:cubicBezTo>
                    <a:cubicBezTo>
                      <a:pt x="189801" y="87331"/>
                      <a:pt x="189805" y="87353"/>
                      <a:pt x="189808" y="87401"/>
                    </a:cubicBezTo>
                    <a:cubicBezTo>
                      <a:pt x="189726" y="85868"/>
                      <a:pt x="189863" y="84855"/>
                      <a:pt x="189753" y="82692"/>
                    </a:cubicBezTo>
                    <a:cubicBezTo>
                      <a:pt x="189778" y="82594"/>
                      <a:pt x="189758" y="81351"/>
                      <a:pt x="189813" y="81351"/>
                    </a:cubicBezTo>
                    <a:cubicBezTo>
                      <a:pt x="189820" y="81351"/>
                      <a:pt x="189827" y="81368"/>
                      <a:pt x="189835" y="81405"/>
                    </a:cubicBezTo>
                    <a:cubicBezTo>
                      <a:pt x="189827" y="80823"/>
                      <a:pt x="189819" y="80619"/>
                      <a:pt x="189811" y="80619"/>
                    </a:cubicBezTo>
                    <a:cubicBezTo>
                      <a:pt x="189793" y="80619"/>
                      <a:pt x="189774" y="81714"/>
                      <a:pt x="189756" y="81714"/>
                    </a:cubicBezTo>
                    <a:cubicBezTo>
                      <a:pt x="189755" y="81714"/>
                      <a:pt x="189754" y="81712"/>
                      <a:pt x="189753" y="81706"/>
                    </a:cubicBezTo>
                    <a:cubicBezTo>
                      <a:pt x="189644" y="78612"/>
                      <a:pt x="189890" y="74477"/>
                      <a:pt x="189726" y="70069"/>
                    </a:cubicBezTo>
                    <a:cubicBezTo>
                      <a:pt x="189671" y="66263"/>
                      <a:pt x="189562" y="65551"/>
                      <a:pt x="189507" y="62019"/>
                    </a:cubicBezTo>
                    <a:cubicBezTo>
                      <a:pt x="189519" y="61759"/>
                      <a:pt x="189532" y="61657"/>
                      <a:pt x="189545" y="61657"/>
                    </a:cubicBezTo>
                    <a:cubicBezTo>
                      <a:pt x="189593" y="61657"/>
                      <a:pt x="189644" y="63005"/>
                      <a:pt x="189644" y="63005"/>
                    </a:cubicBezTo>
                    <a:cubicBezTo>
                      <a:pt x="189671" y="61061"/>
                      <a:pt x="189671" y="59637"/>
                      <a:pt x="189644" y="57802"/>
                    </a:cubicBezTo>
                    <a:lnTo>
                      <a:pt x="189644" y="57802"/>
                    </a:lnTo>
                    <a:cubicBezTo>
                      <a:pt x="189651" y="57910"/>
                      <a:pt x="189657" y="57957"/>
                      <a:pt x="189662" y="57957"/>
                    </a:cubicBezTo>
                    <a:cubicBezTo>
                      <a:pt x="189675" y="57957"/>
                      <a:pt x="189686" y="57648"/>
                      <a:pt x="189726" y="57255"/>
                    </a:cubicBezTo>
                    <a:cubicBezTo>
                      <a:pt x="189726" y="55803"/>
                      <a:pt x="189616" y="56269"/>
                      <a:pt x="189644" y="54352"/>
                    </a:cubicBezTo>
                    <a:lnTo>
                      <a:pt x="189644" y="54352"/>
                    </a:lnTo>
                    <a:cubicBezTo>
                      <a:pt x="189698" y="54708"/>
                      <a:pt x="189753" y="55119"/>
                      <a:pt x="189781" y="55803"/>
                    </a:cubicBezTo>
                    <a:cubicBezTo>
                      <a:pt x="189726" y="54106"/>
                      <a:pt x="189698" y="52381"/>
                      <a:pt x="189671" y="50628"/>
                    </a:cubicBezTo>
                    <a:cubicBezTo>
                      <a:pt x="189678" y="50569"/>
                      <a:pt x="189685" y="50542"/>
                      <a:pt x="189691" y="50542"/>
                    </a:cubicBezTo>
                    <a:cubicBezTo>
                      <a:pt x="189733" y="50542"/>
                      <a:pt x="189757" y="51780"/>
                      <a:pt x="189781" y="52353"/>
                    </a:cubicBezTo>
                    <a:cubicBezTo>
                      <a:pt x="189767" y="51382"/>
                      <a:pt x="189754" y="50133"/>
                      <a:pt x="189734" y="49033"/>
                    </a:cubicBezTo>
                    <a:lnTo>
                      <a:pt x="189734" y="49033"/>
                    </a:lnTo>
                    <a:cubicBezTo>
                      <a:pt x="189735" y="49541"/>
                      <a:pt x="189709" y="50052"/>
                      <a:pt x="189644" y="50573"/>
                    </a:cubicBezTo>
                    <a:lnTo>
                      <a:pt x="189616" y="49287"/>
                    </a:lnTo>
                    <a:lnTo>
                      <a:pt x="189616" y="49287"/>
                    </a:lnTo>
                    <a:cubicBezTo>
                      <a:pt x="189425" y="50573"/>
                      <a:pt x="189644" y="54352"/>
                      <a:pt x="189616" y="56899"/>
                    </a:cubicBezTo>
                    <a:lnTo>
                      <a:pt x="189479" y="55858"/>
                    </a:lnTo>
                    <a:lnTo>
                      <a:pt x="189589" y="58459"/>
                    </a:lnTo>
                    <a:cubicBezTo>
                      <a:pt x="189575" y="58737"/>
                      <a:pt x="189547" y="58973"/>
                      <a:pt x="189523" y="58973"/>
                    </a:cubicBezTo>
                    <a:cubicBezTo>
                      <a:pt x="189499" y="58973"/>
                      <a:pt x="189479" y="58751"/>
                      <a:pt x="189479" y="58131"/>
                    </a:cubicBezTo>
                    <a:lnTo>
                      <a:pt x="189479" y="58131"/>
                    </a:lnTo>
                    <a:cubicBezTo>
                      <a:pt x="189397" y="59965"/>
                      <a:pt x="189507" y="59746"/>
                      <a:pt x="189452" y="61307"/>
                    </a:cubicBezTo>
                    <a:cubicBezTo>
                      <a:pt x="189452" y="61385"/>
                      <a:pt x="189452" y="61418"/>
                      <a:pt x="189450" y="61418"/>
                    </a:cubicBezTo>
                    <a:cubicBezTo>
                      <a:pt x="189447" y="61418"/>
                      <a:pt x="189441" y="61349"/>
                      <a:pt x="189425" y="61252"/>
                    </a:cubicBezTo>
                    <a:lnTo>
                      <a:pt x="189425" y="61252"/>
                    </a:lnTo>
                    <a:lnTo>
                      <a:pt x="189452" y="63032"/>
                    </a:lnTo>
                    <a:cubicBezTo>
                      <a:pt x="189444" y="62928"/>
                      <a:pt x="189434" y="62911"/>
                      <a:pt x="189424" y="62911"/>
                    </a:cubicBezTo>
                    <a:cubicBezTo>
                      <a:pt x="189419" y="62911"/>
                      <a:pt x="189414" y="62915"/>
                      <a:pt x="189409" y="62915"/>
                    </a:cubicBezTo>
                    <a:cubicBezTo>
                      <a:pt x="189392" y="62915"/>
                      <a:pt x="189382" y="62851"/>
                      <a:pt x="189397" y="62238"/>
                    </a:cubicBezTo>
                    <a:lnTo>
                      <a:pt x="189397" y="62238"/>
                    </a:lnTo>
                    <a:cubicBezTo>
                      <a:pt x="189316" y="65420"/>
                      <a:pt x="189477" y="67360"/>
                      <a:pt x="189399" y="68566"/>
                    </a:cubicBezTo>
                    <a:lnTo>
                      <a:pt x="189399" y="68566"/>
                    </a:lnTo>
                    <a:cubicBezTo>
                      <a:pt x="189398" y="68486"/>
                      <a:pt x="189398" y="68403"/>
                      <a:pt x="189397" y="68317"/>
                    </a:cubicBezTo>
                    <a:lnTo>
                      <a:pt x="189397" y="68590"/>
                    </a:lnTo>
                    <a:cubicBezTo>
                      <a:pt x="189398" y="68582"/>
                      <a:pt x="189398" y="68574"/>
                      <a:pt x="189399" y="68566"/>
                    </a:cubicBezTo>
                    <a:lnTo>
                      <a:pt x="189399" y="68566"/>
                    </a:lnTo>
                    <a:cubicBezTo>
                      <a:pt x="189412" y="70406"/>
                      <a:pt x="189430" y="70631"/>
                      <a:pt x="189456" y="70631"/>
                    </a:cubicBezTo>
                    <a:cubicBezTo>
                      <a:pt x="189464" y="70631"/>
                      <a:pt x="189473" y="70607"/>
                      <a:pt x="189484" y="70607"/>
                    </a:cubicBezTo>
                    <a:cubicBezTo>
                      <a:pt x="189511" y="70607"/>
                      <a:pt x="189546" y="70783"/>
                      <a:pt x="189589" y="72095"/>
                    </a:cubicBezTo>
                    <a:lnTo>
                      <a:pt x="189343" y="74341"/>
                    </a:lnTo>
                    <a:lnTo>
                      <a:pt x="189452" y="74779"/>
                    </a:lnTo>
                    <a:cubicBezTo>
                      <a:pt x="189452" y="75177"/>
                      <a:pt x="189452" y="75982"/>
                      <a:pt x="189411" y="75982"/>
                    </a:cubicBezTo>
                    <a:cubicBezTo>
                      <a:pt x="189407" y="75982"/>
                      <a:pt x="189402" y="75974"/>
                      <a:pt x="189397" y="75956"/>
                    </a:cubicBezTo>
                    <a:lnTo>
                      <a:pt x="189397" y="75956"/>
                    </a:lnTo>
                    <a:cubicBezTo>
                      <a:pt x="189424" y="76524"/>
                      <a:pt x="189440" y="76688"/>
                      <a:pt x="189450" y="76688"/>
                    </a:cubicBezTo>
                    <a:cubicBezTo>
                      <a:pt x="189464" y="76688"/>
                      <a:pt x="189468" y="76379"/>
                      <a:pt x="189481" y="76379"/>
                    </a:cubicBezTo>
                    <a:cubicBezTo>
                      <a:pt x="189487" y="76379"/>
                      <a:pt x="189495" y="76452"/>
                      <a:pt x="189507" y="76668"/>
                    </a:cubicBezTo>
                    <a:cubicBezTo>
                      <a:pt x="189425" y="78858"/>
                      <a:pt x="189534" y="82747"/>
                      <a:pt x="189397" y="83240"/>
                    </a:cubicBezTo>
                    <a:cubicBezTo>
                      <a:pt x="189404" y="83340"/>
                      <a:pt x="189410" y="83382"/>
                      <a:pt x="189416" y="83382"/>
                    </a:cubicBezTo>
                    <a:cubicBezTo>
                      <a:pt x="189440" y="83382"/>
                      <a:pt x="189451" y="82544"/>
                      <a:pt x="189469" y="82544"/>
                    </a:cubicBezTo>
                    <a:cubicBezTo>
                      <a:pt x="189479" y="82544"/>
                      <a:pt x="189490" y="82777"/>
                      <a:pt x="189507" y="83486"/>
                    </a:cubicBezTo>
                    <a:cubicBezTo>
                      <a:pt x="189343" y="84170"/>
                      <a:pt x="189534" y="86224"/>
                      <a:pt x="189452" y="88223"/>
                    </a:cubicBezTo>
                    <a:cubicBezTo>
                      <a:pt x="189397" y="87800"/>
                      <a:pt x="189403" y="86797"/>
                      <a:pt x="189389" y="86797"/>
                    </a:cubicBezTo>
                    <a:cubicBezTo>
                      <a:pt x="189382" y="86797"/>
                      <a:pt x="189370" y="87037"/>
                      <a:pt x="189343" y="87703"/>
                    </a:cubicBezTo>
                    <a:cubicBezTo>
                      <a:pt x="189479" y="88907"/>
                      <a:pt x="189315" y="91618"/>
                      <a:pt x="189343" y="93316"/>
                    </a:cubicBezTo>
                    <a:cubicBezTo>
                      <a:pt x="189452" y="93398"/>
                      <a:pt x="189370" y="97012"/>
                      <a:pt x="189425" y="99860"/>
                    </a:cubicBezTo>
                    <a:cubicBezTo>
                      <a:pt x="189424" y="99857"/>
                      <a:pt x="189423" y="99855"/>
                      <a:pt x="189422" y="99855"/>
                    </a:cubicBezTo>
                    <a:cubicBezTo>
                      <a:pt x="189396" y="99855"/>
                      <a:pt x="189370" y="101508"/>
                      <a:pt x="189370" y="103392"/>
                    </a:cubicBezTo>
                    <a:cubicBezTo>
                      <a:pt x="189041" y="103447"/>
                      <a:pt x="188713" y="103474"/>
                      <a:pt x="188384" y="103502"/>
                    </a:cubicBezTo>
                    <a:cubicBezTo>
                      <a:pt x="188357" y="103474"/>
                      <a:pt x="188275" y="103474"/>
                      <a:pt x="188384" y="103447"/>
                    </a:cubicBezTo>
                    <a:lnTo>
                      <a:pt x="188384" y="103447"/>
                    </a:lnTo>
                    <a:cubicBezTo>
                      <a:pt x="187754" y="103557"/>
                      <a:pt x="186495" y="103474"/>
                      <a:pt x="185756" y="103584"/>
                    </a:cubicBezTo>
                    <a:cubicBezTo>
                      <a:pt x="185742" y="103584"/>
                      <a:pt x="185728" y="103584"/>
                      <a:pt x="185714" y="103580"/>
                    </a:cubicBezTo>
                    <a:lnTo>
                      <a:pt x="185714" y="103580"/>
                    </a:lnTo>
                    <a:cubicBezTo>
                      <a:pt x="185789" y="103633"/>
                      <a:pt x="185807" y="103697"/>
                      <a:pt x="185783" y="103721"/>
                    </a:cubicBezTo>
                    <a:cubicBezTo>
                      <a:pt x="185546" y="103721"/>
                      <a:pt x="185320" y="103769"/>
                      <a:pt x="185156" y="103769"/>
                    </a:cubicBezTo>
                    <a:cubicBezTo>
                      <a:pt x="185074" y="103769"/>
                      <a:pt x="185007" y="103757"/>
                      <a:pt x="184961" y="103721"/>
                    </a:cubicBezTo>
                    <a:lnTo>
                      <a:pt x="184961" y="103721"/>
                    </a:lnTo>
                    <a:cubicBezTo>
                      <a:pt x="184998" y="103728"/>
                      <a:pt x="185033" y="103732"/>
                      <a:pt x="185066" y="103732"/>
                    </a:cubicBezTo>
                    <a:cubicBezTo>
                      <a:pt x="185157" y="103732"/>
                      <a:pt x="185237" y="103706"/>
                      <a:pt x="185317" y="103666"/>
                    </a:cubicBezTo>
                    <a:lnTo>
                      <a:pt x="185317" y="103666"/>
                    </a:lnTo>
                    <a:lnTo>
                      <a:pt x="184934" y="103721"/>
                    </a:lnTo>
                    <a:cubicBezTo>
                      <a:pt x="184606" y="103584"/>
                      <a:pt x="185454" y="103666"/>
                      <a:pt x="185454" y="103584"/>
                    </a:cubicBezTo>
                    <a:lnTo>
                      <a:pt x="185454" y="103584"/>
                    </a:lnTo>
                    <a:cubicBezTo>
                      <a:pt x="184796" y="103608"/>
                      <a:pt x="184051" y="103698"/>
                      <a:pt x="183490" y="103698"/>
                    </a:cubicBezTo>
                    <a:cubicBezTo>
                      <a:pt x="183421" y="103698"/>
                      <a:pt x="183354" y="103696"/>
                      <a:pt x="183291" y="103693"/>
                    </a:cubicBezTo>
                    <a:cubicBezTo>
                      <a:pt x="183182" y="103584"/>
                      <a:pt x="184633" y="103639"/>
                      <a:pt x="183866" y="103557"/>
                    </a:cubicBezTo>
                    <a:lnTo>
                      <a:pt x="183866" y="103557"/>
                    </a:lnTo>
                    <a:lnTo>
                      <a:pt x="184742" y="103584"/>
                    </a:lnTo>
                    <a:cubicBezTo>
                      <a:pt x="184400" y="103502"/>
                      <a:pt x="184530" y="103502"/>
                      <a:pt x="184671" y="103502"/>
                    </a:cubicBezTo>
                    <a:cubicBezTo>
                      <a:pt x="184811" y="103502"/>
                      <a:pt x="184961" y="103502"/>
                      <a:pt x="184660" y="103420"/>
                    </a:cubicBezTo>
                    <a:cubicBezTo>
                      <a:pt x="184492" y="103416"/>
                      <a:pt x="184345" y="103414"/>
                      <a:pt x="184214" y="103414"/>
                    </a:cubicBezTo>
                    <a:cubicBezTo>
                      <a:pt x="183580" y="103414"/>
                      <a:pt x="183304" y="103453"/>
                      <a:pt x="182670" y="103453"/>
                    </a:cubicBezTo>
                    <a:cubicBezTo>
                      <a:pt x="182538" y="103453"/>
                      <a:pt x="182392" y="103451"/>
                      <a:pt x="182223" y="103447"/>
                    </a:cubicBezTo>
                    <a:lnTo>
                      <a:pt x="182223" y="103447"/>
                    </a:lnTo>
                    <a:cubicBezTo>
                      <a:pt x="181977" y="103502"/>
                      <a:pt x="182305" y="103557"/>
                      <a:pt x="182059" y="103611"/>
                    </a:cubicBezTo>
                    <a:cubicBezTo>
                      <a:pt x="181817" y="103631"/>
                      <a:pt x="181619" y="103640"/>
                      <a:pt x="181452" y="103640"/>
                    </a:cubicBezTo>
                    <a:cubicBezTo>
                      <a:pt x="180681" y="103640"/>
                      <a:pt x="180595" y="103462"/>
                      <a:pt x="180068" y="103462"/>
                    </a:cubicBezTo>
                    <a:cubicBezTo>
                      <a:pt x="179935" y="103462"/>
                      <a:pt x="179774" y="103474"/>
                      <a:pt x="179567" y="103502"/>
                    </a:cubicBezTo>
                    <a:cubicBezTo>
                      <a:pt x="179303" y="103615"/>
                      <a:pt x="178999" y="103676"/>
                      <a:pt x="178701" y="103676"/>
                    </a:cubicBezTo>
                    <a:cubicBezTo>
                      <a:pt x="178567" y="103676"/>
                      <a:pt x="178435" y="103664"/>
                      <a:pt x="178308" y="103639"/>
                    </a:cubicBezTo>
                    <a:lnTo>
                      <a:pt x="178582" y="103502"/>
                    </a:lnTo>
                    <a:cubicBezTo>
                      <a:pt x="177680" y="103502"/>
                      <a:pt x="177836" y="103632"/>
                      <a:pt x="177277" y="103632"/>
                    </a:cubicBezTo>
                    <a:cubicBezTo>
                      <a:pt x="177157" y="103632"/>
                      <a:pt x="177005" y="103626"/>
                      <a:pt x="176802" y="103611"/>
                    </a:cubicBezTo>
                    <a:cubicBezTo>
                      <a:pt x="176994" y="103557"/>
                      <a:pt x="177651" y="103584"/>
                      <a:pt x="177486" y="103557"/>
                    </a:cubicBezTo>
                    <a:cubicBezTo>
                      <a:pt x="177322" y="103532"/>
                      <a:pt x="177205" y="103523"/>
                      <a:pt x="177116" y="103523"/>
                    </a:cubicBezTo>
                    <a:cubicBezTo>
                      <a:pt x="176805" y="103523"/>
                      <a:pt x="176838" y="103639"/>
                      <a:pt x="176391" y="103639"/>
                    </a:cubicBezTo>
                    <a:lnTo>
                      <a:pt x="176254" y="103529"/>
                    </a:lnTo>
                    <a:cubicBezTo>
                      <a:pt x="175077" y="103557"/>
                      <a:pt x="173790" y="103639"/>
                      <a:pt x="172476" y="103666"/>
                    </a:cubicBezTo>
                    <a:cubicBezTo>
                      <a:pt x="172530" y="103639"/>
                      <a:pt x="172777" y="103611"/>
                      <a:pt x="172476" y="103557"/>
                    </a:cubicBezTo>
                    <a:cubicBezTo>
                      <a:pt x="171946" y="103583"/>
                      <a:pt x="171397" y="103592"/>
                      <a:pt x="170843" y="103592"/>
                    </a:cubicBezTo>
                    <a:cubicBezTo>
                      <a:pt x="169650" y="103592"/>
                      <a:pt x="168431" y="103548"/>
                      <a:pt x="167328" y="103529"/>
                    </a:cubicBezTo>
                    <a:lnTo>
                      <a:pt x="166725" y="103611"/>
                    </a:lnTo>
                    <a:cubicBezTo>
                      <a:pt x="166589" y="103611"/>
                      <a:pt x="166479" y="103584"/>
                      <a:pt x="166616" y="103557"/>
                    </a:cubicBezTo>
                    <a:cubicBezTo>
                      <a:pt x="166530" y="103553"/>
                      <a:pt x="166467" y="103551"/>
                      <a:pt x="166421" y="103551"/>
                    </a:cubicBezTo>
                    <a:cubicBezTo>
                      <a:pt x="166134" y="103551"/>
                      <a:pt x="166547" y="103619"/>
                      <a:pt x="166287" y="103666"/>
                    </a:cubicBezTo>
                    <a:cubicBezTo>
                      <a:pt x="165931" y="103666"/>
                      <a:pt x="165822" y="103611"/>
                      <a:pt x="166041" y="103584"/>
                    </a:cubicBezTo>
                    <a:lnTo>
                      <a:pt x="166041" y="103584"/>
                    </a:lnTo>
                    <a:cubicBezTo>
                      <a:pt x="164999" y="103664"/>
                      <a:pt x="163956" y="103715"/>
                      <a:pt x="162914" y="103715"/>
                    </a:cubicBezTo>
                    <a:cubicBezTo>
                      <a:pt x="162532" y="103715"/>
                      <a:pt x="162151" y="103708"/>
                      <a:pt x="161769" y="103693"/>
                    </a:cubicBezTo>
                    <a:lnTo>
                      <a:pt x="161988" y="103639"/>
                    </a:lnTo>
                    <a:cubicBezTo>
                      <a:pt x="161941" y="103637"/>
                      <a:pt x="161895" y="103637"/>
                      <a:pt x="161851" y="103637"/>
                    </a:cubicBezTo>
                    <a:cubicBezTo>
                      <a:pt x="161187" y="103637"/>
                      <a:pt x="160969" y="103792"/>
                      <a:pt x="160443" y="103792"/>
                    </a:cubicBezTo>
                    <a:cubicBezTo>
                      <a:pt x="160349" y="103792"/>
                      <a:pt x="160245" y="103787"/>
                      <a:pt x="160127" y="103776"/>
                    </a:cubicBezTo>
                    <a:lnTo>
                      <a:pt x="160291" y="103748"/>
                    </a:lnTo>
                    <a:cubicBezTo>
                      <a:pt x="160057" y="103745"/>
                      <a:pt x="159820" y="103744"/>
                      <a:pt x="159582" y="103744"/>
                    </a:cubicBezTo>
                    <a:cubicBezTo>
                      <a:pt x="158642" y="103744"/>
                      <a:pt x="157677" y="103764"/>
                      <a:pt x="156784" y="103764"/>
                    </a:cubicBezTo>
                    <a:cubicBezTo>
                      <a:pt x="156018" y="103764"/>
                      <a:pt x="155305" y="103749"/>
                      <a:pt x="154705" y="103693"/>
                    </a:cubicBezTo>
                    <a:cubicBezTo>
                      <a:pt x="154618" y="103737"/>
                      <a:pt x="154390" y="103747"/>
                      <a:pt x="154116" y="103747"/>
                    </a:cubicBezTo>
                    <a:cubicBezTo>
                      <a:pt x="153868" y="103747"/>
                      <a:pt x="153582" y="103739"/>
                      <a:pt x="153328" y="103739"/>
                    </a:cubicBezTo>
                    <a:cubicBezTo>
                      <a:pt x="152981" y="103739"/>
                      <a:pt x="152695" y="103755"/>
                      <a:pt x="152651" y="103830"/>
                    </a:cubicBezTo>
                    <a:cubicBezTo>
                      <a:pt x="151529" y="103748"/>
                      <a:pt x="151857" y="103721"/>
                      <a:pt x="150297" y="103639"/>
                    </a:cubicBezTo>
                    <a:cubicBezTo>
                      <a:pt x="149859" y="103639"/>
                      <a:pt x="149667" y="103776"/>
                      <a:pt x="149147" y="103803"/>
                    </a:cubicBezTo>
                    <a:lnTo>
                      <a:pt x="149147" y="103693"/>
                    </a:lnTo>
                    <a:lnTo>
                      <a:pt x="148435" y="103803"/>
                    </a:lnTo>
                    <a:lnTo>
                      <a:pt x="148079" y="103693"/>
                    </a:lnTo>
                    <a:lnTo>
                      <a:pt x="147586" y="103721"/>
                    </a:lnTo>
                    <a:cubicBezTo>
                      <a:pt x="147778" y="103721"/>
                      <a:pt x="147997" y="103776"/>
                      <a:pt x="147969" y="103803"/>
                    </a:cubicBezTo>
                    <a:cubicBezTo>
                      <a:pt x="147821" y="103809"/>
                      <a:pt x="147672" y="103813"/>
                      <a:pt x="147523" y="103813"/>
                    </a:cubicBezTo>
                    <a:cubicBezTo>
                      <a:pt x="147042" y="103813"/>
                      <a:pt x="146561" y="103777"/>
                      <a:pt x="146080" y="103693"/>
                    </a:cubicBezTo>
                    <a:lnTo>
                      <a:pt x="144300" y="103776"/>
                    </a:lnTo>
                    <a:cubicBezTo>
                      <a:pt x="144393" y="103757"/>
                      <a:pt x="144487" y="103738"/>
                      <a:pt x="144571" y="103728"/>
                    </a:cubicBezTo>
                    <a:lnTo>
                      <a:pt x="144571" y="103728"/>
                    </a:lnTo>
                    <a:cubicBezTo>
                      <a:pt x="144535" y="103730"/>
                      <a:pt x="144504" y="103731"/>
                      <a:pt x="144477" y="103731"/>
                    </a:cubicBezTo>
                    <a:cubicBezTo>
                      <a:pt x="144228" y="103731"/>
                      <a:pt x="144372" y="103659"/>
                      <a:pt x="144190" y="103659"/>
                    </a:cubicBezTo>
                    <a:cubicBezTo>
                      <a:pt x="144124" y="103659"/>
                      <a:pt x="144017" y="103668"/>
                      <a:pt x="143835" y="103693"/>
                    </a:cubicBezTo>
                    <a:cubicBezTo>
                      <a:pt x="143944" y="103721"/>
                      <a:pt x="143752" y="103748"/>
                      <a:pt x="143752" y="103776"/>
                    </a:cubicBezTo>
                    <a:cubicBezTo>
                      <a:pt x="143319" y="103744"/>
                      <a:pt x="142896" y="103730"/>
                      <a:pt x="142470" y="103730"/>
                    </a:cubicBezTo>
                    <a:cubicBezTo>
                      <a:pt x="142170" y="103730"/>
                      <a:pt x="141868" y="103737"/>
                      <a:pt x="141562" y="103748"/>
                    </a:cubicBezTo>
                    <a:lnTo>
                      <a:pt x="141699" y="103666"/>
                    </a:lnTo>
                    <a:cubicBezTo>
                      <a:pt x="140385" y="103666"/>
                      <a:pt x="138906" y="103721"/>
                      <a:pt x="137400" y="103748"/>
                    </a:cubicBezTo>
                    <a:cubicBezTo>
                      <a:pt x="137948" y="103776"/>
                      <a:pt x="137811" y="103885"/>
                      <a:pt x="137373" y="103912"/>
                    </a:cubicBezTo>
                    <a:lnTo>
                      <a:pt x="137322" y="103878"/>
                    </a:lnTo>
                    <a:lnTo>
                      <a:pt x="137322" y="103878"/>
                    </a:lnTo>
                    <a:cubicBezTo>
                      <a:pt x="137309" y="103892"/>
                      <a:pt x="137248" y="103911"/>
                      <a:pt x="137099" y="103940"/>
                    </a:cubicBezTo>
                    <a:cubicBezTo>
                      <a:pt x="136524" y="103940"/>
                      <a:pt x="136715" y="103803"/>
                      <a:pt x="137017" y="103776"/>
                    </a:cubicBezTo>
                    <a:lnTo>
                      <a:pt x="137017" y="103776"/>
                    </a:lnTo>
                    <a:lnTo>
                      <a:pt x="136332" y="103803"/>
                    </a:lnTo>
                    <a:cubicBezTo>
                      <a:pt x="136305" y="103776"/>
                      <a:pt x="136469" y="103748"/>
                      <a:pt x="136496" y="103721"/>
                    </a:cubicBezTo>
                    <a:lnTo>
                      <a:pt x="136496" y="103721"/>
                    </a:lnTo>
                    <a:cubicBezTo>
                      <a:pt x="136455" y="103729"/>
                      <a:pt x="136400" y="103732"/>
                      <a:pt x="136334" y="103732"/>
                    </a:cubicBezTo>
                    <a:cubicBezTo>
                      <a:pt x="136077" y="103732"/>
                      <a:pt x="135662" y="103682"/>
                      <a:pt x="135323" y="103682"/>
                    </a:cubicBezTo>
                    <a:cubicBezTo>
                      <a:pt x="135172" y="103682"/>
                      <a:pt x="135036" y="103692"/>
                      <a:pt x="134936" y="103721"/>
                    </a:cubicBezTo>
                    <a:lnTo>
                      <a:pt x="134881" y="103693"/>
                    </a:lnTo>
                    <a:cubicBezTo>
                      <a:pt x="133402" y="103693"/>
                      <a:pt x="132718" y="103748"/>
                      <a:pt x="131513" y="103776"/>
                    </a:cubicBezTo>
                    <a:cubicBezTo>
                      <a:pt x="131486" y="103858"/>
                      <a:pt x="130993" y="103830"/>
                      <a:pt x="130637" y="103912"/>
                    </a:cubicBezTo>
                    <a:cubicBezTo>
                      <a:pt x="129761" y="103885"/>
                      <a:pt x="128747" y="103830"/>
                      <a:pt x="127680" y="103830"/>
                    </a:cubicBezTo>
                    <a:cubicBezTo>
                      <a:pt x="126913" y="103885"/>
                      <a:pt x="127461" y="103940"/>
                      <a:pt x="127105" y="103995"/>
                    </a:cubicBezTo>
                    <a:cubicBezTo>
                      <a:pt x="127050" y="103885"/>
                      <a:pt x="125982" y="103912"/>
                      <a:pt x="126530" y="103858"/>
                    </a:cubicBezTo>
                    <a:cubicBezTo>
                      <a:pt x="125243" y="103858"/>
                      <a:pt x="124887" y="103885"/>
                      <a:pt x="123244" y="103967"/>
                    </a:cubicBezTo>
                    <a:cubicBezTo>
                      <a:pt x="123435" y="103995"/>
                      <a:pt x="123627" y="103995"/>
                      <a:pt x="123518" y="104049"/>
                    </a:cubicBezTo>
                    <a:cubicBezTo>
                      <a:pt x="123263" y="104049"/>
                      <a:pt x="122890" y="104002"/>
                      <a:pt x="122883" y="103973"/>
                    </a:cubicBezTo>
                    <a:lnTo>
                      <a:pt x="122883" y="103973"/>
                    </a:lnTo>
                    <a:cubicBezTo>
                      <a:pt x="122599" y="103992"/>
                      <a:pt x="122302" y="103999"/>
                      <a:pt x="121998" y="103999"/>
                    </a:cubicBezTo>
                    <a:cubicBezTo>
                      <a:pt x="120788" y="103999"/>
                      <a:pt x="119461" y="103882"/>
                      <a:pt x="118364" y="103882"/>
                    </a:cubicBezTo>
                    <a:cubicBezTo>
                      <a:pt x="117965" y="103882"/>
                      <a:pt x="117596" y="103897"/>
                      <a:pt x="117275" y="103940"/>
                    </a:cubicBezTo>
                    <a:lnTo>
                      <a:pt x="117357" y="103940"/>
                    </a:lnTo>
                    <a:lnTo>
                      <a:pt x="115851" y="104022"/>
                    </a:lnTo>
                    <a:cubicBezTo>
                      <a:pt x="115166" y="104022"/>
                      <a:pt x="116262" y="103967"/>
                      <a:pt x="115741" y="103912"/>
                    </a:cubicBezTo>
                    <a:lnTo>
                      <a:pt x="115741" y="103912"/>
                    </a:lnTo>
                    <a:cubicBezTo>
                      <a:pt x="115104" y="103976"/>
                      <a:pt x="114574" y="103991"/>
                      <a:pt x="114083" y="103991"/>
                    </a:cubicBezTo>
                    <a:cubicBezTo>
                      <a:pt x="113685" y="103991"/>
                      <a:pt x="113314" y="103981"/>
                      <a:pt x="112933" y="103981"/>
                    </a:cubicBezTo>
                    <a:cubicBezTo>
                      <a:pt x="112573" y="103981"/>
                      <a:pt x="112205" y="103989"/>
                      <a:pt x="111798" y="104022"/>
                    </a:cubicBezTo>
                    <a:cubicBezTo>
                      <a:pt x="111444" y="103938"/>
                      <a:pt x="110902" y="103914"/>
                      <a:pt x="110286" y="103914"/>
                    </a:cubicBezTo>
                    <a:cubicBezTo>
                      <a:pt x="109497" y="103914"/>
                      <a:pt x="108588" y="103953"/>
                      <a:pt x="107796" y="103953"/>
                    </a:cubicBezTo>
                    <a:cubicBezTo>
                      <a:pt x="107391" y="103953"/>
                      <a:pt x="107017" y="103943"/>
                      <a:pt x="106705" y="103912"/>
                    </a:cubicBezTo>
                    <a:lnTo>
                      <a:pt x="106705" y="103912"/>
                    </a:lnTo>
                    <a:lnTo>
                      <a:pt x="106788" y="103967"/>
                    </a:lnTo>
                    <a:cubicBezTo>
                      <a:pt x="106722" y="103975"/>
                      <a:pt x="106657" y="103978"/>
                      <a:pt x="106594" y="103978"/>
                    </a:cubicBezTo>
                    <a:cubicBezTo>
                      <a:pt x="106422" y="103978"/>
                      <a:pt x="106256" y="103953"/>
                      <a:pt x="106076" y="103912"/>
                    </a:cubicBezTo>
                    <a:lnTo>
                      <a:pt x="106076" y="103912"/>
                    </a:lnTo>
                    <a:cubicBezTo>
                      <a:pt x="106103" y="103967"/>
                      <a:pt x="106459" y="103967"/>
                      <a:pt x="106240" y="103995"/>
                    </a:cubicBezTo>
                    <a:cubicBezTo>
                      <a:pt x="105802" y="103995"/>
                      <a:pt x="105364" y="104022"/>
                      <a:pt x="104898" y="104022"/>
                    </a:cubicBezTo>
                    <a:cubicBezTo>
                      <a:pt x="104898" y="103776"/>
                      <a:pt x="104926" y="103529"/>
                      <a:pt x="104980" y="103283"/>
                    </a:cubicBezTo>
                    <a:cubicBezTo>
                      <a:pt x="104898" y="101722"/>
                      <a:pt x="105008" y="100161"/>
                      <a:pt x="104980" y="98327"/>
                    </a:cubicBezTo>
                    <a:lnTo>
                      <a:pt x="104980" y="98327"/>
                    </a:lnTo>
                    <a:cubicBezTo>
                      <a:pt x="104938" y="98472"/>
                      <a:pt x="104914" y="98527"/>
                      <a:pt x="104901" y="98527"/>
                    </a:cubicBezTo>
                    <a:cubicBezTo>
                      <a:pt x="104856" y="98527"/>
                      <a:pt x="104923" y="97909"/>
                      <a:pt x="104788" y="97909"/>
                    </a:cubicBezTo>
                    <a:cubicBezTo>
                      <a:pt x="104780" y="97909"/>
                      <a:pt x="104771" y="97911"/>
                      <a:pt x="104761" y="97916"/>
                    </a:cubicBezTo>
                    <a:cubicBezTo>
                      <a:pt x="104761" y="97697"/>
                      <a:pt x="104761" y="97505"/>
                      <a:pt x="104761" y="97286"/>
                    </a:cubicBezTo>
                    <a:lnTo>
                      <a:pt x="104898" y="95999"/>
                    </a:lnTo>
                    <a:cubicBezTo>
                      <a:pt x="104908" y="95946"/>
                      <a:pt x="104915" y="95925"/>
                      <a:pt x="104920" y="95925"/>
                    </a:cubicBezTo>
                    <a:cubicBezTo>
                      <a:pt x="104945" y="95925"/>
                      <a:pt x="104936" y="96358"/>
                      <a:pt x="104975" y="96358"/>
                    </a:cubicBezTo>
                    <a:cubicBezTo>
                      <a:pt x="104976" y="96358"/>
                      <a:pt x="104978" y="96357"/>
                      <a:pt x="104980" y="96355"/>
                    </a:cubicBezTo>
                    <a:cubicBezTo>
                      <a:pt x="104980" y="95424"/>
                      <a:pt x="105063" y="95972"/>
                      <a:pt x="105117" y="95342"/>
                    </a:cubicBezTo>
                    <a:lnTo>
                      <a:pt x="105117" y="95342"/>
                    </a:lnTo>
                    <a:cubicBezTo>
                      <a:pt x="105107" y="95359"/>
                      <a:pt x="105098" y="95367"/>
                      <a:pt x="105089" y="95367"/>
                    </a:cubicBezTo>
                    <a:cubicBezTo>
                      <a:pt x="105029" y="95367"/>
                      <a:pt x="105011" y="94972"/>
                      <a:pt x="105035" y="94493"/>
                    </a:cubicBezTo>
                    <a:lnTo>
                      <a:pt x="105035" y="94493"/>
                    </a:lnTo>
                    <a:lnTo>
                      <a:pt x="104953" y="95260"/>
                    </a:lnTo>
                    <a:cubicBezTo>
                      <a:pt x="104816" y="93946"/>
                      <a:pt x="105117" y="94110"/>
                      <a:pt x="105008" y="92796"/>
                    </a:cubicBezTo>
                    <a:lnTo>
                      <a:pt x="105008" y="92796"/>
                    </a:lnTo>
                    <a:lnTo>
                      <a:pt x="105063" y="93234"/>
                    </a:lnTo>
                    <a:cubicBezTo>
                      <a:pt x="105008" y="92549"/>
                      <a:pt x="105063" y="90742"/>
                      <a:pt x="104871" y="90085"/>
                    </a:cubicBezTo>
                    <a:cubicBezTo>
                      <a:pt x="104887" y="90005"/>
                      <a:pt x="104912" y="89915"/>
                      <a:pt x="104936" y="89915"/>
                    </a:cubicBezTo>
                    <a:cubicBezTo>
                      <a:pt x="104953" y="89915"/>
                      <a:pt x="104969" y="89960"/>
                      <a:pt x="104980" y="90085"/>
                    </a:cubicBezTo>
                    <a:cubicBezTo>
                      <a:pt x="104980" y="88469"/>
                      <a:pt x="104761" y="86498"/>
                      <a:pt x="104871" y="85266"/>
                    </a:cubicBezTo>
                    <a:lnTo>
                      <a:pt x="104871" y="85266"/>
                    </a:lnTo>
                    <a:lnTo>
                      <a:pt x="104926" y="85375"/>
                    </a:lnTo>
                    <a:cubicBezTo>
                      <a:pt x="104871" y="85074"/>
                      <a:pt x="104843" y="84773"/>
                      <a:pt x="104871" y="84472"/>
                    </a:cubicBezTo>
                    <a:lnTo>
                      <a:pt x="104871" y="84472"/>
                    </a:lnTo>
                    <a:cubicBezTo>
                      <a:pt x="104888" y="84489"/>
                      <a:pt x="104905" y="84539"/>
                      <a:pt x="104916" y="84539"/>
                    </a:cubicBezTo>
                    <a:cubicBezTo>
                      <a:pt x="104922" y="84539"/>
                      <a:pt x="104926" y="84522"/>
                      <a:pt x="104926" y="84472"/>
                    </a:cubicBezTo>
                    <a:cubicBezTo>
                      <a:pt x="104871" y="84088"/>
                      <a:pt x="104843" y="83678"/>
                      <a:pt x="104843" y="83267"/>
                    </a:cubicBezTo>
                    <a:lnTo>
                      <a:pt x="104843" y="83267"/>
                    </a:lnTo>
                    <a:lnTo>
                      <a:pt x="104926" y="83623"/>
                    </a:lnTo>
                    <a:cubicBezTo>
                      <a:pt x="104980" y="82035"/>
                      <a:pt x="104761" y="81213"/>
                      <a:pt x="104707" y="79899"/>
                    </a:cubicBezTo>
                    <a:cubicBezTo>
                      <a:pt x="104871" y="79899"/>
                      <a:pt x="104898" y="78639"/>
                      <a:pt x="104926" y="78037"/>
                    </a:cubicBezTo>
                    <a:lnTo>
                      <a:pt x="104953" y="78064"/>
                    </a:lnTo>
                    <a:cubicBezTo>
                      <a:pt x="104953" y="76230"/>
                      <a:pt x="104816" y="74943"/>
                      <a:pt x="104734" y="73273"/>
                    </a:cubicBezTo>
                    <a:cubicBezTo>
                      <a:pt x="104898" y="72205"/>
                      <a:pt x="104789" y="69686"/>
                      <a:pt x="104871" y="68015"/>
                    </a:cubicBezTo>
                    <a:lnTo>
                      <a:pt x="104871" y="68015"/>
                    </a:lnTo>
                    <a:cubicBezTo>
                      <a:pt x="104864" y="68079"/>
                      <a:pt x="104851" y="68106"/>
                      <a:pt x="104836" y="68106"/>
                    </a:cubicBezTo>
                    <a:cubicBezTo>
                      <a:pt x="104794" y="68106"/>
                      <a:pt x="104734" y="67883"/>
                      <a:pt x="104734" y="67659"/>
                    </a:cubicBezTo>
                    <a:cubicBezTo>
                      <a:pt x="104760" y="67297"/>
                      <a:pt x="104639" y="66640"/>
                      <a:pt x="104742" y="66640"/>
                    </a:cubicBezTo>
                    <a:cubicBezTo>
                      <a:pt x="104747" y="66640"/>
                      <a:pt x="104754" y="66642"/>
                      <a:pt x="104761" y="66646"/>
                    </a:cubicBezTo>
                    <a:lnTo>
                      <a:pt x="104761" y="66783"/>
                    </a:lnTo>
                    <a:cubicBezTo>
                      <a:pt x="104871" y="66482"/>
                      <a:pt x="104843" y="65661"/>
                      <a:pt x="104843" y="65031"/>
                    </a:cubicBezTo>
                    <a:lnTo>
                      <a:pt x="104652" y="64921"/>
                    </a:lnTo>
                    <a:cubicBezTo>
                      <a:pt x="104926" y="63251"/>
                      <a:pt x="104542" y="60568"/>
                      <a:pt x="104761" y="59637"/>
                    </a:cubicBezTo>
                    <a:cubicBezTo>
                      <a:pt x="104707" y="59253"/>
                      <a:pt x="104707" y="58761"/>
                      <a:pt x="104679" y="58350"/>
                    </a:cubicBezTo>
                    <a:lnTo>
                      <a:pt x="104679" y="58350"/>
                    </a:lnTo>
                    <a:lnTo>
                      <a:pt x="104761" y="58377"/>
                    </a:lnTo>
                    <a:cubicBezTo>
                      <a:pt x="104789" y="57255"/>
                      <a:pt x="104789" y="56707"/>
                      <a:pt x="104761" y="55310"/>
                    </a:cubicBezTo>
                    <a:lnTo>
                      <a:pt x="104761" y="55310"/>
                    </a:lnTo>
                    <a:lnTo>
                      <a:pt x="104843" y="55612"/>
                    </a:lnTo>
                    <a:cubicBezTo>
                      <a:pt x="104843" y="54818"/>
                      <a:pt x="104542" y="54626"/>
                      <a:pt x="104542" y="53914"/>
                    </a:cubicBezTo>
                    <a:lnTo>
                      <a:pt x="104679" y="53695"/>
                    </a:lnTo>
                    <a:cubicBezTo>
                      <a:pt x="104679" y="52326"/>
                      <a:pt x="104789" y="50957"/>
                      <a:pt x="104652" y="49615"/>
                    </a:cubicBezTo>
                    <a:lnTo>
                      <a:pt x="104652" y="49615"/>
                    </a:lnTo>
                    <a:cubicBezTo>
                      <a:pt x="104679" y="49643"/>
                      <a:pt x="104707" y="49697"/>
                      <a:pt x="104707" y="49916"/>
                    </a:cubicBezTo>
                    <a:cubicBezTo>
                      <a:pt x="104707" y="49296"/>
                      <a:pt x="104804" y="47653"/>
                      <a:pt x="104631" y="47653"/>
                    </a:cubicBezTo>
                    <a:cubicBezTo>
                      <a:pt x="104626" y="47653"/>
                      <a:pt x="104621" y="47654"/>
                      <a:pt x="104616" y="47657"/>
                    </a:cubicBezTo>
                    <a:lnTo>
                      <a:pt x="104616" y="47657"/>
                    </a:lnTo>
                    <a:cubicBezTo>
                      <a:pt x="104720" y="47506"/>
                      <a:pt x="104594" y="46237"/>
                      <a:pt x="104542" y="45535"/>
                    </a:cubicBezTo>
                    <a:lnTo>
                      <a:pt x="104542" y="45535"/>
                    </a:lnTo>
                    <a:lnTo>
                      <a:pt x="104652" y="45645"/>
                    </a:lnTo>
                    <a:cubicBezTo>
                      <a:pt x="104515" y="45152"/>
                      <a:pt x="104460" y="44659"/>
                      <a:pt x="104433" y="44166"/>
                    </a:cubicBezTo>
                    <a:cubicBezTo>
                      <a:pt x="104433" y="44069"/>
                      <a:pt x="104449" y="44020"/>
                      <a:pt x="104465" y="44020"/>
                    </a:cubicBezTo>
                    <a:cubicBezTo>
                      <a:pt x="104481" y="44020"/>
                      <a:pt x="104497" y="44075"/>
                      <a:pt x="104492" y="44186"/>
                    </a:cubicBezTo>
                    <a:lnTo>
                      <a:pt x="104492" y="44186"/>
                    </a:lnTo>
                    <a:cubicBezTo>
                      <a:pt x="104534" y="43573"/>
                      <a:pt x="104407" y="43701"/>
                      <a:pt x="104460" y="42879"/>
                    </a:cubicBezTo>
                    <a:lnTo>
                      <a:pt x="104460" y="42879"/>
                    </a:lnTo>
                    <a:lnTo>
                      <a:pt x="104515" y="43180"/>
                    </a:lnTo>
                    <a:cubicBezTo>
                      <a:pt x="104542" y="42852"/>
                      <a:pt x="104488" y="42496"/>
                      <a:pt x="104405" y="42167"/>
                    </a:cubicBezTo>
                    <a:cubicBezTo>
                      <a:pt x="104378" y="41675"/>
                      <a:pt x="104405" y="41209"/>
                      <a:pt x="104515" y="40716"/>
                    </a:cubicBezTo>
                    <a:cubicBezTo>
                      <a:pt x="104405" y="40442"/>
                      <a:pt x="104378" y="40141"/>
                      <a:pt x="104405" y="39840"/>
                    </a:cubicBezTo>
                    <a:cubicBezTo>
                      <a:pt x="104410" y="39831"/>
                      <a:pt x="104414" y="39827"/>
                      <a:pt x="104418" y="39827"/>
                    </a:cubicBezTo>
                    <a:cubicBezTo>
                      <a:pt x="104441" y="39827"/>
                      <a:pt x="104460" y="39935"/>
                      <a:pt x="104460" y="40004"/>
                    </a:cubicBezTo>
                    <a:cubicBezTo>
                      <a:pt x="104515" y="38827"/>
                      <a:pt x="104351" y="38279"/>
                      <a:pt x="104433" y="37458"/>
                    </a:cubicBezTo>
                    <a:cubicBezTo>
                      <a:pt x="104460" y="37458"/>
                      <a:pt x="104488" y="37403"/>
                      <a:pt x="104488" y="37321"/>
                    </a:cubicBezTo>
                    <a:lnTo>
                      <a:pt x="104488" y="38936"/>
                    </a:lnTo>
                    <a:cubicBezTo>
                      <a:pt x="104546" y="38936"/>
                      <a:pt x="104577" y="38541"/>
                      <a:pt x="104630" y="38541"/>
                    </a:cubicBezTo>
                    <a:cubicBezTo>
                      <a:pt x="104651" y="38541"/>
                      <a:pt x="104676" y="38602"/>
                      <a:pt x="104707" y="38772"/>
                    </a:cubicBezTo>
                    <a:cubicBezTo>
                      <a:pt x="104652" y="38307"/>
                      <a:pt x="104570" y="37595"/>
                      <a:pt x="104542" y="36938"/>
                    </a:cubicBezTo>
                    <a:lnTo>
                      <a:pt x="104542" y="36938"/>
                    </a:lnTo>
                    <a:cubicBezTo>
                      <a:pt x="105690" y="36964"/>
                      <a:pt x="106772" y="36975"/>
                      <a:pt x="107811" y="36975"/>
                    </a:cubicBezTo>
                    <a:cubicBezTo>
                      <a:pt x="111937" y="36975"/>
                      <a:pt x="115405" y="36806"/>
                      <a:pt x="119778" y="36806"/>
                    </a:cubicBezTo>
                    <a:cubicBezTo>
                      <a:pt x="120932" y="36806"/>
                      <a:pt x="122148" y="36818"/>
                      <a:pt x="123457" y="36847"/>
                    </a:cubicBezTo>
                    <a:lnTo>
                      <a:pt x="123457" y="36847"/>
                    </a:lnTo>
                    <a:cubicBezTo>
                      <a:pt x="123397" y="36843"/>
                      <a:pt x="123336" y="36837"/>
                      <a:pt x="123271" y="36828"/>
                    </a:cubicBezTo>
                    <a:lnTo>
                      <a:pt x="123271" y="36828"/>
                    </a:lnTo>
                    <a:cubicBezTo>
                      <a:pt x="125578" y="36855"/>
                      <a:pt x="127919" y="36864"/>
                      <a:pt x="130275" y="36864"/>
                    </a:cubicBezTo>
                    <a:cubicBezTo>
                      <a:pt x="134202" y="36864"/>
                      <a:pt x="138170" y="36840"/>
                      <a:pt x="142091" y="36840"/>
                    </a:cubicBezTo>
                    <a:cubicBezTo>
                      <a:pt x="145228" y="36840"/>
                      <a:pt x="148334" y="36855"/>
                      <a:pt x="151364" y="36910"/>
                    </a:cubicBezTo>
                    <a:cubicBezTo>
                      <a:pt x="151720" y="36914"/>
                      <a:pt x="152032" y="36916"/>
                      <a:pt x="152310" y="36916"/>
                    </a:cubicBezTo>
                    <a:cubicBezTo>
                      <a:pt x="154065" y="36916"/>
                      <a:pt x="154457" y="36848"/>
                      <a:pt x="155828" y="36801"/>
                    </a:cubicBezTo>
                    <a:lnTo>
                      <a:pt x="156375" y="36910"/>
                    </a:lnTo>
                    <a:lnTo>
                      <a:pt x="159086" y="36801"/>
                    </a:lnTo>
                    <a:cubicBezTo>
                      <a:pt x="159556" y="36790"/>
                      <a:pt x="160011" y="36786"/>
                      <a:pt x="160456" y="36786"/>
                    </a:cubicBezTo>
                    <a:cubicBezTo>
                      <a:pt x="162933" y="36786"/>
                      <a:pt x="165119" y="36919"/>
                      <a:pt x="167979" y="36919"/>
                    </a:cubicBezTo>
                    <a:cubicBezTo>
                      <a:pt x="168771" y="36919"/>
                      <a:pt x="169615" y="36909"/>
                      <a:pt x="170531" y="36883"/>
                    </a:cubicBezTo>
                    <a:lnTo>
                      <a:pt x="169929" y="36801"/>
                    </a:lnTo>
                    <a:cubicBezTo>
                      <a:pt x="170619" y="36801"/>
                      <a:pt x="171638" y="36796"/>
                      <a:pt x="172592" y="36796"/>
                    </a:cubicBezTo>
                    <a:cubicBezTo>
                      <a:pt x="174024" y="36796"/>
                      <a:pt x="175312" y="36806"/>
                      <a:pt x="175132" y="36855"/>
                    </a:cubicBezTo>
                    <a:cubicBezTo>
                      <a:pt x="175372" y="36823"/>
                      <a:pt x="175622" y="36810"/>
                      <a:pt x="175871" y="36810"/>
                    </a:cubicBezTo>
                    <a:cubicBezTo>
                      <a:pt x="176046" y="36810"/>
                      <a:pt x="176221" y="36817"/>
                      <a:pt x="176391" y="36828"/>
                    </a:cubicBezTo>
                    <a:lnTo>
                      <a:pt x="176446" y="36855"/>
                    </a:lnTo>
                    <a:lnTo>
                      <a:pt x="180717" y="36773"/>
                    </a:lnTo>
                    <a:cubicBezTo>
                      <a:pt x="183291" y="36801"/>
                      <a:pt x="181539" y="36910"/>
                      <a:pt x="182935" y="36965"/>
                    </a:cubicBezTo>
                    <a:cubicBezTo>
                      <a:pt x="183209" y="37266"/>
                      <a:pt x="183483" y="37567"/>
                      <a:pt x="183757" y="37869"/>
                    </a:cubicBezTo>
                    <a:cubicBezTo>
                      <a:pt x="183348" y="37427"/>
                      <a:pt x="183174" y="37259"/>
                      <a:pt x="183146" y="37259"/>
                    </a:cubicBezTo>
                    <a:lnTo>
                      <a:pt x="183146" y="37259"/>
                    </a:lnTo>
                    <a:cubicBezTo>
                      <a:pt x="183127" y="37259"/>
                      <a:pt x="183175" y="37336"/>
                      <a:pt x="183264" y="37458"/>
                    </a:cubicBezTo>
                    <a:cubicBezTo>
                      <a:pt x="183483" y="37759"/>
                      <a:pt x="183948" y="38307"/>
                      <a:pt x="184195" y="38690"/>
                    </a:cubicBezTo>
                    <a:cubicBezTo>
                      <a:pt x="184174" y="38656"/>
                      <a:pt x="184171" y="38644"/>
                      <a:pt x="184177" y="38644"/>
                    </a:cubicBezTo>
                    <a:lnTo>
                      <a:pt x="184177" y="38644"/>
                    </a:lnTo>
                    <a:cubicBezTo>
                      <a:pt x="184191" y="38644"/>
                      <a:pt x="184256" y="38709"/>
                      <a:pt x="184275" y="38709"/>
                    </a:cubicBezTo>
                    <a:cubicBezTo>
                      <a:pt x="184280" y="38709"/>
                      <a:pt x="184282" y="38704"/>
                      <a:pt x="184277" y="38690"/>
                    </a:cubicBezTo>
                    <a:lnTo>
                      <a:pt x="184277" y="38690"/>
                    </a:lnTo>
                    <a:cubicBezTo>
                      <a:pt x="185646" y="40634"/>
                      <a:pt x="184660" y="38909"/>
                      <a:pt x="186577" y="41483"/>
                    </a:cubicBezTo>
                    <a:lnTo>
                      <a:pt x="186440" y="41373"/>
                    </a:lnTo>
                    <a:lnTo>
                      <a:pt x="186988" y="42058"/>
                    </a:lnTo>
                    <a:cubicBezTo>
                      <a:pt x="187179" y="42304"/>
                      <a:pt x="187344" y="42523"/>
                      <a:pt x="187535" y="42770"/>
                    </a:cubicBezTo>
                    <a:cubicBezTo>
                      <a:pt x="187864" y="43235"/>
                      <a:pt x="188247" y="43728"/>
                      <a:pt x="188603" y="44276"/>
                    </a:cubicBezTo>
                    <a:cubicBezTo>
                      <a:pt x="188637" y="44344"/>
                      <a:pt x="188647" y="44373"/>
                      <a:pt x="188639" y="44373"/>
                    </a:cubicBezTo>
                    <a:cubicBezTo>
                      <a:pt x="188587" y="44373"/>
                      <a:pt x="187821" y="43231"/>
                      <a:pt x="187727" y="43208"/>
                    </a:cubicBezTo>
                    <a:lnTo>
                      <a:pt x="187727" y="43208"/>
                    </a:lnTo>
                    <a:cubicBezTo>
                      <a:pt x="188795" y="44714"/>
                      <a:pt x="190000" y="46028"/>
                      <a:pt x="190766" y="47507"/>
                    </a:cubicBezTo>
                    <a:lnTo>
                      <a:pt x="190027" y="46384"/>
                    </a:lnTo>
                    <a:cubicBezTo>
                      <a:pt x="189781" y="46001"/>
                      <a:pt x="189479" y="45617"/>
                      <a:pt x="189260" y="45316"/>
                    </a:cubicBezTo>
                    <a:lnTo>
                      <a:pt x="189260" y="45316"/>
                    </a:lnTo>
                    <a:lnTo>
                      <a:pt x="189835" y="46247"/>
                    </a:lnTo>
                    <a:lnTo>
                      <a:pt x="190219" y="46877"/>
                    </a:lnTo>
                    <a:lnTo>
                      <a:pt x="191013" y="48164"/>
                    </a:lnTo>
                    <a:lnTo>
                      <a:pt x="190958" y="48054"/>
                    </a:lnTo>
                    <a:lnTo>
                      <a:pt x="190958" y="48054"/>
                    </a:lnTo>
                    <a:cubicBezTo>
                      <a:pt x="191347" y="48709"/>
                      <a:pt x="191766" y="49349"/>
                      <a:pt x="192170" y="50007"/>
                    </a:cubicBezTo>
                    <a:lnTo>
                      <a:pt x="192170" y="50007"/>
                    </a:lnTo>
                    <a:cubicBezTo>
                      <a:pt x="192168" y="50004"/>
                      <a:pt x="192165" y="50001"/>
                      <a:pt x="192163" y="49998"/>
                    </a:cubicBezTo>
                    <a:lnTo>
                      <a:pt x="192163" y="49998"/>
                    </a:lnTo>
                    <a:cubicBezTo>
                      <a:pt x="192200" y="50057"/>
                      <a:pt x="192237" y="50116"/>
                      <a:pt x="192273" y="50176"/>
                    </a:cubicBezTo>
                    <a:lnTo>
                      <a:pt x="192273" y="50176"/>
                    </a:lnTo>
                    <a:cubicBezTo>
                      <a:pt x="192239" y="50120"/>
                      <a:pt x="192205" y="50063"/>
                      <a:pt x="192170" y="50007"/>
                    </a:cubicBezTo>
                    <a:lnTo>
                      <a:pt x="192170" y="50007"/>
                    </a:lnTo>
                    <a:cubicBezTo>
                      <a:pt x="192550" y="50443"/>
                      <a:pt x="192877" y="50933"/>
                      <a:pt x="193149" y="51422"/>
                    </a:cubicBezTo>
                    <a:cubicBezTo>
                      <a:pt x="193477" y="51943"/>
                      <a:pt x="193778" y="52463"/>
                      <a:pt x="194080" y="53010"/>
                    </a:cubicBezTo>
                    <a:lnTo>
                      <a:pt x="195065" y="54708"/>
                    </a:lnTo>
                    <a:cubicBezTo>
                      <a:pt x="195394" y="55338"/>
                      <a:pt x="195750" y="55968"/>
                      <a:pt x="196133" y="56625"/>
                    </a:cubicBezTo>
                    <a:cubicBezTo>
                      <a:pt x="195568" y="55659"/>
                      <a:pt x="195384" y="55364"/>
                      <a:pt x="195366" y="55364"/>
                    </a:cubicBezTo>
                    <a:lnTo>
                      <a:pt x="195366" y="55364"/>
                    </a:lnTo>
                    <a:cubicBezTo>
                      <a:pt x="195337" y="55364"/>
                      <a:pt x="195711" y="56086"/>
                      <a:pt x="195656" y="56086"/>
                    </a:cubicBezTo>
                    <a:cubicBezTo>
                      <a:pt x="195653" y="56086"/>
                      <a:pt x="195647" y="56083"/>
                      <a:pt x="195640" y="56077"/>
                    </a:cubicBezTo>
                    <a:lnTo>
                      <a:pt x="195640" y="56077"/>
                    </a:lnTo>
                    <a:cubicBezTo>
                      <a:pt x="195933" y="56711"/>
                      <a:pt x="196377" y="57627"/>
                      <a:pt x="196355" y="57627"/>
                    </a:cubicBezTo>
                    <a:cubicBezTo>
                      <a:pt x="196353" y="57627"/>
                      <a:pt x="196343" y="57613"/>
                      <a:pt x="196325" y="57583"/>
                    </a:cubicBezTo>
                    <a:lnTo>
                      <a:pt x="196325" y="57583"/>
                    </a:lnTo>
                    <a:cubicBezTo>
                      <a:pt x="196653" y="58158"/>
                      <a:pt x="196955" y="58761"/>
                      <a:pt x="197228" y="59363"/>
                    </a:cubicBezTo>
                    <a:cubicBezTo>
                      <a:pt x="197502" y="59993"/>
                      <a:pt x="197803" y="60677"/>
                      <a:pt x="198296" y="61608"/>
                    </a:cubicBezTo>
                    <a:cubicBezTo>
                      <a:pt x="198296" y="61683"/>
                      <a:pt x="198823" y="62789"/>
                      <a:pt x="198745" y="62789"/>
                    </a:cubicBezTo>
                    <a:cubicBezTo>
                      <a:pt x="198738" y="62789"/>
                      <a:pt x="198726" y="62779"/>
                      <a:pt x="198707" y="62758"/>
                    </a:cubicBezTo>
                    <a:lnTo>
                      <a:pt x="198707" y="62758"/>
                    </a:lnTo>
                    <a:cubicBezTo>
                      <a:pt x="198943" y="63246"/>
                      <a:pt x="199034" y="63417"/>
                      <a:pt x="199047" y="63417"/>
                    </a:cubicBezTo>
                    <a:cubicBezTo>
                      <a:pt x="199076" y="63417"/>
                      <a:pt x="198660" y="62451"/>
                      <a:pt x="198675" y="62451"/>
                    </a:cubicBezTo>
                    <a:lnTo>
                      <a:pt x="198675" y="62451"/>
                    </a:lnTo>
                    <a:cubicBezTo>
                      <a:pt x="198675" y="62451"/>
                      <a:pt x="198677" y="62453"/>
                      <a:pt x="198680" y="62457"/>
                    </a:cubicBezTo>
                    <a:cubicBezTo>
                      <a:pt x="199994" y="65058"/>
                      <a:pt x="201171" y="68837"/>
                      <a:pt x="202623" y="72752"/>
                    </a:cubicBezTo>
                    <a:cubicBezTo>
                      <a:pt x="202759" y="73191"/>
                      <a:pt x="202896" y="73574"/>
                      <a:pt x="203006" y="73930"/>
                    </a:cubicBezTo>
                    <a:cubicBezTo>
                      <a:pt x="203115" y="74286"/>
                      <a:pt x="203198" y="74614"/>
                      <a:pt x="203307" y="74888"/>
                    </a:cubicBezTo>
                    <a:lnTo>
                      <a:pt x="203827" y="76476"/>
                    </a:lnTo>
                    <a:cubicBezTo>
                      <a:pt x="203992" y="76969"/>
                      <a:pt x="204156" y="77462"/>
                      <a:pt x="204320" y="78037"/>
                    </a:cubicBezTo>
                    <a:cubicBezTo>
                      <a:pt x="204512" y="78585"/>
                      <a:pt x="204676" y="79242"/>
                      <a:pt x="204840" y="80063"/>
                    </a:cubicBezTo>
                    <a:cubicBezTo>
                      <a:pt x="204888" y="80309"/>
                      <a:pt x="204900" y="80405"/>
                      <a:pt x="204888" y="80405"/>
                    </a:cubicBezTo>
                    <a:cubicBezTo>
                      <a:pt x="204846" y="80405"/>
                      <a:pt x="204512" y="79188"/>
                      <a:pt x="204512" y="79187"/>
                    </a:cubicBezTo>
                    <a:lnTo>
                      <a:pt x="204512" y="79187"/>
                    </a:lnTo>
                    <a:cubicBezTo>
                      <a:pt x="204703" y="80091"/>
                      <a:pt x="204868" y="80857"/>
                      <a:pt x="205059" y="81624"/>
                    </a:cubicBezTo>
                    <a:cubicBezTo>
                      <a:pt x="205202" y="82195"/>
                      <a:pt x="205345" y="82766"/>
                      <a:pt x="205465" y="83370"/>
                    </a:cubicBezTo>
                    <a:lnTo>
                      <a:pt x="205465" y="83370"/>
                    </a:lnTo>
                    <a:cubicBezTo>
                      <a:pt x="205443" y="83217"/>
                      <a:pt x="205443" y="83064"/>
                      <a:pt x="205443" y="82911"/>
                    </a:cubicBezTo>
                    <a:lnTo>
                      <a:pt x="205443" y="82911"/>
                    </a:lnTo>
                    <a:cubicBezTo>
                      <a:pt x="205470" y="82911"/>
                      <a:pt x="205552" y="83103"/>
                      <a:pt x="205662" y="83678"/>
                    </a:cubicBezTo>
                    <a:cubicBezTo>
                      <a:pt x="205634" y="83459"/>
                      <a:pt x="205607" y="83267"/>
                      <a:pt x="205580" y="83103"/>
                    </a:cubicBezTo>
                    <a:cubicBezTo>
                      <a:pt x="205552" y="82938"/>
                      <a:pt x="205525" y="82829"/>
                      <a:pt x="205498" y="82692"/>
                    </a:cubicBezTo>
                    <a:cubicBezTo>
                      <a:pt x="205443" y="82445"/>
                      <a:pt x="205388" y="82281"/>
                      <a:pt x="205333" y="82117"/>
                    </a:cubicBezTo>
                    <a:cubicBezTo>
                      <a:pt x="205224" y="81651"/>
                      <a:pt x="205114" y="81186"/>
                      <a:pt x="205032" y="80720"/>
                    </a:cubicBezTo>
                    <a:cubicBezTo>
                      <a:pt x="205021" y="80652"/>
                      <a:pt x="205019" y="80621"/>
                      <a:pt x="205024" y="80621"/>
                    </a:cubicBezTo>
                    <a:lnTo>
                      <a:pt x="205024" y="80621"/>
                    </a:lnTo>
                    <a:cubicBezTo>
                      <a:pt x="205032" y="80621"/>
                      <a:pt x="205055" y="80680"/>
                      <a:pt x="205087" y="80775"/>
                    </a:cubicBezTo>
                    <a:lnTo>
                      <a:pt x="204649" y="79132"/>
                    </a:lnTo>
                    <a:lnTo>
                      <a:pt x="204649" y="79132"/>
                    </a:lnTo>
                    <a:cubicBezTo>
                      <a:pt x="204678" y="79212"/>
                      <a:pt x="204695" y="79228"/>
                      <a:pt x="204709" y="79228"/>
                    </a:cubicBezTo>
                    <a:cubicBezTo>
                      <a:pt x="204718" y="79228"/>
                      <a:pt x="204726" y="79220"/>
                      <a:pt x="204735" y="79220"/>
                    </a:cubicBezTo>
                    <a:cubicBezTo>
                      <a:pt x="204759" y="79220"/>
                      <a:pt x="204791" y="79291"/>
                      <a:pt x="204895" y="79844"/>
                    </a:cubicBezTo>
                    <a:cubicBezTo>
                      <a:pt x="204758" y="79105"/>
                      <a:pt x="204621" y="78420"/>
                      <a:pt x="204457" y="77818"/>
                    </a:cubicBezTo>
                    <a:cubicBezTo>
                      <a:pt x="204265" y="77243"/>
                      <a:pt x="204101" y="76695"/>
                      <a:pt x="203964" y="76230"/>
                    </a:cubicBezTo>
                    <a:cubicBezTo>
                      <a:pt x="203718" y="75491"/>
                      <a:pt x="203499" y="74751"/>
                      <a:pt x="203334" y="73985"/>
                    </a:cubicBezTo>
                    <a:lnTo>
                      <a:pt x="203334" y="73985"/>
                    </a:lnTo>
                    <a:lnTo>
                      <a:pt x="203417" y="74231"/>
                    </a:lnTo>
                    <a:cubicBezTo>
                      <a:pt x="203252" y="73738"/>
                      <a:pt x="203143" y="73355"/>
                      <a:pt x="203061" y="73054"/>
                    </a:cubicBezTo>
                    <a:cubicBezTo>
                      <a:pt x="202951" y="72752"/>
                      <a:pt x="202869" y="72561"/>
                      <a:pt x="202814" y="72424"/>
                    </a:cubicBezTo>
                    <a:cubicBezTo>
                      <a:pt x="202748" y="72225"/>
                      <a:pt x="202717" y="72169"/>
                      <a:pt x="202694" y="72169"/>
                    </a:cubicBezTo>
                    <a:cubicBezTo>
                      <a:pt x="202688" y="72169"/>
                      <a:pt x="202683" y="72172"/>
                      <a:pt x="202677" y="72177"/>
                    </a:cubicBezTo>
                    <a:cubicBezTo>
                      <a:pt x="202677" y="72184"/>
                      <a:pt x="202677" y="72200"/>
                      <a:pt x="202669" y="72200"/>
                    </a:cubicBezTo>
                    <a:cubicBezTo>
                      <a:pt x="202645" y="72200"/>
                      <a:pt x="202540" y="72038"/>
                      <a:pt x="202102" y="70890"/>
                    </a:cubicBezTo>
                    <a:lnTo>
                      <a:pt x="201664" y="68810"/>
                    </a:lnTo>
                    <a:lnTo>
                      <a:pt x="201445" y="68454"/>
                    </a:lnTo>
                    <a:cubicBezTo>
                      <a:pt x="201294" y="68075"/>
                      <a:pt x="201026" y="67370"/>
                      <a:pt x="201049" y="67370"/>
                    </a:cubicBezTo>
                    <a:lnTo>
                      <a:pt x="201049" y="67370"/>
                    </a:lnTo>
                    <a:cubicBezTo>
                      <a:pt x="201051" y="67370"/>
                      <a:pt x="201055" y="67375"/>
                      <a:pt x="201062" y="67386"/>
                    </a:cubicBezTo>
                    <a:cubicBezTo>
                      <a:pt x="200849" y="66897"/>
                      <a:pt x="200782" y="66755"/>
                      <a:pt x="200776" y="66755"/>
                    </a:cubicBezTo>
                    <a:lnTo>
                      <a:pt x="200776" y="66755"/>
                    </a:lnTo>
                    <a:cubicBezTo>
                      <a:pt x="200767" y="66755"/>
                      <a:pt x="200878" y="67039"/>
                      <a:pt x="200864" y="67039"/>
                    </a:cubicBezTo>
                    <a:cubicBezTo>
                      <a:pt x="200858" y="67039"/>
                      <a:pt x="200823" y="66974"/>
                      <a:pt x="200733" y="66783"/>
                    </a:cubicBezTo>
                    <a:cubicBezTo>
                      <a:pt x="200377" y="65798"/>
                      <a:pt x="199857" y="64456"/>
                      <a:pt x="199364" y="63306"/>
                    </a:cubicBezTo>
                    <a:cubicBezTo>
                      <a:pt x="198981" y="62567"/>
                      <a:pt x="198652" y="61772"/>
                      <a:pt x="198406" y="60978"/>
                    </a:cubicBezTo>
                    <a:cubicBezTo>
                      <a:pt x="198359" y="60899"/>
                      <a:pt x="198335" y="60866"/>
                      <a:pt x="198327" y="60866"/>
                    </a:cubicBezTo>
                    <a:lnTo>
                      <a:pt x="198327" y="60866"/>
                    </a:lnTo>
                    <a:cubicBezTo>
                      <a:pt x="198290" y="60866"/>
                      <a:pt x="198619" y="61619"/>
                      <a:pt x="198606" y="61619"/>
                    </a:cubicBezTo>
                    <a:cubicBezTo>
                      <a:pt x="198598" y="61619"/>
                      <a:pt x="198500" y="61419"/>
                      <a:pt x="198214" y="60814"/>
                    </a:cubicBezTo>
                    <a:cubicBezTo>
                      <a:pt x="198050" y="60239"/>
                      <a:pt x="197803" y="59691"/>
                      <a:pt x="197530" y="59171"/>
                    </a:cubicBezTo>
                    <a:cubicBezTo>
                      <a:pt x="197146" y="58459"/>
                      <a:pt x="196653" y="57611"/>
                      <a:pt x="196270" y="56734"/>
                    </a:cubicBezTo>
                    <a:lnTo>
                      <a:pt x="196270" y="56734"/>
                    </a:lnTo>
                    <a:cubicBezTo>
                      <a:pt x="196490" y="57064"/>
                      <a:pt x="196917" y="57907"/>
                      <a:pt x="196940" y="57907"/>
                    </a:cubicBezTo>
                    <a:cubicBezTo>
                      <a:pt x="196951" y="57907"/>
                      <a:pt x="196862" y="57699"/>
                      <a:pt x="196599" y="57118"/>
                    </a:cubicBezTo>
                    <a:cubicBezTo>
                      <a:pt x="196160" y="56406"/>
                      <a:pt x="195777" y="55666"/>
                      <a:pt x="195421" y="54927"/>
                    </a:cubicBezTo>
                    <a:cubicBezTo>
                      <a:pt x="194983" y="54024"/>
                      <a:pt x="194490" y="53120"/>
                      <a:pt x="194052" y="52408"/>
                    </a:cubicBezTo>
                    <a:cubicBezTo>
                      <a:pt x="193997" y="52408"/>
                      <a:pt x="193532" y="51641"/>
                      <a:pt x="192929" y="50601"/>
                    </a:cubicBezTo>
                    <a:cubicBezTo>
                      <a:pt x="192793" y="50354"/>
                      <a:pt x="192628" y="50081"/>
                      <a:pt x="192437" y="49779"/>
                    </a:cubicBezTo>
                    <a:lnTo>
                      <a:pt x="191862" y="48903"/>
                    </a:lnTo>
                    <a:lnTo>
                      <a:pt x="190712" y="47151"/>
                    </a:lnTo>
                    <a:lnTo>
                      <a:pt x="190712" y="47151"/>
                    </a:lnTo>
                    <a:cubicBezTo>
                      <a:pt x="190713" y="47152"/>
                      <a:pt x="190715" y="47152"/>
                      <a:pt x="190716" y="47152"/>
                    </a:cubicBezTo>
                    <a:cubicBezTo>
                      <a:pt x="190848" y="47152"/>
                      <a:pt x="187904" y="42860"/>
                      <a:pt x="186385" y="40853"/>
                    </a:cubicBezTo>
                    <a:lnTo>
                      <a:pt x="186385" y="40853"/>
                    </a:lnTo>
                    <a:lnTo>
                      <a:pt x="186467" y="40908"/>
                    </a:lnTo>
                    <a:cubicBezTo>
                      <a:pt x="186002" y="40415"/>
                      <a:pt x="185564" y="39895"/>
                      <a:pt x="185181" y="39374"/>
                    </a:cubicBezTo>
                    <a:lnTo>
                      <a:pt x="184222" y="38170"/>
                    </a:lnTo>
                    <a:cubicBezTo>
                      <a:pt x="183894" y="37786"/>
                      <a:pt x="183538" y="37403"/>
                      <a:pt x="183236" y="37047"/>
                    </a:cubicBezTo>
                    <a:cubicBezTo>
                      <a:pt x="183346" y="37047"/>
                      <a:pt x="183592" y="37266"/>
                      <a:pt x="184250" y="38060"/>
                    </a:cubicBezTo>
                    <a:cubicBezTo>
                      <a:pt x="183948" y="37677"/>
                      <a:pt x="183620" y="37293"/>
                      <a:pt x="183291" y="36938"/>
                    </a:cubicBezTo>
                    <a:lnTo>
                      <a:pt x="185016" y="36938"/>
                    </a:lnTo>
                    <a:cubicBezTo>
                      <a:pt x="186796" y="36910"/>
                      <a:pt x="190137" y="36773"/>
                      <a:pt x="189452" y="36746"/>
                    </a:cubicBezTo>
                    <a:lnTo>
                      <a:pt x="189452" y="36746"/>
                    </a:lnTo>
                    <a:cubicBezTo>
                      <a:pt x="189295" y="36753"/>
                      <a:pt x="189135" y="36756"/>
                      <a:pt x="188975" y="36756"/>
                    </a:cubicBezTo>
                    <a:cubicBezTo>
                      <a:pt x="188495" y="36756"/>
                      <a:pt x="188008" y="36725"/>
                      <a:pt x="187535" y="36664"/>
                    </a:cubicBezTo>
                    <a:lnTo>
                      <a:pt x="189178" y="36636"/>
                    </a:lnTo>
                    <a:cubicBezTo>
                      <a:pt x="189479" y="36499"/>
                      <a:pt x="190739" y="36335"/>
                      <a:pt x="186714" y="36253"/>
                    </a:cubicBezTo>
                    <a:lnTo>
                      <a:pt x="183894" y="36335"/>
                    </a:lnTo>
                    <a:lnTo>
                      <a:pt x="182990" y="36253"/>
                    </a:lnTo>
                    <a:lnTo>
                      <a:pt x="185372" y="36253"/>
                    </a:lnTo>
                    <a:cubicBezTo>
                      <a:pt x="184920" y="36226"/>
                      <a:pt x="184469" y="36212"/>
                      <a:pt x="184020" y="36212"/>
                    </a:cubicBezTo>
                    <a:cubicBezTo>
                      <a:pt x="183572" y="36212"/>
                      <a:pt x="183127" y="36226"/>
                      <a:pt x="182689" y="36253"/>
                    </a:cubicBezTo>
                    <a:cubicBezTo>
                      <a:pt x="182442" y="36007"/>
                      <a:pt x="182114" y="35651"/>
                      <a:pt x="181648" y="35130"/>
                    </a:cubicBezTo>
                    <a:lnTo>
                      <a:pt x="181648" y="35130"/>
                    </a:lnTo>
                    <a:lnTo>
                      <a:pt x="182004" y="35404"/>
                    </a:lnTo>
                    <a:cubicBezTo>
                      <a:pt x="181621" y="34966"/>
                      <a:pt x="181238" y="34501"/>
                      <a:pt x="180827" y="34062"/>
                    </a:cubicBezTo>
                    <a:lnTo>
                      <a:pt x="179513" y="32721"/>
                    </a:lnTo>
                    <a:lnTo>
                      <a:pt x="178116" y="31297"/>
                    </a:lnTo>
                    <a:lnTo>
                      <a:pt x="177404" y="30530"/>
                    </a:lnTo>
                    <a:lnTo>
                      <a:pt x="176610" y="29764"/>
                    </a:lnTo>
                    <a:cubicBezTo>
                      <a:pt x="176607" y="29763"/>
                      <a:pt x="176605" y="29762"/>
                      <a:pt x="176603" y="29762"/>
                    </a:cubicBezTo>
                    <a:cubicBezTo>
                      <a:pt x="176519" y="29762"/>
                      <a:pt x="177151" y="30469"/>
                      <a:pt x="177061" y="30469"/>
                    </a:cubicBezTo>
                    <a:cubicBezTo>
                      <a:pt x="177007" y="30469"/>
                      <a:pt x="176695" y="30216"/>
                      <a:pt x="175816" y="29408"/>
                    </a:cubicBezTo>
                    <a:cubicBezTo>
                      <a:pt x="175793" y="29361"/>
                      <a:pt x="175775" y="29310"/>
                      <a:pt x="175809" y="29310"/>
                    </a:cubicBezTo>
                    <a:cubicBezTo>
                      <a:pt x="175856" y="29310"/>
                      <a:pt x="176001" y="29405"/>
                      <a:pt x="176364" y="29736"/>
                    </a:cubicBezTo>
                    <a:cubicBezTo>
                      <a:pt x="176172" y="29545"/>
                      <a:pt x="175624" y="29079"/>
                      <a:pt x="175241" y="28668"/>
                    </a:cubicBezTo>
                    <a:lnTo>
                      <a:pt x="175241" y="28668"/>
                    </a:lnTo>
                    <a:lnTo>
                      <a:pt x="176227" y="29517"/>
                    </a:lnTo>
                    <a:cubicBezTo>
                      <a:pt x="175241" y="28531"/>
                      <a:pt x="175652" y="29052"/>
                      <a:pt x="174858" y="28285"/>
                    </a:cubicBezTo>
                    <a:cubicBezTo>
                      <a:pt x="174910" y="28259"/>
                      <a:pt x="174339" y="27734"/>
                      <a:pt x="174429" y="27734"/>
                    </a:cubicBezTo>
                    <a:cubicBezTo>
                      <a:pt x="174434" y="27734"/>
                      <a:pt x="174440" y="27735"/>
                      <a:pt x="174447" y="27737"/>
                    </a:cubicBezTo>
                    <a:cubicBezTo>
                      <a:pt x="174639" y="27929"/>
                      <a:pt x="175132" y="28422"/>
                      <a:pt x="175460" y="28723"/>
                    </a:cubicBezTo>
                    <a:lnTo>
                      <a:pt x="173133" y="26423"/>
                    </a:lnTo>
                    <a:lnTo>
                      <a:pt x="173133" y="26423"/>
                    </a:lnTo>
                    <a:cubicBezTo>
                      <a:pt x="173146" y="26443"/>
                      <a:pt x="173150" y="26457"/>
                      <a:pt x="173137" y="26457"/>
                    </a:cubicBezTo>
                    <a:cubicBezTo>
                      <a:pt x="173097" y="26457"/>
                      <a:pt x="172903" y="26330"/>
                      <a:pt x="172366" y="25875"/>
                    </a:cubicBezTo>
                    <a:cubicBezTo>
                      <a:pt x="170586" y="24342"/>
                      <a:pt x="171818" y="25300"/>
                      <a:pt x="170778" y="24369"/>
                    </a:cubicBezTo>
                    <a:cubicBezTo>
                      <a:pt x="170352" y="23997"/>
                      <a:pt x="169253" y="23080"/>
                      <a:pt x="169092" y="23080"/>
                    </a:cubicBezTo>
                    <a:cubicBezTo>
                      <a:pt x="169087" y="23080"/>
                      <a:pt x="169083" y="23081"/>
                      <a:pt x="169080" y="23083"/>
                    </a:cubicBezTo>
                    <a:cubicBezTo>
                      <a:pt x="168779" y="22863"/>
                      <a:pt x="168505" y="22617"/>
                      <a:pt x="168259" y="22343"/>
                    </a:cubicBezTo>
                    <a:cubicBezTo>
                      <a:pt x="168012" y="22179"/>
                      <a:pt x="167602" y="21850"/>
                      <a:pt x="167164" y="21494"/>
                    </a:cubicBezTo>
                    <a:cubicBezTo>
                      <a:pt x="166698" y="21166"/>
                      <a:pt x="166205" y="20755"/>
                      <a:pt x="165740" y="20454"/>
                    </a:cubicBezTo>
                    <a:cubicBezTo>
                      <a:pt x="165090" y="20001"/>
                      <a:pt x="164567" y="19647"/>
                      <a:pt x="164529" y="19647"/>
                    </a:cubicBezTo>
                    <a:lnTo>
                      <a:pt x="164529" y="19647"/>
                    </a:lnTo>
                    <a:cubicBezTo>
                      <a:pt x="164514" y="19647"/>
                      <a:pt x="164573" y="19701"/>
                      <a:pt x="164727" y="19824"/>
                    </a:cubicBezTo>
                    <a:lnTo>
                      <a:pt x="164973" y="20016"/>
                    </a:lnTo>
                    <a:lnTo>
                      <a:pt x="164809" y="19906"/>
                    </a:lnTo>
                    <a:cubicBezTo>
                      <a:pt x="163960" y="19331"/>
                      <a:pt x="163139" y="18756"/>
                      <a:pt x="162290" y="18154"/>
                    </a:cubicBezTo>
                    <a:cubicBezTo>
                      <a:pt x="161441" y="17551"/>
                      <a:pt x="160537" y="17004"/>
                      <a:pt x="159688" y="16429"/>
                    </a:cubicBezTo>
                    <a:lnTo>
                      <a:pt x="158374" y="15580"/>
                    </a:lnTo>
                    <a:cubicBezTo>
                      <a:pt x="158155" y="15443"/>
                      <a:pt x="157936" y="15279"/>
                      <a:pt x="157717" y="15142"/>
                    </a:cubicBezTo>
                    <a:lnTo>
                      <a:pt x="157032" y="14759"/>
                    </a:lnTo>
                    <a:cubicBezTo>
                      <a:pt x="156129" y="14238"/>
                      <a:pt x="155253" y="13745"/>
                      <a:pt x="154376" y="13253"/>
                    </a:cubicBezTo>
                    <a:lnTo>
                      <a:pt x="154404" y="13225"/>
                    </a:lnTo>
                    <a:cubicBezTo>
                      <a:pt x="153391" y="12623"/>
                      <a:pt x="152186" y="12048"/>
                      <a:pt x="151063" y="11500"/>
                    </a:cubicBezTo>
                    <a:cubicBezTo>
                      <a:pt x="149968" y="10953"/>
                      <a:pt x="148928" y="10405"/>
                      <a:pt x="148133" y="10104"/>
                    </a:cubicBezTo>
                    <a:cubicBezTo>
                      <a:pt x="147543" y="9858"/>
                      <a:pt x="146821" y="9458"/>
                      <a:pt x="146878" y="9458"/>
                    </a:cubicBezTo>
                    <a:lnTo>
                      <a:pt x="146878" y="9458"/>
                    </a:lnTo>
                    <a:cubicBezTo>
                      <a:pt x="146884" y="9458"/>
                      <a:pt x="146901" y="9463"/>
                      <a:pt x="146929" y="9474"/>
                    </a:cubicBezTo>
                    <a:lnTo>
                      <a:pt x="145067" y="8653"/>
                    </a:lnTo>
                    <a:cubicBezTo>
                      <a:pt x="144519" y="8406"/>
                      <a:pt x="143862" y="8132"/>
                      <a:pt x="142657" y="7639"/>
                    </a:cubicBezTo>
                    <a:lnTo>
                      <a:pt x="142657" y="7639"/>
                    </a:lnTo>
                    <a:cubicBezTo>
                      <a:pt x="143174" y="7820"/>
                      <a:pt x="143329" y="7865"/>
                      <a:pt x="143356" y="7865"/>
                    </a:cubicBezTo>
                    <a:cubicBezTo>
                      <a:pt x="143384" y="7865"/>
                      <a:pt x="143280" y="7819"/>
                      <a:pt x="143284" y="7819"/>
                    </a:cubicBezTo>
                    <a:lnTo>
                      <a:pt x="143284" y="7819"/>
                    </a:lnTo>
                    <a:cubicBezTo>
                      <a:pt x="143290" y="7819"/>
                      <a:pt x="143484" y="7899"/>
                      <a:pt x="144410" y="8269"/>
                    </a:cubicBezTo>
                    <a:cubicBezTo>
                      <a:pt x="142219" y="7393"/>
                      <a:pt x="141754" y="7119"/>
                      <a:pt x="139344" y="6298"/>
                    </a:cubicBezTo>
                    <a:lnTo>
                      <a:pt x="139344" y="6298"/>
                    </a:lnTo>
                    <a:cubicBezTo>
                      <a:pt x="139426" y="6316"/>
                      <a:pt x="139477" y="6325"/>
                      <a:pt x="139500" y="6325"/>
                    </a:cubicBezTo>
                    <a:cubicBezTo>
                      <a:pt x="139719" y="6325"/>
                      <a:pt x="137570" y="5581"/>
                      <a:pt x="136606" y="5285"/>
                    </a:cubicBezTo>
                    <a:lnTo>
                      <a:pt x="136606" y="5285"/>
                    </a:lnTo>
                    <a:lnTo>
                      <a:pt x="138139" y="5860"/>
                    </a:lnTo>
                    <a:cubicBezTo>
                      <a:pt x="136934" y="5476"/>
                      <a:pt x="135894" y="5148"/>
                      <a:pt x="134826" y="4764"/>
                    </a:cubicBezTo>
                    <a:lnTo>
                      <a:pt x="134826" y="4764"/>
                    </a:lnTo>
                    <a:lnTo>
                      <a:pt x="135456" y="4847"/>
                    </a:lnTo>
                    <a:cubicBezTo>
                      <a:pt x="134881" y="4600"/>
                      <a:pt x="134306" y="4463"/>
                      <a:pt x="133731" y="4299"/>
                    </a:cubicBezTo>
                    <a:lnTo>
                      <a:pt x="132115" y="3833"/>
                    </a:lnTo>
                    <a:cubicBezTo>
                      <a:pt x="131047" y="3560"/>
                      <a:pt x="130034" y="3258"/>
                      <a:pt x="129049" y="3067"/>
                    </a:cubicBezTo>
                    <a:cubicBezTo>
                      <a:pt x="128036" y="2875"/>
                      <a:pt x="127077" y="2656"/>
                      <a:pt x="126146" y="2437"/>
                    </a:cubicBezTo>
                    <a:lnTo>
                      <a:pt x="124750" y="2108"/>
                    </a:lnTo>
                    <a:cubicBezTo>
                      <a:pt x="124284" y="1999"/>
                      <a:pt x="123819" y="1917"/>
                      <a:pt x="123381" y="1807"/>
                    </a:cubicBezTo>
                    <a:cubicBezTo>
                      <a:pt x="123237" y="1789"/>
                      <a:pt x="123157" y="1781"/>
                      <a:pt x="123128" y="1781"/>
                    </a:cubicBezTo>
                    <a:cubicBezTo>
                      <a:pt x="122911" y="1781"/>
                      <a:pt x="125449" y="2225"/>
                      <a:pt x="124958" y="2225"/>
                    </a:cubicBezTo>
                    <a:cubicBezTo>
                      <a:pt x="124923" y="2225"/>
                      <a:pt x="124873" y="2223"/>
                      <a:pt x="124805" y="2218"/>
                    </a:cubicBezTo>
                    <a:cubicBezTo>
                      <a:pt x="122614" y="1807"/>
                      <a:pt x="120369" y="1232"/>
                      <a:pt x="119684" y="1123"/>
                    </a:cubicBezTo>
                    <a:cubicBezTo>
                      <a:pt x="118151" y="876"/>
                      <a:pt x="117439" y="849"/>
                      <a:pt x="116727" y="794"/>
                    </a:cubicBezTo>
                    <a:cubicBezTo>
                      <a:pt x="116344" y="767"/>
                      <a:pt x="115988" y="739"/>
                      <a:pt x="115495" y="685"/>
                    </a:cubicBezTo>
                    <a:lnTo>
                      <a:pt x="114701" y="602"/>
                    </a:lnTo>
                    <a:lnTo>
                      <a:pt x="113633" y="520"/>
                    </a:lnTo>
                    <a:lnTo>
                      <a:pt x="113633" y="520"/>
                    </a:lnTo>
                    <a:cubicBezTo>
                      <a:pt x="113918" y="577"/>
                      <a:pt x="114176" y="661"/>
                      <a:pt x="113513" y="661"/>
                    </a:cubicBezTo>
                    <a:cubicBezTo>
                      <a:pt x="113220" y="661"/>
                      <a:pt x="112747" y="644"/>
                      <a:pt x="112017" y="602"/>
                    </a:cubicBezTo>
                    <a:cubicBezTo>
                      <a:pt x="110162" y="442"/>
                      <a:pt x="109494" y="282"/>
                      <a:pt x="110160" y="282"/>
                    </a:cubicBezTo>
                    <a:cubicBezTo>
                      <a:pt x="110290" y="282"/>
                      <a:pt x="110471" y="288"/>
                      <a:pt x="110703" y="301"/>
                    </a:cubicBezTo>
                    <a:cubicBezTo>
                      <a:pt x="110977" y="301"/>
                      <a:pt x="111223" y="329"/>
                      <a:pt x="111470" y="383"/>
                    </a:cubicBezTo>
                    <a:cubicBezTo>
                      <a:pt x="111874" y="398"/>
                      <a:pt x="112336" y="421"/>
                      <a:pt x="112528" y="421"/>
                    </a:cubicBezTo>
                    <a:cubicBezTo>
                      <a:pt x="112687" y="421"/>
                      <a:pt x="112661" y="406"/>
                      <a:pt x="112264" y="356"/>
                    </a:cubicBezTo>
                    <a:lnTo>
                      <a:pt x="111990" y="383"/>
                    </a:lnTo>
                    <a:cubicBezTo>
                      <a:pt x="111415" y="329"/>
                      <a:pt x="110375" y="219"/>
                      <a:pt x="109580" y="164"/>
                    </a:cubicBezTo>
                    <a:cubicBezTo>
                      <a:pt x="108786" y="82"/>
                      <a:pt x="108184" y="82"/>
                      <a:pt x="108567" y="55"/>
                    </a:cubicBezTo>
                    <a:cubicBezTo>
                      <a:pt x="107116" y="55"/>
                      <a:pt x="107609" y="82"/>
                      <a:pt x="108567" y="137"/>
                    </a:cubicBezTo>
                    <a:cubicBezTo>
                      <a:pt x="107363" y="82"/>
                      <a:pt x="106377" y="55"/>
                      <a:pt x="105391" y="27"/>
                    </a:cubicBezTo>
                    <a:cubicBezTo>
                      <a:pt x="104816" y="27"/>
                      <a:pt x="104268" y="0"/>
                      <a:pt x="103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9"/>
              <p:cNvSpPr/>
              <p:nvPr/>
            </p:nvSpPr>
            <p:spPr>
              <a:xfrm>
                <a:off x="3151125" y="2857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9"/>
              <p:cNvSpPr/>
              <p:nvPr/>
            </p:nvSpPr>
            <p:spPr>
              <a:xfrm>
                <a:off x="5553850" y="2842775"/>
                <a:ext cx="61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" extrusionOk="0">
                    <a:moveTo>
                      <a:pt x="110" y="0"/>
                    </a:moveTo>
                    <a:lnTo>
                      <a:pt x="0" y="28"/>
                    </a:lnTo>
                    <a:lnTo>
                      <a:pt x="247" y="28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1986725" y="2863300"/>
                <a:ext cx="2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" extrusionOk="0">
                    <a:moveTo>
                      <a:pt x="1" y="1"/>
                    </a:moveTo>
                    <a:lnTo>
                      <a:pt x="55" y="1"/>
                    </a:lnTo>
                    <a:lnTo>
                      <a:pt x="83" y="1"/>
                    </a:lnTo>
                    <a:cubicBezTo>
                      <a:pt x="55" y="1"/>
                      <a:pt x="28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9"/>
              <p:cNvSpPr/>
              <p:nvPr/>
            </p:nvSpPr>
            <p:spPr>
              <a:xfrm>
                <a:off x="4919275" y="2829775"/>
                <a:ext cx="34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8" extrusionOk="0">
                    <a:moveTo>
                      <a:pt x="1" y="0"/>
                    </a:moveTo>
                    <a:lnTo>
                      <a:pt x="1" y="27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9"/>
              <p:cNvSpPr/>
              <p:nvPr/>
            </p:nvSpPr>
            <p:spPr>
              <a:xfrm>
                <a:off x="1767675" y="2855775"/>
                <a:ext cx="34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8" extrusionOk="0">
                    <a:moveTo>
                      <a:pt x="1" y="1"/>
                    </a:moveTo>
                    <a:cubicBezTo>
                      <a:pt x="55" y="28"/>
                      <a:pt x="83" y="28"/>
                      <a:pt x="137" y="28"/>
                    </a:cubicBezTo>
                    <a:cubicBezTo>
                      <a:pt x="83" y="1"/>
                      <a:pt x="55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1663625" y="2855775"/>
                <a:ext cx="1372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28" extrusionOk="0">
                    <a:moveTo>
                      <a:pt x="1" y="1"/>
                    </a:moveTo>
                    <a:cubicBezTo>
                      <a:pt x="247" y="28"/>
                      <a:pt x="411" y="28"/>
                      <a:pt x="548" y="2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9"/>
              <p:cNvSpPr/>
              <p:nvPr/>
            </p:nvSpPr>
            <p:spPr>
              <a:xfrm>
                <a:off x="1603375" y="2855775"/>
                <a:ext cx="21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6" extrusionOk="0">
                    <a:moveTo>
                      <a:pt x="83" y="1"/>
                    </a:moveTo>
                    <a:cubicBezTo>
                      <a:pt x="56" y="1"/>
                      <a:pt x="28" y="28"/>
                      <a:pt x="1" y="55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9"/>
              <p:cNvSpPr/>
              <p:nvPr/>
            </p:nvSpPr>
            <p:spPr>
              <a:xfrm>
                <a:off x="2750675" y="2845000"/>
                <a:ext cx="6350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1" extrusionOk="0">
                    <a:moveTo>
                      <a:pt x="219" y="0"/>
                    </a:moveTo>
                    <a:cubicBezTo>
                      <a:pt x="185" y="0"/>
                      <a:pt x="96" y="7"/>
                      <a:pt x="0" y="21"/>
                    </a:cubicBezTo>
                    <a:lnTo>
                      <a:pt x="110" y="21"/>
                    </a:lnTo>
                    <a:cubicBezTo>
                      <a:pt x="233" y="7"/>
                      <a:pt x="254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2409775" y="2852175"/>
                <a:ext cx="1097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6" extrusionOk="0">
                    <a:moveTo>
                      <a:pt x="127" y="1"/>
                    </a:moveTo>
                    <a:cubicBezTo>
                      <a:pt x="48" y="1"/>
                      <a:pt x="0" y="8"/>
                      <a:pt x="0" y="35"/>
                    </a:cubicBezTo>
                    <a:lnTo>
                      <a:pt x="438" y="8"/>
                    </a:lnTo>
                    <a:cubicBezTo>
                      <a:pt x="315" y="8"/>
                      <a:pt x="206" y="1"/>
                      <a:pt x="1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9"/>
              <p:cNvSpPr/>
              <p:nvPr/>
            </p:nvSpPr>
            <p:spPr>
              <a:xfrm>
                <a:off x="3131275" y="2840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9"/>
              <p:cNvSpPr/>
              <p:nvPr/>
            </p:nvSpPr>
            <p:spPr>
              <a:xfrm>
                <a:off x="2420725" y="2851850"/>
                <a:ext cx="1577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21" extrusionOk="0">
                    <a:moveTo>
                      <a:pt x="305" y="0"/>
                    </a:moveTo>
                    <a:cubicBezTo>
                      <a:pt x="199" y="0"/>
                      <a:pt x="96" y="7"/>
                      <a:pt x="0" y="21"/>
                    </a:cubicBezTo>
                    <a:lnTo>
                      <a:pt x="630" y="21"/>
                    </a:lnTo>
                    <a:cubicBezTo>
                      <a:pt x="521" y="7"/>
                      <a:pt x="411" y="0"/>
                      <a:pt x="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289175" y="2856450"/>
                <a:ext cx="415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9" extrusionOk="0">
                    <a:moveTo>
                      <a:pt x="1" y="1"/>
                    </a:moveTo>
                    <a:lnTo>
                      <a:pt x="1" y="28"/>
                    </a:lnTo>
                    <a:lnTo>
                      <a:pt x="165" y="2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285075" y="2857150"/>
                <a:ext cx="41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1" extrusionOk="0">
                    <a:moveTo>
                      <a:pt x="1" y="0"/>
                    </a:moveTo>
                    <a:cubicBezTo>
                      <a:pt x="28" y="14"/>
                      <a:pt x="55" y="21"/>
                      <a:pt x="83" y="21"/>
                    </a:cubicBezTo>
                    <a:cubicBezTo>
                      <a:pt x="110" y="21"/>
                      <a:pt x="138" y="14"/>
                      <a:pt x="1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276875" y="2857150"/>
                <a:ext cx="892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28" extrusionOk="0">
                    <a:moveTo>
                      <a:pt x="356" y="0"/>
                    </a:moveTo>
                    <a:cubicBezTo>
                      <a:pt x="246" y="0"/>
                      <a:pt x="110" y="0"/>
                      <a:pt x="0" y="28"/>
                    </a:cubicBez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9"/>
              <p:cNvSpPr/>
              <p:nvPr/>
            </p:nvSpPr>
            <p:spPr>
              <a:xfrm>
                <a:off x="1389125" y="2855100"/>
                <a:ext cx="28100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82" extrusionOk="0">
                    <a:moveTo>
                      <a:pt x="55" y="0"/>
                    </a:moveTo>
                    <a:lnTo>
                      <a:pt x="1" y="28"/>
                    </a:lnTo>
                    <a:cubicBezTo>
                      <a:pt x="19" y="25"/>
                      <a:pt x="41" y="24"/>
                      <a:pt x="67" y="24"/>
                    </a:cubicBezTo>
                    <a:cubicBezTo>
                      <a:pt x="251" y="24"/>
                      <a:pt x="618" y="82"/>
                      <a:pt x="887" y="82"/>
                    </a:cubicBezTo>
                    <a:cubicBezTo>
                      <a:pt x="982" y="82"/>
                      <a:pt x="1065" y="74"/>
                      <a:pt x="1123" y="55"/>
                    </a:cubicBezTo>
                    <a:cubicBezTo>
                      <a:pt x="767" y="28"/>
                      <a:pt x="411" y="0"/>
                      <a:pt x="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29"/>
              <p:cNvSpPr/>
              <p:nvPr/>
            </p:nvSpPr>
            <p:spPr>
              <a:xfrm>
                <a:off x="1513025" y="2866050"/>
                <a:ext cx="2535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44" extrusionOk="0">
                    <a:moveTo>
                      <a:pt x="28" y="0"/>
                    </a:moveTo>
                    <a:lnTo>
                      <a:pt x="28" y="0"/>
                    </a:lnTo>
                    <a:cubicBezTo>
                      <a:pt x="220" y="55"/>
                      <a:pt x="439" y="82"/>
                      <a:pt x="1" y="110"/>
                    </a:cubicBezTo>
                    <a:cubicBezTo>
                      <a:pt x="268" y="134"/>
                      <a:pt x="404" y="144"/>
                      <a:pt x="466" y="144"/>
                    </a:cubicBezTo>
                    <a:cubicBezTo>
                      <a:pt x="685" y="144"/>
                      <a:pt x="13" y="28"/>
                      <a:pt x="1014" y="2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>
                <a:off x="1600650" y="2867425"/>
                <a:ext cx="22625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83" extrusionOk="0">
                    <a:moveTo>
                      <a:pt x="521" y="0"/>
                    </a:moveTo>
                    <a:lnTo>
                      <a:pt x="521" y="0"/>
                    </a:lnTo>
                    <a:cubicBezTo>
                      <a:pt x="0" y="27"/>
                      <a:pt x="521" y="55"/>
                      <a:pt x="493" y="82"/>
                    </a:cubicBezTo>
                    <a:cubicBezTo>
                      <a:pt x="849" y="55"/>
                      <a:pt x="904" y="27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>
                <a:off x="2156500" y="2864000"/>
                <a:ext cx="9175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83" extrusionOk="0">
                    <a:moveTo>
                      <a:pt x="55" y="0"/>
                    </a:moveTo>
                    <a:cubicBezTo>
                      <a:pt x="52" y="3"/>
                      <a:pt x="51" y="5"/>
                      <a:pt x="50" y="7"/>
                    </a:cubicBezTo>
                    <a:lnTo>
                      <a:pt x="50" y="7"/>
                    </a:lnTo>
                    <a:lnTo>
                      <a:pt x="55" y="0"/>
                    </a:lnTo>
                    <a:close/>
                    <a:moveTo>
                      <a:pt x="50" y="7"/>
                    </a:moveTo>
                    <a:lnTo>
                      <a:pt x="0" y="82"/>
                    </a:lnTo>
                    <a:cubicBezTo>
                      <a:pt x="366" y="82"/>
                      <a:pt x="33" y="57"/>
                      <a:pt x="50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>
                <a:off x="2246850" y="2850975"/>
                <a:ext cx="150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84" extrusionOk="0">
                    <a:moveTo>
                      <a:pt x="192" y="1"/>
                    </a:moveTo>
                    <a:lnTo>
                      <a:pt x="1" y="83"/>
                    </a:lnTo>
                    <a:lnTo>
                      <a:pt x="1" y="83"/>
                    </a:lnTo>
                    <a:lnTo>
                      <a:pt x="603" y="56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>
                <a:off x="2318725" y="2866725"/>
                <a:ext cx="17150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9" extrusionOk="0">
                    <a:moveTo>
                      <a:pt x="685" y="1"/>
                    </a:moveTo>
                    <a:lnTo>
                      <a:pt x="1" y="28"/>
                    </a:lnTo>
                    <a:lnTo>
                      <a:pt x="165" y="28"/>
                    </a:lnTo>
                    <a:lnTo>
                      <a:pt x="68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>
                <a:off x="3226100" y="2857825"/>
                <a:ext cx="106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5" extrusionOk="0">
                    <a:moveTo>
                      <a:pt x="315" y="1"/>
                    </a:moveTo>
                    <a:cubicBezTo>
                      <a:pt x="71" y="25"/>
                      <a:pt x="1" y="115"/>
                      <a:pt x="297" y="115"/>
                    </a:cubicBezTo>
                    <a:cubicBezTo>
                      <a:pt x="334" y="115"/>
                      <a:pt x="376" y="113"/>
                      <a:pt x="424" y="110"/>
                    </a:cubicBezTo>
                    <a:lnTo>
                      <a:pt x="31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>
                <a:off x="3631675" y="2855100"/>
                <a:ext cx="219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66" extrusionOk="0">
                    <a:moveTo>
                      <a:pt x="0" y="0"/>
                    </a:moveTo>
                    <a:cubicBezTo>
                      <a:pt x="151" y="45"/>
                      <a:pt x="310" y="66"/>
                      <a:pt x="473" y="66"/>
                    </a:cubicBezTo>
                    <a:cubicBezTo>
                      <a:pt x="606" y="66"/>
                      <a:pt x="741" y="52"/>
                      <a:pt x="876" y="28"/>
                    </a:cubicBezTo>
                    <a:cubicBezTo>
                      <a:pt x="520" y="28"/>
                      <a:pt x="164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>
                <a:off x="4807025" y="2851675"/>
                <a:ext cx="144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6" extrusionOk="0">
                    <a:moveTo>
                      <a:pt x="301" y="0"/>
                    </a:moveTo>
                    <a:lnTo>
                      <a:pt x="0" y="55"/>
                    </a:lnTo>
                    <a:lnTo>
                      <a:pt x="575" y="28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>
                <a:off x="5931700" y="1149650"/>
                <a:ext cx="2775" cy="4272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09" extrusionOk="0">
                    <a:moveTo>
                      <a:pt x="54" y="0"/>
                    </a:moveTo>
                    <a:cubicBezTo>
                      <a:pt x="28" y="0"/>
                      <a:pt x="1" y="300"/>
                      <a:pt x="1" y="997"/>
                    </a:cubicBezTo>
                    <a:lnTo>
                      <a:pt x="110" y="1709"/>
                    </a:lnTo>
                    <a:lnTo>
                      <a:pt x="83" y="148"/>
                    </a:lnTo>
                    <a:cubicBezTo>
                      <a:pt x="75" y="52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>
                <a:off x="5928975" y="1206050"/>
                <a:ext cx="61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247" h="6551" extrusionOk="0">
                    <a:moveTo>
                      <a:pt x="110" y="0"/>
                    </a:moveTo>
                    <a:cubicBezTo>
                      <a:pt x="0" y="1315"/>
                      <a:pt x="0" y="2930"/>
                      <a:pt x="82" y="4655"/>
                    </a:cubicBezTo>
                    <a:cubicBezTo>
                      <a:pt x="74" y="4770"/>
                      <a:pt x="65" y="4810"/>
                      <a:pt x="56" y="4810"/>
                    </a:cubicBezTo>
                    <a:cubicBezTo>
                      <a:pt x="37" y="4810"/>
                      <a:pt x="19" y="4629"/>
                      <a:pt x="0" y="4573"/>
                    </a:cubicBezTo>
                    <a:lnTo>
                      <a:pt x="0" y="4573"/>
                    </a:lnTo>
                    <a:cubicBezTo>
                      <a:pt x="44" y="5510"/>
                      <a:pt x="122" y="6551"/>
                      <a:pt x="194" y="6551"/>
                    </a:cubicBezTo>
                    <a:cubicBezTo>
                      <a:pt x="212" y="6551"/>
                      <a:pt x="230" y="6482"/>
                      <a:pt x="247" y="6325"/>
                    </a:cubicBezTo>
                    <a:cubicBezTo>
                      <a:pt x="164" y="5175"/>
                      <a:pt x="192" y="4902"/>
                      <a:pt x="82" y="3642"/>
                    </a:cubicBezTo>
                    <a:cubicBezTo>
                      <a:pt x="82" y="2749"/>
                      <a:pt x="105" y="2058"/>
                      <a:pt x="129" y="2058"/>
                    </a:cubicBezTo>
                    <a:cubicBezTo>
                      <a:pt x="132" y="2058"/>
                      <a:pt x="135" y="2066"/>
                      <a:pt x="137" y="2081"/>
                    </a:cubicBezTo>
                    <a:cubicBezTo>
                      <a:pt x="110" y="1753"/>
                      <a:pt x="164" y="548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>
                <a:off x="5925550" y="3731975"/>
                <a:ext cx="2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31" extrusionOk="0">
                    <a:moveTo>
                      <a:pt x="0" y="1"/>
                    </a:move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>
                <a:off x="5922800" y="5233850"/>
                <a:ext cx="7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686" extrusionOk="0">
                    <a:moveTo>
                      <a:pt x="1" y="1"/>
                    </a:moveTo>
                    <a:cubicBezTo>
                      <a:pt x="1" y="220"/>
                      <a:pt x="1" y="466"/>
                      <a:pt x="28" y="685"/>
                    </a:cubicBezTo>
                    <a:cubicBezTo>
                      <a:pt x="28" y="466"/>
                      <a:pt x="28" y="22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>
                <a:off x="5852300" y="5423475"/>
                <a:ext cx="15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" extrusionOk="0">
                    <a:moveTo>
                      <a:pt x="0" y="0"/>
                    </a:move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>
                <a:off x="5924175" y="3747725"/>
                <a:ext cx="14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589" extrusionOk="0">
                    <a:moveTo>
                      <a:pt x="28" y="1"/>
                    </a:moveTo>
                    <a:lnTo>
                      <a:pt x="1" y="1589"/>
                    </a:lnTo>
                    <a:cubicBezTo>
                      <a:pt x="28" y="1068"/>
                      <a:pt x="55" y="521"/>
                      <a:pt x="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>
                <a:off x="5934450" y="1633200"/>
                <a:ext cx="7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877" extrusionOk="0">
                    <a:moveTo>
                      <a:pt x="0" y="0"/>
                    </a:moveTo>
                    <a:lnTo>
                      <a:pt x="0" y="822"/>
                    </a:lnTo>
                    <a:cubicBezTo>
                      <a:pt x="28" y="849"/>
                      <a:pt x="28" y="849"/>
                      <a:pt x="28" y="877"/>
                    </a:cubicBezTo>
                    <a:cubicBezTo>
                      <a:pt x="28" y="548"/>
                      <a:pt x="28" y="247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>
                <a:off x="5921425" y="3062500"/>
                <a:ext cx="14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77" extrusionOk="0">
                    <a:moveTo>
                      <a:pt x="1" y="1"/>
                    </a:moveTo>
                    <a:cubicBezTo>
                      <a:pt x="1" y="16"/>
                      <a:pt x="2" y="33"/>
                      <a:pt x="4" y="49"/>
                    </a:cubicBezTo>
                    <a:lnTo>
                      <a:pt x="4" y="49"/>
                    </a:lnTo>
                    <a:lnTo>
                      <a:pt x="1" y="1"/>
                    </a:lnTo>
                    <a:close/>
                    <a:moveTo>
                      <a:pt x="4" y="49"/>
                    </a:moveTo>
                    <a:lnTo>
                      <a:pt x="56" y="877"/>
                    </a:lnTo>
                    <a:lnTo>
                      <a:pt x="56" y="384"/>
                    </a:lnTo>
                    <a:cubicBezTo>
                      <a:pt x="56" y="267"/>
                      <a:pt x="16" y="149"/>
                      <a:pt x="4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>
                <a:off x="5922125" y="2570325"/>
                <a:ext cx="34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014" extrusionOk="0">
                    <a:moveTo>
                      <a:pt x="83" y="0"/>
                    </a:moveTo>
                    <a:cubicBezTo>
                      <a:pt x="83" y="0"/>
                      <a:pt x="28" y="55"/>
                      <a:pt x="28" y="220"/>
                    </a:cubicBezTo>
                    <a:cubicBezTo>
                      <a:pt x="0" y="493"/>
                      <a:pt x="55" y="767"/>
                      <a:pt x="137" y="1014"/>
                    </a:cubicBezTo>
                    <a:cubicBezTo>
                      <a:pt x="110" y="685"/>
                      <a:pt x="83" y="356"/>
                      <a:pt x="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>
                <a:off x="5926225" y="1763250"/>
                <a:ext cx="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48" extrusionOk="0">
                    <a:moveTo>
                      <a:pt x="1" y="247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>
                <a:off x="5926225" y="1763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>
                <a:off x="5926225" y="1758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>
                <a:off x="5921425" y="3448575"/>
                <a:ext cx="1400" cy="48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93" extrusionOk="0">
                    <a:moveTo>
                      <a:pt x="56" y="1"/>
                    </a:moveTo>
                    <a:cubicBezTo>
                      <a:pt x="28" y="56"/>
                      <a:pt x="1" y="138"/>
                      <a:pt x="1" y="193"/>
                    </a:cubicBezTo>
                    <a:cubicBezTo>
                      <a:pt x="28" y="138"/>
                      <a:pt x="56" y="56"/>
                      <a:pt x="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>
                <a:off x="5338225" y="1143075"/>
                <a:ext cx="4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" extrusionOk="0">
                    <a:moveTo>
                      <a:pt x="27" y="0"/>
                    </a:moveTo>
                    <a:cubicBezTo>
                      <a:pt x="0" y="0"/>
                      <a:pt x="27" y="0"/>
                      <a:pt x="27" y="0"/>
                    </a:cubicBezTo>
                    <a:cubicBezTo>
                      <a:pt x="137" y="0"/>
                      <a:pt x="192" y="0"/>
                      <a:pt x="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>
                <a:off x="5918700" y="1154025"/>
                <a:ext cx="9600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56" extrusionOk="0">
                    <a:moveTo>
                      <a:pt x="55" y="0"/>
                    </a:moveTo>
                    <a:cubicBezTo>
                      <a:pt x="28" y="28"/>
                      <a:pt x="0" y="28"/>
                      <a:pt x="0" y="55"/>
                    </a:cubicBez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>
                <a:off x="5382700" y="5420725"/>
                <a:ext cx="14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" extrusionOk="0">
                    <a:moveTo>
                      <a:pt x="1" y="1"/>
                    </a:moveTo>
                    <a:lnTo>
                      <a:pt x="83" y="1"/>
                    </a:lnTo>
                    <a:cubicBezTo>
                      <a:pt x="576" y="1"/>
                      <a:pt x="302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>
                <a:off x="1654725" y="4821825"/>
                <a:ext cx="48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146" extrusionOk="0">
                    <a:moveTo>
                      <a:pt x="50" y="1"/>
                    </a:moveTo>
                    <a:cubicBezTo>
                      <a:pt x="36" y="1"/>
                      <a:pt x="20" y="247"/>
                      <a:pt x="1" y="929"/>
                    </a:cubicBezTo>
                    <a:cubicBezTo>
                      <a:pt x="2" y="917"/>
                      <a:pt x="3" y="911"/>
                      <a:pt x="5" y="911"/>
                    </a:cubicBezTo>
                    <a:cubicBezTo>
                      <a:pt x="28" y="911"/>
                      <a:pt x="83" y="2145"/>
                      <a:pt x="133" y="2145"/>
                    </a:cubicBezTo>
                    <a:cubicBezTo>
                      <a:pt x="155" y="2145"/>
                      <a:pt x="176" y="1896"/>
                      <a:pt x="192" y="1175"/>
                    </a:cubicBezTo>
                    <a:lnTo>
                      <a:pt x="192" y="1175"/>
                    </a:lnTo>
                    <a:cubicBezTo>
                      <a:pt x="179" y="1501"/>
                      <a:pt x="166" y="1629"/>
                      <a:pt x="155" y="1629"/>
                    </a:cubicBezTo>
                    <a:cubicBezTo>
                      <a:pt x="115" y="1629"/>
                      <a:pt x="88" y="1"/>
                      <a:pt x="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>
                <a:off x="5935125" y="1681800"/>
                <a:ext cx="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" extrusionOk="0">
                    <a:moveTo>
                      <a:pt x="1" y="0"/>
                    </a:moveTo>
                    <a:lnTo>
                      <a:pt x="1" y="3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>
                <a:off x="5935125" y="1668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29"/>
              <p:cNvSpPr/>
              <p:nvPr/>
            </p:nvSpPr>
            <p:spPr>
              <a:xfrm>
                <a:off x="4300450" y="5422775"/>
                <a:ext cx="1097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9" extrusionOk="0">
                    <a:moveTo>
                      <a:pt x="1" y="1"/>
                    </a:moveTo>
                    <a:cubicBezTo>
                      <a:pt x="83" y="1"/>
                      <a:pt x="247" y="28"/>
                      <a:pt x="439" y="28"/>
                    </a:cubicBezTo>
                    <a:cubicBezTo>
                      <a:pt x="275" y="1"/>
                      <a:pt x="138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29"/>
              <p:cNvSpPr/>
              <p:nvPr/>
            </p:nvSpPr>
            <p:spPr>
              <a:xfrm>
                <a:off x="5087000" y="5425525"/>
                <a:ext cx="19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" extrusionOk="0">
                    <a:moveTo>
                      <a:pt x="794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45475" y="5425525"/>
                <a:ext cx="2192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8" extrusionOk="0">
                    <a:moveTo>
                      <a:pt x="0" y="0"/>
                    </a:moveTo>
                    <a:lnTo>
                      <a:pt x="329" y="28"/>
                    </a:lnTo>
                    <a:lnTo>
                      <a:pt x="877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4014325" y="1144175"/>
                <a:ext cx="4827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66" extrusionOk="0">
                    <a:moveTo>
                      <a:pt x="1435" y="0"/>
                    </a:moveTo>
                    <a:cubicBezTo>
                      <a:pt x="1254" y="0"/>
                      <a:pt x="829" y="4"/>
                      <a:pt x="0" y="11"/>
                    </a:cubicBezTo>
                    <a:cubicBezTo>
                      <a:pt x="384" y="11"/>
                      <a:pt x="630" y="66"/>
                      <a:pt x="794" y="66"/>
                    </a:cubicBezTo>
                    <a:cubicBezTo>
                      <a:pt x="614" y="26"/>
                      <a:pt x="1930" y="0"/>
                      <a:pt x="1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5933750" y="1652825"/>
                <a:ext cx="1400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56" h="612" extrusionOk="0">
                    <a:moveTo>
                      <a:pt x="32" y="1"/>
                    </a:moveTo>
                    <a:cubicBezTo>
                      <a:pt x="24" y="1"/>
                      <a:pt x="17" y="27"/>
                      <a:pt x="1" y="92"/>
                    </a:cubicBezTo>
                    <a:cubicBezTo>
                      <a:pt x="28" y="283"/>
                      <a:pt x="56" y="447"/>
                      <a:pt x="56" y="612"/>
                    </a:cubicBezTo>
                    <a:lnTo>
                      <a:pt x="56" y="37"/>
                    </a:lnTo>
                    <a:cubicBezTo>
                      <a:pt x="44" y="14"/>
                      <a:pt x="38" y="1"/>
                      <a:pt x="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804850" y="5442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863725" y="544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843875" y="5442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1641025" y="1900175"/>
                <a:ext cx="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8" extrusionOk="0">
                    <a:moveTo>
                      <a:pt x="1" y="657"/>
                    </a:moveTo>
                    <a:lnTo>
                      <a:pt x="1" y="0"/>
                    </a:lnTo>
                    <a:cubicBezTo>
                      <a:pt x="1" y="274"/>
                      <a:pt x="1" y="466"/>
                      <a:pt x="1" y="65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42000" y="5441275"/>
                <a:ext cx="47250" cy="2075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83" extrusionOk="0">
                    <a:moveTo>
                      <a:pt x="329" y="0"/>
                    </a:moveTo>
                    <a:cubicBezTo>
                      <a:pt x="192" y="0"/>
                      <a:pt x="82" y="0"/>
                      <a:pt x="0" y="28"/>
                    </a:cubicBezTo>
                    <a:lnTo>
                      <a:pt x="1890" y="82"/>
                    </a:lnTo>
                    <a:cubicBezTo>
                      <a:pt x="1397" y="28"/>
                      <a:pt x="849" y="28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5123275" y="5439225"/>
                <a:ext cx="51225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60" extrusionOk="0">
                    <a:moveTo>
                      <a:pt x="959" y="0"/>
                    </a:moveTo>
                    <a:cubicBezTo>
                      <a:pt x="849" y="27"/>
                      <a:pt x="740" y="27"/>
                      <a:pt x="657" y="27"/>
                    </a:cubicBezTo>
                    <a:lnTo>
                      <a:pt x="0" y="55"/>
                    </a:lnTo>
                    <a:cubicBezTo>
                      <a:pt x="362" y="55"/>
                      <a:pt x="767" y="59"/>
                      <a:pt x="1118" y="59"/>
                    </a:cubicBezTo>
                    <a:cubicBezTo>
                      <a:pt x="1644" y="59"/>
                      <a:pt x="2048" y="49"/>
                      <a:pt x="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5563425" y="543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263375" y="5442625"/>
                <a:ext cx="9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" extrusionOk="0">
                    <a:moveTo>
                      <a:pt x="384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5147225" y="543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5411450" y="5422100"/>
                <a:ext cx="171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" extrusionOk="0">
                    <a:moveTo>
                      <a:pt x="1" y="0"/>
                    </a:moveTo>
                    <a:lnTo>
                      <a:pt x="6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4285400" y="1158125"/>
                <a:ext cx="10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" extrusionOk="0">
                    <a:moveTo>
                      <a:pt x="0" y="1"/>
                    </a:move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29"/>
              <p:cNvSpPr/>
              <p:nvPr/>
            </p:nvSpPr>
            <p:spPr>
              <a:xfrm>
                <a:off x="1640350" y="2127425"/>
                <a:ext cx="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39" extrusionOk="0">
                    <a:moveTo>
                      <a:pt x="1" y="439"/>
                    </a:moveTo>
                    <a:lnTo>
                      <a:pt x="1" y="1"/>
                    </a:lnTo>
                    <a:cubicBezTo>
                      <a:pt x="1" y="138"/>
                      <a:pt x="1" y="302"/>
                      <a:pt x="1" y="4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29"/>
              <p:cNvSpPr/>
              <p:nvPr/>
            </p:nvSpPr>
            <p:spPr>
              <a:xfrm>
                <a:off x="3157275" y="1159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29"/>
              <p:cNvSpPr/>
              <p:nvPr/>
            </p:nvSpPr>
            <p:spPr>
              <a:xfrm>
                <a:off x="5931025" y="1425100"/>
                <a:ext cx="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57" extrusionOk="0">
                    <a:moveTo>
                      <a:pt x="0" y="0"/>
                    </a:moveTo>
                    <a:cubicBezTo>
                      <a:pt x="0" y="137"/>
                      <a:pt x="0" y="247"/>
                      <a:pt x="0" y="3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29"/>
              <p:cNvSpPr/>
              <p:nvPr/>
            </p:nvSpPr>
            <p:spPr>
              <a:xfrm>
                <a:off x="1639675" y="2122650"/>
                <a:ext cx="70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28" h="192" extrusionOk="0">
                    <a:moveTo>
                      <a:pt x="28" y="0"/>
                    </a:moveTo>
                    <a:cubicBezTo>
                      <a:pt x="0" y="55"/>
                      <a:pt x="28" y="137"/>
                      <a:pt x="28" y="192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29"/>
              <p:cNvSpPr/>
              <p:nvPr/>
            </p:nvSpPr>
            <p:spPr>
              <a:xfrm>
                <a:off x="2758200" y="1160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29"/>
              <p:cNvSpPr/>
              <p:nvPr/>
            </p:nvSpPr>
            <p:spPr>
              <a:xfrm>
                <a:off x="3119625" y="1159500"/>
                <a:ext cx="198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28" extrusionOk="0">
                    <a:moveTo>
                      <a:pt x="302" y="0"/>
                    </a:moveTo>
                    <a:lnTo>
                      <a:pt x="1" y="28"/>
                    </a:lnTo>
                    <a:lnTo>
                      <a:pt x="795" y="2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29"/>
              <p:cNvSpPr/>
              <p:nvPr/>
            </p:nvSpPr>
            <p:spPr>
              <a:xfrm>
                <a:off x="5925550" y="3725825"/>
                <a:ext cx="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7" extrusionOk="0">
                    <a:moveTo>
                      <a:pt x="0" y="0"/>
                    </a:moveTo>
                    <a:lnTo>
                      <a:pt x="0" y="137"/>
                    </a:lnTo>
                    <a:lnTo>
                      <a:pt x="0" y="247"/>
                    </a:lnTo>
                    <a:cubicBezTo>
                      <a:pt x="0" y="137"/>
                      <a:pt x="0" y="55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29"/>
              <p:cNvSpPr/>
              <p:nvPr/>
            </p:nvSpPr>
            <p:spPr>
              <a:xfrm>
                <a:off x="1640350" y="1760525"/>
                <a:ext cx="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66" extrusionOk="0">
                    <a:moveTo>
                      <a:pt x="1" y="466"/>
                    </a:moveTo>
                    <a:lnTo>
                      <a:pt x="1" y="4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29"/>
              <p:cNvSpPr/>
              <p:nvPr/>
            </p:nvSpPr>
            <p:spPr>
              <a:xfrm>
                <a:off x="5933075" y="3006375"/>
                <a:ext cx="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28" h="384" extrusionOk="0">
                    <a:moveTo>
                      <a:pt x="28" y="0"/>
                    </a:moveTo>
                    <a:lnTo>
                      <a:pt x="28" y="0"/>
                    </a:lnTo>
                    <a:cubicBezTo>
                      <a:pt x="0" y="28"/>
                      <a:pt x="0" y="165"/>
                      <a:pt x="0" y="384"/>
                    </a:cubicBezTo>
                    <a:cubicBezTo>
                      <a:pt x="0" y="329"/>
                      <a:pt x="0" y="220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29"/>
              <p:cNvSpPr/>
              <p:nvPr/>
            </p:nvSpPr>
            <p:spPr>
              <a:xfrm>
                <a:off x="5933075" y="2664100"/>
                <a:ext cx="140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1754" extrusionOk="0">
                    <a:moveTo>
                      <a:pt x="55" y="1"/>
                    </a:moveTo>
                    <a:lnTo>
                      <a:pt x="55" y="1"/>
                    </a:lnTo>
                    <a:cubicBezTo>
                      <a:pt x="28" y="740"/>
                      <a:pt x="0" y="1315"/>
                      <a:pt x="0" y="1753"/>
                    </a:cubicBezTo>
                    <a:lnTo>
                      <a:pt x="5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29"/>
              <p:cNvSpPr/>
              <p:nvPr/>
            </p:nvSpPr>
            <p:spPr>
              <a:xfrm>
                <a:off x="5933750" y="2466275"/>
                <a:ext cx="725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65" extrusionOk="0">
                    <a:moveTo>
                      <a:pt x="1" y="1"/>
                    </a:moveTo>
                    <a:cubicBezTo>
                      <a:pt x="1" y="28"/>
                      <a:pt x="8" y="55"/>
                      <a:pt x="15" y="83"/>
                    </a:cubicBezTo>
                    <a:lnTo>
                      <a:pt x="15" y="83"/>
                    </a:lnTo>
                    <a:lnTo>
                      <a:pt x="1" y="1"/>
                    </a:lnTo>
                    <a:close/>
                    <a:moveTo>
                      <a:pt x="15" y="83"/>
                    </a:moveTo>
                    <a:lnTo>
                      <a:pt x="28" y="165"/>
                    </a:lnTo>
                    <a:cubicBezTo>
                      <a:pt x="28" y="137"/>
                      <a:pt x="21" y="110"/>
                      <a:pt x="15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29"/>
              <p:cNvSpPr/>
              <p:nvPr/>
            </p:nvSpPr>
            <p:spPr>
              <a:xfrm>
                <a:off x="5113675" y="5440575"/>
                <a:ext cx="9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" extrusionOk="0">
                    <a:moveTo>
                      <a:pt x="384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29"/>
              <p:cNvSpPr/>
              <p:nvPr/>
            </p:nvSpPr>
            <p:spPr>
              <a:xfrm>
                <a:off x="5931700" y="5116800"/>
                <a:ext cx="20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83" h="1425" extrusionOk="0">
                    <a:moveTo>
                      <a:pt x="1" y="0"/>
                    </a:moveTo>
                    <a:cubicBezTo>
                      <a:pt x="1" y="466"/>
                      <a:pt x="28" y="931"/>
                      <a:pt x="55" y="1424"/>
                    </a:cubicBezTo>
                    <a:cubicBezTo>
                      <a:pt x="83" y="959"/>
                      <a:pt x="55" y="46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29"/>
              <p:cNvSpPr/>
              <p:nvPr/>
            </p:nvSpPr>
            <p:spPr>
              <a:xfrm>
                <a:off x="3871250" y="544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29"/>
              <p:cNvSpPr/>
              <p:nvPr/>
            </p:nvSpPr>
            <p:spPr>
              <a:xfrm>
                <a:off x="5932400" y="5152400"/>
                <a:ext cx="7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2082" extrusionOk="0">
                    <a:moveTo>
                      <a:pt x="27" y="0"/>
                    </a:moveTo>
                    <a:cubicBezTo>
                      <a:pt x="27" y="657"/>
                      <a:pt x="0" y="1424"/>
                      <a:pt x="27" y="208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29"/>
              <p:cNvSpPr/>
              <p:nvPr/>
            </p:nvSpPr>
            <p:spPr>
              <a:xfrm>
                <a:off x="5935825" y="1431250"/>
                <a:ext cx="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h="522" extrusionOk="0">
                    <a:moveTo>
                      <a:pt x="0" y="56"/>
                    </a:moveTo>
                    <a:lnTo>
                      <a:pt x="0" y="1"/>
                    </a:lnTo>
                    <a:lnTo>
                      <a:pt x="0" y="5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29"/>
              <p:cNvSpPr/>
              <p:nvPr/>
            </p:nvSpPr>
            <p:spPr>
              <a:xfrm>
                <a:off x="5935125" y="1418250"/>
                <a:ext cx="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" h="521" extrusionOk="0">
                    <a:moveTo>
                      <a:pt x="1" y="1"/>
                    </a:moveTo>
                    <a:lnTo>
                      <a:pt x="1" y="5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29"/>
              <p:cNvSpPr/>
              <p:nvPr/>
            </p:nvSpPr>
            <p:spPr>
              <a:xfrm>
                <a:off x="5934450" y="1391550"/>
                <a:ext cx="70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069" extrusionOk="0">
                    <a:moveTo>
                      <a:pt x="0" y="1"/>
                    </a:moveTo>
                    <a:lnTo>
                      <a:pt x="28" y="1069"/>
                    </a:lnTo>
                    <a:cubicBezTo>
                      <a:pt x="28" y="713"/>
                      <a:pt x="28" y="247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29"/>
              <p:cNvSpPr/>
              <p:nvPr/>
            </p:nvSpPr>
            <p:spPr>
              <a:xfrm>
                <a:off x="5934450" y="1757775"/>
                <a:ext cx="70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138" extrusionOk="0">
                    <a:moveTo>
                      <a:pt x="0" y="1"/>
                    </a:moveTo>
                    <a:lnTo>
                      <a:pt x="28" y="138"/>
                    </a:lnTo>
                    <a:cubicBezTo>
                      <a:pt x="28" y="83"/>
                      <a:pt x="28" y="28"/>
                      <a:pt x="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29"/>
              <p:cNvSpPr/>
              <p:nvPr/>
            </p:nvSpPr>
            <p:spPr>
              <a:xfrm>
                <a:off x="5933075" y="1761200"/>
                <a:ext cx="34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670" extrusionOk="0">
                    <a:moveTo>
                      <a:pt x="83" y="1"/>
                    </a:moveTo>
                    <a:cubicBezTo>
                      <a:pt x="137" y="603"/>
                      <a:pt x="0" y="2794"/>
                      <a:pt x="55" y="3670"/>
                    </a:cubicBezTo>
                    <a:cubicBezTo>
                      <a:pt x="55" y="2766"/>
                      <a:pt x="137" y="1397"/>
                      <a:pt x="110" y="110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29"/>
              <p:cNvSpPr/>
              <p:nvPr/>
            </p:nvSpPr>
            <p:spPr>
              <a:xfrm>
                <a:off x="5922400" y="2166450"/>
                <a:ext cx="3175" cy="842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369" extrusionOk="0">
                    <a:moveTo>
                      <a:pt x="44" y="0"/>
                    </a:moveTo>
                    <a:cubicBezTo>
                      <a:pt x="6" y="1425"/>
                      <a:pt x="1" y="1746"/>
                      <a:pt x="11" y="1746"/>
                    </a:cubicBezTo>
                    <a:cubicBezTo>
                      <a:pt x="19" y="1746"/>
                      <a:pt x="38" y="1528"/>
                      <a:pt x="56" y="1528"/>
                    </a:cubicBezTo>
                    <a:cubicBezTo>
                      <a:pt x="78" y="1528"/>
                      <a:pt x="99" y="1864"/>
                      <a:pt x="99" y="3368"/>
                    </a:cubicBezTo>
                    <a:lnTo>
                      <a:pt x="126" y="165"/>
                    </a:lnTo>
                    <a:lnTo>
                      <a:pt x="126" y="165"/>
                    </a:lnTo>
                    <a:cubicBezTo>
                      <a:pt x="111" y="490"/>
                      <a:pt x="87" y="867"/>
                      <a:pt x="68" y="867"/>
                    </a:cubicBezTo>
                    <a:cubicBezTo>
                      <a:pt x="54" y="867"/>
                      <a:pt x="44" y="644"/>
                      <a:pt x="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29"/>
              <p:cNvSpPr/>
              <p:nvPr/>
            </p:nvSpPr>
            <p:spPr>
              <a:xfrm>
                <a:off x="5921425" y="2479200"/>
                <a:ext cx="21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28" extrusionOk="0">
                    <a:moveTo>
                      <a:pt x="62" y="1"/>
                    </a:moveTo>
                    <a:cubicBezTo>
                      <a:pt x="50" y="1"/>
                      <a:pt x="38" y="691"/>
                      <a:pt x="5" y="691"/>
                    </a:cubicBezTo>
                    <a:cubicBezTo>
                      <a:pt x="4" y="691"/>
                      <a:pt x="2" y="690"/>
                      <a:pt x="1" y="688"/>
                    </a:cubicBezTo>
                    <a:lnTo>
                      <a:pt x="1" y="688"/>
                    </a:lnTo>
                    <a:cubicBezTo>
                      <a:pt x="30" y="1276"/>
                      <a:pt x="44" y="1628"/>
                      <a:pt x="55" y="1628"/>
                    </a:cubicBezTo>
                    <a:cubicBezTo>
                      <a:pt x="64" y="1628"/>
                      <a:pt x="70" y="1366"/>
                      <a:pt x="83" y="770"/>
                    </a:cubicBezTo>
                    <a:cubicBezTo>
                      <a:pt x="74" y="191"/>
                      <a:pt x="68" y="1"/>
                      <a:pt x="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29"/>
              <p:cNvSpPr/>
              <p:nvPr/>
            </p:nvSpPr>
            <p:spPr>
              <a:xfrm>
                <a:off x="5933075" y="4582175"/>
                <a:ext cx="207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1918" extrusionOk="0">
                    <a:moveTo>
                      <a:pt x="0" y="0"/>
                    </a:moveTo>
                    <a:lnTo>
                      <a:pt x="28" y="1917"/>
                    </a:lnTo>
                    <a:lnTo>
                      <a:pt x="83" y="6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29"/>
              <p:cNvSpPr/>
              <p:nvPr/>
            </p:nvSpPr>
            <p:spPr>
              <a:xfrm>
                <a:off x="5919375" y="4817650"/>
                <a:ext cx="72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192" extrusionOk="0">
                    <a:moveTo>
                      <a:pt x="1" y="1"/>
                    </a:moveTo>
                    <a:lnTo>
                      <a:pt x="1" y="576"/>
                    </a:lnTo>
                    <a:lnTo>
                      <a:pt x="28" y="21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29"/>
              <p:cNvSpPr/>
              <p:nvPr/>
            </p:nvSpPr>
            <p:spPr>
              <a:xfrm>
                <a:off x="2152375" y="5424575"/>
                <a:ext cx="7327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66" extrusionOk="0">
                    <a:moveTo>
                      <a:pt x="1319" y="0"/>
                    </a:moveTo>
                    <a:cubicBezTo>
                      <a:pt x="882" y="0"/>
                      <a:pt x="444" y="14"/>
                      <a:pt x="1" y="38"/>
                    </a:cubicBezTo>
                    <a:cubicBezTo>
                      <a:pt x="1178" y="38"/>
                      <a:pt x="2328" y="66"/>
                      <a:pt x="2931" y="66"/>
                    </a:cubicBezTo>
                    <a:cubicBezTo>
                      <a:pt x="2388" y="21"/>
                      <a:pt x="1854" y="0"/>
                      <a:pt x="13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29"/>
              <p:cNvSpPr/>
              <p:nvPr/>
            </p:nvSpPr>
            <p:spPr>
              <a:xfrm>
                <a:off x="1660200" y="2093200"/>
                <a:ext cx="725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73" extrusionOk="0">
                    <a:moveTo>
                      <a:pt x="1" y="1"/>
                    </a:moveTo>
                    <a:lnTo>
                      <a:pt x="1" y="904"/>
                    </a:lnTo>
                    <a:lnTo>
                      <a:pt x="28" y="19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29"/>
              <p:cNvSpPr/>
              <p:nvPr/>
            </p:nvSpPr>
            <p:spPr>
              <a:xfrm>
                <a:off x="4174500" y="858325"/>
                <a:ext cx="652400" cy="555150"/>
              </a:xfrm>
              <a:custGeom>
                <a:avLst/>
                <a:gdLst/>
                <a:ahLst/>
                <a:cxnLst/>
                <a:rect l="l" t="t" r="r" b="b"/>
                <a:pathLst>
                  <a:path w="26096" h="22206" extrusionOk="0">
                    <a:moveTo>
                      <a:pt x="21664" y="1"/>
                    </a:moveTo>
                    <a:cubicBezTo>
                      <a:pt x="20850" y="1"/>
                      <a:pt x="20136" y="592"/>
                      <a:pt x="19989" y="1423"/>
                    </a:cubicBezTo>
                    <a:lnTo>
                      <a:pt x="19743" y="2820"/>
                    </a:lnTo>
                    <a:cubicBezTo>
                      <a:pt x="19551" y="2875"/>
                      <a:pt x="19387" y="2902"/>
                      <a:pt x="19222" y="2929"/>
                    </a:cubicBezTo>
                    <a:cubicBezTo>
                      <a:pt x="19222" y="2902"/>
                      <a:pt x="19277" y="2847"/>
                      <a:pt x="19277" y="2792"/>
                    </a:cubicBezTo>
                    <a:lnTo>
                      <a:pt x="19688" y="958"/>
                    </a:lnTo>
                    <a:cubicBezTo>
                      <a:pt x="19567" y="932"/>
                      <a:pt x="19445" y="920"/>
                      <a:pt x="19325" y="920"/>
                    </a:cubicBezTo>
                    <a:cubicBezTo>
                      <a:pt x="18548" y="920"/>
                      <a:pt x="17824" y="1439"/>
                      <a:pt x="17634" y="2245"/>
                    </a:cubicBezTo>
                    <a:lnTo>
                      <a:pt x="17360" y="3450"/>
                    </a:lnTo>
                    <a:lnTo>
                      <a:pt x="17087" y="3532"/>
                    </a:lnTo>
                    <a:cubicBezTo>
                      <a:pt x="17114" y="3504"/>
                      <a:pt x="17114" y="3477"/>
                      <a:pt x="17114" y="3422"/>
                    </a:cubicBezTo>
                    <a:lnTo>
                      <a:pt x="17607" y="1341"/>
                    </a:lnTo>
                    <a:cubicBezTo>
                      <a:pt x="17459" y="1306"/>
                      <a:pt x="17311" y="1289"/>
                      <a:pt x="17165" y="1289"/>
                    </a:cubicBezTo>
                    <a:cubicBezTo>
                      <a:pt x="16287" y="1289"/>
                      <a:pt x="15491" y="1900"/>
                      <a:pt x="15279" y="2792"/>
                    </a:cubicBezTo>
                    <a:lnTo>
                      <a:pt x="14923" y="4381"/>
                    </a:lnTo>
                    <a:cubicBezTo>
                      <a:pt x="14759" y="4435"/>
                      <a:pt x="14622" y="4518"/>
                      <a:pt x="14458" y="4572"/>
                    </a:cubicBezTo>
                    <a:cubicBezTo>
                      <a:pt x="14540" y="4435"/>
                      <a:pt x="14595" y="4298"/>
                      <a:pt x="14622" y="4134"/>
                    </a:cubicBezTo>
                    <a:lnTo>
                      <a:pt x="15006" y="2300"/>
                    </a:lnTo>
                    <a:cubicBezTo>
                      <a:pt x="14889" y="2276"/>
                      <a:pt x="14772" y="2264"/>
                      <a:pt x="14657" y="2264"/>
                    </a:cubicBezTo>
                    <a:cubicBezTo>
                      <a:pt x="13853" y="2264"/>
                      <a:pt x="13123" y="2827"/>
                      <a:pt x="12979" y="3641"/>
                    </a:cubicBezTo>
                    <a:lnTo>
                      <a:pt x="12596" y="5476"/>
                    </a:lnTo>
                    <a:lnTo>
                      <a:pt x="12706" y="5476"/>
                    </a:lnTo>
                    <a:lnTo>
                      <a:pt x="12432" y="5640"/>
                    </a:lnTo>
                    <a:cubicBezTo>
                      <a:pt x="12459" y="5503"/>
                      <a:pt x="12487" y="5366"/>
                      <a:pt x="12514" y="5229"/>
                    </a:cubicBezTo>
                    <a:lnTo>
                      <a:pt x="12651" y="3340"/>
                    </a:lnTo>
                    <a:cubicBezTo>
                      <a:pt x="12616" y="3338"/>
                      <a:pt x="12582" y="3337"/>
                      <a:pt x="12547" y="3337"/>
                    </a:cubicBezTo>
                    <a:cubicBezTo>
                      <a:pt x="11634" y="3337"/>
                      <a:pt x="10869" y="4032"/>
                      <a:pt x="10816" y="4956"/>
                    </a:cubicBezTo>
                    <a:lnTo>
                      <a:pt x="10679" y="6790"/>
                    </a:lnTo>
                    <a:cubicBezTo>
                      <a:pt x="10022" y="7256"/>
                      <a:pt x="9420" y="7749"/>
                      <a:pt x="8817" y="8241"/>
                    </a:cubicBezTo>
                    <a:cubicBezTo>
                      <a:pt x="6709" y="10103"/>
                      <a:pt x="4902" y="12266"/>
                      <a:pt x="3423" y="14649"/>
                    </a:cubicBezTo>
                    <a:cubicBezTo>
                      <a:pt x="2684" y="15826"/>
                      <a:pt x="2054" y="17058"/>
                      <a:pt x="1479" y="18318"/>
                    </a:cubicBezTo>
                    <a:cubicBezTo>
                      <a:pt x="877" y="19577"/>
                      <a:pt x="411" y="20892"/>
                      <a:pt x="1" y="22206"/>
                    </a:cubicBezTo>
                    <a:cubicBezTo>
                      <a:pt x="493" y="20919"/>
                      <a:pt x="1068" y="19687"/>
                      <a:pt x="1726" y="18482"/>
                    </a:cubicBezTo>
                    <a:cubicBezTo>
                      <a:pt x="2383" y="17277"/>
                      <a:pt x="3122" y="16127"/>
                      <a:pt x="3916" y="15005"/>
                    </a:cubicBezTo>
                    <a:cubicBezTo>
                      <a:pt x="5504" y="12814"/>
                      <a:pt x="7394" y="10843"/>
                      <a:pt x="9557" y="9200"/>
                    </a:cubicBezTo>
                    <a:cubicBezTo>
                      <a:pt x="10187" y="8734"/>
                      <a:pt x="10816" y="8296"/>
                      <a:pt x="11501" y="7885"/>
                    </a:cubicBezTo>
                    <a:lnTo>
                      <a:pt x="12350" y="8570"/>
                    </a:lnTo>
                    <a:cubicBezTo>
                      <a:pt x="12634" y="8807"/>
                      <a:pt x="12969" y="8921"/>
                      <a:pt x="13302" y="8921"/>
                    </a:cubicBezTo>
                    <a:cubicBezTo>
                      <a:pt x="13740" y="8921"/>
                      <a:pt x="14174" y="8724"/>
                      <a:pt x="14485" y="8351"/>
                    </a:cubicBezTo>
                    <a:lnTo>
                      <a:pt x="13198" y="7310"/>
                    </a:lnTo>
                    <a:cubicBezTo>
                      <a:pt x="13089" y="7228"/>
                      <a:pt x="12979" y="7146"/>
                      <a:pt x="12842" y="7119"/>
                    </a:cubicBezTo>
                    <a:lnTo>
                      <a:pt x="12952" y="7064"/>
                    </a:lnTo>
                    <a:cubicBezTo>
                      <a:pt x="13116" y="6982"/>
                      <a:pt x="13281" y="6900"/>
                      <a:pt x="13472" y="6818"/>
                    </a:cubicBezTo>
                    <a:lnTo>
                      <a:pt x="14047" y="7420"/>
                    </a:lnTo>
                    <a:cubicBezTo>
                      <a:pt x="14345" y="7732"/>
                      <a:pt x="14745" y="7889"/>
                      <a:pt x="15145" y="7889"/>
                    </a:cubicBezTo>
                    <a:cubicBezTo>
                      <a:pt x="15519" y="7889"/>
                      <a:pt x="15892" y="7752"/>
                      <a:pt x="16183" y="7475"/>
                    </a:cubicBezTo>
                    <a:lnTo>
                      <a:pt x="15060" y="6270"/>
                    </a:lnTo>
                    <a:cubicBezTo>
                      <a:pt x="15006" y="6243"/>
                      <a:pt x="14978" y="6215"/>
                      <a:pt x="14923" y="6188"/>
                    </a:cubicBezTo>
                    <a:cubicBezTo>
                      <a:pt x="15088" y="6133"/>
                      <a:pt x="15225" y="6078"/>
                      <a:pt x="15362" y="6023"/>
                    </a:cubicBezTo>
                    <a:lnTo>
                      <a:pt x="16347" y="7119"/>
                    </a:lnTo>
                    <a:cubicBezTo>
                      <a:pt x="16685" y="7500"/>
                      <a:pt x="17156" y="7693"/>
                      <a:pt x="17625" y="7693"/>
                    </a:cubicBezTo>
                    <a:cubicBezTo>
                      <a:pt x="18033" y="7693"/>
                      <a:pt x="18439" y="7548"/>
                      <a:pt x="18757" y="7256"/>
                    </a:cubicBezTo>
                    <a:lnTo>
                      <a:pt x="17525" y="5859"/>
                    </a:lnTo>
                    <a:cubicBezTo>
                      <a:pt x="17388" y="5695"/>
                      <a:pt x="17224" y="5585"/>
                      <a:pt x="17032" y="5476"/>
                    </a:cubicBezTo>
                    <a:lnTo>
                      <a:pt x="17552" y="5339"/>
                    </a:lnTo>
                    <a:lnTo>
                      <a:pt x="18866" y="6626"/>
                    </a:lnTo>
                    <a:cubicBezTo>
                      <a:pt x="19209" y="6968"/>
                      <a:pt x="19647" y="7139"/>
                      <a:pt x="20085" y="7139"/>
                    </a:cubicBezTo>
                    <a:cubicBezTo>
                      <a:pt x="20523" y="7139"/>
                      <a:pt x="20961" y="6968"/>
                      <a:pt x="21303" y="6626"/>
                    </a:cubicBezTo>
                    <a:lnTo>
                      <a:pt x="19962" y="5312"/>
                    </a:lnTo>
                    <a:cubicBezTo>
                      <a:pt x="19825" y="5175"/>
                      <a:pt x="19633" y="5038"/>
                      <a:pt x="19441" y="4956"/>
                    </a:cubicBezTo>
                    <a:lnTo>
                      <a:pt x="19880" y="4901"/>
                    </a:lnTo>
                    <a:lnTo>
                      <a:pt x="21030" y="6051"/>
                    </a:lnTo>
                    <a:cubicBezTo>
                      <a:pt x="21413" y="6421"/>
                      <a:pt x="21906" y="6605"/>
                      <a:pt x="22399" y="6605"/>
                    </a:cubicBezTo>
                    <a:cubicBezTo>
                      <a:pt x="22891" y="6605"/>
                      <a:pt x="23384" y="6421"/>
                      <a:pt x="23768" y="6051"/>
                    </a:cubicBezTo>
                    <a:lnTo>
                      <a:pt x="22399" y="4682"/>
                    </a:lnTo>
                    <a:cubicBezTo>
                      <a:pt x="22755" y="4668"/>
                      <a:pt x="23104" y="4661"/>
                      <a:pt x="23453" y="4661"/>
                    </a:cubicBezTo>
                    <a:cubicBezTo>
                      <a:pt x="23802" y="4661"/>
                      <a:pt x="24151" y="4668"/>
                      <a:pt x="24507" y="4682"/>
                    </a:cubicBezTo>
                    <a:cubicBezTo>
                      <a:pt x="26013" y="4627"/>
                      <a:pt x="26095" y="2437"/>
                      <a:pt x="24589" y="2272"/>
                    </a:cubicBezTo>
                    <a:lnTo>
                      <a:pt x="24507" y="2272"/>
                    </a:lnTo>
                    <a:cubicBezTo>
                      <a:pt x="23466" y="2300"/>
                      <a:pt x="22426" y="2409"/>
                      <a:pt x="21386" y="2546"/>
                    </a:cubicBezTo>
                    <a:cubicBezTo>
                      <a:pt x="21522" y="2354"/>
                      <a:pt x="21605" y="2135"/>
                      <a:pt x="21659" y="1889"/>
                    </a:cubicBezTo>
                    <a:lnTo>
                      <a:pt x="21961" y="27"/>
                    </a:lnTo>
                    <a:cubicBezTo>
                      <a:pt x="21861" y="9"/>
                      <a:pt x="21762" y="1"/>
                      <a:pt x="216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29"/>
              <p:cNvSpPr/>
              <p:nvPr/>
            </p:nvSpPr>
            <p:spPr>
              <a:xfrm>
                <a:off x="3591975" y="1185275"/>
                <a:ext cx="8947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35788" h="28442" extrusionOk="0">
                    <a:moveTo>
                      <a:pt x="10425" y="0"/>
                    </a:moveTo>
                    <a:cubicBezTo>
                      <a:pt x="7614" y="0"/>
                      <a:pt x="5240" y="884"/>
                      <a:pt x="3751" y="2721"/>
                    </a:cubicBezTo>
                    <a:cubicBezTo>
                      <a:pt x="0" y="7321"/>
                      <a:pt x="3286" y="16220"/>
                      <a:pt x="11090" y="22572"/>
                    </a:cubicBezTo>
                    <a:cubicBezTo>
                      <a:pt x="15795" y="26403"/>
                      <a:pt x="21079" y="28441"/>
                      <a:pt x="25354" y="28441"/>
                    </a:cubicBezTo>
                    <a:cubicBezTo>
                      <a:pt x="28169" y="28441"/>
                      <a:pt x="30547" y="27558"/>
                      <a:pt x="32036" y="25721"/>
                    </a:cubicBezTo>
                    <a:cubicBezTo>
                      <a:pt x="35788" y="21121"/>
                      <a:pt x="32502" y="12222"/>
                      <a:pt x="24698" y="5870"/>
                    </a:cubicBezTo>
                    <a:cubicBezTo>
                      <a:pt x="19976" y="2039"/>
                      <a:pt x="14696" y="0"/>
                      <a:pt x="10425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29"/>
              <p:cNvSpPr/>
              <p:nvPr/>
            </p:nvSpPr>
            <p:spPr>
              <a:xfrm>
                <a:off x="3614550" y="2212325"/>
                <a:ext cx="551775" cy="1095275"/>
              </a:xfrm>
              <a:custGeom>
                <a:avLst/>
                <a:gdLst/>
                <a:ahLst/>
                <a:cxnLst/>
                <a:rect l="l" t="t" r="r" b="b"/>
                <a:pathLst>
                  <a:path w="22071" h="43811" extrusionOk="0">
                    <a:moveTo>
                      <a:pt x="10871" y="0"/>
                    </a:moveTo>
                    <a:cubicBezTo>
                      <a:pt x="9885" y="27"/>
                      <a:pt x="8900" y="164"/>
                      <a:pt x="7941" y="438"/>
                    </a:cubicBezTo>
                    <a:cubicBezTo>
                      <a:pt x="7832" y="493"/>
                      <a:pt x="7695" y="520"/>
                      <a:pt x="7558" y="575"/>
                    </a:cubicBezTo>
                    <a:cubicBezTo>
                      <a:pt x="7229" y="685"/>
                      <a:pt x="6873" y="821"/>
                      <a:pt x="6545" y="958"/>
                    </a:cubicBezTo>
                    <a:cubicBezTo>
                      <a:pt x="6025" y="1177"/>
                      <a:pt x="5559" y="1451"/>
                      <a:pt x="5121" y="1752"/>
                    </a:cubicBezTo>
                    <a:cubicBezTo>
                      <a:pt x="4957" y="1835"/>
                      <a:pt x="4820" y="1944"/>
                      <a:pt x="4655" y="2054"/>
                    </a:cubicBezTo>
                    <a:lnTo>
                      <a:pt x="4601" y="2081"/>
                    </a:lnTo>
                    <a:cubicBezTo>
                      <a:pt x="4491" y="2163"/>
                      <a:pt x="4382" y="2245"/>
                      <a:pt x="4245" y="2327"/>
                    </a:cubicBezTo>
                    <a:cubicBezTo>
                      <a:pt x="4026" y="2492"/>
                      <a:pt x="3807" y="2683"/>
                      <a:pt x="3615" y="2875"/>
                    </a:cubicBezTo>
                    <a:cubicBezTo>
                      <a:pt x="2711" y="3697"/>
                      <a:pt x="1945" y="4655"/>
                      <a:pt x="1342" y="5723"/>
                    </a:cubicBezTo>
                    <a:cubicBezTo>
                      <a:pt x="1288" y="5832"/>
                      <a:pt x="1233" y="5914"/>
                      <a:pt x="1205" y="6024"/>
                    </a:cubicBezTo>
                    <a:cubicBezTo>
                      <a:pt x="1096" y="6188"/>
                      <a:pt x="1041" y="6353"/>
                      <a:pt x="959" y="6517"/>
                    </a:cubicBezTo>
                    <a:cubicBezTo>
                      <a:pt x="959" y="6544"/>
                      <a:pt x="932" y="6572"/>
                      <a:pt x="932" y="6572"/>
                    </a:cubicBezTo>
                    <a:cubicBezTo>
                      <a:pt x="904" y="6654"/>
                      <a:pt x="877" y="6736"/>
                      <a:pt x="849" y="6791"/>
                    </a:cubicBezTo>
                    <a:cubicBezTo>
                      <a:pt x="767" y="6955"/>
                      <a:pt x="713" y="7119"/>
                      <a:pt x="658" y="7283"/>
                    </a:cubicBezTo>
                    <a:cubicBezTo>
                      <a:pt x="548" y="7530"/>
                      <a:pt x="466" y="7804"/>
                      <a:pt x="384" y="8078"/>
                    </a:cubicBezTo>
                    <a:cubicBezTo>
                      <a:pt x="138" y="9036"/>
                      <a:pt x="1" y="10049"/>
                      <a:pt x="1" y="11062"/>
                    </a:cubicBezTo>
                    <a:lnTo>
                      <a:pt x="1" y="43810"/>
                    </a:lnTo>
                    <a:lnTo>
                      <a:pt x="22070" y="43810"/>
                    </a:lnTo>
                    <a:lnTo>
                      <a:pt x="22070" y="11062"/>
                    </a:lnTo>
                    <a:cubicBezTo>
                      <a:pt x="22070" y="10049"/>
                      <a:pt x="21933" y="9036"/>
                      <a:pt x="21659" y="8078"/>
                    </a:cubicBezTo>
                    <a:cubicBezTo>
                      <a:pt x="21605" y="7804"/>
                      <a:pt x="21522" y="7530"/>
                      <a:pt x="21413" y="7283"/>
                    </a:cubicBezTo>
                    <a:cubicBezTo>
                      <a:pt x="21358" y="7119"/>
                      <a:pt x="21303" y="6955"/>
                      <a:pt x="21221" y="6791"/>
                    </a:cubicBezTo>
                    <a:cubicBezTo>
                      <a:pt x="21194" y="6736"/>
                      <a:pt x="21166" y="6654"/>
                      <a:pt x="21139" y="6599"/>
                    </a:cubicBezTo>
                    <a:cubicBezTo>
                      <a:pt x="21057" y="6407"/>
                      <a:pt x="20975" y="6216"/>
                      <a:pt x="20865" y="6024"/>
                    </a:cubicBezTo>
                    <a:cubicBezTo>
                      <a:pt x="20810" y="5942"/>
                      <a:pt x="20783" y="5887"/>
                      <a:pt x="20756" y="5805"/>
                    </a:cubicBezTo>
                    <a:cubicBezTo>
                      <a:pt x="20701" y="5723"/>
                      <a:pt x="20701" y="5723"/>
                      <a:pt x="20701" y="5695"/>
                    </a:cubicBezTo>
                    <a:cubicBezTo>
                      <a:pt x="20099" y="4655"/>
                      <a:pt x="19359" y="3697"/>
                      <a:pt x="18456" y="2875"/>
                    </a:cubicBezTo>
                    <a:cubicBezTo>
                      <a:pt x="18264" y="2683"/>
                      <a:pt x="18045" y="2519"/>
                      <a:pt x="17853" y="2355"/>
                    </a:cubicBezTo>
                    <a:cubicBezTo>
                      <a:pt x="17716" y="2273"/>
                      <a:pt x="17607" y="2163"/>
                      <a:pt x="17470" y="2081"/>
                    </a:cubicBezTo>
                    <a:lnTo>
                      <a:pt x="17443" y="2081"/>
                    </a:lnTo>
                    <a:cubicBezTo>
                      <a:pt x="17278" y="1971"/>
                      <a:pt x="17141" y="1862"/>
                      <a:pt x="16977" y="1752"/>
                    </a:cubicBezTo>
                    <a:cubicBezTo>
                      <a:pt x="16512" y="1451"/>
                      <a:pt x="16046" y="1177"/>
                      <a:pt x="15553" y="958"/>
                    </a:cubicBezTo>
                    <a:cubicBezTo>
                      <a:pt x="15225" y="821"/>
                      <a:pt x="14869" y="685"/>
                      <a:pt x="14540" y="575"/>
                    </a:cubicBezTo>
                    <a:cubicBezTo>
                      <a:pt x="14403" y="548"/>
                      <a:pt x="14294" y="493"/>
                      <a:pt x="14157" y="466"/>
                    </a:cubicBezTo>
                    <a:cubicBezTo>
                      <a:pt x="13198" y="192"/>
                      <a:pt x="12240" y="27"/>
                      <a:pt x="11254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29"/>
              <p:cNvSpPr/>
              <p:nvPr/>
            </p:nvSpPr>
            <p:spPr>
              <a:xfrm>
                <a:off x="3316100" y="5200100"/>
                <a:ext cx="499050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19962" h="6855" extrusionOk="0">
                    <a:moveTo>
                      <a:pt x="18228" y="1"/>
                    </a:moveTo>
                    <a:cubicBezTo>
                      <a:pt x="18114" y="1"/>
                      <a:pt x="17997" y="12"/>
                      <a:pt x="17880" y="36"/>
                    </a:cubicBezTo>
                    <a:lnTo>
                      <a:pt x="1397" y="3404"/>
                    </a:lnTo>
                    <a:cubicBezTo>
                      <a:pt x="575" y="3568"/>
                      <a:pt x="0" y="4280"/>
                      <a:pt x="0" y="5129"/>
                    </a:cubicBezTo>
                    <a:cubicBezTo>
                      <a:pt x="0" y="6088"/>
                      <a:pt x="767" y="6854"/>
                      <a:pt x="1725" y="6854"/>
                    </a:cubicBezTo>
                    <a:lnTo>
                      <a:pt x="17168" y="6854"/>
                    </a:lnTo>
                    <a:cubicBezTo>
                      <a:pt x="18702" y="6854"/>
                      <a:pt x="19961" y="5622"/>
                      <a:pt x="19961" y="4061"/>
                    </a:cubicBezTo>
                    <a:lnTo>
                      <a:pt x="19961" y="1761"/>
                    </a:lnTo>
                    <a:cubicBezTo>
                      <a:pt x="19961" y="762"/>
                      <a:pt x="19158" y="1"/>
                      <a:pt x="18228" y="1"/>
                    </a:cubicBez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29"/>
              <p:cNvSpPr/>
              <p:nvPr/>
            </p:nvSpPr>
            <p:spPr>
              <a:xfrm>
                <a:off x="3645350" y="3671750"/>
                <a:ext cx="178000" cy="1555975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62239" extrusionOk="0">
                    <a:moveTo>
                      <a:pt x="1" y="0"/>
                    </a:moveTo>
                    <a:lnTo>
                      <a:pt x="1" y="62238"/>
                    </a:lnTo>
                    <a:lnTo>
                      <a:pt x="7120" y="62238"/>
                    </a:lnTo>
                    <a:lnTo>
                      <a:pt x="7120" y="0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29"/>
              <p:cNvSpPr/>
              <p:nvPr/>
            </p:nvSpPr>
            <p:spPr>
              <a:xfrm>
                <a:off x="3617300" y="5200100"/>
                <a:ext cx="49972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19989" h="6855" extrusionOk="0">
                    <a:moveTo>
                      <a:pt x="18236" y="1"/>
                    </a:moveTo>
                    <a:cubicBezTo>
                      <a:pt x="18119" y="1"/>
                      <a:pt x="18000" y="12"/>
                      <a:pt x="17880" y="36"/>
                    </a:cubicBezTo>
                    <a:lnTo>
                      <a:pt x="1397" y="3404"/>
                    </a:lnTo>
                    <a:cubicBezTo>
                      <a:pt x="603" y="3568"/>
                      <a:pt x="0" y="4280"/>
                      <a:pt x="0" y="5129"/>
                    </a:cubicBezTo>
                    <a:cubicBezTo>
                      <a:pt x="0" y="6088"/>
                      <a:pt x="794" y="6854"/>
                      <a:pt x="1753" y="6854"/>
                    </a:cubicBezTo>
                    <a:lnTo>
                      <a:pt x="17168" y="6854"/>
                    </a:lnTo>
                    <a:cubicBezTo>
                      <a:pt x="18729" y="6854"/>
                      <a:pt x="19989" y="5622"/>
                      <a:pt x="19989" y="4061"/>
                    </a:cubicBezTo>
                    <a:lnTo>
                      <a:pt x="19989" y="1761"/>
                    </a:lnTo>
                    <a:cubicBezTo>
                      <a:pt x="19989" y="762"/>
                      <a:pt x="19185" y="1"/>
                      <a:pt x="18236" y="1"/>
                    </a:cubicBez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29"/>
              <p:cNvSpPr/>
              <p:nvPr/>
            </p:nvSpPr>
            <p:spPr>
              <a:xfrm>
                <a:off x="3945175" y="3671750"/>
                <a:ext cx="178000" cy="1555975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62239" extrusionOk="0">
                    <a:moveTo>
                      <a:pt x="1" y="0"/>
                    </a:moveTo>
                    <a:lnTo>
                      <a:pt x="1" y="62238"/>
                    </a:lnTo>
                    <a:lnTo>
                      <a:pt x="7120" y="62238"/>
                    </a:lnTo>
                    <a:lnTo>
                      <a:pt x="7120" y="0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29"/>
              <p:cNvSpPr/>
              <p:nvPr/>
            </p:nvSpPr>
            <p:spPr>
              <a:xfrm>
                <a:off x="4084825" y="3594400"/>
                <a:ext cx="1091850" cy="1341025"/>
              </a:xfrm>
              <a:custGeom>
                <a:avLst/>
                <a:gdLst/>
                <a:ahLst/>
                <a:cxnLst/>
                <a:rect l="l" t="t" r="r" b="b"/>
                <a:pathLst>
                  <a:path w="43674" h="53641" extrusionOk="0">
                    <a:moveTo>
                      <a:pt x="5614" y="0"/>
                    </a:moveTo>
                    <a:lnTo>
                      <a:pt x="1" y="4354"/>
                    </a:lnTo>
                    <a:lnTo>
                      <a:pt x="38033" y="53640"/>
                    </a:lnTo>
                    <a:lnTo>
                      <a:pt x="43674" y="49287"/>
                    </a:lnTo>
                    <a:lnTo>
                      <a:pt x="5614" y="0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29"/>
              <p:cNvSpPr/>
              <p:nvPr/>
            </p:nvSpPr>
            <p:spPr>
              <a:xfrm>
                <a:off x="2572000" y="3611500"/>
                <a:ext cx="1162375" cy="1432750"/>
              </a:xfrm>
              <a:custGeom>
                <a:avLst/>
                <a:gdLst/>
                <a:ahLst/>
                <a:cxnLst/>
                <a:rect l="l" t="t" r="r" b="b"/>
                <a:pathLst>
                  <a:path w="46495" h="57310" extrusionOk="0">
                    <a:moveTo>
                      <a:pt x="40881" y="1"/>
                    </a:moveTo>
                    <a:lnTo>
                      <a:pt x="1" y="52956"/>
                    </a:lnTo>
                    <a:lnTo>
                      <a:pt x="5641" y="57310"/>
                    </a:lnTo>
                    <a:lnTo>
                      <a:pt x="46494" y="4354"/>
                    </a:lnTo>
                    <a:lnTo>
                      <a:pt x="40881" y="1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29"/>
              <p:cNvSpPr/>
              <p:nvPr/>
            </p:nvSpPr>
            <p:spPr>
              <a:xfrm>
                <a:off x="3614550" y="3277450"/>
                <a:ext cx="551775" cy="576400"/>
              </a:xfrm>
              <a:custGeom>
                <a:avLst/>
                <a:gdLst/>
                <a:ahLst/>
                <a:cxnLst/>
                <a:rect l="l" t="t" r="r" b="b"/>
                <a:pathLst>
                  <a:path w="22071" h="23056" extrusionOk="0">
                    <a:moveTo>
                      <a:pt x="1" y="1"/>
                    </a:moveTo>
                    <a:lnTo>
                      <a:pt x="1" y="12021"/>
                    </a:lnTo>
                    <a:cubicBezTo>
                      <a:pt x="1" y="13582"/>
                      <a:pt x="329" y="15115"/>
                      <a:pt x="959" y="16539"/>
                    </a:cubicBezTo>
                    <a:cubicBezTo>
                      <a:pt x="1096" y="16813"/>
                      <a:pt x="1205" y="17087"/>
                      <a:pt x="1342" y="17333"/>
                    </a:cubicBezTo>
                    <a:cubicBezTo>
                      <a:pt x="2082" y="18647"/>
                      <a:pt x="3067" y="19797"/>
                      <a:pt x="4272" y="20728"/>
                    </a:cubicBezTo>
                    <a:cubicBezTo>
                      <a:pt x="4382" y="20838"/>
                      <a:pt x="4519" y="20920"/>
                      <a:pt x="4655" y="21029"/>
                    </a:cubicBezTo>
                    <a:cubicBezTo>
                      <a:pt x="5532" y="21659"/>
                      <a:pt x="6517" y="22152"/>
                      <a:pt x="7558" y="22508"/>
                    </a:cubicBezTo>
                    <a:cubicBezTo>
                      <a:pt x="7695" y="22535"/>
                      <a:pt x="7832" y="22590"/>
                      <a:pt x="7941" y="22618"/>
                    </a:cubicBezTo>
                    <a:cubicBezTo>
                      <a:pt x="8900" y="22891"/>
                      <a:pt x="9885" y="23028"/>
                      <a:pt x="10844" y="23056"/>
                    </a:cubicBezTo>
                    <a:lnTo>
                      <a:pt x="11254" y="23056"/>
                    </a:lnTo>
                    <a:cubicBezTo>
                      <a:pt x="12240" y="23028"/>
                      <a:pt x="13198" y="22891"/>
                      <a:pt x="14157" y="22618"/>
                    </a:cubicBezTo>
                    <a:cubicBezTo>
                      <a:pt x="14294" y="22563"/>
                      <a:pt x="14403" y="22535"/>
                      <a:pt x="14540" y="22481"/>
                    </a:cubicBezTo>
                    <a:cubicBezTo>
                      <a:pt x="15581" y="22125"/>
                      <a:pt x="16566" y="21632"/>
                      <a:pt x="17443" y="21002"/>
                    </a:cubicBezTo>
                    <a:cubicBezTo>
                      <a:pt x="17579" y="20893"/>
                      <a:pt x="17716" y="20810"/>
                      <a:pt x="17826" y="20701"/>
                    </a:cubicBezTo>
                    <a:cubicBezTo>
                      <a:pt x="19031" y="19770"/>
                      <a:pt x="20016" y="18592"/>
                      <a:pt x="20756" y="17278"/>
                    </a:cubicBezTo>
                    <a:cubicBezTo>
                      <a:pt x="20893" y="17004"/>
                      <a:pt x="21030" y="16731"/>
                      <a:pt x="21139" y="16457"/>
                    </a:cubicBezTo>
                    <a:cubicBezTo>
                      <a:pt x="21769" y="15060"/>
                      <a:pt x="22070" y="13554"/>
                      <a:pt x="22070" y="12021"/>
                    </a:cubicBezTo>
                    <a:lnTo>
                      <a:pt x="22070" y="1"/>
                    </a:ln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29"/>
              <p:cNvSpPr/>
              <p:nvPr/>
            </p:nvSpPr>
            <p:spPr>
              <a:xfrm>
                <a:off x="4303200" y="3478700"/>
                <a:ext cx="48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68" extrusionOk="0">
                    <a:moveTo>
                      <a:pt x="192" y="1"/>
                    </a:moveTo>
                    <a:cubicBezTo>
                      <a:pt x="137" y="274"/>
                      <a:pt x="82" y="521"/>
                      <a:pt x="0" y="767"/>
                    </a:cubicBezTo>
                    <a:lnTo>
                      <a:pt x="192" y="767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BBD4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29"/>
              <p:cNvSpPr/>
              <p:nvPr/>
            </p:nvSpPr>
            <p:spPr>
              <a:xfrm>
                <a:off x="3880150" y="3061125"/>
                <a:ext cx="281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963" extrusionOk="0">
                    <a:moveTo>
                      <a:pt x="493" y="1"/>
                    </a:moveTo>
                    <a:cubicBezTo>
                      <a:pt x="220" y="1"/>
                      <a:pt x="1" y="220"/>
                      <a:pt x="1" y="494"/>
                    </a:cubicBezTo>
                    <a:cubicBezTo>
                      <a:pt x="1" y="772"/>
                      <a:pt x="240" y="963"/>
                      <a:pt x="487" y="963"/>
                    </a:cubicBezTo>
                    <a:cubicBezTo>
                      <a:pt x="605" y="963"/>
                      <a:pt x="725" y="919"/>
                      <a:pt x="822" y="822"/>
                    </a:cubicBezTo>
                    <a:cubicBezTo>
                      <a:pt x="1123" y="521"/>
                      <a:pt x="904" y="1"/>
                      <a:pt x="493" y="1"/>
                    </a:cubicBez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29"/>
              <p:cNvSpPr/>
              <p:nvPr/>
            </p:nvSpPr>
            <p:spPr>
              <a:xfrm>
                <a:off x="3880150" y="3140550"/>
                <a:ext cx="281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961" extrusionOk="0">
                    <a:moveTo>
                      <a:pt x="493" y="0"/>
                    </a:moveTo>
                    <a:cubicBezTo>
                      <a:pt x="220" y="0"/>
                      <a:pt x="1" y="219"/>
                      <a:pt x="1" y="466"/>
                    </a:cubicBezTo>
                    <a:cubicBezTo>
                      <a:pt x="1" y="764"/>
                      <a:pt x="242" y="961"/>
                      <a:pt x="491" y="961"/>
                    </a:cubicBezTo>
                    <a:cubicBezTo>
                      <a:pt x="608" y="961"/>
                      <a:pt x="726" y="918"/>
                      <a:pt x="822" y="822"/>
                    </a:cubicBezTo>
                    <a:cubicBezTo>
                      <a:pt x="1123" y="520"/>
                      <a:pt x="904" y="0"/>
                      <a:pt x="493" y="0"/>
                    </a:cubicBez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29"/>
              <p:cNvSpPr/>
              <p:nvPr/>
            </p:nvSpPr>
            <p:spPr>
              <a:xfrm>
                <a:off x="3880150" y="3219900"/>
                <a:ext cx="2810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943" extrusionOk="0">
                    <a:moveTo>
                      <a:pt x="447" y="0"/>
                    </a:moveTo>
                    <a:cubicBezTo>
                      <a:pt x="195" y="0"/>
                      <a:pt x="1" y="210"/>
                      <a:pt x="1" y="468"/>
                    </a:cubicBezTo>
                    <a:cubicBezTo>
                      <a:pt x="1" y="760"/>
                      <a:pt x="232" y="943"/>
                      <a:pt x="475" y="943"/>
                    </a:cubicBezTo>
                    <a:cubicBezTo>
                      <a:pt x="597" y="943"/>
                      <a:pt x="722" y="897"/>
                      <a:pt x="822" y="797"/>
                    </a:cubicBezTo>
                    <a:cubicBezTo>
                      <a:pt x="1123" y="495"/>
                      <a:pt x="904" y="2"/>
                      <a:pt x="493" y="2"/>
                    </a:cubicBezTo>
                    <a:cubicBezTo>
                      <a:pt x="478" y="1"/>
                      <a:pt x="463" y="0"/>
                      <a:pt x="447" y="0"/>
                    </a:cubicBez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29"/>
              <p:cNvSpPr/>
              <p:nvPr/>
            </p:nvSpPr>
            <p:spPr>
              <a:xfrm>
                <a:off x="3307875" y="5148475"/>
                <a:ext cx="56682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22673" h="10042" extrusionOk="0">
                    <a:moveTo>
                      <a:pt x="12491" y="0"/>
                    </a:moveTo>
                    <a:cubicBezTo>
                      <a:pt x="11958" y="0"/>
                      <a:pt x="11267" y="359"/>
                      <a:pt x="10625" y="1033"/>
                    </a:cubicBezTo>
                    <a:cubicBezTo>
                      <a:pt x="9529" y="2183"/>
                      <a:pt x="7695" y="4264"/>
                      <a:pt x="6408" y="4456"/>
                    </a:cubicBezTo>
                    <a:cubicBezTo>
                      <a:pt x="5395" y="4593"/>
                      <a:pt x="4382" y="4675"/>
                      <a:pt x="3369" y="4675"/>
                    </a:cubicBezTo>
                    <a:cubicBezTo>
                      <a:pt x="3369" y="4675"/>
                      <a:pt x="165" y="4730"/>
                      <a:pt x="55" y="8153"/>
                    </a:cubicBezTo>
                    <a:lnTo>
                      <a:pt x="55" y="8235"/>
                    </a:lnTo>
                    <a:cubicBezTo>
                      <a:pt x="28" y="8563"/>
                      <a:pt x="1" y="9795"/>
                      <a:pt x="1041" y="10042"/>
                    </a:cubicBezTo>
                    <a:lnTo>
                      <a:pt x="22098" y="10042"/>
                    </a:lnTo>
                    <a:cubicBezTo>
                      <a:pt x="22399" y="10042"/>
                      <a:pt x="22618" y="9795"/>
                      <a:pt x="22618" y="9494"/>
                    </a:cubicBezTo>
                    <a:lnTo>
                      <a:pt x="22618" y="2457"/>
                    </a:lnTo>
                    <a:cubicBezTo>
                      <a:pt x="22618" y="2457"/>
                      <a:pt x="22673" y="842"/>
                      <a:pt x="21440" y="842"/>
                    </a:cubicBezTo>
                    <a:cubicBezTo>
                      <a:pt x="21440" y="842"/>
                      <a:pt x="21419" y="833"/>
                      <a:pt x="21387" y="833"/>
                    </a:cubicBezTo>
                    <a:cubicBezTo>
                      <a:pt x="21322" y="833"/>
                      <a:pt x="21212" y="869"/>
                      <a:pt x="21139" y="1088"/>
                    </a:cubicBezTo>
                    <a:cubicBezTo>
                      <a:pt x="21034" y="1377"/>
                      <a:pt x="19745" y="3152"/>
                      <a:pt x="17587" y="3152"/>
                    </a:cubicBezTo>
                    <a:cubicBezTo>
                      <a:pt x="17495" y="3152"/>
                      <a:pt x="17401" y="3149"/>
                      <a:pt x="17306" y="3142"/>
                    </a:cubicBezTo>
                    <a:cubicBezTo>
                      <a:pt x="15581" y="3005"/>
                      <a:pt x="14075" y="1992"/>
                      <a:pt x="13281" y="486"/>
                    </a:cubicBezTo>
                    <a:cubicBezTo>
                      <a:pt x="13128" y="158"/>
                      <a:pt x="12844" y="0"/>
                      <a:pt x="12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29"/>
              <p:cNvSpPr/>
              <p:nvPr/>
            </p:nvSpPr>
            <p:spPr>
              <a:xfrm>
                <a:off x="4783050" y="4772475"/>
                <a:ext cx="538750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21550" h="19181" extrusionOk="0">
                    <a:moveTo>
                      <a:pt x="16194" y="1"/>
                    </a:moveTo>
                    <a:cubicBezTo>
                      <a:pt x="16008" y="1"/>
                      <a:pt x="15811" y="55"/>
                      <a:pt x="15608" y="192"/>
                    </a:cubicBezTo>
                    <a:cubicBezTo>
                      <a:pt x="15608" y="192"/>
                      <a:pt x="15416" y="220"/>
                      <a:pt x="15499" y="548"/>
                    </a:cubicBezTo>
                    <a:cubicBezTo>
                      <a:pt x="15581" y="877"/>
                      <a:pt x="15444" y="3259"/>
                      <a:pt x="13418" y="4382"/>
                    </a:cubicBezTo>
                    <a:cubicBezTo>
                      <a:pt x="12666" y="4799"/>
                      <a:pt x="11822" y="5011"/>
                      <a:pt x="10977" y="5011"/>
                    </a:cubicBezTo>
                    <a:cubicBezTo>
                      <a:pt x="10159" y="5011"/>
                      <a:pt x="9339" y="4813"/>
                      <a:pt x="8598" y="4409"/>
                    </a:cubicBezTo>
                    <a:cubicBezTo>
                      <a:pt x="8464" y="4324"/>
                      <a:pt x="8324" y="4284"/>
                      <a:pt x="8185" y="4284"/>
                    </a:cubicBezTo>
                    <a:cubicBezTo>
                      <a:pt x="7560" y="4284"/>
                      <a:pt x="6933" y="5094"/>
                      <a:pt x="6709" y="6326"/>
                    </a:cubicBezTo>
                    <a:cubicBezTo>
                      <a:pt x="6408" y="7859"/>
                      <a:pt x="6025" y="10625"/>
                      <a:pt x="5066" y="11501"/>
                    </a:cubicBezTo>
                    <a:cubicBezTo>
                      <a:pt x="4300" y="12158"/>
                      <a:pt x="3478" y="12788"/>
                      <a:pt x="2629" y="13363"/>
                    </a:cubicBezTo>
                    <a:cubicBezTo>
                      <a:pt x="2629" y="13363"/>
                      <a:pt x="1" y="15170"/>
                      <a:pt x="1780" y="18100"/>
                    </a:cubicBezTo>
                    <a:lnTo>
                      <a:pt x="1835" y="18182"/>
                    </a:lnTo>
                    <a:cubicBezTo>
                      <a:pt x="1973" y="18411"/>
                      <a:pt x="2457" y="19180"/>
                      <a:pt x="3208" y="19180"/>
                    </a:cubicBezTo>
                    <a:cubicBezTo>
                      <a:pt x="3352" y="19180"/>
                      <a:pt x="3506" y="19152"/>
                      <a:pt x="3670" y="19085"/>
                    </a:cubicBezTo>
                    <a:lnTo>
                      <a:pt x="21221" y="7503"/>
                    </a:lnTo>
                    <a:cubicBezTo>
                      <a:pt x="21468" y="7339"/>
                      <a:pt x="21550" y="7010"/>
                      <a:pt x="21386" y="6764"/>
                    </a:cubicBezTo>
                    <a:lnTo>
                      <a:pt x="20865" y="5997"/>
                    </a:lnTo>
                    <a:lnTo>
                      <a:pt x="20674" y="5696"/>
                    </a:lnTo>
                    <a:lnTo>
                      <a:pt x="17497" y="877"/>
                    </a:lnTo>
                    <a:cubicBezTo>
                      <a:pt x="17497" y="877"/>
                      <a:pt x="16937" y="1"/>
                      <a:pt x="161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29"/>
              <p:cNvSpPr/>
              <p:nvPr/>
            </p:nvSpPr>
            <p:spPr>
              <a:xfrm>
                <a:off x="3609075" y="5148475"/>
                <a:ext cx="56682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22673" h="10042" extrusionOk="0">
                    <a:moveTo>
                      <a:pt x="12485" y="0"/>
                    </a:moveTo>
                    <a:cubicBezTo>
                      <a:pt x="11958" y="0"/>
                      <a:pt x="11266" y="359"/>
                      <a:pt x="10625" y="1033"/>
                    </a:cubicBezTo>
                    <a:cubicBezTo>
                      <a:pt x="9529" y="2183"/>
                      <a:pt x="7695" y="4264"/>
                      <a:pt x="6408" y="4456"/>
                    </a:cubicBezTo>
                    <a:cubicBezTo>
                      <a:pt x="5395" y="4593"/>
                      <a:pt x="4382" y="4675"/>
                      <a:pt x="3368" y="4675"/>
                    </a:cubicBezTo>
                    <a:cubicBezTo>
                      <a:pt x="3368" y="4675"/>
                      <a:pt x="137" y="4730"/>
                      <a:pt x="28" y="8153"/>
                    </a:cubicBezTo>
                    <a:lnTo>
                      <a:pt x="28" y="8235"/>
                    </a:lnTo>
                    <a:cubicBezTo>
                      <a:pt x="1" y="8563"/>
                      <a:pt x="1" y="9795"/>
                      <a:pt x="1041" y="10042"/>
                    </a:cubicBezTo>
                    <a:lnTo>
                      <a:pt x="22097" y="10042"/>
                    </a:lnTo>
                    <a:cubicBezTo>
                      <a:pt x="22399" y="10042"/>
                      <a:pt x="22645" y="9795"/>
                      <a:pt x="22645" y="9494"/>
                    </a:cubicBezTo>
                    <a:lnTo>
                      <a:pt x="22645" y="2457"/>
                    </a:lnTo>
                    <a:cubicBezTo>
                      <a:pt x="22645" y="2457"/>
                      <a:pt x="22672" y="842"/>
                      <a:pt x="21440" y="842"/>
                    </a:cubicBezTo>
                    <a:cubicBezTo>
                      <a:pt x="21440" y="842"/>
                      <a:pt x="21422" y="833"/>
                      <a:pt x="21393" y="833"/>
                    </a:cubicBezTo>
                    <a:cubicBezTo>
                      <a:pt x="21334" y="833"/>
                      <a:pt x="21230" y="869"/>
                      <a:pt x="21139" y="1088"/>
                    </a:cubicBezTo>
                    <a:cubicBezTo>
                      <a:pt x="21034" y="1377"/>
                      <a:pt x="19745" y="3152"/>
                      <a:pt x="17587" y="3152"/>
                    </a:cubicBezTo>
                    <a:cubicBezTo>
                      <a:pt x="17495" y="3152"/>
                      <a:pt x="17401" y="3149"/>
                      <a:pt x="17306" y="3142"/>
                    </a:cubicBezTo>
                    <a:cubicBezTo>
                      <a:pt x="15581" y="3005"/>
                      <a:pt x="14075" y="1992"/>
                      <a:pt x="13253" y="486"/>
                    </a:cubicBezTo>
                    <a:cubicBezTo>
                      <a:pt x="13111" y="158"/>
                      <a:pt x="12834" y="0"/>
                      <a:pt x="124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29"/>
              <p:cNvSpPr/>
              <p:nvPr/>
            </p:nvSpPr>
            <p:spPr>
              <a:xfrm>
                <a:off x="2222900" y="4753750"/>
                <a:ext cx="594200" cy="395550"/>
              </a:xfrm>
              <a:custGeom>
                <a:avLst/>
                <a:gdLst/>
                <a:ahLst/>
                <a:cxnLst/>
                <a:rect l="l" t="t" r="r" b="b"/>
                <a:pathLst>
                  <a:path w="23768" h="15822" extrusionOk="0">
                    <a:moveTo>
                      <a:pt x="3744" y="0"/>
                    </a:moveTo>
                    <a:cubicBezTo>
                      <a:pt x="2896" y="0"/>
                      <a:pt x="1898" y="336"/>
                      <a:pt x="1013" y="1516"/>
                    </a:cubicBezTo>
                    <a:lnTo>
                      <a:pt x="931" y="1598"/>
                    </a:lnTo>
                    <a:cubicBezTo>
                      <a:pt x="739" y="1845"/>
                      <a:pt x="0" y="2858"/>
                      <a:pt x="739" y="3652"/>
                    </a:cubicBezTo>
                    <a:lnTo>
                      <a:pt x="17990" y="15727"/>
                    </a:lnTo>
                    <a:cubicBezTo>
                      <a:pt x="18084" y="15790"/>
                      <a:pt x="18191" y="15821"/>
                      <a:pt x="18296" y="15821"/>
                    </a:cubicBezTo>
                    <a:cubicBezTo>
                      <a:pt x="18464" y="15821"/>
                      <a:pt x="18628" y="15742"/>
                      <a:pt x="18729" y="15590"/>
                    </a:cubicBezTo>
                    <a:lnTo>
                      <a:pt x="19249" y="14824"/>
                    </a:lnTo>
                    <a:lnTo>
                      <a:pt x="19441" y="14550"/>
                    </a:lnTo>
                    <a:lnTo>
                      <a:pt x="22782" y="9813"/>
                    </a:lnTo>
                    <a:cubicBezTo>
                      <a:pt x="22782" y="9813"/>
                      <a:pt x="23767" y="8526"/>
                      <a:pt x="22727" y="7814"/>
                    </a:cubicBezTo>
                    <a:cubicBezTo>
                      <a:pt x="22727" y="7814"/>
                      <a:pt x="22683" y="7748"/>
                      <a:pt x="22582" y="7748"/>
                    </a:cubicBezTo>
                    <a:cubicBezTo>
                      <a:pt x="22523" y="7748"/>
                      <a:pt x="22444" y="7771"/>
                      <a:pt x="22343" y="7841"/>
                    </a:cubicBezTo>
                    <a:cubicBezTo>
                      <a:pt x="22198" y="7943"/>
                      <a:pt x="21495" y="8200"/>
                      <a:pt x="20597" y="8200"/>
                    </a:cubicBezTo>
                    <a:cubicBezTo>
                      <a:pt x="19806" y="8200"/>
                      <a:pt x="18864" y="8001"/>
                      <a:pt x="18017" y="7321"/>
                    </a:cubicBezTo>
                    <a:cubicBezTo>
                      <a:pt x="16703" y="6226"/>
                      <a:pt x="16018" y="4528"/>
                      <a:pt x="16237" y="2831"/>
                    </a:cubicBezTo>
                    <a:cubicBezTo>
                      <a:pt x="16369" y="2152"/>
                      <a:pt x="15660" y="1701"/>
                      <a:pt x="14602" y="1701"/>
                    </a:cubicBezTo>
                    <a:cubicBezTo>
                      <a:pt x="14336" y="1701"/>
                      <a:pt x="14048" y="1730"/>
                      <a:pt x="13746" y="1790"/>
                    </a:cubicBezTo>
                    <a:cubicBezTo>
                      <a:pt x="12648" y="2006"/>
                      <a:pt x="10947" y="2390"/>
                      <a:pt x="9637" y="2390"/>
                    </a:cubicBezTo>
                    <a:cubicBezTo>
                      <a:pt x="9117" y="2390"/>
                      <a:pt x="8659" y="2329"/>
                      <a:pt x="8324" y="2173"/>
                    </a:cubicBezTo>
                    <a:cubicBezTo>
                      <a:pt x="7421" y="1680"/>
                      <a:pt x="6544" y="1160"/>
                      <a:pt x="5723" y="585"/>
                    </a:cubicBezTo>
                    <a:cubicBezTo>
                      <a:pt x="5723" y="585"/>
                      <a:pt x="4863" y="0"/>
                      <a:pt x="37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29"/>
              <p:cNvSpPr/>
              <p:nvPr/>
            </p:nvSpPr>
            <p:spPr>
              <a:xfrm>
                <a:off x="3419450" y="3277450"/>
                <a:ext cx="442925" cy="881025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35241" extrusionOk="0">
                    <a:moveTo>
                      <a:pt x="12323" y="1"/>
                    </a:moveTo>
                    <a:cubicBezTo>
                      <a:pt x="5505" y="1"/>
                      <a:pt x="1" y="5532"/>
                      <a:pt x="1" y="12350"/>
                    </a:cubicBezTo>
                    <a:lnTo>
                      <a:pt x="1" y="20208"/>
                    </a:lnTo>
                    <a:cubicBezTo>
                      <a:pt x="1" y="28505"/>
                      <a:pt x="6737" y="35240"/>
                      <a:pt x="15033" y="35240"/>
                    </a:cubicBezTo>
                    <a:cubicBezTo>
                      <a:pt x="16512" y="35240"/>
                      <a:pt x="17717" y="34036"/>
                      <a:pt x="17717" y="32557"/>
                    </a:cubicBezTo>
                    <a:lnTo>
                      <a:pt x="17717" y="1"/>
                    </a:ln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29"/>
              <p:cNvSpPr/>
              <p:nvPr/>
            </p:nvSpPr>
            <p:spPr>
              <a:xfrm>
                <a:off x="3918475" y="3277450"/>
                <a:ext cx="443625" cy="881025"/>
              </a:xfrm>
              <a:custGeom>
                <a:avLst/>
                <a:gdLst/>
                <a:ahLst/>
                <a:cxnLst/>
                <a:rect l="l" t="t" r="r" b="b"/>
                <a:pathLst>
                  <a:path w="17745" h="35241" extrusionOk="0">
                    <a:moveTo>
                      <a:pt x="1" y="1"/>
                    </a:moveTo>
                    <a:lnTo>
                      <a:pt x="1" y="32557"/>
                    </a:lnTo>
                    <a:cubicBezTo>
                      <a:pt x="1" y="34036"/>
                      <a:pt x="1206" y="35240"/>
                      <a:pt x="2684" y="35240"/>
                    </a:cubicBezTo>
                    <a:cubicBezTo>
                      <a:pt x="10981" y="35240"/>
                      <a:pt x="17717" y="28505"/>
                      <a:pt x="17744" y="20208"/>
                    </a:cubicBezTo>
                    <a:lnTo>
                      <a:pt x="17744" y="12350"/>
                    </a:lnTo>
                    <a:cubicBezTo>
                      <a:pt x="17744" y="5532"/>
                      <a:pt x="12213" y="1"/>
                      <a:pt x="5395" y="1"/>
                    </a:cubicBez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29"/>
              <p:cNvSpPr/>
              <p:nvPr/>
            </p:nvSpPr>
            <p:spPr>
              <a:xfrm>
                <a:off x="3672050" y="1450250"/>
                <a:ext cx="111600" cy="1378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512" extrusionOk="0">
                    <a:moveTo>
                      <a:pt x="2974" y="1"/>
                    </a:moveTo>
                    <a:cubicBezTo>
                      <a:pt x="1744" y="1"/>
                      <a:pt x="541" y="1322"/>
                      <a:pt x="165" y="3102"/>
                    </a:cubicBezTo>
                    <a:cubicBezTo>
                      <a:pt x="1" y="3896"/>
                      <a:pt x="28" y="4717"/>
                      <a:pt x="274" y="5511"/>
                    </a:cubicBezTo>
                    <a:cubicBezTo>
                      <a:pt x="1014" y="3458"/>
                      <a:pt x="2520" y="1787"/>
                      <a:pt x="4464" y="829"/>
                    </a:cubicBezTo>
                    <a:cubicBezTo>
                      <a:pt x="4190" y="418"/>
                      <a:pt x="3779" y="144"/>
                      <a:pt x="3314" y="35"/>
                    </a:cubicBezTo>
                    <a:cubicBezTo>
                      <a:pt x="3201" y="12"/>
                      <a:pt x="3087" y="1"/>
                      <a:pt x="2974" y="1"/>
                    </a:cubicBezTo>
                    <a:close/>
                  </a:path>
                </a:pathLst>
              </a:custGeom>
              <a:solidFill>
                <a:srgbClr val="534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29"/>
              <p:cNvSpPr/>
              <p:nvPr/>
            </p:nvSpPr>
            <p:spPr>
              <a:xfrm>
                <a:off x="3822650" y="1983675"/>
                <a:ext cx="135575" cy="329300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13172" extrusionOk="0">
                    <a:moveTo>
                      <a:pt x="55" y="2602"/>
                    </a:moveTo>
                    <a:cubicBezTo>
                      <a:pt x="1" y="1260"/>
                      <a:pt x="1041" y="138"/>
                      <a:pt x="2383" y="55"/>
                    </a:cubicBezTo>
                    <a:cubicBezTo>
                      <a:pt x="3724" y="1"/>
                      <a:pt x="4874" y="1014"/>
                      <a:pt x="4957" y="2355"/>
                    </a:cubicBezTo>
                    <a:lnTo>
                      <a:pt x="5367" y="10570"/>
                    </a:lnTo>
                    <a:cubicBezTo>
                      <a:pt x="5422" y="11912"/>
                      <a:pt x="4382" y="13034"/>
                      <a:pt x="3040" y="13116"/>
                    </a:cubicBezTo>
                    <a:cubicBezTo>
                      <a:pt x="1698" y="13171"/>
                      <a:pt x="548" y="12158"/>
                      <a:pt x="466" y="10816"/>
                    </a:cubicBezTo>
                    <a:close/>
                  </a:path>
                </a:pathLst>
              </a:custGeom>
              <a:solidFill>
                <a:srgbClr val="E98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29"/>
              <p:cNvSpPr/>
              <p:nvPr/>
            </p:nvSpPr>
            <p:spPr>
              <a:xfrm>
                <a:off x="3585125" y="1432200"/>
                <a:ext cx="637325" cy="753800"/>
              </a:xfrm>
              <a:custGeom>
                <a:avLst/>
                <a:gdLst/>
                <a:ahLst/>
                <a:cxnLst/>
                <a:rect l="l" t="t" r="r" b="b"/>
                <a:pathLst>
                  <a:path w="25493" h="30152" extrusionOk="0">
                    <a:moveTo>
                      <a:pt x="11199" y="0"/>
                    </a:moveTo>
                    <a:cubicBezTo>
                      <a:pt x="7518" y="0"/>
                      <a:pt x="4222" y="2568"/>
                      <a:pt x="3478" y="6315"/>
                    </a:cubicBezTo>
                    <a:lnTo>
                      <a:pt x="986" y="18637"/>
                    </a:lnTo>
                    <a:cubicBezTo>
                      <a:pt x="0" y="23648"/>
                      <a:pt x="3259" y="28549"/>
                      <a:pt x="8269" y="29535"/>
                    </a:cubicBezTo>
                    <a:lnTo>
                      <a:pt x="10323" y="29945"/>
                    </a:lnTo>
                    <a:cubicBezTo>
                      <a:pt x="11007" y="30084"/>
                      <a:pt x="11689" y="30151"/>
                      <a:pt x="12361" y="30151"/>
                    </a:cubicBezTo>
                    <a:cubicBezTo>
                      <a:pt x="17117" y="30151"/>
                      <a:pt x="21360" y="26800"/>
                      <a:pt x="22343" y="21977"/>
                    </a:cubicBezTo>
                    <a:lnTo>
                      <a:pt x="24643" y="10587"/>
                    </a:lnTo>
                    <a:cubicBezTo>
                      <a:pt x="25492" y="6315"/>
                      <a:pt x="22754" y="2181"/>
                      <a:pt x="18483" y="1305"/>
                    </a:cubicBezTo>
                    <a:lnTo>
                      <a:pt x="12760" y="154"/>
                    </a:lnTo>
                    <a:cubicBezTo>
                      <a:pt x="12236" y="50"/>
                      <a:pt x="11714" y="0"/>
                      <a:pt x="11199" y="0"/>
                    </a:cubicBez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29"/>
              <p:cNvSpPr/>
              <p:nvPr/>
            </p:nvSpPr>
            <p:spPr>
              <a:xfrm>
                <a:off x="3678225" y="1316325"/>
                <a:ext cx="585300" cy="591725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3669" extrusionOk="0">
                    <a:moveTo>
                      <a:pt x="4415" y="1"/>
                    </a:moveTo>
                    <a:cubicBezTo>
                      <a:pt x="2549" y="1"/>
                      <a:pt x="878" y="1330"/>
                      <a:pt x="493" y="3229"/>
                    </a:cubicBezTo>
                    <a:lnTo>
                      <a:pt x="438" y="3420"/>
                    </a:lnTo>
                    <a:cubicBezTo>
                      <a:pt x="0" y="5584"/>
                      <a:pt x="1397" y="7719"/>
                      <a:pt x="3560" y="8157"/>
                    </a:cubicBezTo>
                    <a:lnTo>
                      <a:pt x="4272" y="8294"/>
                    </a:lnTo>
                    <a:lnTo>
                      <a:pt x="15334" y="10512"/>
                    </a:lnTo>
                    <a:cubicBezTo>
                      <a:pt x="16621" y="10786"/>
                      <a:pt x="17442" y="12018"/>
                      <a:pt x="17168" y="13305"/>
                    </a:cubicBezTo>
                    <a:lnTo>
                      <a:pt x="15772" y="20260"/>
                    </a:lnTo>
                    <a:cubicBezTo>
                      <a:pt x="15443" y="21711"/>
                      <a:pt x="16319" y="23162"/>
                      <a:pt x="17743" y="23573"/>
                    </a:cubicBezTo>
                    <a:cubicBezTo>
                      <a:pt x="17980" y="23638"/>
                      <a:pt x="18217" y="23668"/>
                      <a:pt x="18451" y="23668"/>
                    </a:cubicBezTo>
                    <a:cubicBezTo>
                      <a:pt x="19701" y="23668"/>
                      <a:pt x="20834" y="22785"/>
                      <a:pt x="21111" y="21492"/>
                    </a:cubicBezTo>
                    <a:lnTo>
                      <a:pt x="23192" y="11060"/>
                    </a:lnTo>
                    <a:cubicBezTo>
                      <a:pt x="23411" y="10019"/>
                      <a:pt x="23110" y="8951"/>
                      <a:pt x="22371" y="8212"/>
                    </a:cubicBezTo>
                    <a:cubicBezTo>
                      <a:pt x="21905" y="7747"/>
                      <a:pt x="21275" y="7473"/>
                      <a:pt x="20646" y="7473"/>
                    </a:cubicBezTo>
                    <a:lnTo>
                      <a:pt x="20673" y="7309"/>
                    </a:lnTo>
                    <a:cubicBezTo>
                      <a:pt x="21111" y="5145"/>
                      <a:pt x="19687" y="3010"/>
                      <a:pt x="17524" y="2572"/>
                    </a:cubicBezTo>
                    <a:lnTo>
                      <a:pt x="8543" y="764"/>
                    </a:lnTo>
                    <a:lnTo>
                      <a:pt x="5203" y="80"/>
                    </a:lnTo>
                    <a:cubicBezTo>
                      <a:pt x="4938" y="26"/>
                      <a:pt x="4675" y="1"/>
                      <a:pt x="44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29"/>
              <p:cNvSpPr/>
              <p:nvPr/>
            </p:nvSpPr>
            <p:spPr>
              <a:xfrm>
                <a:off x="4111025" y="1843825"/>
                <a:ext cx="164825" cy="13705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5482" extrusionOk="0">
                    <a:moveTo>
                      <a:pt x="3024" y="0"/>
                    </a:moveTo>
                    <a:cubicBezTo>
                      <a:pt x="1743" y="0"/>
                      <a:pt x="615" y="913"/>
                      <a:pt x="376" y="2199"/>
                    </a:cubicBezTo>
                    <a:cubicBezTo>
                      <a:pt x="1" y="4015"/>
                      <a:pt x="1455" y="5481"/>
                      <a:pt x="3065" y="5481"/>
                    </a:cubicBezTo>
                    <a:cubicBezTo>
                      <a:pt x="3567" y="5481"/>
                      <a:pt x="4084" y="5339"/>
                      <a:pt x="4566" y="5020"/>
                    </a:cubicBezTo>
                    <a:cubicBezTo>
                      <a:pt x="6592" y="3678"/>
                      <a:pt x="5990" y="529"/>
                      <a:pt x="3607" y="64"/>
                    </a:cubicBezTo>
                    <a:cubicBezTo>
                      <a:pt x="3411" y="21"/>
                      <a:pt x="3216" y="0"/>
                      <a:pt x="3024" y="0"/>
                    </a:cubicBez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29"/>
              <p:cNvSpPr/>
              <p:nvPr/>
            </p:nvSpPr>
            <p:spPr>
              <a:xfrm>
                <a:off x="3941750" y="1316250"/>
                <a:ext cx="383375" cy="459350"/>
              </a:xfrm>
              <a:custGeom>
                <a:avLst/>
                <a:gdLst/>
                <a:ahLst/>
                <a:cxnLst/>
                <a:rect l="l" t="t" r="r" b="b"/>
                <a:pathLst>
                  <a:path w="15335" h="18374" extrusionOk="0">
                    <a:moveTo>
                      <a:pt x="603" y="1"/>
                    </a:moveTo>
                    <a:lnTo>
                      <a:pt x="1" y="1151"/>
                    </a:lnTo>
                    <a:cubicBezTo>
                      <a:pt x="10214" y="7257"/>
                      <a:pt x="11802" y="18374"/>
                      <a:pt x="11802" y="18374"/>
                    </a:cubicBezTo>
                    <a:lnTo>
                      <a:pt x="15335" y="10871"/>
                    </a:lnTo>
                    <a:lnTo>
                      <a:pt x="11008" y="3560"/>
                    </a:lnTo>
                    <a:lnTo>
                      <a:pt x="6627" y="1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29"/>
              <p:cNvSpPr/>
              <p:nvPr/>
            </p:nvSpPr>
            <p:spPr>
              <a:xfrm>
                <a:off x="4023900" y="1394400"/>
                <a:ext cx="1621700" cy="1002175"/>
              </a:xfrm>
              <a:custGeom>
                <a:avLst/>
                <a:gdLst/>
                <a:ahLst/>
                <a:cxnLst/>
                <a:rect l="l" t="t" r="r" b="b"/>
                <a:pathLst>
                  <a:path w="64868" h="40087" extrusionOk="0">
                    <a:moveTo>
                      <a:pt x="61348" y="0"/>
                    </a:moveTo>
                    <a:cubicBezTo>
                      <a:pt x="60814" y="0"/>
                      <a:pt x="60271" y="140"/>
                      <a:pt x="59774" y="434"/>
                    </a:cubicBezTo>
                    <a:lnTo>
                      <a:pt x="1945" y="34333"/>
                    </a:lnTo>
                    <a:cubicBezTo>
                      <a:pt x="494" y="35181"/>
                      <a:pt x="1" y="37071"/>
                      <a:pt x="850" y="38549"/>
                    </a:cubicBezTo>
                    <a:cubicBezTo>
                      <a:pt x="1436" y="39539"/>
                      <a:pt x="2476" y="40087"/>
                      <a:pt x="3535" y="40087"/>
                    </a:cubicBezTo>
                    <a:cubicBezTo>
                      <a:pt x="4058" y="40087"/>
                      <a:pt x="4586" y="39953"/>
                      <a:pt x="5066" y="39672"/>
                    </a:cubicBezTo>
                    <a:lnTo>
                      <a:pt x="62896" y="5774"/>
                    </a:lnTo>
                    <a:cubicBezTo>
                      <a:pt x="64374" y="4925"/>
                      <a:pt x="64867" y="3008"/>
                      <a:pt x="63991" y="1530"/>
                    </a:cubicBezTo>
                    <a:cubicBezTo>
                      <a:pt x="63427" y="547"/>
                      <a:pt x="62404" y="0"/>
                      <a:pt x="61348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29"/>
              <p:cNvSpPr/>
              <p:nvPr/>
            </p:nvSpPr>
            <p:spPr>
              <a:xfrm>
                <a:off x="3973925" y="2281450"/>
                <a:ext cx="1829800" cy="158850"/>
              </a:xfrm>
              <a:custGeom>
                <a:avLst/>
                <a:gdLst/>
                <a:ahLst/>
                <a:cxnLst/>
                <a:rect l="l" t="t" r="r" b="b"/>
                <a:pathLst>
                  <a:path w="73192" h="6354" extrusionOk="0">
                    <a:moveTo>
                      <a:pt x="3068" y="1"/>
                    </a:moveTo>
                    <a:cubicBezTo>
                      <a:pt x="1370" y="1"/>
                      <a:pt x="1" y="1370"/>
                      <a:pt x="1" y="3067"/>
                    </a:cubicBezTo>
                    <a:cubicBezTo>
                      <a:pt x="1" y="4792"/>
                      <a:pt x="1370" y="6161"/>
                      <a:pt x="3068" y="6161"/>
                    </a:cubicBezTo>
                    <a:lnTo>
                      <a:pt x="70097" y="6353"/>
                    </a:lnTo>
                    <a:cubicBezTo>
                      <a:pt x="71795" y="6353"/>
                      <a:pt x="73191" y="4957"/>
                      <a:pt x="73191" y="3259"/>
                    </a:cubicBezTo>
                    <a:cubicBezTo>
                      <a:pt x="73191" y="1561"/>
                      <a:pt x="71795" y="192"/>
                      <a:pt x="70097" y="192"/>
                    </a:cubicBezTo>
                    <a:lnTo>
                      <a:pt x="3068" y="1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29"/>
              <p:cNvSpPr/>
              <p:nvPr/>
            </p:nvSpPr>
            <p:spPr>
              <a:xfrm>
                <a:off x="2151025" y="1397625"/>
                <a:ext cx="1621675" cy="1001500"/>
              </a:xfrm>
              <a:custGeom>
                <a:avLst/>
                <a:gdLst/>
                <a:ahLst/>
                <a:cxnLst/>
                <a:rect l="l" t="t" r="r" b="b"/>
                <a:pathLst>
                  <a:path w="64867" h="40060" extrusionOk="0">
                    <a:moveTo>
                      <a:pt x="3516" y="0"/>
                    </a:moveTo>
                    <a:cubicBezTo>
                      <a:pt x="2451" y="0"/>
                      <a:pt x="1417" y="548"/>
                      <a:pt x="849" y="1537"/>
                    </a:cubicBezTo>
                    <a:cubicBezTo>
                      <a:pt x="0" y="2989"/>
                      <a:pt x="493" y="4878"/>
                      <a:pt x="1944" y="5727"/>
                    </a:cubicBezTo>
                    <a:lnTo>
                      <a:pt x="59774" y="39625"/>
                    </a:lnTo>
                    <a:cubicBezTo>
                      <a:pt x="60270" y="39919"/>
                      <a:pt x="60813" y="40059"/>
                      <a:pt x="61347" y="40059"/>
                    </a:cubicBezTo>
                    <a:cubicBezTo>
                      <a:pt x="62404" y="40059"/>
                      <a:pt x="63427" y="39512"/>
                      <a:pt x="63991" y="38530"/>
                    </a:cubicBezTo>
                    <a:cubicBezTo>
                      <a:pt x="64867" y="37079"/>
                      <a:pt x="64374" y="35189"/>
                      <a:pt x="62895" y="34313"/>
                    </a:cubicBezTo>
                    <a:lnTo>
                      <a:pt x="5066" y="415"/>
                    </a:lnTo>
                    <a:cubicBezTo>
                      <a:pt x="4577" y="134"/>
                      <a:pt x="4042" y="0"/>
                      <a:pt x="3516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29"/>
              <p:cNvSpPr/>
              <p:nvPr/>
            </p:nvSpPr>
            <p:spPr>
              <a:xfrm>
                <a:off x="1844350" y="2277350"/>
                <a:ext cx="1829775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73191" h="6326" extrusionOk="0">
                    <a:moveTo>
                      <a:pt x="3094" y="0"/>
                    </a:moveTo>
                    <a:cubicBezTo>
                      <a:pt x="1369" y="0"/>
                      <a:pt x="0" y="1369"/>
                      <a:pt x="0" y="3067"/>
                    </a:cubicBezTo>
                    <a:cubicBezTo>
                      <a:pt x="0" y="4765"/>
                      <a:pt x="1369" y="6161"/>
                      <a:pt x="3094" y="6161"/>
                    </a:cubicBezTo>
                    <a:lnTo>
                      <a:pt x="70097" y="6325"/>
                    </a:lnTo>
                    <a:cubicBezTo>
                      <a:pt x="71822" y="6325"/>
                      <a:pt x="73191" y="4929"/>
                      <a:pt x="73191" y="3231"/>
                    </a:cubicBezTo>
                    <a:cubicBezTo>
                      <a:pt x="73191" y="1534"/>
                      <a:pt x="71822" y="165"/>
                      <a:pt x="70097" y="165"/>
                    </a:cubicBezTo>
                    <a:lnTo>
                      <a:pt x="3094" y="0"/>
                    </a:ln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29"/>
              <p:cNvSpPr/>
              <p:nvPr/>
            </p:nvSpPr>
            <p:spPr>
              <a:xfrm>
                <a:off x="3014900" y="3213800"/>
                <a:ext cx="1323225" cy="1252300"/>
              </a:xfrm>
              <a:custGeom>
                <a:avLst/>
                <a:gdLst/>
                <a:ahLst/>
                <a:cxnLst/>
                <a:rect l="l" t="t" r="r" b="b"/>
                <a:pathLst>
                  <a:path w="52929" h="50092" extrusionOk="0">
                    <a:moveTo>
                      <a:pt x="23028" y="0"/>
                    </a:moveTo>
                    <a:cubicBezTo>
                      <a:pt x="23028" y="0"/>
                      <a:pt x="9255" y="3368"/>
                      <a:pt x="3040" y="16456"/>
                    </a:cubicBezTo>
                    <a:cubicBezTo>
                      <a:pt x="0" y="22836"/>
                      <a:pt x="1370" y="32639"/>
                      <a:pt x="2793" y="34035"/>
                    </a:cubicBezTo>
                    <a:cubicBezTo>
                      <a:pt x="3560" y="34802"/>
                      <a:pt x="4464" y="35459"/>
                      <a:pt x="5449" y="35924"/>
                    </a:cubicBezTo>
                    <a:cubicBezTo>
                      <a:pt x="5449" y="35924"/>
                      <a:pt x="7640" y="38498"/>
                      <a:pt x="10186" y="39621"/>
                    </a:cubicBezTo>
                    <a:cubicBezTo>
                      <a:pt x="12733" y="40744"/>
                      <a:pt x="16950" y="40853"/>
                      <a:pt x="16950" y="40853"/>
                    </a:cubicBezTo>
                    <a:cubicBezTo>
                      <a:pt x="18921" y="42469"/>
                      <a:pt x="21057" y="43947"/>
                      <a:pt x="23302" y="45207"/>
                    </a:cubicBezTo>
                    <a:cubicBezTo>
                      <a:pt x="24739" y="45988"/>
                      <a:pt x="26190" y="46215"/>
                      <a:pt x="27390" y="46215"/>
                    </a:cubicBezTo>
                    <a:cubicBezTo>
                      <a:pt x="29050" y="46215"/>
                      <a:pt x="30230" y="45782"/>
                      <a:pt x="30230" y="45782"/>
                    </a:cubicBezTo>
                    <a:cubicBezTo>
                      <a:pt x="30230" y="45782"/>
                      <a:pt x="32174" y="48465"/>
                      <a:pt x="34830" y="49369"/>
                    </a:cubicBezTo>
                    <a:cubicBezTo>
                      <a:pt x="36317" y="49882"/>
                      <a:pt x="37590" y="50092"/>
                      <a:pt x="38704" y="50092"/>
                    </a:cubicBezTo>
                    <a:cubicBezTo>
                      <a:pt x="41694" y="50092"/>
                      <a:pt x="43542" y="48579"/>
                      <a:pt x="45317" y="47343"/>
                    </a:cubicBezTo>
                    <a:cubicBezTo>
                      <a:pt x="47781" y="45672"/>
                      <a:pt x="51286" y="35514"/>
                      <a:pt x="51614" y="32091"/>
                    </a:cubicBezTo>
                    <a:cubicBezTo>
                      <a:pt x="52929" y="18811"/>
                      <a:pt x="46056" y="9803"/>
                      <a:pt x="46056" y="9803"/>
                    </a:cubicBezTo>
                    <a:lnTo>
                      <a:pt x="23028" y="0"/>
                    </a:ln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29"/>
              <p:cNvSpPr/>
              <p:nvPr/>
            </p:nvSpPr>
            <p:spPr>
              <a:xfrm>
                <a:off x="3094300" y="3264650"/>
                <a:ext cx="527825" cy="785725"/>
              </a:xfrm>
              <a:custGeom>
                <a:avLst/>
                <a:gdLst/>
                <a:ahLst/>
                <a:cxnLst/>
                <a:rect l="l" t="t" r="r" b="b"/>
                <a:pathLst>
                  <a:path w="21113" h="31429" extrusionOk="0">
                    <a:moveTo>
                      <a:pt x="20762" y="0"/>
                    </a:moveTo>
                    <a:cubicBezTo>
                      <a:pt x="20522" y="0"/>
                      <a:pt x="20208" y="129"/>
                      <a:pt x="20208" y="129"/>
                    </a:cubicBezTo>
                    <a:cubicBezTo>
                      <a:pt x="18483" y="1279"/>
                      <a:pt x="16621" y="2210"/>
                      <a:pt x="14677" y="2922"/>
                    </a:cubicBezTo>
                    <a:cubicBezTo>
                      <a:pt x="11200" y="4209"/>
                      <a:pt x="10707" y="6153"/>
                      <a:pt x="8982" y="6810"/>
                    </a:cubicBezTo>
                    <a:cubicBezTo>
                      <a:pt x="7257" y="7440"/>
                      <a:pt x="4957" y="10781"/>
                      <a:pt x="3725" y="13656"/>
                    </a:cubicBezTo>
                    <a:cubicBezTo>
                      <a:pt x="2492" y="16531"/>
                      <a:pt x="2684" y="20309"/>
                      <a:pt x="1397" y="22253"/>
                    </a:cubicBezTo>
                    <a:cubicBezTo>
                      <a:pt x="110" y="24225"/>
                      <a:pt x="1" y="31317"/>
                      <a:pt x="1507" y="31426"/>
                    </a:cubicBezTo>
                    <a:cubicBezTo>
                      <a:pt x="1522" y="31427"/>
                      <a:pt x="1536" y="31428"/>
                      <a:pt x="1551" y="31428"/>
                    </a:cubicBezTo>
                    <a:cubicBezTo>
                      <a:pt x="3001" y="31428"/>
                      <a:pt x="2450" y="24743"/>
                      <a:pt x="3725" y="21788"/>
                    </a:cubicBezTo>
                    <a:cubicBezTo>
                      <a:pt x="4984" y="18803"/>
                      <a:pt x="4272" y="13902"/>
                      <a:pt x="6627" y="11520"/>
                    </a:cubicBezTo>
                    <a:cubicBezTo>
                      <a:pt x="9009" y="9110"/>
                      <a:pt x="11638" y="7659"/>
                      <a:pt x="12076" y="6619"/>
                    </a:cubicBezTo>
                    <a:cubicBezTo>
                      <a:pt x="12514" y="5605"/>
                      <a:pt x="14787" y="3661"/>
                      <a:pt x="17114" y="2840"/>
                    </a:cubicBezTo>
                    <a:cubicBezTo>
                      <a:pt x="19414" y="1991"/>
                      <a:pt x="20646" y="1170"/>
                      <a:pt x="20975" y="430"/>
                    </a:cubicBezTo>
                    <a:cubicBezTo>
                      <a:pt x="21113" y="92"/>
                      <a:pt x="20964" y="0"/>
                      <a:pt x="20762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29"/>
              <p:cNvSpPr/>
              <p:nvPr/>
            </p:nvSpPr>
            <p:spPr>
              <a:xfrm>
                <a:off x="3230525" y="3301400"/>
                <a:ext cx="509325" cy="852100"/>
              </a:xfrm>
              <a:custGeom>
                <a:avLst/>
                <a:gdLst/>
                <a:ahLst/>
                <a:cxnLst/>
                <a:rect l="l" t="t" r="r" b="b"/>
                <a:pathLst>
                  <a:path w="20373" h="34084" extrusionOk="0">
                    <a:moveTo>
                      <a:pt x="18784" y="1"/>
                    </a:moveTo>
                    <a:cubicBezTo>
                      <a:pt x="18784" y="1"/>
                      <a:pt x="15444" y="2575"/>
                      <a:pt x="13664" y="3369"/>
                    </a:cubicBezTo>
                    <a:cubicBezTo>
                      <a:pt x="11884" y="4163"/>
                      <a:pt x="11939" y="6025"/>
                      <a:pt x="9776" y="7339"/>
                    </a:cubicBezTo>
                    <a:cubicBezTo>
                      <a:pt x="7613" y="8626"/>
                      <a:pt x="7448" y="9913"/>
                      <a:pt x="4683" y="13582"/>
                    </a:cubicBezTo>
                    <a:cubicBezTo>
                      <a:pt x="1945" y="17251"/>
                      <a:pt x="1726" y="23768"/>
                      <a:pt x="904" y="25411"/>
                    </a:cubicBezTo>
                    <a:cubicBezTo>
                      <a:pt x="83" y="27054"/>
                      <a:pt x="1" y="33543"/>
                      <a:pt x="1589" y="34063"/>
                    </a:cubicBezTo>
                    <a:cubicBezTo>
                      <a:pt x="1633" y="34077"/>
                      <a:pt x="1675" y="34084"/>
                      <a:pt x="1715" y="34084"/>
                    </a:cubicBezTo>
                    <a:cubicBezTo>
                      <a:pt x="3125" y="34084"/>
                      <a:pt x="2234" y="25896"/>
                      <a:pt x="2794" y="23713"/>
                    </a:cubicBezTo>
                    <a:cubicBezTo>
                      <a:pt x="3369" y="21468"/>
                      <a:pt x="3697" y="18319"/>
                      <a:pt x="7010" y="13801"/>
                    </a:cubicBezTo>
                    <a:cubicBezTo>
                      <a:pt x="10351" y="9256"/>
                      <a:pt x="12487" y="7065"/>
                      <a:pt x="13281" y="5806"/>
                    </a:cubicBezTo>
                    <a:cubicBezTo>
                      <a:pt x="14047" y="4546"/>
                      <a:pt x="16046" y="2958"/>
                      <a:pt x="17470" y="1972"/>
                    </a:cubicBezTo>
                    <a:cubicBezTo>
                      <a:pt x="18894" y="1014"/>
                      <a:pt x="20372" y="466"/>
                      <a:pt x="18784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29"/>
              <p:cNvSpPr/>
              <p:nvPr/>
            </p:nvSpPr>
            <p:spPr>
              <a:xfrm>
                <a:off x="3375875" y="3328250"/>
                <a:ext cx="449125" cy="870850"/>
              </a:xfrm>
              <a:custGeom>
                <a:avLst/>
                <a:gdLst/>
                <a:ahLst/>
                <a:cxnLst/>
                <a:rect l="l" t="t" r="r" b="b"/>
                <a:pathLst>
                  <a:path w="17965" h="34834" extrusionOk="0">
                    <a:moveTo>
                      <a:pt x="17267" y="1"/>
                    </a:moveTo>
                    <a:cubicBezTo>
                      <a:pt x="17112" y="1"/>
                      <a:pt x="16968" y="49"/>
                      <a:pt x="16968" y="49"/>
                    </a:cubicBezTo>
                    <a:cubicBezTo>
                      <a:pt x="16968" y="49"/>
                      <a:pt x="12779" y="5663"/>
                      <a:pt x="10451" y="8209"/>
                    </a:cubicBezTo>
                    <a:cubicBezTo>
                      <a:pt x="7768" y="11029"/>
                      <a:pt x="5577" y="14315"/>
                      <a:pt x="3989" y="17875"/>
                    </a:cubicBezTo>
                    <a:cubicBezTo>
                      <a:pt x="1990" y="22283"/>
                      <a:pt x="1087" y="27896"/>
                      <a:pt x="512" y="30224"/>
                    </a:cubicBezTo>
                    <a:cubicBezTo>
                      <a:pt x="0" y="32398"/>
                      <a:pt x="444" y="34834"/>
                      <a:pt x="1264" y="34834"/>
                    </a:cubicBezTo>
                    <a:cubicBezTo>
                      <a:pt x="1321" y="34834"/>
                      <a:pt x="1381" y="34822"/>
                      <a:pt x="1443" y="34797"/>
                    </a:cubicBezTo>
                    <a:cubicBezTo>
                      <a:pt x="2374" y="34441"/>
                      <a:pt x="2292" y="31018"/>
                      <a:pt x="3031" y="27732"/>
                    </a:cubicBezTo>
                    <a:cubicBezTo>
                      <a:pt x="3743" y="24419"/>
                      <a:pt x="4455" y="17902"/>
                      <a:pt x="6809" y="15465"/>
                    </a:cubicBezTo>
                    <a:cubicBezTo>
                      <a:pt x="9164" y="13028"/>
                      <a:pt x="10643" y="11659"/>
                      <a:pt x="11930" y="8866"/>
                    </a:cubicBezTo>
                    <a:cubicBezTo>
                      <a:pt x="13244" y="6046"/>
                      <a:pt x="16010" y="3472"/>
                      <a:pt x="17187" y="1528"/>
                    </a:cubicBezTo>
                    <a:cubicBezTo>
                      <a:pt x="17965" y="214"/>
                      <a:pt x="17590" y="1"/>
                      <a:pt x="17267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29"/>
              <p:cNvSpPr/>
              <p:nvPr/>
            </p:nvSpPr>
            <p:spPr>
              <a:xfrm>
                <a:off x="3902050" y="3491350"/>
                <a:ext cx="361475" cy="897725"/>
              </a:xfrm>
              <a:custGeom>
                <a:avLst/>
                <a:gdLst/>
                <a:ahLst/>
                <a:cxnLst/>
                <a:rect l="l" t="t" r="r" b="b"/>
                <a:pathLst>
                  <a:path w="14459" h="35909" extrusionOk="0">
                    <a:moveTo>
                      <a:pt x="10277" y="1"/>
                    </a:moveTo>
                    <a:cubicBezTo>
                      <a:pt x="10188" y="1"/>
                      <a:pt x="10100" y="71"/>
                      <a:pt x="10022" y="261"/>
                    </a:cubicBezTo>
                    <a:cubicBezTo>
                      <a:pt x="9694" y="1028"/>
                      <a:pt x="9968" y="2479"/>
                      <a:pt x="10981" y="4724"/>
                    </a:cubicBezTo>
                    <a:cubicBezTo>
                      <a:pt x="11966" y="6970"/>
                      <a:pt x="12158" y="9954"/>
                      <a:pt x="11720" y="10967"/>
                    </a:cubicBezTo>
                    <a:cubicBezTo>
                      <a:pt x="11282" y="12008"/>
                      <a:pt x="12049" y="14910"/>
                      <a:pt x="11966" y="18278"/>
                    </a:cubicBezTo>
                    <a:cubicBezTo>
                      <a:pt x="11857" y="21646"/>
                      <a:pt x="7859" y="24494"/>
                      <a:pt x="6572" y="27478"/>
                    </a:cubicBezTo>
                    <a:cubicBezTo>
                      <a:pt x="5313" y="30463"/>
                      <a:pt x="1" y="34789"/>
                      <a:pt x="1151" y="35775"/>
                    </a:cubicBezTo>
                    <a:cubicBezTo>
                      <a:pt x="1252" y="35866"/>
                      <a:pt x="1385" y="35909"/>
                      <a:pt x="1543" y="35909"/>
                    </a:cubicBezTo>
                    <a:cubicBezTo>
                      <a:pt x="3144" y="35909"/>
                      <a:pt x="7358" y="31573"/>
                      <a:pt x="7832" y="29505"/>
                    </a:cubicBezTo>
                    <a:cubicBezTo>
                      <a:pt x="8352" y="27232"/>
                      <a:pt x="11227" y="24740"/>
                      <a:pt x="12432" y="21865"/>
                    </a:cubicBezTo>
                    <a:cubicBezTo>
                      <a:pt x="13664" y="18963"/>
                      <a:pt x="14458" y="14993"/>
                      <a:pt x="13746" y="13295"/>
                    </a:cubicBezTo>
                    <a:cubicBezTo>
                      <a:pt x="13007" y="11597"/>
                      <a:pt x="14075" y="9900"/>
                      <a:pt x="12596" y="6532"/>
                    </a:cubicBezTo>
                    <a:cubicBezTo>
                      <a:pt x="11747" y="4615"/>
                      <a:pt x="11145" y="2644"/>
                      <a:pt x="10789" y="590"/>
                    </a:cubicBezTo>
                    <a:cubicBezTo>
                      <a:pt x="10789" y="590"/>
                      <a:pt x="10532" y="1"/>
                      <a:pt x="10277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29"/>
              <p:cNvSpPr/>
              <p:nvPr/>
            </p:nvSpPr>
            <p:spPr>
              <a:xfrm>
                <a:off x="3725450" y="3450900"/>
                <a:ext cx="397050" cy="908375"/>
              </a:xfrm>
              <a:custGeom>
                <a:avLst/>
                <a:gdLst/>
                <a:ahLst/>
                <a:cxnLst/>
                <a:rect l="l" t="t" r="r" b="b"/>
                <a:pathLst>
                  <a:path w="15882" h="36335" extrusionOk="0">
                    <a:moveTo>
                      <a:pt x="13476" y="0"/>
                    </a:moveTo>
                    <a:cubicBezTo>
                      <a:pt x="12904" y="0"/>
                      <a:pt x="13335" y="1203"/>
                      <a:pt x="13554" y="2564"/>
                    </a:cubicBezTo>
                    <a:cubicBezTo>
                      <a:pt x="13855" y="4262"/>
                      <a:pt x="14102" y="6808"/>
                      <a:pt x="13718" y="8232"/>
                    </a:cubicBezTo>
                    <a:cubicBezTo>
                      <a:pt x="13308" y="9656"/>
                      <a:pt x="13253" y="12722"/>
                      <a:pt x="12295" y="18281"/>
                    </a:cubicBezTo>
                    <a:cubicBezTo>
                      <a:pt x="11336" y="23812"/>
                      <a:pt x="9283" y="26221"/>
                      <a:pt x="8051" y="28193"/>
                    </a:cubicBezTo>
                    <a:cubicBezTo>
                      <a:pt x="6818" y="30192"/>
                      <a:pt x="0" y="35449"/>
                      <a:pt x="1452" y="36243"/>
                    </a:cubicBezTo>
                    <a:cubicBezTo>
                      <a:pt x="1566" y="36306"/>
                      <a:pt x="1700" y="36335"/>
                      <a:pt x="1850" y="36335"/>
                    </a:cubicBezTo>
                    <a:cubicBezTo>
                      <a:pt x="3606" y="36335"/>
                      <a:pt x="7578" y="32329"/>
                      <a:pt x="8133" y="30739"/>
                    </a:cubicBezTo>
                    <a:cubicBezTo>
                      <a:pt x="8762" y="29014"/>
                      <a:pt x="13335" y="24332"/>
                      <a:pt x="14074" y="19787"/>
                    </a:cubicBezTo>
                    <a:cubicBezTo>
                      <a:pt x="14814" y="15269"/>
                      <a:pt x="15608" y="14256"/>
                      <a:pt x="15033" y="11791"/>
                    </a:cubicBezTo>
                    <a:cubicBezTo>
                      <a:pt x="14485" y="9327"/>
                      <a:pt x="15882" y="8095"/>
                      <a:pt x="15224" y="6233"/>
                    </a:cubicBezTo>
                    <a:cubicBezTo>
                      <a:pt x="14567" y="4398"/>
                      <a:pt x="14102" y="236"/>
                      <a:pt x="14102" y="236"/>
                    </a:cubicBezTo>
                    <a:cubicBezTo>
                      <a:pt x="13820" y="74"/>
                      <a:pt x="13617" y="0"/>
                      <a:pt x="13476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29"/>
              <p:cNvSpPr/>
              <p:nvPr/>
            </p:nvSpPr>
            <p:spPr>
              <a:xfrm>
                <a:off x="3620025" y="3393925"/>
                <a:ext cx="369000" cy="898750"/>
              </a:xfrm>
              <a:custGeom>
                <a:avLst/>
                <a:gdLst/>
                <a:ahLst/>
                <a:cxnLst/>
                <a:rect l="l" t="t" r="r" b="b"/>
                <a:pathLst>
                  <a:path w="14760" h="35950" extrusionOk="0">
                    <a:moveTo>
                      <a:pt x="14280" y="0"/>
                    </a:moveTo>
                    <a:cubicBezTo>
                      <a:pt x="14052" y="0"/>
                      <a:pt x="13770" y="271"/>
                      <a:pt x="13500" y="1256"/>
                    </a:cubicBezTo>
                    <a:cubicBezTo>
                      <a:pt x="12897" y="3446"/>
                      <a:pt x="12952" y="7225"/>
                      <a:pt x="11857" y="10100"/>
                    </a:cubicBezTo>
                    <a:cubicBezTo>
                      <a:pt x="10734" y="13003"/>
                      <a:pt x="10762" y="15001"/>
                      <a:pt x="10652" y="18397"/>
                    </a:cubicBezTo>
                    <a:cubicBezTo>
                      <a:pt x="10515" y="21792"/>
                      <a:pt x="6298" y="26803"/>
                      <a:pt x="4436" y="29623"/>
                    </a:cubicBezTo>
                    <a:cubicBezTo>
                      <a:pt x="2547" y="32443"/>
                      <a:pt x="1" y="34716"/>
                      <a:pt x="384" y="35647"/>
                    </a:cubicBezTo>
                    <a:cubicBezTo>
                      <a:pt x="467" y="35855"/>
                      <a:pt x="641" y="35949"/>
                      <a:pt x="875" y="35949"/>
                    </a:cubicBezTo>
                    <a:cubicBezTo>
                      <a:pt x="1718" y="35949"/>
                      <a:pt x="3347" y="34720"/>
                      <a:pt x="4354" y="33155"/>
                    </a:cubicBezTo>
                    <a:cubicBezTo>
                      <a:pt x="5641" y="31129"/>
                      <a:pt x="9064" y="26611"/>
                      <a:pt x="10871" y="22121"/>
                    </a:cubicBezTo>
                    <a:cubicBezTo>
                      <a:pt x="12678" y="17603"/>
                      <a:pt x="13116" y="14180"/>
                      <a:pt x="13363" y="10757"/>
                    </a:cubicBezTo>
                    <a:cubicBezTo>
                      <a:pt x="13582" y="7307"/>
                      <a:pt x="14759" y="407"/>
                      <a:pt x="14759" y="407"/>
                    </a:cubicBezTo>
                    <a:cubicBezTo>
                      <a:pt x="14759" y="407"/>
                      <a:pt x="14560" y="0"/>
                      <a:pt x="14280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29"/>
              <p:cNvSpPr/>
              <p:nvPr/>
            </p:nvSpPr>
            <p:spPr>
              <a:xfrm>
                <a:off x="4007700" y="4120800"/>
                <a:ext cx="222950" cy="286950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11478" extrusionOk="0">
                    <a:moveTo>
                      <a:pt x="8918" y="0"/>
                    </a:moveTo>
                    <a:lnTo>
                      <a:pt x="8918" y="0"/>
                    </a:lnTo>
                    <a:cubicBezTo>
                      <a:pt x="8918" y="1"/>
                      <a:pt x="7193" y="5313"/>
                      <a:pt x="4455" y="7832"/>
                    </a:cubicBezTo>
                    <a:cubicBezTo>
                      <a:pt x="1804" y="10270"/>
                      <a:pt x="0" y="11477"/>
                      <a:pt x="1726" y="11477"/>
                    </a:cubicBezTo>
                    <a:cubicBezTo>
                      <a:pt x="1783" y="11477"/>
                      <a:pt x="1844" y="11476"/>
                      <a:pt x="1908" y="11473"/>
                    </a:cubicBezTo>
                    <a:cubicBezTo>
                      <a:pt x="3934" y="11391"/>
                      <a:pt x="8726" y="5833"/>
                      <a:pt x="8918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29"/>
              <p:cNvSpPr/>
              <p:nvPr/>
            </p:nvSpPr>
            <p:spPr>
              <a:xfrm>
                <a:off x="3496125" y="3364450"/>
                <a:ext cx="386800" cy="856600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34264" extrusionOk="0">
                    <a:moveTo>
                      <a:pt x="15193" y="1"/>
                    </a:moveTo>
                    <a:cubicBezTo>
                      <a:pt x="15013" y="1"/>
                      <a:pt x="14768" y="187"/>
                      <a:pt x="14568" y="573"/>
                    </a:cubicBezTo>
                    <a:cubicBezTo>
                      <a:pt x="14568" y="573"/>
                      <a:pt x="9475" y="10376"/>
                      <a:pt x="7886" y="13579"/>
                    </a:cubicBezTo>
                    <a:cubicBezTo>
                      <a:pt x="6298" y="16755"/>
                      <a:pt x="6517" y="18152"/>
                      <a:pt x="5860" y="19685"/>
                    </a:cubicBezTo>
                    <a:cubicBezTo>
                      <a:pt x="5176" y="21219"/>
                      <a:pt x="3232" y="25736"/>
                      <a:pt x="2574" y="27325"/>
                    </a:cubicBezTo>
                    <a:cubicBezTo>
                      <a:pt x="1890" y="28940"/>
                      <a:pt x="1" y="33841"/>
                      <a:pt x="1863" y="34252"/>
                    </a:cubicBezTo>
                    <a:cubicBezTo>
                      <a:pt x="1899" y="34260"/>
                      <a:pt x="1935" y="34263"/>
                      <a:pt x="1971" y="34263"/>
                    </a:cubicBezTo>
                    <a:cubicBezTo>
                      <a:pt x="3827" y="34263"/>
                      <a:pt x="6401" y="24895"/>
                      <a:pt x="7448" y="22478"/>
                    </a:cubicBezTo>
                    <a:cubicBezTo>
                      <a:pt x="8516" y="20014"/>
                      <a:pt x="9365" y="14318"/>
                      <a:pt x="9858" y="13415"/>
                    </a:cubicBezTo>
                    <a:cubicBezTo>
                      <a:pt x="10351" y="12511"/>
                      <a:pt x="11227" y="12265"/>
                      <a:pt x="12459" y="9417"/>
                    </a:cubicBezTo>
                    <a:cubicBezTo>
                      <a:pt x="13664" y="6569"/>
                      <a:pt x="15471" y="847"/>
                      <a:pt x="15444" y="327"/>
                    </a:cubicBezTo>
                    <a:cubicBezTo>
                      <a:pt x="15432" y="112"/>
                      <a:pt x="15331" y="1"/>
                      <a:pt x="15193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29"/>
              <p:cNvSpPr/>
              <p:nvPr/>
            </p:nvSpPr>
            <p:spPr>
              <a:xfrm>
                <a:off x="3522150" y="3156975"/>
                <a:ext cx="1429325" cy="1198650"/>
              </a:xfrm>
              <a:custGeom>
                <a:avLst/>
                <a:gdLst/>
                <a:ahLst/>
                <a:cxnLst/>
                <a:rect l="l" t="t" r="r" b="b"/>
                <a:pathLst>
                  <a:path w="57173" h="47946" extrusionOk="0">
                    <a:moveTo>
                      <a:pt x="30202" y="0"/>
                    </a:moveTo>
                    <a:lnTo>
                      <a:pt x="7147" y="9721"/>
                    </a:lnTo>
                    <a:cubicBezTo>
                      <a:pt x="7147" y="9721"/>
                      <a:pt x="0" y="21960"/>
                      <a:pt x="5093" y="35541"/>
                    </a:cubicBezTo>
                    <a:cubicBezTo>
                      <a:pt x="7573" y="42137"/>
                      <a:pt x="15479" y="47946"/>
                      <a:pt x="17523" y="47946"/>
                    </a:cubicBezTo>
                    <a:cubicBezTo>
                      <a:pt x="17533" y="47946"/>
                      <a:pt x="17542" y="47945"/>
                      <a:pt x="17552" y="47945"/>
                    </a:cubicBezTo>
                    <a:cubicBezTo>
                      <a:pt x="18647" y="47918"/>
                      <a:pt x="19742" y="47726"/>
                      <a:pt x="20783" y="47343"/>
                    </a:cubicBezTo>
                    <a:cubicBezTo>
                      <a:pt x="20783" y="47343"/>
                      <a:pt x="21065" y="47361"/>
                      <a:pt x="21530" y="47361"/>
                    </a:cubicBezTo>
                    <a:cubicBezTo>
                      <a:pt x="22661" y="47361"/>
                      <a:pt x="24872" y="47251"/>
                      <a:pt x="26697" y="46494"/>
                    </a:cubicBezTo>
                    <a:cubicBezTo>
                      <a:pt x="29298" y="45454"/>
                      <a:pt x="32283" y="42496"/>
                      <a:pt x="32283" y="42496"/>
                    </a:cubicBezTo>
                    <a:cubicBezTo>
                      <a:pt x="34857" y="42195"/>
                      <a:pt x="37376" y="41675"/>
                      <a:pt x="39813" y="40963"/>
                    </a:cubicBezTo>
                    <a:cubicBezTo>
                      <a:pt x="43537" y="39813"/>
                      <a:pt x="45070" y="36390"/>
                      <a:pt x="45070" y="36390"/>
                    </a:cubicBezTo>
                    <a:cubicBezTo>
                      <a:pt x="45070" y="36390"/>
                      <a:pt x="45623" y="36464"/>
                      <a:pt x="46447" y="36464"/>
                    </a:cubicBezTo>
                    <a:cubicBezTo>
                      <a:pt x="47632" y="36464"/>
                      <a:pt x="49378" y="36312"/>
                      <a:pt x="50847" y="35569"/>
                    </a:cubicBezTo>
                    <a:cubicBezTo>
                      <a:pt x="55995" y="32940"/>
                      <a:pt x="56214" y="29545"/>
                      <a:pt x="56680" y="26615"/>
                    </a:cubicBezTo>
                    <a:cubicBezTo>
                      <a:pt x="57173" y="23685"/>
                      <a:pt x="52299" y="14102"/>
                      <a:pt x="50108" y="11501"/>
                    </a:cubicBezTo>
                    <a:cubicBezTo>
                      <a:pt x="41456" y="1287"/>
                      <a:pt x="30202" y="0"/>
                      <a:pt x="30202" y="0"/>
                    </a:cubicBezTo>
                    <a:close/>
                  </a:path>
                </a:pathLst>
              </a:custGeom>
              <a:solidFill>
                <a:srgbClr val="8814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29"/>
              <p:cNvSpPr/>
              <p:nvPr/>
            </p:nvSpPr>
            <p:spPr>
              <a:xfrm>
                <a:off x="3652875" y="3416450"/>
                <a:ext cx="359425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35947" extrusionOk="0">
                    <a:moveTo>
                      <a:pt x="4240" y="0"/>
                    </a:moveTo>
                    <a:cubicBezTo>
                      <a:pt x="3993" y="0"/>
                      <a:pt x="3752" y="601"/>
                      <a:pt x="3752" y="601"/>
                    </a:cubicBezTo>
                    <a:cubicBezTo>
                      <a:pt x="3369" y="2655"/>
                      <a:pt x="2739" y="4626"/>
                      <a:pt x="1890" y="6543"/>
                    </a:cubicBezTo>
                    <a:cubicBezTo>
                      <a:pt x="412" y="9911"/>
                      <a:pt x="1480" y="11609"/>
                      <a:pt x="740" y="13306"/>
                    </a:cubicBezTo>
                    <a:cubicBezTo>
                      <a:pt x="1" y="15004"/>
                      <a:pt x="768" y="18974"/>
                      <a:pt x="2000" y="21849"/>
                    </a:cubicBezTo>
                    <a:cubicBezTo>
                      <a:pt x="3205" y="24752"/>
                      <a:pt x="6052" y="27243"/>
                      <a:pt x="6573" y="29516"/>
                    </a:cubicBezTo>
                    <a:cubicBezTo>
                      <a:pt x="7046" y="31585"/>
                      <a:pt x="11242" y="35947"/>
                      <a:pt x="12858" y="35947"/>
                    </a:cubicBezTo>
                    <a:cubicBezTo>
                      <a:pt x="13017" y="35947"/>
                      <a:pt x="13151" y="35905"/>
                      <a:pt x="13254" y="35814"/>
                    </a:cubicBezTo>
                    <a:cubicBezTo>
                      <a:pt x="14376" y="34828"/>
                      <a:pt x="9092" y="30502"/>
                      <a:pt x="7832" y="27517"/>
                    </a:cubicBezTo>
                    <a:cubicBezTo>
                      <a:pt x="6573" y="24533"/>
                      <a:pt x="2575" y="21658"/>
                      <a:pt x="2493" y="18262"/>
                    </a:cubicBezTo>
                    <a:cubicBezTo>
                      <a:pt x="2411" y="14894"/>
                      <a:pt x="3177" y="11992"/>
                      <a:pt x="2766" y="10979"/>
                    </a:cubicBezTo>
                    <a:cubicBezTo>
                      <a:pt x="2356" y="9938"/>
                      <a:pt x="2520" y="6954"/>
                      <a:pt x="3533" y="4709"/>
                    </a:cubicBezTo>
                    <a:cubicBezTo>
                      <a:pt x="4546" y="2491"/>
                      <a:pt x="4820" y="1012"/>
                      <a:pt x="4492" y="273"/>
                    </a:cubicBezTo>
                    <a:cubicBezTo>
                      <a:pt x="4413" y="74"/>
                      <a:pt x="4326" y="0"/>
                      <a:pt x="4240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29"/>
              <p:cNvSpPr/>
              <p:nvPr/>
            </p:nvSpPr>
            <p:spPr>
              <a:xfrm>
                <a:off x="3794575" y="3376600"/>
                <a:ext cx="395000" cy="908750"/>
              </a:xfrm>
              <a:custGeom>
                <a:avLst/>
                <a:gdLst/>
                <a:ahLst/>
                <a:cxnLst/>
                <a:rect l="l" t="t" r="r" b="b"/>
                <a:pathLst>
                  <a:path w="15800" h="36350" extrusionOk="0">
                    <a:moveTo>
                      <a:pt x="2434" y="1"/>
                    </a:moveTo>
                    <a:cubicBezTo>
                      <a:pt x="2292" y="1"/>
                      <a:pt x="2089" y="70"/>
                      <a:pt x="1808" y="224"/>
                    </a:cubicBezTo>
                    <a:cubicBezTo>
                      <a:pt x="1808" y="224"/>
                      <a:pt x="1343" y="4413"/>
                      <a:pt x="685" y="6248"/>
                    </a:cubicBezTo>
                    <a:cubicBezTo>
                      <a:pt x="1" y="8082"/>
                      <a:pt x="1397" y="9314"/>
                      <a:pt x="822" y="11779"/>
                    </a:cubicBezTo>
                    <a:cubicBezTo>
                      <a:pt x="247" y="14271"/>
                      <a:pt x="1069" y="15256"/>
                      <a:pt x="1781" y="19802"/>
                    </a:cubicBezTo>
                    <a:cubicBezTo>
                      <a:pt x="2493" y="24320"/>
                      <a:pt x="7038" y="29029"/>
                      <a:pt x="7668" y="30754"/>
                    </a:cubicBezTo>
                    <a:cubicBezTo>
                      <a:pt x="8223" y="32319"/>
                      <a:pt x="12197" y="36349"/>
                      <a:pt x="13953" y="36349"/>
                    </a:cubicBezTo>
                    <a:cubicBezTo>
                      <a:pt x="14102" y="36349"/>
                      <a:pt x="14235" y="36320"/>
                      <a:pt x="14349" y="36258"/>
                    </a:cubicBezTo>
                    <a:cubicBezTo>
                      <a:pt x="15800" y="35491"/>
                      <a:pt x="8982" y="30207"/>
                      <a:pt x="7777" y="28208"/>
                    </a:cubicBezTo>
                    <a:cubicBezTo>
                      <a:pt x="6545" y="26236"/>
                      <a:pt x="4519" y="23827"/>
                      <a:pt x="3561" y="18296"/>
                    </a:cubicBezTo>
                    <a:cubicBezTo>
                      <a:pt x="2630" y="12765"/>
                      <a:pt x="2575" y="9670"/>
                      <a:pt x="2191" y="8247"/>
                    </a:cubicBezTo>
                    <a:cubicBezTo>
                      <a:pt x="1808" y="6823"/>
                      <a:pt x="2055" y="4276"/>
                      <a:pt x="2356" y="2579"/>
                    </a:cubicBezTo>
                    <a:cubicBezTo>
                      <a:pt x="2577" y="1210"/>
                      <a:pt x="3029" y="1"/>
                      <a:pt x="2434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29"/>
              <p:cNvSpPr/>
              <p:nvPr/>
            </p:nvSpPr>
            <p:spPr>
              <a:xfrm>
                <a:off x="3929450" y="3320375"/>
                <a:ext cx="365550" cy="899725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35989" extrusionOk="0">
                    <a:moveTo>
                      <a:pt x="471" y="1"/>
                    </a:moveTo>
                    <a:cubicBezTo>
                      <a:pt x="196" y="1"/>
                      <a:pt x="0" y="392"/>
                      <a:pt x="0" y="392"/>
                    </a:cubicBezTo>
                    <a:cubicBezTo>
                      <a:pt x="0" y="392"/>
                      <a:pt x="1123" y="7319"/>
                      <a:pt x="1369" y="10742"/>
                    </a:cubicBezTo>
                    <a:cubicBezTo>
                      <a:pt x="1533" y="14658"/>
                      <a:pt x="2382" y="18491"/>
                      <a:pt x="3833" y="22105"/>
                    </a:cubicBezTo>
                    <a:cubicBezTo>
                      <a:pt x="5613" y="26596"/>
                      <a:pt x="9009" y="31169"/>
                      <a:pt x="10295" y="33167"/>
                    </a:cubicBezTo>
                    <a:cubicBezTo>
                      <a:pt x="11303" y="34754"/>
                      <a:pt x="12916" y="35989"/>
                      <a:pt x="13752" y="35989"/>
                    </a:cubicBezTo>
                    <a:cubicBezTo>
                      <a:pt x="13983" y="35989"/>
                      <a:pt x="14155" y="35894"/>
                      <a:pt x="14238" y="35687"/>
                    </a:cubicBezTo>
                    <a:cubicBezTo>
                      <a:pt x="14622" y="34756"/>
                      <a:pt x="12103" y="32483"/>
                      <a:pt x="10241" y="29635"/>
                    </a:cubicBezTo>
                    <a:cubicBezTo>
                      <a:pt x="8379" y="26815"/>
                      <a:pt x="4162" y="21804"/>
                      <a:pt x="4053" y="18409"/>
                    </a:cubicBezTo>
                    <a:cubicBezTo>
                      <a:pt x="3916" y="15041"/>
                      <a:pt x="3970" y="13015"/>
                      <a:pt x="2875" y="10112"/>
                    </a:cubicBezTo>
                    <a:cubicBezTo>
                      <a:pt x="1780" y="7237"/>
                      <a:pt x="1835" y="3459"/>
                      <a:pt x="1260" y="1268"/>
                    </a:cubicBezTo>
                    <a:cubicBezTo>
                      <a:pt x="986" y="272"/>
                      <a:pt x="701" y="1"/>
                      <a:pt x="471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29"/>
              <p:cNvSpPr/>
              <p:nvPr/>
            </p:nvSpPr>
            <p:spPr>
              <a:xfrm>
                <a:off x="4292450" y="3182875"/>
                <a:ext cx="525550" cy="787400"/>
              </a:xfrm>
              <a:custGeom>
                <a:avLst/>
                <a:gdLst/>
                <a:ahLst/>
                <a:cxnLst/>
                <a:rect l="l" t="t" r="r" b="b"/>
                <a:pathLst>
                  <a:path w="21022" h="31496" extrusionOk="0">
                    <a:moveTo>
                      <a:pt x="368" y="1"/>
                    </a:moveTo>
                    <a:cubicBezTo>
                      <a:pt x="159" y="1"/>
                      <a:pt x="1" y="93"/>
                      <a:pt x="157" y="443"/>
                    </a:cubicBezTo>
                    <a:cubicBezTo>
                      <a:pt x="458" y="1182"/>
                      <a:pt x="1690" y="2004"/>
                      <a:pt x="3990" y="2853"/>
                    </a:cubicBezTo>
                    <a:cubicBezTo>
                      <a:pt x="6317" y="3674"/>
                      <a:pt x="8590" y="5645"/>
                      <a:pt x="9028" y="6659"/>
                    </a:cubicBezTo>
                    <a:cubicBezTo>
                      <a:pt x="9439" y="7672"/>
                      <a:pt x="12067" y="9178"/>
                      <a:pt x="14422" y="11560"/>
                    </a:cubicBezTo>
                    <a:cubicBezTo>
                      <a:pt x="16777" y="13969"/>
                      <a:pt x="16065" y="18843"/>
                      <a:pt x="17325" y="21828"/>
                    </a:cubicBezTo>
                    <a:cubicBezTo>
                      <a:pt x="18572" y="24783"/>
                      <a:pt x="17994" y="31496"/>
                      <a:pt x="19444" y="31496"/>
                    </a:cubicBezTo>
                    <a:cubicBezTo>
                      <a:pt x="19458" y="31496"/>
                      <a:pt x="19473" y="31495"/>
                      <a:pt x="19488" y="31494"/>
                    </a:cubicBezTo>
                    <a:cubicBezTo>
                      <a:pt x="21021" y="31384"/>
                      <a:pt x="20912" y="24265"/>
                      <a:pt x="19652" y="22321"/>
                    </a:cubicBezTo>
                    <a:cubicBezTo>
                      <a:pt x="18365" y="20349"/>
                      <a:pt x="18557" y="16571"/>
                      <a:pt x="17352" y="13696"/>
                    </a:cubicBezTo>
                    <a:cubicBezTo>
                      <a:pt x="16120" y="10821"/>
                      <a:pt x="13820" y="7480"/>
                      <a:pt x="12095" y="6823"/>
                    </a:cubicBezTo>
                    <a:cubicBezTo>
                      <a:pt x="10370" y="6166"/>
                      <a:pt x="9877" y="4222"/>
                      <a:pt x="6427" y="2935"/>
                    </a:cubicBezTo>
                    <a:cubicBezTo>
                      <a:pt x="4483" y="2223"/>
                      <a:pt x="2621" y="1264"/>
                      <a:pt x="896" y="114"/>
                    </a:cubicBezTo>
                    <a:cubicBezTo>
                      <a:pt x="896" y="114"/>
                      <a:pt x="600" y="1"/>
                      <a:pt x="368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29"/>
              <p:cNvSpPr/>
              <p:nvPr/>
            </p:nvSpPr>
            <p:spPr>
              <a:xfrm>
                <a:off x="4174500" y="3218575"/>
                <a:ext cx="506575" cy="854100"/>
              </a:xfrm>
              <a:custGeom>
                <a:avLst/>
                <a:gdLst/>
                <a:ahLst/>
                <a:cxnLst/>
                <a:rect l="l" t="t" r="r" b="b"/>
                <a:pathLst>
                  <a:path w="20263" h="34164" extrusionOk="0">
                    <a:moveTo>
                      <a:pt x="1589" y="1"/>
                    </a:moveTo>
                    <a:lnTo>
                      <a:pt x="1589" y="1"/>
                    </a:lnTo>
                    <a:cubicBezTo>
                      <a:pt x="1" y="466"/>
                      <a:pt x="1479" y="1041"/>
                      <a:pt x="2903" y="2000"/>
                    </a:cubicBezTo>
                    <a:cubicBezTo>
                      <a:pt x="4299" y="2985"/>
                      <a:pt x="6326" y="4601"/>
                      <a:pt x="7092" y="5860"/>
                    </a:cubicBezTo>
                    <a:cubicBezTo>
                      <a:pt x="7832" y="7120"/>
                      <a:pt x="9995" y="9338"/>
                      <a:pt x="13308" y="13856"/>
                    </a:cubicBezTo>
                    <a:cubicBezTo>
                      <a:pt x="16621" y="18401"/>
                      <a:pt x="16922" y="21523"/>
                      <a:pt x="17497" y="23795"/>
                    </a:cubicBezTo>
                    <a:cubicBezTo>
                      <a:pt x="18057" y="25981"/>
                      <a:pt x="17137" y="34164"/>
                      <a:pt x="18554" y="34164"/>
                    </a:cubicBezTo>
                    <a:cubicBezTo>
                      <a:pt x="18593" y="34164"/>
                      <a:pt x="18633" y="34158"/>
                      <a:pt x="18675" y="34145"/>
                    </a:cubicBezTo>
                    <a:cubicBezTo>
                      <a:pt x="20263" y="33652"/>
                      <a:pt x="20181" y="27108"/>
                      <a:pt x="19387" y="25493"/>
                    </a:cubicBezTo>
                    <a:cubicBezTo>
                      <a:pt x="18593" y="23850"/>
                      <a:pt x="18374" y="17306"/>
                      <a:pt x="15635" y="13637"/>
                    </a:cubicBezTo>
                    <a:cubicBezTo>
                      <a:pt x="12897" y="9940"/>
                      <a:pt x="12706" y="8681"/>
                      <a:pt x="10570" y="7366"/>
                    </a:cubicBezTo>
                    <a:cubicBezTo>
                      <a:pt x="8407" y="6052"/>
                      <a:pt x="8489" y="4190"/>
                      <a:pt x="6709" y="3369"/>
                    </a:cubicBezTo>
                    <a:cubicBezTo>
                      <a:pt x="4929" y="2575"/>
                      <a:pt x="1589" y="1"/>
                      <a:pt x="1589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29"/>
              <p:cNvSpPr/>
              <p:nvPr/>
            </p:nvSpPr>
            <p:spPr>
              <a:xfrm>
                <a:off x="4089350" y="3245425"/>
                <a:ext cx="446400" cy="872225"/>
              </a:xfrm>
              <a:custGeom>
                <a:avLst/>
                <a:gdLst/>
                <a:ahLst/>
                <a:cxnLst/>
                <a:rect l="l" t="t" r="r" b="b"/>
                <a:pathLst>
                  <a:path w="17856" h="34889" extrusionOk="0">
                    <a:moveTo>
                      <a:pt x="719" y="1"/>
                    </a:moveTo>
                    <a:cubicBezTo>
                      <a:pt x="387" y="1"/>
                      <a:pt x="0" y="213"/>
                      <a:pt x="778" y="1528"/>
                    </a:cubicBezTo>
                    <a:cubicBezTo>
                      <a:pt x="1901" y="3472"/>
                      <a:pt x="4666" y="6073"/>
                      <a:pt x="5953" y="8866"/>
                    </a:cubicBezTo>
                    <a:cubicBezTo>
                      <a:pt x="7267" y="11686"/>
                      <a:pt x="8746" y="13056"/>
                      <a:pt x="11101" y="15492"/>
                    </a:cubicBezTo>
                    <a:cubicBezTo>
                      <a:pt x="13456" y="17957"/>
                      <a:pt x="14113" y="24474"/>
                      <a:pt x="14852" y="27759"/>
                    </a:cubicBezTo>
                    <a:cubicBezTo>
                      <a:pt x="15564" y="31072"/>
                      <a:pt x="15427" y="34495"/>
                      <a:pt x="16385" y="34851"/>
                    </a:cubicBezTo>
                    <a:cubicBezTo>
                      <a:pt x="16449" y="34876"/>
                      <a:pt x="16510" y="34889"/>
                      <a:pt x="16570" y="34889"/>
                    </a:cubicBezTo>
                    <a:cubicBezTo>
                      <a:pt x="17411" y="34889"/>
                      <a:pt x="17855" y="32452"/>
                      <a:pt x="17344" y="30278"/>
                    </a:cubicBezTo>
                    <a:cubicBezTo>
                      <a:pt x="16769" y="27951"/>
                      <a:pt x="15893" y="22338"/>
                      <a:pt x="13921" y="17929"/>
                    </a:cubicBezTo>
                    <a:cubicBezTo>
                      <a:pt x="11922" y="13494"/>
                      <a:pt x="9786" y="10783"/>
                      <a:pt x="7486" y="8236"/>
                    </a:cubicBezTo>
                    <a:cubicBezTo>
                      <a:pt x="5186" y="5690"/>
                      <a:pt x="1024" y="49"/>
                      <a:pt x="1024" y="49"/>
                    </a:cubicBezTo>
                    <a:cubicBezTo>
                      <a:pt x="1024" y="49"/>
                      <a:pt x="878" y="1"/>
                      <a:pt x="719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29"/>
              <p:cNvSpPr/>
              <p:nvPr/>
            </p:nvSpPr>
            <p:spPr>
              <a:xfrm>
                <a:off x="4798125" y="3570425"/>
                <a:ext cx="118450" cy="3383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533" extrusionOk="0">
                    <a:moveTo>
                      <a:pt x="0" y="1"/>
                    </a:moveTo>
                    <a:cubicBezTo>
                      <a:pt x="0" y="1"/>
                      <a:pt x="2629" y="4930"/>
                      <a:pt x="2519" y="8653"/>
                    </a:cubicBezTo>
                    <a:cubicBezTo>
                      <a:pt x="2455" y="11574"/>
                      <a:pt x="2192" y="13532"/>
                      <a:pt x="2712" y="13532"/>
                    </a:cubicBezTo>
                    <a:cubicBezTo>
                      <a:pt x="2860" y="13532"/>
                      <a:pt x="3071" y="13374"/>
                      <a:pt x="3368" y="13034"/>
                    </a:cubicBezTo>
                    <a:cubicBezTo>
                      <a:pt x="4737" y="11528"/>
                      <a:pt x="4053" y="4190"/>
                      <a:pt x="0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29"/>
              <p:cNvSpPr/>
              <p:nvPr/>
            </p:nvSpPr>
            <p:spPr>
              <a:xfrm>
                <a:off x="4002150" y="3297775"/>
                <a:ext cx="428400" cy="841100"/>
              </a:xfrm>
              <a:custGeom>
                <a:avLst/>
                <a:gdLst/>
                <a:ahLst/>
                <a:cxnLst/>
                <a:rect l="l" t="t" r="r" b="b"/>
                <a:pathLst>
                  <a:path w="17136" h="33644" extrusionOk="0">
                    <a:moveTo>
                      <a:pt x="365" y="0"/>
                    </a:moveTo>
                    <a:cubicBezTo>
                      <a:pt x="126" y="0"/>
                      <a:pt x="0" y="361"/>
                      <a:pt x="186" y="940"/>
                    </a:cubicBezTo>
                    <a:cubicBezTo>
                      <a:pt x="186" y="940"/>
                      <a:pt x="3718" y="11427"/>
                      <a:pt x="4896" y="14795"/>
                    </a:cubicBezTo>
                    <a:cubicBezTo>
                      <a:pt x="6101" y="18163"/>
                      <a:pt x="7251" y="18957"/>
                      <a:pt x="7880" y="20490"/>
                    </a:cubicBezTo>
                    <a:cubicBezTo>
                      <a:pt x="8510" y="22024"/>
                      <a:pt x="10427" y="26569"/>
                      <a:pt x="11111" y="28184"/>
                    </a:cubicBezTo>
                    <a:cubicBezTo>
                      <a:pt x="11730" y="29619"/>
                      <a:pt x="13598" y="33644"/>
                      <a:pt x="15104" y="33644"/>
                    </a:cubicBezTo>
                    <a:cubicBezTo>
                      <a:pt x="15266" y="33644"/>
                      <a:pt x="15423" y="33597"/>
                      <a:pt x="15575" y="33496"/>
                    </a:cubicBezTo>
                    <a:cubicBezTo>
                      <a:pt x="17135" y="32429"/>
                      <a:pt x="12015" y="23749"/>
                      <a:pt x="10974" y="21257"/>
                    </a:cubicBezTo>
                    <a:cubicBezTo>
                      <a:pt x="9934" y="18765"/>
                      <a:pt x="6457" y="14220"/>
                      <a:pt x="6155" y="13234"/>
                    </a:cubicBezTo>
                    <a:cubicBezTo>
                      <a:pt x="5827" y="12248"/>
                      <a:pt x="6265" y="11454"/>
                      <a:pt x="5087" y="8607"/>
                    </a:cubicBezTo>
                    <a:cubicBezTo>
                      <a:pt x="3883" y="5759"/>
                      <a:pt x="1008" y="474"/>
                      <a:pt x="624" y="118"/>
                    </a:cubicBezTo>
                    <a:cubicBezTo>
                      <a:pt x="531" y="38"/>
                      <a:pt x="442" y="0"/>
                      <a:pt x="365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29"/>
              <p:cNvSpPr/>
              <p:nvPr/>
            </p:nvSpPr>
            <p:spPr>
              <a:xfrm>
                <a:off x="1344625" y="2161650"/>
                <a:ext cx="460050" cy="319700"/>
              </a:xfrm>
              <a:custGeom>
                <a:avLst/>
                <a:gdLst/>
                <a:ahLst/>
                <a:cxnLst/>
                <a:rect l="l" t="t" r="r" b="b"/>
                <a:pathLst>
                  <a:path w="18402" h="12788" extrusionOk="0">
                    <a:moveTo>
                      <a:pt x="7914" y="1"/>
                    </a:moveTo>
                    <a:lnTo>
                      <a:pt x="7093" y="576"/>
                    </a:lnTo>
                    <a:cubicBezTo>
                      <a:pt x="7093" y="576"/>
                      <a:pt x="7394" y="2328"/>
                      <a:pt x="7640" y="3095"/>
                    </a:cubicBezTo>
                    <a:cubicBezTo>
                      <a:pt x="7859" y="3643"/>
                      <a:pt x="8133" y="4163"/>
                      <a:pt x="8489" y="4628"/>
                    </a:cubicBezTo>
                    <a:lnTo>
                      <a:pt x="7613" y="5532"/>
                    </a:lnTo>
                    <a:cubicBezTo>
                      <a:pt x="7613" y="5532"/>
                      <a:pt x="2082" y="6052"/>
                      <a:pt x="932" y="6463"/>
                    </a:cubicBezTo>
                    <a:lnTo>
                      <a:pt x="603" y="7668"/>
                    </a:lnTo>
                    <a:lnTo>
                      <a:pt x="5833" y="7640"/>
                    </a:lnTo>
                    <a:lnTo>
                      <a:pt x="6271" y="8708"/>
                    </a:lnTo>
                    <a:lnTo>
                      <a:pt x="5888" y="7887"/>
                    </a:lnTo>
                    <a:cubicBezTo>
                      <a:pt x="5888" y="7887"/>
                      <a:pt x="904" y="8544"/>
                      <a:pt x="1" y="9037"/>
                    </a:cubicBezTo>
                    <a:lnTo>
                      <a:pt x="1" y="9885"/>
                    </a:lnTo>
                    <a:lnTo>
                      <a:pt x="6545" y="9310"/>
                    </a:lnTo>
                    <a:lnTo>
                      <a:pt x="6655" y="9612"/>
                    </a:lnTo>
                    <a:lnTo>
                      <a:pt x="1507" y="10324"/>
                    </a:lnTo>
                    <a:lnTo>
                      <a:pt x="1753" y="11200"/>
                    </a:lnTo>
                    <a:lnTo>
                      <a:pt x="7202" y="10816"/>
                    </a:lnTo>
                    <a:lnTo>
                      <a:pt x="4628" y="12131"/>
                    </a:lnTo>
                    <a:lnTo>
                      <a:pt x="4957" y="12788"/>
                    </a:lnTo>
                    <a:lnTo>
                      <a:pt x="7695" y="11966"/>
                    </a:lnTo>
                    <a:lnTo>
                      <a:pt x="12569" y="10762"/>
                    </a:lnTo>
                    <a:lnTo>
                      <a:pt x="18401" y="11528"/>
                    </a:lnTo>
                    <a:lnTo>
                      <a:pt x="18401" y="11528"/>
                    </a:lnTo>
                    <a:lnTo>
                      <a:pt x="17552" y="3396"/>
                    </a:lnTo>
                    <a:lnTo>
                      <a:pt x="12268" y="4382"/>
                    </a:lnTo>
                    <a:lnTo>
                      <a:pt x="10844" y="4081"/>
                    </a:lnTo>
                    <a:lnTo>
                      <a:pt x="8982" y="1698"/>
                    </a:lnTo>
                    <a:lnTo>
                      <a:pt x="7914" y="1"/>
                    </a:ln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29"/>
              <p:cNvSpPr/>
              <p:nvPr/>
            </p:nvSpPr>
            <p:spPr>
              <a:xfrm>
                <a:off x="1774525" y="1138275"/>
                <a:ext cx="458650" cy="383375"/>
              </a:xfrm>
              <a:custGeom>
                <a:avLst/>
                <a:gdLst/>
                <a:ahLst/>
                <a:cxnLst/>
                <a:rect l="l" t="t" r="r" b="b"/>
                <a:pathLst>
                  <a:path w="18346" h="15335" extrusionOk="0">
                    <a:moveTo>
                      <a:pt x="11939" y="1"/>
                    </a:moveTo>
                    <a:lnTo>
                      <a:pt x="10953" y="55"/>
                    </a:lnTo>
                    <a:cubicBezTo>
                      <a:pt x="10953" y="55"/>
                      <a:pt x="10268" y="1726"/>
                      <a:pt x="10077" y="2492"/>
                    </a:cubicBezTo>
                    <a:cubicBezTo>
                      <a:pt x="9967" y="3067"/>
                      <a:pt x="9940" y="3670"/>
                      <a:pt x="9995" y="4245"/>
                    </a:cubicBezTo>
                    <a:lnTo>
                      <a:pt x="8762" y="4546"/>
                    </a:lnTo>
                    <a:cubicBezTo>
                      <a:pt x="8762" y="4546"/>
                      <a:pt x="3779" y="2109"/>
                      <a:pt x="2602" y="1835"/>
                    </a:cubicBezTo>
                    <a:lnTo>
                      <a:pt x="1698" y="2711"/>
                    </a:lnTo>
                    <a:lnTo>
                      <a:pt x="6134" y="5422"/>
                    </a:lnTo>
                    <a:lnTo>
                      <a:pt x="5970" y="6545"/>
                    </a:lnTo>
                    <a:lnTo>
                      <a:pt x="6052" y="5669"/>
                    </a:lnTo>
                    <a:cubicBezTo>
                      <a:pt x="6052" y="5669"/>
                      <a:pt x="1479" y="3615"/>
                      <a:pt x="438" y="3533"/>
                    </a:cubicBezTo>
                    <a:lnTo>
                      <a:pt x="0" y="4299"/>
                    </a:lnTo>
                    <a:lnTo>
                      <a:pt x="5860" y="7202"/>
                    </a:lnTo>
                    <a:lnTo>
                      <a:pt x="5805" y="7530"/>
                    </a:lnTo>
                    <a:lnTo>
                      <a:pt x="1068" y="5422"/>
                    </a:lnTo>
                    <a:lnTo>
                      <a:pt x="822" y="6298"/>
                    </a:lnTo>
                    <a:lnTo>
                      <a:pt x="5614" y="8845"/>
                    </a:lnTo>
                    <a:lnTo>
                      <a:pt x="2738" y="8598"/>
                    </a:lnTo>
                    <a:lnTo>
                      <a:pt x="2684" y="9338"/>
                    </a:lnTo>
                    <a:lnTo>
                      <a:pt x="5422" y="10077"/>
                    </a:lnTo>
                    <a:lnTo>
                      <a:pt x="10214" y="11610"/>
                    </a:lnTo>
                    <a:lnTo>
                      <a:pt x="14814" y="15334"/>
                    </a:lnTo>
                    <a:lnTo>
                      <a:pt x="18346" y="7969"/>
                    </a:lnTo>
                    <a:lnTo>
                      <a:pt x="13362" y="6024"/>
                    </a:lnTo>
                    <a:lnTo>
                      <a:pt x="12295" y="5039"/>
                    </a:lnTo>
                    <a:lnTo>
                      <a:pt x="11939" y="1999"/>
                    </a:lnTo>
                    <a:lnTo>
                      <a:pt x="11939" y="1"/>
                    </a:ln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29"/>
              <p:cNvSpPr/>
              <p:nvPr/>
            </p:nvSpPr>
            <p:spPr>
              <a:xfrm>
                <a:off x="5619550" y="2197250"/>
                <a:ext cx="460050" cy="319700"/>
              </a:xfrm>
              <a:custGeom>
                <a:avLst/>
                <a:gdLst/>
                <a:ahLst/>
                <a:cxnLst/>
                <a:rect l="l" t="t" r="r" b="b"/>
                <a:pathLst>
                  <a:path w="18402" h="12788" extrusionOk="0">
                    <a:moveTo>
                      <a:pt x="10460" y="1"/>
                    </a:moveTo>
                    <a:lnTo>
                      <a:pt x="9420" y="1671"/>
                    </a:lnTo>
                    <a:lnTo>
                      <a:pt x="7531" y="4080"/>
                    </a:lnTo>
                    <a:lnTo>
                      <a:pt x="6107" y="4382"/>
                    </a:lnTo>
                    <a:lnTo>
                      <a:pt x="850" y="3396"/>
                    </a:lnTo>
                    <a:lnTo>
                      <a:pt x="1" y="11528"/>
                    </a:lnTo>
                    <a:lnTo>
                      <a:pt x="5833" y="10762"/>
                    </a:lnTo>
                    <a:lnTo>
                      <a:pt x="10707" y="11966"/>
                    </a:lnTo>
                    <a:lnTo>
                      <a:pt x="13445" y="12788"/>
                    </a:lnTo>
                    <a:lnTo>
                      <a:pt x="13774" y="12103"/>
                    </a:lnTo>
                    <a:lnTo>
                      <a:pt x="11200" y="10816"/>
                    </a:lnTo>
                    <a:lnTo>
                      <a:pt x="16649" y="11172"/>
                    </a:lnTo>
                    <a:lnTo>
                      <a:pt x="16895" y="10296"/>
                    </a:lnTo>
                    <a:lnTo>
                      <a:pt x="11747" y="9557"/>
                    </a:lnTo>
                    <a:lnTo>
                      <a:pt x="11884" y="9283"/>
                    </a:lnTo>
                    <a:lnTo>
                      <a:pt x="18401" y="9858"/>
                    </a:lnTo>
                    <a:lnTo>
                      <a:pt x="18401" y="9009"/>
                    </a:lnTo>
                    <a:cubicBezTo>
                      <a:pt x="17498" y="8516"/>
                      <a:pt x="12514" y="7859"/>
                      <a:pt x="12514" y="7859"/>
                    </a:cubicBezTo>
                    <a:lnTo>
                      <a:pt x="12131" y="8681"/>
                    </a:lnTo>
                    <a:lnTo>
                      <a:pt x="12131" y="8681"/>
                    </a:lnTo>
                    <a:lnTo>
                      <a:pt x="12569" y="7640"/>
                    </a:lnTo>
                    <a:lnTo>
                      <a:pt x="17799" y="7667"/>
                    </a:lnTo>
                    <a:lnTo>
                      <a:pt x="17443" y="6435"/>
                    </a:lnTo>
                    <a:cubicBezTo>
                      <a:pt x="16320" y="6052"/>
                      <a:pt x="10789" y="5504"/>
                      <a:pt x="10789" y="5504"/>
                    </a:cubicBezTo>
                    <a:lnTo>
                      <a:pt x="9885" y="4601"/>
                    </a:lnTo>
                    <a:cubicBezTo>
                      <a:pt x="10241" y="4135"/>
                      <a:pt x="10543" y="3642"/>
                      <a:pt x="10734" y="3067"/>
                    </a:cubicBezTo>
                    <a:cubicBezTo>
                      <a:pt x="10981" y="2328"/>
                      <a:pt x="11282" y="548"/>
                      <a:pt x="11282" y="548"/>
                    </a:cubicBezTo>
                    <a:lnTo>
                      <a:pt x="10460" y="1"/>
                    </a:ln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29"/>
              <p:cNvSpPr/>
              <p:nvPr/>
            </p:nvSpPr>
            <p:spPr>
              <a:xfrm>
                <a:off x="5551800" y="1153325"/>
                <a:ext cx="458650" cy="383375"/>
              </a:xfrm>
              <a:custGeom>
                <a:avLst/>
                <a:gdLst/>
                <a:ahLst/>
                <a:cxnLst/>
                <a:rect l="l" t="t" r="r" b="b"/>
                <a:pathLst>
                  <a:path w="18346" h="15335" extrusionOk="0">
                    <a:moveTo>
                      <a:pt x="6407" y="1"/>
                    </a:moveTo>
                    <a:lnTo>
                      <a:pt x="6380" y="2000"/>
                    </a:lnTo>
                    <a:lnTo>
                      <a:pt x="6051" y="5039"/>
                    </a:lnTo>
                    <a:lnTo>
                      <a:pt x="4983" y="6025"/>
                    </a:lnTo>
                    <a:lnTo>
                      <a:pt x="0" y="7942"/>
                    </a:lnTo>
                    <a:lnTo>
                      <a:pt x="3532" y="15335"/>
                    </a:lnTo>
                    <a:lnTo>
                      <a:pt x="8105" y="11611"/>
                    </a:lnTo>
                    <a:lnTo>
                      <a:pt x="12897" y="10077"/>
                    </a:lnTo>
                    <a:lnTo>
                      <a:pt x="15635" y="9338"/>
                    </a:lnTo>
                    <a:lnTo>
                      <a:pt x="15553" y="8599"/>
                    </a:lnTo>
                    <a:lnTo>
                      <a:pt x="12705" y="8845"/>
                    </a:lnTo>
                    <a:lnTo>
                      <a:pt x="17497" y="6299"/>
                    </a:lnTo>
                    <a:lnTo>
                      <a:pt x="17250" y="5422"/>
                    </a:lnTo>
                    <a:lnTo>
                      <a:pt x="12486" y="7503"/>
                    </a:lnTo>
                    <a:lnTo>
                      <a:pt x="12459" y="7202"/>
                    </a:lnTo>
                    <a:lnTo>
                      <a:pt x="18346" y="4300"/>
                    </a:lnTo>
                    <a:lnTo>
                      <a:pt x="17907" y="3533"/>
                    </a:lnTo>
                    <a:cubicBezTo>
                      <a:pt x="16867" y="3615"/>
                      <a:pt x="12294" y="5669"/>
                      <a:pt x="12294" y="5669"/>
                    </a:cubicBezTo>
                    <a:lnTo>
                      <a:pt x="12376" y="6545"/>
                    </a:lnTo>
                    <a:lnTo>
                      <a:pt x="12212" y="5422"/>
                    </a:lnTo>
                    <a:lnTo>
                      <a:pt x="16648" y="2712"/>
                    </a:lnTo>
                    <a:lnTo>
                      <a:pt x="15717" y="1836"/>
                    </a:lnTo>
                    <a:cubicBezTo>
                      <a:pt x="14567" y="2109"/>
                      <a:pt x="9556" y="4546"/>
                      <a:pt x="9556" y="4546"/>
                    </a:cubicBezTo>
                    <a:lnTo>
                      <a:pt x="8324" y="4245"/>
                    </a:lnTo>
                    <a:cubicBezTo>
                      <a:pt x="8406" y="3670"/>
                      <a:pt x="8379" y="3068"/>
                      <a:pt x="8242" y="2493"/>
                    </a:cubicBezTo>
                    <a:cubicBezTo>
                      <a:pt x="8078" y="1726"/>
                      <a:pt x="7393" y="56"/>
                      <a:pt x="7393" y="56"/>
                    </a:cubicBezTo>
                    <a:lnTo>
                      <a:pt x="6407" y="1"/>
                    </a:lnTo>
                    <a:close/>
                  </a:path>
                </a:pathLst>
              </a:custGeom>
              <a:solidFill>
                <a:srgbClr val="FBB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29"/>
              <p:cNvSpPr/>
              <p:nvPr/>
            </p:nvSpPr>
            <p:spPr>
              <a:xfrm>
                <a:off x="5478550" y="2228050"/>
                <a:ext cx="301900" cy="372425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4897" extrusionOk="0">
                    <a:moveTo>
                      <a:pt x="12075" y="1"/>
                    </a:moveTo>
                    <a:lnTo>
                      <a:pt x="1369" y="1671"/>
                    </a:lnTo>
                    <a:lnTo>
                      <a:pt x="0" y="8024"/>
                    </a:lnTo>
                    <a:lnTo>
                      <a:pt x="8872" y="14896"/>
                    </a:lnTo>
                    <a:lnTo>
                      <a:pt x="12075" y="1"/>
                    </a:lnTo>
                    <a:close/>
                  </a:path>
                </a:pathLst>
              </a:custGeom>
              <a:solidFill>
                <a:srgbClr val="EEED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29"/>
              <p:cNvSpPr/>
              <p:nvPr/>
            </p:nvSpPr>
            <p:spPr>
              <a:xfrm>
                <a:off x="5441575" y="1221800"/>
                <a:ext cx="349150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13966" h="13828" extrusionOk="0">
                    <a:moveTo>
                      <a:pt x="7558" y="0"/>
                    </a:moveTo>
                    <a:lnTo>
                      <a:pt x="1" y="7804"/>
                    </a:lnTo>
                    <a:lnTo>
                      <a:pt x="2739" y="13691"/>
                    </a:lnTo>
                    <a:lnTo>
                      <a:pt x="13965" y="13828"/>
                    </a:lnTo>
                    <a:lnTo>
                      <a:pt x="7558" y="0"/>
                    </a:lnTo>
                    <a:close/>
                  </a:path>
                </a:pathLst>
              </a:custGeom>
              <a:solidFill>
                <a:srgbClr val="EEED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29"/>
              <p:cNvSpPr/>
              <p:nvPr/>
            </p:nvSpPr>
            <p:spPr>
              <a:xfrm>
                <a:off x="1660200" y="2163700"/>
                <a:ext cx="262900" cy="345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13829" extrusionOk="0">
                    <a:moveTo>
                      <a:pt x="1780" y="1"/>
                    </a:moveTo>
                    <a:lnTo>
                      <a:pt x="1" y="13829"/>
                    </a:lnTo>
                    <a:lnTo>
                      <a:pt x="9748" y="10598"/>
                    </a:lnTo>
                    <a:lnTo>
                      <a:pt x="10515" y="4711"/>
                    </a:lnTo>
                    <a:lnTo>
                      <a:pt x="1780" y="1"/>
                    </a:lnTo>
                    <a:close/>
                  </a:path>
                </a:pathLst>
              </a:custGeom>
              <a:solidFill>
                <a:srgbClr val="EEED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29"/>
              <p:cNvSpPr/>
              <p:nvPr/>
            </p:nvSpPr>
            <p:spPr>
              <a:xfrm>
                <a:off x="1951125" y="1219050"/>
                <a:ext cx="342300" cy="329300"/>
              </a:xfrm>
              <a:custGeom>
                <a:avLst/>
                <a:gdLst/>
                <a:ahLst/>
                <a:cxnLst/>
                <a:rect l="l" t="t" r="r" b="b"/>
                <a:pathLst>
                  <a:path w="13692" h="13172" extrusionOk="0">
                    <a:moveTo>
                      <a:pt x="8544" y="1"/>
                    </a:moveTo>
                    <a:lnTo>
                      <a:pt x="1" y="11008"/>
                    </a:lnTo>
                    <a:lnTo>
                      <a:pt x="10050" y="13171"/>
                    </a:lnTo>
                    <a:lnTo>
                      <a:pt x="13691" y="8461"/>
                    </a:lnTo>
                    <a:lnTo>
                      <a:pt x="8544" y="1"/>
                    </a:lnTo>
                    <a:close/>
                  </a:path>
                </a:pathLst>
              </a:custGeom>
              <a:solidFill>
                <a:srgbClr val="EEED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29"/>
              <p:cNvSpPr/>
              <p:nvPr/>
            </p:nvSpPr>
            <p:spPr>
              <a:xfrm>
                <a:off x="3692600" y="2336225"/>
                <a:ext cx="93100" cy="87075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34830" extrusionOk="0">
                    <a:moveTo>
                      <a:pt x="1013" y="0"/>
                    </a:moveTo>
                    <a:lnTo>
                      <a:pt x="1013" y="0"/>
                    </a:lnTo>
                    <a:cubicBezTo>
                      <a:pt x="1013" y="0"/>
                      <a:pt x="0" y="2273"/>
                      <a:pt x="1095" y="4244"/>
                    </a:cubicBezTo>
                    <a:cubicBezTo>
                      <a:pt x="2191" y="6216"/>
                      <a:pt x="356" y="6982"/>
                      <a:pt x="1314" y="9255"/>
                    </a:cubicBezTo>
                    <a:cubicBezTo>
                      <a:pt x="2273" y="11555"/>
                      <a:pt x="1807" y="12103"/>
                      <a:pt x="1588" y="13773"/>
                    </a:cubicBezTo>
                    <a:cubicBezTo>
                      <a:pt x="1342" y="15443"/>
                      <a:pt x="1753" y="17278"/>
                      <a:pt x="2136" y="18455"/>
                    </a:cubicBezTo>
                    <a:cubicBezTo>
                      <a:pt x="2519" y="19633"/>
                      <a:pt x="1561" y="21358"/>
                      <a:pt x="1780" y="22179"/>
                    </a:cubicBezTo>
                    <a:cubicBezTo>
                      <a:pt x="1999" y="22973"/>
                      <a:pt x="2711" y="24671"/>
                      <a:pt x="2574" y="25246"/>
                    </a:cubicBezTo>
                    <a:cubicBezTo>
                      <a:pt x="2410" y="25821"/>
                      <a:pt x="1588" y="26505"/>
                      <a:pt x="2026" y="27874"/>
                    </a:cubicBezTo>
                    <a:cubicBezTo>
                      <a:pt x="2492" y="29243"/>
                      <a:pt x="1889" y="29517"/>
                      <a:pt x="2108" y="30393"/>
                    </a:cubicBezTo>
                    <a:cubicBezTo>
                      <a:pt x="2300" y="31242"/>
                      <a:pt x="2629" y="33049"/>
                      <a:pt x="2629" y="33049"/>
                    </a:cubicBezTo>
                    <a:lnTo>
                      <a:pt x="2464" y="34720"/>
                    </a:lnTo>
                    <a:lnTo>
                      <a:pt x="3642" y="34829"/>
                    </a:lnTo>
                    <a:cubicBezTo>
                      <a:pt x="3642" y="34829"/>
                      <a:pt x="3231" y="32310"/>
                      <a:pt x="3313" y="31516"/>
                    </a:cubicBezTo>
                    <a:cubicBezTo>
                      <a:pt x="3341" y="30585"/>
                      <a:pt x="3258" y="29627"/>
                      <a:pt x="3039" y="28723"/>
                    </a:cubicBezTo>
                    <a:cubicBezTo>
                      <a:pt x="2848" y="27956"/>
                      <a:pt x="3532" y="26943"/>
                      <a:pt x="3478" y="25958"/>
                    </a:cubicBezTo>
                    <a:cubicBezTo>
                      <a:pt x="3423" y="24945"/>
                      <a:pt x="2711" y="23822"/>
                      <a:pt x="2875" y="22535"/>
                    </a:cubicBezTo>
                    <a:cubicBezTo>
                      <a:pt x="3039" y="21248"/>
                      <a:pt x="3450" y="20427"/>
                      <a:pt x="3231" y="18948"/>
                    </a:cubicBezTo>
                    <a:cubicBezTo>
                      <a:pt x="2985" y="17497"/>
                      <a:pt x="2245" y="16319"/>
                      <a:pt x="2985" y="14156"/>
                    </a:cubicBezTo>
                    <a:cubicBezTo>
                      <a:pt x="3724" y="11993"/>
                      <a:pt x="2026" y="8899"/>
                      <a:pt x="2273" y="7311"/>
                    </a:cubicBezTo>
                    <a:cubicBezTo>
                      <a:pt x="2492" y="5723"/>
                      <a:pt x="2930" y="5476"/>
                      <a:pt x="2273" y="3779"/>
                    </a:cubicBezTo>
                    <a:cubicBezTo>
                      <a:pt x="1862" y="2848"/>
                      <a:pt x="1698" y="1807"/>
                      <a:pt x="1753" y="767"/>
                    </a:cubicBezTo>
                    <a:lnTo>
                      <a:pt x="1013" y="0"/>
                    </a:ln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29"/>
              <p:cNvSpPr/>
              <p:nvPr/>
            </p:nvSpPr>
            <p:spPr>
              <a:xfrm>
                <a:off x="3795275" y="2339625"/>
                <a:ext cx="77375" cy="87077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4831" extrusionOk="0">
                    <a:moveTo>
                      <a:pt x="1123" y="1"/>
                    </a:moveTo>
                    <a:cubicBezTo>
                      <a:pt x="1123" y="1"/>
                      <a:pt x="0" y="2219"/>
                      <a:pt x="959" y="4218"/>
                    </a:cubicBezTo>
                    <a:cubicBezTo>
                      <a:pt x="1944" y="6244"/>
                      <a:pt x="55" y="6901"/>
                      <a:pt x="877" y="9256"/>
                    </a:cubicBezTo>
                    <a:cubicBezTo>
                      <a:pt x="1698" y="11583"/>
                      <a:pt x="1232" y="12104"/>
                      <a:pt x="877" y="13774"/>
                    </a:cubicBezTo>
                    <a:cubicBezTo>
                      <a:pt x="548" y="15417"/>
                      <a:pt x="849" y="17251"/>
                      <a:pt x="1150" y="18456"/>
                    </a:cubicBezTo>
                    <a:cubicBezTo>
                      <a:pt x="1452" y="19661"/>
                      <a:pt x="438" y="21304"/>
                      <a:pt x="603" y="22125"/>
                    </a:cubicBezTo>
                    <a:cubicBezTo>
                      <a:pt x="767" y="22974"/>
                      <a:pt x="1369" y="24672"/>
                      <a:pt x="1205" y="25247"/>
                    </a:cubicBezTo>
                    <a:cubicBezTo>
                      <a:pt x="1013" y="25794"/>
                      <a:pt x="137" y="26424"/>
                      <a:pt x="521" y="27820"/>
                    </a:cubicBezTo>
                    <a:cubicBezTo>
                      <a:pt x="877" y="29217"/>
                      <a:pt x="274" y="29463"/>
                      <a:pt x="411" y="30340"/>
                    </a:cubicBezTo>
                    <a:cubicBezTo>
                      <a:pt x="575" y="31216"/>
                      <a:pt x="794" y="33023"/>
                      <a:pt x="794" y="33023"/>
                    </a:cubicBezTo>
                    <a:lnTo>
                      <a:pt x="521" y="34666"/>
                    </a:lnTo>
                    <a:lnTo>
                      <a:pt x="1698" y="34830"/>
                    </a:lnTo>
                    <a:cubicBezTo>
                      <a:pt x="1698" y="34830"/>
                      <a:pt x="1424" y="32311"/>
                      <a:pt x="1561" y="31517"/>
                    </a:cubicBezTo>
                    <a:cubicBezTo>
                      <a:pt x="1643" y="30586"/>
                      <a:pt x="1588" y="29655"/>
                      <a:pt x="1452" y="28724"/>
                    </a:cubicBezTo>
                    <a:cubicBezTo>
                      <a:pt x="1315" y="27957"/>
                      <a:pt x="2054" y="26972"/>
                      <a:pt x="2054" y="25986"/>
                    </a:cubicBezTo>
                    <a:cubicBezTo>
                      <a:pt x="2054" y="25000"/>
                      <a:pt x="1424" y="23823"/>
                      <a:pt x="1671" y="22536"/>
                    </a:cubicBezTo>
                    <a:cubicBezTo>
                      <a:pt x="1890" y="21249"/>
                      <a:pt x="2355" y="20455"/>
                      <a:pt x="2191" y="19004"/>
                    </a:cubicBezTo>
                    <a:cubicBezTo>
                      <a:pt x="2027" y="17525"/>
                      <a:pt x="1397" y="16320"/>
                      <a:pt x="2246" y="14212"/>
                    </a:cubicBezTo>
                    <a:cubicBezTo>
                      <a:pt x="3094" y="12131"/>
                      <a:pt x="1588" y="8900"/>
                      <a:pt x="1917" y="7339"/>
                    </a:cubicBezTo>
                    <a:cubicBezTo>
                      <a:pt x="2273" y="5751"/>
                      <a:pt x="2684" y="5505"/>
                      <a:pt x="2109" y="3807"/>
                    </a:cubicBezTo>
                    <a:cubicBezTo>
                      <a:pt x="1780" y="2849"/>
                      <a:pt x="1671" y="1808"/>
                      <a:pt x="1807" y="795"/>
                    </a:cubicBezTo>
                    <a:lnTo>
                      <a:pt x="1123" y="1"/>
                    </a:ln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29"/>
              <p:cNvSpPr/>
              <p:nvPr/>
            </p:nvSpPr>
            <p:spPr>
              <a:xfrm>
                <a:off x="3939700" y="2358125"/>
                <a:ext cx="175275" cy="857750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34310" extrusionOk="0">
                    <a:moveTo>
                      <a:pt x="6244" y="0"/>
                    </a:moveTo>
                    <a:lnTo>
                      <a:pt x="5422" y="657"/>
                    </a:lnTo>
                    <a:cubicBezTo>
                      <a:pt x="5395" y="1698"/>
                      <a:pt x="5121" y="2711"/>
                      <a:pt x="4628" y="3587"/>
                    </a:cubicBezTo>
                    <a:cubicBezTo>
                      <a:pt x="3779" y="5175"/>
                      <a:pt x="4163" y="5504"/>
                      <a:pt x="4245" y="7092"/>
                    </a:cubicBezTo>
                    <a:cubicBezTo>
                      <a:pt x="4327" y="8708"/>
                      <a:pt x="2301" y="11610"/>
                      <a:pt x="2821" y="13828"/>
                    </a:cubicBezTo>
                    <a:cubicBezTo>
                      <a:pt x="3314" y="16046"/>
                      <a:pt x="2492" y="17114"/>
                      <a:pt x="2082" y="18537"/>
                    </a:cubicBezTo>
                    <a:cubicBezTo>
                      <a:pt x="1671" y="19961"/>
                      <a:pt x="2000" y="20810"/>
                      <a:pt x="2027" y="22124"/>
                    </a:cubicBezTo>
                    <a:cubicBezTo>
                      <a:pt x="2082" y="23439"/>
                      <a:pt x="1233" y="24479"/>
                      <a:pt x="1096" y="25465"/>
                    </a:cubicBezTo>
                    <a:cubicBezTo>
                      <a:pt x="932" y="26451"/>
                      <a:pt x="1507" y="27519"/>
                      <a:pt x="1233" y="28285"/>
                    </a:cubicBezTo>
                    <a:cubicBezTo>
                      <a:pt x="932" y="29161"/>
                      <a:pt x="740" y="30092"/>
                      <a:pt x="685" y="31023"/>
                    </a:cubicBezTo>
                    <a:cubicBezTo>
                      <a:pt x="685" y="31817"/>
                      <a:pt x="1" y="34254"/>
                      <a:pt x="1" y="34254"/>
                    </a:cubicBezTo>
                    <a:lnTo>
                      <a:pt x="1178" y="34309"/>
                    </a:lnTo>
                    <a:lnTo>
                      <a:pt x="1206" y="32639"/>
                    </a:lnTo>
                    <a:cubicBezTo>
                      <a:pt x="1206" y="32639"/>
                      <a:pt x="1698" y="30886"/>
                      <a:pt x="2000" y="30038"/>
                    </a:cubicBezTo>
                    <a:cubicBezTo>
                      <a:pt x="2301" y="29216"/>
                      <a:pt x="1753" y="28833"/>
                      <a:pt x="2356" y="27546"/>
                    </a:cubicBezTo>
                    <a:cubicBezTo>
                      <a:pt x="2931" y="26259"/>
                      <a:pt x="2164" y="25492"/>
                      <a:pt x="2082" y="24890"/>
                    </a:cubicBezTo>
                    <a:cubicBezTo>
                      <a:pt x="2000" y="24288"/>
                      <a:pt x="2876" y="22699"/>
                      <a:pt x="3177" y="21933"/>
                    </a:cubicBezTo>
                    <a:cubicBezTo>
                      <a:pt x="3478" y="21139"/>
                      <a:pt x="2739" y="19332"/>
                      <a:pt x="3232" y="18182"/>
                    </a:cubicBezTo>
                    <a:cubicBezTo>
                      <a:pt x="3725" y="17032"/>
                      <a:pt x="4300" y="15306"/>
                      <a:pt x="4245" y="13609"/>
                    </a:cubicBezTo>
                    <a:cubicBezTo>
                      <a:pt x="4190" y="11939"/>
                      <a:pt x="3779" y="11336"/>
                      <a:pt x="4984" y="9173"/>
                    </a:cubicBezTo>
                    <a:cubicBezTo>
                      <a:pt x="6189" y="7010"/>
                      <a:pt x="4409" y="6024"/>
                      <a:pt x="5724" y="4190"/>
                    </a:cubicBezTo>
                    <a:cubicBezTo>
                      <a:pt x="7010" y="2383"/>
                      <a:pt x="6244" y="0"/>
                      <a:pt x="6244" y="0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29"/>
              <p:cNvSpPr/>
              <p:nvPr/>
            </p:nvSpPr>
            <p:spPr>
              <a:xfrm>
                <a:off x="3886325" y="2348525"/>
                <a:ext cx="126650" cy="863925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34557" extrusionOk="0">
                    <a:moveTo>
                      <a:pt x="4162" y="1"/>
                    </a:moveTo>
                    <a:lnTo>
                      <a:pt x="3423" y="713"/>
                    </a:lnTo>
                    <a:cubicBezTo>
                      <a:pt x="3450" y="1726"/>
                      <a:pt x="3231" y="2739"/>
                      <a:pt x="2793" y="3670"/>
                    </a:cubicBezTo>
                    <a:cubicBezTo>
                      <a:pt x="2054" y="5313"/>
                      <a:pt x="2437" y="5587"/>
                      <a:pt x="2629" y="7202"/>
                    </a:cubicBezTo>
                    <a:cubicBezTo>
                      <a:pt x="2793" y="8790"/>
                      <a:pt x="958" y="11802"/>
                      <a:pt x="1588" y="13993"/>
                    </a:cubicBezTo>
                    <a:cubicBezTo>
                      <a:pt x="2218" y="16183"/>
                      <a:pt x="1451" y="17279"/>
                      <a:pt x="1150" y="18730"/>
                    </a:cubicBezTo>
                    <a:cubicBezTo>
                      <a:pt x="821" y="20181"/>
                      <a:pt x="1205" y="21002"/>
                      <a:pt x="1314" y="22317"/>
                    </a:cubicBezTo>
                    <a:cubicBezTo>
                      <a:pt x="1424" y="23658"/>
                      <a:pt x="657" y="24699"/>
                      <a:pt x="548" y="25712"/>
                    </a:cubicBezTo>
                    <a:cubicBezTo>
                      <a:pt x="466" y="26698"/>
                      <a:pt x="1095" y="27738"/>
                      <a:pt x="876" y="28505"/>
                    </a:cubicBezTo>
                    <a:cubicBezTo>
                      <a:pt x="630" y="29409"/>
                      <a:pt x="493" y="30340"/>
                      <a:pt x="493" y="31270"/>
                    </a:cubicBezTo>
                    <a:cubicBezTo>
                      <a:pt x="520" y="32065"/>
                      <a:pt x="0" y="34556"/>
                      <a:pt x="0" y="34556"/>
                    </a:cubicBezTo>
                    <a:lnTo>
                      <a:pt x="1177" y="34529"/>
                    </a:lnTo>
                    <a:lnTo>
                      <a:pt x="1095" y="32859"/>
                    </a:lnTo>
                    <a:cubicBezTo>
                      <a:pt x="1095" y="32859"/>
                      <a:pt x="1479" y="31079"/>
                      <a:pt x="1725" y="30230"/>
                    </a:cubicBezTo>
                    <a:cubicBezTo>
                      <a:pt x="1971" y="29381"/>
                      <a:pt x="1396" y="29053"/>
                      <a:pt x="1917" y="27711"/>
                    </a:cubicBezTo>
                    <a:cubicBezTo>
                      <a:pt x="2437" y="26397"/>
                      <a:pt x="1616" y="25657"/>
                      <a:pt x="1479" y="25082"/>
                    </a:cubicBezTo>
                    <a:cubicBezTo>
                      <a:pt x="1369" y="24480"/>
                      <a:pt x="2163" y="22864"/>
                      <a:pt x="2410" y="22070"/>
                    </a:cubicBezTo>
                    <a:cubicBezTo>
                      <a:pt x="2656" y="21249"/>
                      <a:pt x="1807" y="19496"/>
                      <a:pt x="2245" y="18319"/>
                    </a:cubicBezTo>
                    <a:cubicBezTo>
                      <a:pt x="2656" y="17169"/>
                      <a:pt x="3149" y="15389"/>
                      <a:pt x="2985" y="13719"/>
                    </a:cubicBezTo>
                    <a:cubicBezTo>
                      <a:pt x="2820" y="12021"/>
                      <a:pt x="2382" y="11419"/>
                      <a:pt x="3450" y="9201"/>
                    </a:cubicBezTo>
                    <a:cubicBezTo>
                      <a:pt x="4518" y="7011"/>
                      <a:pt x="2711" y="6080"/>
                      <a:pt x="3888" y="4218"/>
                    </a:cubicBezTo>
                    <a:cubicBezTo>
                      <a:pt x="5066" y="2328"/>
                      <a:pt x="4162" y="1"/>
                      <a:pt x="4162" y="1"/>
                    </a:cubicBezTo>
                    <a:close/>
                  </a:path>
                </a:pathLst>
              </a:custGeom>
              <a:solidFill>
                <a:srgbClr val="700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523;p32">
            <a:extLst>
              <a:ext uri="{FF2B5EF4-FFF2-40B4-BE49-F238E27FC236}">
                <a16:creationId xmlns:a16="http://schemas.microsoft.com/office/drawing/2014/main" id="{78473F64-6364-6EB2-2428-4026E77052FE}"/>
              </a:ext>
            </a:extLst>
          </p:cNvPr>
          <p:cNvGrpSpPr/>
          <p:nvPr/>
        </p:nvGrpSpPr>
        <p:grpSpPr>
          <a:xfrm rot="10800000" flipH="1">
            <a:off x="8120623" y="-48448"/>
            <a:ext cx="1422418" cy="1443158"/>
            <a:chOff x="5348050" y="590700"/>
            <a:chExt cx="701933" cy="999777"/>
          </a:xfrm>
        </p:grpSpPr>
        <p:sp>
          <p:nvSpPr>
            <p:cNvPr id="42" name="Google Shape;4524;p32">
              <a:extLst>
                <a:ext uri="{FF2B5EF4-FFF2-40B4-BE49-F238E27FC236}">
                  <a16:creationId xmlns:a16="http://schemas.microsoft.com/office/drawing/2014/main" id="{478AB5C2-F7C9-76E8-20D6-EB870D8E3F3D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25;p32">
              <a:extLst>
                <a:ext uri="{FF2B5EF4-FFF2-40B4-BE49-F238E27FC236}">
                  <a16:creationId xmlns:a16="http://schemas.microsoft.com/office/drawing/2014/main" id="{69ED93BB-3AC6-8D08-B917-272DE4DA4D3C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26;p32">
              <a:extLst>
                <a:ext uri="{FF2B5EF4-FFF2-40B4-BE49-F238E27FC236}">
                  <a16:creationId xmlns:a16="http://schemas.microsoft.com/office/drawing/2014/main" id="{7629736C-D1DE-389B-8FE6-5ABA5A539211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27;p32">
              <a:extLst>
                <a:ext uri="{FF2B5EF4-FFF2-40B4-BE49-F238E27FC236}">
                  <a16:creationId xmlns:a16="http://schemas.microsoft.com/office/drawing/2014/main" id="{1CE47737-81A3-79BA-7AAF-E73D38D55EEC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28;p32">
              <a:extLst>
                <a:ext uri="{FF2B5EF4-FFF2-40B4-BE49-F238E27FC236}">
                  <a16:creationId xmlns:a16="http://schemas.microsoft.com/office/drawing/2014/main" id="{157332DD-5502-49D1-70CF-CA7566880011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29;p32">
              <a:extLst>
                <a:ext uri="{FF2B5EF4-FFF2-40B4-BE49-F238E27FC236}">
                  <a16:creationId xmlns:a16="http://schemas.microsoft.com/office/drawing/2014/main" id="{982FA32C-A50B-AE8E-A965-B24C2250D7D0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30;p32">
              <a:extLst>
                <a:ext uri="{FF2B5EF4-FFF2-40B4-BE49-F238E27FC236}">
                  <a16:creationId xmlns:a16="http://schemas.microsoft.com/office/drawing/2014/main" id="{76C2E85C-3A24-B2FA-1A57-E09601E91978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31;p32">
              <a:extLst>
                <a:ext uri="{FF2B5EF4-FFF2-40B4-BE49-F238E27FC236}">
                  <a16:creationId xmlns:a16="http://schemas.microsoft.com/office/drawing/2014/main" id="{09FB9C2A-DBB8-B9DB-6396-4E9FA7B64EB7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32;p32">
              <a:extLst>
                <a:ext uri="{FF2B5EF4-FFF2-40B4-BE49-F238E27FC236}">
                  <a16:creationId xmlns:a16="http://schemas.microsoft.com/office/drawing/2014/main" id="{C00151FB-261B-F8DB-4740-86765A4CEE16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33;p32">
              <a:extLst>
                <a:ext uri="{FF2B5EF4-FFF2-40B4-BE49-F238E27FC236}">
                  <a16:creationId xmlns:a16="http://schemas.microsoft.com/office/drawing/2014/main" id="{2C38BB99-9099-4DBD-5851-27813EEA7876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34;p32">
              <a:extLst>
                <a:ext uri="{FF2B5EF4-FFF2-40B4-BE49-F238E27FC236}">
                  <a16:creationId xmlns:a16="http://schemas.microsoft.com/office/drawing/2014/main" id="{F439BC2F-6FD7-B5EF-0F48-7A8A6784C499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35;p32">
              <a:extLst>
                <a:ext uri="{FF2B5EF4-FFF2-40B4-BE49-F238E27FC236}">
                  <a16:creationId xmlns:a16="http://schemas.microsoft.com/office/drawing/2014/main" id="{39CAAB6C-EE09-E55D-94CD-1C590C532894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36;p32">
              <a:extLst>
                <a:ext uri="{FF2B5EF4-FFF2-40B4-BE49-F238E27FC236}">
                  <a16:creationId xmlns:a16="http://schemas.microsoft.com/office/drawing/2014/main" id="{9F10BD8E-B97D-F9A1-7A38-D5CE8CEFBFCA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37;p32">
              <a:extLst>
                <a:ext uri="{FF2B5EF4-FFF2-40B4-BE49-F238E27FC236}">
                  <a16:creationId xmlns:a16="http://schemas.microsoft.com/office/drawing/2014/main" id="{92D8D87E-64D9-2E41-CC58-26AE99ED45A4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38;p32">
              <a:extLst>
                <a:ext uri="{FF2B5EF4-FFF2-40B4-BE49-F238E27FC236}">
                  <a16:creationId xmlns:a16="http://schemas.microsoft.com/office/drawing/2014/main" id="{BEAACFB6-D48D-1B87-147C-CE1D28E53BEA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39;p32">
              <a:extLst>
                <a:ext uri="{FF2B5EF4-FFF2-40B4-BE49-F238E27FC236}">
                  <a16:creationId xmlns:a16="http://schemas.microsoft.com/office/drawing/2014/main" id="{1B699F73-A1C8-7E9A-99FD-F6F1364E4BB3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40;p32">
              <a:extLst>
                <a:ext uri="{FF2B5EF4-FFF2-40B4-BE49-F238E27FC236}">
                  <a16:creationId xmlns:a16="http://schemas.microsoft.com/office/drawing/2014/main" id="{BFFA5ECB-7899-2893-AEFA-561DB6B5DBDD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41;p32">
              <a:extLst>
                <a:ext uri="{FF2B5EF4-FFF2-40B4-BE49-F238E27FC236}">
                  <a16:creationId xmlns:a16="http://schemas.microsoft.com/office/drawing/2014/main" id="{B28623A1-2759-F1AA-A574-7B8D2D2D56F6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42;p32">
              <a:extLst>
                <a:ext uri="{FF2B5EF4-FFF2-40B4-BE49-F238E27FC236}">
                  <a16:creationId xmlns:a16="http://schemas.microsoft.com/office/drawing/2014/main" id="{1579B567-C1D8-BC01-071C-3F915BC0D6D4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43;p32">
              <a:extLst>
                <a:ext uri="{FF2B5EF4-FFF2-40B4-BE49-F238E27FC236}">
                  <a16:creationId xmlns:a16="http://schemas.microsoft.com/office/drawing/2014/main" id="{FBB1C3C9-D4B5-A819-DB8F-041C3C8E6BBD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44;p32">
              <a:extLst>
                <a:ext uri="{FF2B5EF4-FFF2-40B4-BE49-F238E27FC236}">
                  <a16:creationId xmlns:a16="http://schemas.microsoft.com/office/drawing/2014/main" id="{8DD9C51D-691E-AA39-1EEB-8BDBC40822AB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45;p32">
              <a:extLst>
                <a:ext uri="{FF2B5EF4-FFF2-40B4-BE49-F238E27FC236}">
                  <a16:creationId xmlns:a16="http://schemas.microsoft.com/office/drawing/2014/main" id="{937F8EF5-AE90-C7B9-5EFA-DDC825F8901D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4523;p32">
            <a:extLst>
              <a:ext uri="{FF2B5EF4-FFF2-40B4-BE49-F238E27FC236}">
                <a16:creationId xmlns:a16="http://schemas.microsoft.com/office/drawing/2014/main" id="{9B36521C-3320-2B74-D818-C85CA6DFCD1A}"/>
              </a:ext>
            </a:extLst>
          </p:cNvPr>
          <p:cNvGrpSpPr/>
          <p:nvPr/>
        </p:nvGrpSpPr>
        <p:grpSpPr>
          <a:xfrm rot="5115346" flipH="1">
            <a:off x="7578334" y="-391987"/>
            <a:ext cx="799853" cy="1139245"/>
            <a:chOff x="5348050" y="590700"/>
            <a:chExt cx="701933" cy="999777"/>
          </a:xfrm>
        </p:grpSpPr>
        <p:sp>
          <p:nvSpPr>
            <p:cNvPr id="65" name="Google Shape;4524;p32">
              <a:extLst>
                <a:ext uri="{FF2B5EF4-FFF2-40B4-BE49-F238E27FC236}">
                  <a16:creationId xmlns:a16="http://schemas.microsoft.com/office/drawing/2014/main" id="{83E1F66E-C561-B313-DDCF-B116DA81AE1B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25;p32">
              <a:extLst>
                <a:ext uri="{FF2B5EF4-FFF2-40B4-BE49-F238E27FC236}">
                  <a16:creationId xmlns:a16="http://schemas.microsoft.com/office/drawing/2014/main" id="{5EBB776B-472F-DA87-1BFB-92969EA9F879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26;p32">
              <a:extLst>
                <a:ext uri="{FF2B5EF4-FFF2-40B4-BE49-F238E27FC236}">
                  <a16:creationId xmlns:a16="http://schemas.microsoft.com/office/drawing/2014/main" id="{72FD8D40-6A17-361D-D5B7-2FF747931835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27;p32">
              <a:extLst>
                <a:ext uri="{FF2B5EF4-FFF2-40B4-BE49-F238E27FC236}">
                  <a16:creationId xmlns:a16="http://schemas.microsoft.com/office/drawing/2014/main" id="{AAF1F9E9-0145-886E-D333-DA6A8B523A91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28;p32">
              <a:extLst>
                <a:ext uri="{FF2B5EF4-FFF2-40B4-BE49-F238E27FC236}">
                  <a16:creationId xmlns:a16="http://schemas.microsoft.com/office/drawing/2014/main" id="{DB41480B-69F8-48E4-D725-757FE2B90372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29;p32">
              <a:extLst>
                <a:ext uri="{FF2B5EF4-FFF2-40B4-BE49-F238E27FC236}">
                  <a16:creationId xmlns:a16="http://schemas.microsoft.com/office/drawing/2014/main" id="{F3BB7D3F-8B66-27CA-8295-A3FE34475892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30;p32">
              <a:extLst>
                <a:ext uri="{FF2B5EF4-FFF2-40B4-BE49-F238E27FC236}">
                  <a16:creationId xmlns:a16="http://schemas.microsoft.com/office/drawing/2014/main" id="{90985F18-FC9B-AABE-A979-3795AC0261A6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31;p32">
              <a:extLst>
                <a:ext uri="{FF2B5EF4-FFF2-40B4-BE49-F238E27FC236}">
                  <a16:creationId xmlns:a16="http://schemas.microsoft.com/office/drawing/2014/main" id="{A16065B2-FE9D-2899-191E-BC04280F843B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32;p32">
              <a:extLst>
                <a:ext uri="{FF2B5EF4-FFF2-40B4-BE49-F238E27FC236}">
                  <a16:creationId xmlns:a16="http://schemas.microsoft.com/office/drawing/2014/main" id="{C7536E8D-64A7-1524-4135-A28777FBB944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33;p32">
              <a:extLst>
                <a:ext uri="{FF2B5EF4-FFF2-40B4-BE49-F238E27FC236}">
                  <a16:creationId xmlns:a16="http://schemas.microsoft.com/office/drawing/2014/main" id="{09D4CF06-407F-0860-C8B3-35FD3E757415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34;p32">
              <a:extLst>
                <a:ext uri="{FF2B5EF4-FFF2-40B4-BE49-F238E27FC236}">
                  <a16:creationId xmlns:a16="http://schemas.microsoft.com/office/drawing/2014/main" id="{5C58E23C-78AC-D26E-3BAA-5773FDE82F30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35;p32">
              <a:extLst>
                <a:ext uri="{FF2B5EF4-FFF2-40B4-BE49-F238E27FC236}">
                  <a16:creationId xmlns:a16="http://schemas.microsoft.com/office/drawing/2014/main" id="{5F2B9146-08C0-7411-52D1-630A29A4D8AC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36;p32">
              <a:extLst>
                <a:ext uri="{FF2B5EF4-FFF2-40B4-BE49-F238E27FC236}">
                  <a16:creationId xmlns:a16="http://schemas.microsoft.com/office/drawing/2014/main" id="{7708444E-C2E4-F94B-273B-5C3A894C8147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37;p32">
              <a:extLst>
                <a:ext uri="{FF2B5EF4-FFF2-40B4-BE49-F238E27FC236}">
                  <a16:creationId xmlns:a16="http://schemas.microsoft.com/office/drawing/2014/main" id="{A18F2D3F-E336-7FD7-A113-349C65F0E126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38;p32">
              <a:extLst>
                <a:ext uri="{FF2B5EF4-FFF2-40B4-BE49-F238E27FC236}">
                  <a16:creationId xmlns:a16="http://schemas.microsoft.com/office/drawing/2014/main" id="{743C0D6D-0CF4-2826-9342-C006CF92EB41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539;p32">
              <a:extLst>
                <a:ext uri="{FF2B5EF4-FFF2-40B4-BE49-F238E27FC236}">
                  <a16:creationId xmlns:a16="http://schemas.microsoft.com/office/drawing/2014/main" id="{2DBDD910-8BEA-F671-7FA2-5D44EFA82726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40;p32">
              <a:extLst>
                <a:ext uri="{FF2B5EF4-FFF2-40B4-BE49-F238E27FC236}">
                  <a16:creationId xmlns:a16="http://schemas.microsoft.com/office/drawing/2014/main" id="{A8A7B1F2-6AC0-D162-0A17-035E00E7709A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41;p32">
              <a:extLst>
                <a:ext uri="{FF2B5EF4-FFF2-40B4-BE49-F238E27FC236}">
                  <a16:creationId xmlns:a16="http://schemas.microsoft.com/office/drawing/2014/main" id="{C13748E7-EF19-9550-4F42-7E8663189CAE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42;p32">
              <a:extLst>
                <a:ext uri="{FF2B5EF4-FFF2-40B4-BE49-F238E27FC236}">
                  <a16:creationId xmlns:a16="http://schemas.microsoft.com/office/drawing/2014/main" id="{9FBB6C0C-972B-6157-0AF9-CC24D843835A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43;p32">
              <a:extLst>
                <a:ext uri="{FF2B5EF4-FFF2-40B4-BE49-F238E27FC236}">
                  <a16:creationId xmlns:a16="http://schemas.microsoft.com/office/drawing/2014/main" id="{2468C4D7-3C9C-B392-2A27-9D9B58D2CC82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44;p32">
              <a:extLst>
                <a:ext uri="{FF2B5EF4-FFF2-40B4-BE49-F238E27FC236}">
                  <a16:creationId xmlns:a16="http://schemas.microsoft.com/office/drawing/2014/main" id="{CB53DBB6-4703-AFA1-0A49-3CB3C9E46D83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45;p32">
              <a:extLst>
                <a:ext uri="{FF2B5EF4-FFF2-40B4-BE49-F238E27FC236}">
                  <a16:creationId xmlns:a16="http://schemas.microsoft.com/office/drawing/2014/main" id="{8AC3E2D7-6BD8-394A-41B0-C539F01F71FB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5076;p47">
            <a:extLst>
              <a:ext uri="{FF2B5EF4-FFF2-40B4-BE49-F238E27FC236}">
                <a16:creationId xmlns:a16="http://schemas.microsoft.com/office/drawing/2014/main" id="{F319B565-1F9E-7939-2944-199F8C857894}"/>
              </a:ext>
            </a:extLst>
          </p:cNvPr>
          <p:cNvGrpSpPr/>
          <p:nvPr/>
        </p:nvGrpSpPr>
        <p:grpSpPr>
          <a:xfrm>
            <a:off x="37669" y="737586"/>
            <a:ext cx="2026609" cy="2374509"/>
            <a:chOff x="3165000" y="514964"/>
            <a:chExt cx="2947500" cy="3265986"/>
          </a:xfrm>
        </p:grpSpPr>
        <p:sp>
          <p:nvSpPr>
            <p:cNvPr id="93" name="Google Shape;5077;p47">
              <a:extLst>
                <a:ext uri="{FF2B5EF4-FFF2-40B4-BE49-F238E27FC236}">
                  <a16:creationId xmlns:a16="http://schemas.microsoft.com/office/drawing/2014/main" id="{5AABD114-5CE5-D459-FA01-2DD729E00D4B}"/>
                </a:ext>
              </a:extLst>
            </p:cNvPr>
            <p:cNvSpPr/>
            <p:nvPr/>
          </p:nvSpPr>
          <p:spPr>
            <a:xfrm>
              <a:off x="3165000" y="833450"/>
              <a:ext cx="2947500" cy="29475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5078;p47">
              <a:extLst>
                <a:ext uri="{FF2B5EF4-FFF2-40B4-BE49-F238E27FC236}">
                  <a16:creationId xmlns:a16="http://schemas.microsoft.com/office/drawing/2014/main" id="{B27E8237-A80A-42B9-B605-072AC20B2F92}"/>
                </a:ext>
              </a:extLst>
            </p:cNvPr>
            <p:cNvGrpSpPr/>
            <p:nvPr/>
          </p:nvGrpSpPr>
          <p:grpSpPr>
            <a:xfrm>
              <a:off x="3812393" y="514964"/>
              <a:ext cx="1803471" cy="2202804"/>
              <a:chOff x="3604765" y="1524475"/>
              <a:chExt cx="437598" cy="534493"/>
            </a:xfrm>
          </p:grpSpPr>
          <p:sp>
            <p:nvSpPr>
              <p:cNvPr id="99" name="Google Shape;5079;p47">
                <a:extLst>
                  <a:ext uri="{FF2B5EF4-FFF2-40B4-BE49-F238E27FC236}">
                    <a16:creationId xmlns:a16="http://schemas.microsoft.com/office/drawing/2014/main" id="{F52FE07F-A741-6BAD-397A-F76CF3398122}"/>
                  </a:ext>
                </a:extLst>
              </p:cNvPr>
              <p:cNvSpPr/>
              <p:nvPr/>
            </p:nvSpPr>
            <p:spPr>
              <a:xfrm>
                <a:off x="3604765" y="1649449"/>
                <a:ext cx="350050" cy="409519"/>
              </a:xfrm>
              <a:custGeom>
                <a:avLst/>
                <a:gdLst/>
                <a:ahLst/>
                <a:cxnLst/>
                <a:rect l="l" t="t" r="r" b="b"/>
                <a:pathLst>
                  <a:path w="14002" h="21682" extrusionOk="0">
                    <a:moveTo>
                      <a:pt x="7329" y="0"/>
                    </a:moveTo>
                    <a:cubicBezTo>
                      <a:pt x="6310" y="0"/>
                      <a:pt x="5303" y="118"/>
                      <a:pt x="4667" y="550"/>
                    </a:cubicBezTo>
                    <a:cubicBezTo>
                      <a:pt x="4150" y="1059"/>
                      <a:pt x="4166" y="2116"/>
                      <a:pt x="4050" y="2779"/>
                    </a:cubicBezTo>
                    <a:cubicBezTo>
                      <a:pt x="3664" y="5040"/>
                      <a:pt x="3333" y="7315"/>
                      <a:pt x="2878" y="9568"/>
                    </a:cubicBezTo>
                    <a:cubicBezTo>
                      <a:pt x="2068" y="12615"/>
                      <a:pt x="1720" y="15801"/>
                      <a:pt x="556" y="18733"/>
                    </a:cubicBezTo>
                    <a:cubicBezTo>
                      <a:pt x="378" y="19219"/>
                      <a:pt x="85" y="19674"/>
                      <a:pt x="0" y="20183"/>
                    </a:cubicBezTo>
                    <a:cubicBezTo>
                      <a:pt x="240" y="21318"/>
                      <a:pt x="1618" y="21551"/>
                      <a:pt x="2874" y="21551"/>
                    </a:cubicBezTo>
                    <a:cubicBezTo>
                      <a:pt x="3436" y="21551"/>
                      <a:pt x="3974" y="21504"/>
                      <a:pt x="4374" y="21471"/>
                    </a:cubicBezTo>
                    <a:cubicBezTo>
                      <a:pt x="5874" y="21553"/>
                      <a:pt x="7168" y="21681"/>
                      <a:pt x="8434" y="21681"/>
                    </a:cubicBezTo>
                    <a:cubicBezTo>
                      <a:pt x="10021" y="21681"/>
                      <a:pt x="11563" y="21480"/>
                      <a:pt x="13407" y="20738"/>
                    </a:cubicBezTo>
                    <a:cubicBezTo>
                      <a:pt x="14001" y="18316"/>
                      <a:pt x="13531" y="15670"/>
                      <a:pt x="13053" y="13255"/>
                    </a:cubicBezTo>
                    <a:cubicBezTo>
                      <a:pt x="12783" y="10872"/>
                      <a:pt x="12204" y="8542"/>
                      <a:pt x="11703" y="6197"/>
                    </a:cubicBezTo>
                    <a:lnTo>
                      <a:pt x="10507" y="735"/>
                    </a:lnTo>
                    <a:cubicBezTo>
                      <a:pt x="10476" y="373"/>
                      <a:pt x="10198" y="141"/>
                      <a:pt x="9836" y="141"/>
                    </a:cubicBezTo>
                    <a:cubicBezTo>
                      <a:pt x="9159" y="94"/>
                      <a:pt x="8239" y="0"/>
                      <a:pt x="7329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080;p47">
                <a:extLst>
                  <a:ext uri="{FF2B5EF4-FFF2-40B4-BE49-F238E27FC236}">
                    <a16:creationId xmlns:a16="http://schemas.microsoft.com/office/drawing/2014/main" id="{5E8496E9-D5EA-C0BB-3249-5580D7C60D8E}"/>
                  </a:ext>
                </a:extLst>
              </p:cNvPr>
              <p:cNvSpPr/>
              <p:nvPr/>
            </p:nvSpPr>
            <p:spPr>
              <a:xfrm>
                <a:off x="3830585" y="1669411"/>
                <a:ext cx="89700" cy="373481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19774" extrusionOk="0">
                    <a:moveTo>
                      <a:pt x="611" y="0"/>
                    </a:moveTo>
                    <a:cubicBezTo>
                      <a:pt x="600" y="0"/>
                      <a:pt x="590" y="1"/>
                      <a:pt x="579" y="2"/>
                    </a:cubicBezTo>
                    <a:cubicBezTo>
                      <a:pt x="378" y="18"/>
                      <a:pt x="324" y="280"/>
                      <a:pt x="317" y="426"/>
                    </a:cubicBezTo>
                    <a:lnTo>
                      <a:pt x="186" y="2262"/>
                    </a:lnTo>
                    <a:cubicBezTo>
                      <a:pt x="162" y="2532"/>
                      <a:pt x="139" y="2849"/>
                      <a:pt x="0" y="3103"/>
                    </a:cubicBezTo>
                    <a:lnTo>
                      <a:pt x="62" y="3142"/>
                    </a:lnTo>
                    <a:cubicBezTo>
                      <a:pt x="209" y="2872"/>
                      <a:pt x="232" y="2548"/>
                      <a:pt x="255" y="2262"/>
                    </a:cubicBezTo>
                    <a:lnTo>
                      <a:pt x="386" y="434"/>
                    </a:lnTo>
                    <a:cubicBezTo>
                      <a:pt x="394" y="326"/>
                      <a:pt x="432" y="87"/>
                      <a:pt x="587" y="72"/>
                    </a:cubicBezTo>
                    <a:cubicBezTo>
                      <a:pt x="633" y="72"/>
                      <a:pt x="679" y="87"/>
                      <a:pt x="718" y="110"/>
                    </a:cubicBezTo>
                    <a:cubicBezTo>
                      <a:pt x="1181" y="357"/>
                      <a:pt x="1181" y="1036"/>
                      <a:pt x="1181" y="1576"/>
                    </a:cubicBezTo>
                    <a:cubicBezTo>
                      <a:pt x="1181" y="1722"/>
                      <a:pt x="1181" y="1854"/>
                      <a:pt x="1188" y="1962"/>
                    </a:cubicBezTo>
                    <a:cubicBezTo>
                      <a:pt x="1258" y="2872"/>
                      <a:pt x="1397" y="3774"/>
                      <a:pt x="1597" y="4662"/>
                    </a:cubicBezTo>
                    <a:cubicBezTo>
                      <a:pt x="1767" y="5472"/>
                      <a:pt x="1975" y="6289"/>
                      <a:pt x="2184" y="7084"/>
                    </a:cubicBezTo>
                    <a:cubicBezTo>
                      <a:pt x="2423" y="8010"/>
                      <a:pt x="2662" y="8966"/>
                      <a:pt x="2855" y="9915"/>
                    </a:cubicBezTo>
                    <a:cubicBezTo>
                      <a:pt x="3456" y="12985"/>
                      <a:pt x="3510" y="16079"/>
                      <a:pt x="3402" y="19774"/>
                    </a:cubicBezTo>
                    <a:lnTo>
                      <a:pt x="3480" y="19774"/>
                    </a:lnTo>
                    <a:cubicBezTo>
                      <a:pt x="3588" y="16071"/>
                      <a:pt x="3534" y="12978"/>
                      <a:pt x="2924" y="9900"/>
                    </a:cubicBezTo>
                    <a:cubicBezTo>
                      <a:pt x="2731" y="8943"/>
                      <a:pt x="2492" y="7986"/>
                      <a:pt x="2253" y="7061"/>
                    </a:cubicBezTo>
                    <a:cubicBezTo>
                      <a:pt x="2052" y="6274"/>
                      <a:pt x="1844" y="5456"/>
                      <a:pt x="1667" y="4646"/>
                    </a:cubicBezTo>
                    <a:cubicBezTo>
                      <a:pt x="1466" y="3759"/>
                      <a:pt x="1335" y="2856"/>
                      <a:pt x="1266" y="1954"/>
                    </a:cubicBezTo>
                    <a:cubicBezTo>
                      <a:pt x="1258" y="1846"/>
                      <a:pt x="1258" y="1715"/>
                      <a:pt x="1258" y="1576"/>
                    </a:cubicBezTo>
                    <a:cubicBezTo>
                      <a:pt x="1258" y="1005"/>
                      <a:pt x="1258" y="311"/>
                      <a:pt x="756" y="41"/>
                    </a:cubicBezTo>
                    <a:cubicBezTo>
                      <a:pt x="712" y="15"/>
                      <a:pt x="662" y="0"/>
                      <a:pt x="611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081;p47">
                <a:extLst>
                  <a:ext uri="{FF2B5EF4-FFF2-40B4-BE49-F238E27FC236}">
                    <a16:creationId xmlns:a16="http://schemas.microsoft.com/office/drawing/2014/main" id="{35E333D6-33ED-E0CC-8485-8A8099A8F0A0}"/>
                  </a:ext>
                </a:extLst>
              </p:cNvPr>
              <p:cNvSpPr/>
              <p:nvPr/>
            </p:nvSpPr>
            <p:spPr>
              <a:xfrm>
                <a:off x="3625390" y="1678722"/>
                <a:ext cx="122100" cy="353536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18718" extrusionOk="0">
                    <a:moveTo>
                      <a:pt x="4149" y="1"/>
                    </a:moveTo>
                    <a:cubicBezTo>
                      <a:pt x="4074" y="1"/>
                      <a:pt x="4008" y="62"/>
                      <a:pt x="3973" y="180"/>
                    </a:cubicBezTo>
                    <a:cubicBezTo>
                      <a:pt x="3611" y="1229"/>
                      <a:pt x="3588" y="2333"/>
                      <a:pt x="3572" y="3389"/>
                    </a:cubicBezTo>
                    <a:cubicBezTo>
                      <a:pt x="3565" y="3737"/>
                      <a:pt x="3557" y="4099"/>
                      <a:pt x="3541" y="4454"/>
                    </a:cubicBezTo>
                    <a:cubicBezTo>
                      <a:pt x="3534" y="4608"/>
                      <a:pt x="3526" y="4763"/>
                      <a:pt x="3518" y="4909"/>
                    </a:cubicBezTo>
                    <a:cubicBezTo>
                      <a:pt x="3449" y="6321"/>
                      <a:pt x="3379" y="7648"/>
                      <a:pt x="2955" y="9059"/>
                    </a:cubicBezTo>
                    <a:cubicBezTo>
                      <a:pt x="2693" y="9939"/>
                      <a:pt x="2369" y="10826"/>
                      <a:pt x="2053" y="11675"/>
                    </a:cubicBezTo>
                    <a:cubicBezTo>
                      <a:pt x="1821" y="12299"/>
                      <a:pt x="1590" y="12940"/>
                      <a:pt x="1374" y="13572"/>
                    </a:cubicBezTo>
                    <a:cubicBezTo>
                      <a:pt x="811" y="15254"/>
                      <a:pt x="402" y="17005"/>
                      <a:pt x="1" y="18702"/>
                    </a:cubicBezTo>
                    <a:lnTo>
                      <a:pt x="70" y="18718"/>
                    </a:lnTo>
                    <a:cubicBezTo>
                      <a:pt x="471" y="17021"/>
                      <a:pt x="888" y="15277"/>
                      <a:pt x="1443" y="13595"/>
                    </a:cubicBezTo>
                    <a:cubicBezTo>
                      <a:pt x="1651" y="12955"/>
                      <a:pt x="1891" y="12323"/>
                      <a:pt x="2114" y="11705"/>
                    </a:cubicBezTo>
                    <a:cubicBezTo>
                      <a:pt x="2431" y="10849"/>
                      <a:pt x="2762" y="9970"/>
                      <a:pt x="3025" y="9083"/>
                    </a:cubicBezTo>
                    <a:cubicBezTo>
                      <a:pt x="3457" y="7655"/>
                      <a:pt x="3518" y="6329"/>
                      <a:pt x="3588" y="4917"/>
                    </a:cubicBezTo>
                    <a:cubicBezTo>
                      <a:pt x="3595" y="4763"/>
                      <a:pt x="3603" y="4608"/>
                      <a:pt x="3611" y="4454"/>
                    </a:cubicBezTo>
                    <a:cubicBezTo>
                      <a:pt x="3634" y="4099"/>
                      <a:pt x="3642" y="3737"/>
                      <a:pt x="3642" y="3389"/>
                    </a:cubicBezTo>
                    <a:cubicBezTo>
                      <a:pt x="3665" y="2333"/>
                      <a:pt x="3680" y="1245"/>
                      <a:pt x="4035" y="203"/>
                    </a:cubicBezTo>
                    <a:cubicBezTo>
                      <a:pt x="4050" y="182"/>
                      <a:pt x="4091" y="71"/>
                      <a:pt x="4148" y="71"/>
                    </a:cubicBezTo>
                    <a:cubicBezTo>
                      <a:pt x="4151" y="71"/>
                      <a:pt x="4155" y="71"/>
                      <a:pt x="4159" y="72"/>
                    </a:cubicBezTo>
                    <a:cubicBezTo>
                      <a:pt x="4197" y="80"/>
                      <a:pt x="4220" y="119"/>
                      <a:pt x="4243" y="196"/>
                    </a:cubicBezTo>
                    <a:cubicBezTo>
                      <a:pt x="4328" y="605"/>
                      <a:pt x="4390" y="1029"/>
                      <a:pt x="4413" y="1453"/>
                    </a:cubicBezTo>
                    <a:cubicBezTo>
                      <a:pt x="4459" y="2101"/>
                      <a:pt x="4513" y="2772"/>
                      <a:pt x="4822" y="3351"/>
                    </a:cubicBezTo>
                    <a:lnTo>
                      <a:pt x="4884" y="3312"/>
                    </a:lnTo>
                    <a:cubicBezTo>
                      <a:pt x="4575" y="2749"/>
                      <a:pt x="4529" y="2086"/>
                      <a:pt x="4483" y="1445"/>
                    </a:cubicBezTo>
                    <a:cubicBezTo>
                      <a:pt x="4459" y="1021"/>
                      <a:pt x="4405" y="589"/>
                      <a:pt x="4313" y="173"/>
                    </a:cubicBezTo>
                    <a:cubicBezTo>
                      <a:pt x="4297" y="134"/>
                      <a:pt x="4259" y="18"/>
                      <a:pt x="4174" y="3"/>
                    </a:cubicBezTo>
                    <a:cubicBezTo>
                      <a:pt x="4165" y="1"/>
                      <a:pt x="4157" y="1"/>
                      <a:pt x="4149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082;p47">
                <a:extLst>
                  <a:ext uri="{FF2B5EF4-FFF2-40B4-BE49-F238E27FC236}">
                    <a16:creationId xmlns:a16="http://schemas.microsoft.com/office/drawing/2014/main" id="{B65B69A8-DBDA-AF30-97D9-492C8832F8A7}"/>
                  </a:ext>
                </a:extLst>
              </p:cNvPr>
              <p:cNvSpPr/>
              <p:nvPr/>
            </p:nvSpPr>
            <p:spPr>
              <a:xfrm>
                <a:off x="3825763" y="1715925"/>
                <a:ext cx="1309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6195" extrusionOk="0">
                    <a:moveTo>
                      <a:pt x="1205" y="0"/>
                    </a:moveTo>
                    <a:cubicBezTo>
                      <a:pt x="444" y="0"/>
                      <a:pt x="211" y="795"/>
                      <a:pt x="132" y="1456"/>
                    </a:cubicBezTo>
                    <a:cubicBezTo>
                      <a:pt x="1" y="2513"/>
                      <a:pt x="209" y="3624"/>
                      <a:pt x="811" y="4534"/>
                    </a:cubicBezTo>
                    <a:cubicBezTo>
                      <a:pt x="1173" y="5059"/>
                      <a:pt x="1651" y="5491"/>
                      <a:pt x="2215" y="5791"/>
                    </a:cubicBezTo>
                    <a:cubicBezTo>
                      <a:pt x="2598" y="5989"/>
                      <a:pt x="3068" y="6194"/>
                      <a:pt x="3519" y="6194"/>
                    </a:cubicBezTo>
                    <a:cubicBezTo>
                      <a:pt x="3685" y="6194"/>
                      <a:pt x="3849" y="6166"/>
                      <a:pt x="4004" y="6100"/>
                    </a:cubicBezTo>
                    <a:cubicBezTo>
                      <a:pt x="4567" y="5845"/>
                      <a:pt x="4976" y="5344"/>
                      <a:pt x="5115" y="4742"/>
                    </a:cubicBezTo>
                    <a:cubicBezTo>
                      <a:pt x="5239" y="4141"/>
                      <a:pt x="5131" y="3516"/>
                      <a:pt x="4799" y="2999"/>
                    </a:cubicBezTo>
                    <a:cubicBezTo>
                      <a:pt x="4467" y="2467"/>
                      <a:pt x="4143" y="1896"/>
                      <a:pt x="3734" y="1410"/>
                    </a:cubicBezTo>
                    <a:cubicBezTo>
                      <a:pt x="3148" y="731"/>
                      <a:pt x="2315" y="145"/>
                      <a:pt x="1381" y="13"/>
                    </a:cubicBezTo>
                    <a:cubicBezTo>
                      <a:pt x="1320" y="4"/>
                      <a:pt x="1261" y="0"/>
                      <a:pt x="1205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083;p47">
                <a:extLst>
                  <a:ext uri="{FF2B5EF4-FFF2-40B4-BE49-F238E27FC236}">
                    <a16:creationId xmlns:a16="http://schemas.microsoft.com/office/drawing/2014/main" id="{FA79DF07-832E-2DD8-1ECC-E3407165305D}"/>
                  </a:ext>
                </a:extLst>
              </p:cNvPr>
              <p:cNvSpPr/>
              <p:nvPr/>
            </p:nvSpPr>
            <p:spPr>
              <a:xfrm>
                <a:off x="3874363" y="1740925"/>
                <a:ext cx="511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3010" extrusionOk="0">
                    <a:moveTo>
                      <a:pt x="577" y="0"/>
                    </a:moveTo>
                    <a:cubicBezTo>
                      <a:pt x="564" y="0"/>
                      <a:pt x="553" y="7"/>
                      <a:pt x="548" y="16"/>
                    </a:cubicBezTo>
                    <a:cubicBezTo>
                      <a:pt x="533" y="32"/>
                      <a:pt x="541" y="55"/>
                      <a:pt x="556" y="63"/>
                    </a:cubicBezTo>
                    <a:cubicBezTo>
                      <a:pt x="1435" y="726"/>
                      <a:pt x="1952" y="1767"/>
                      <a:pt x="1952" y="2871"/>
                    </a:cubicBezTo>
                    <a:cubicBezTo>
                      <a:pt x="1790" y="2739"/>
                      <a:pt x="1682" y="2531"/>
                      <a:pt x="1590" y="2338"/>
                    </a:cubicBezTo>
                    <a:lnTo>
                      <a:pt x="1559" y="2292"/>
                    </a:lnTo>
                    <a:cubicBezTo>
                      <a:pt x="1181" y="1544"/>
                      <a:pt x="679" y="873"/>
                      <a:pt x="70" y="294"/>
                    </a:cubicBezTo>
                    <a:cubicBezTo>
                      <a:pt x="62" y="286"/>
                      <a:pt x="53" y="282"/>
                      <a:pt x="43" y="282"/>
                    </a:cubicBezTo>
                    <a:cubicBezTo>
                      <a:pt x="33" y="282"/>
                      <a:pt x="24" y="286"/>
                      <a:pt x="16" y="294"/>
                    </a:cubicBezTo>
                    <a:cubicBezTo>
                      <a:pt x="1" y="309"/>
                      <a:pt x="1" y="333"/>
                      <a:pt x="16" y="348"/>
                    </a:cubicBezTo>
                    <a:cubicBezTo>
                      <a:pt x="618" y="919"/>
                      <a:pt x="1119" y="1590"/>
                      <a:pt x="1497" y="2331"/>
                    </a:cubicBezTo>
                    <a:lnTo>
                      <a:pt x="1520" y="2377"/>
                    </a:lnTo>
                    <a:cubicBezTo>
                      <a:pt x="1636" y="2601"/>
                      <a:pt x="1752" y="2840"/>
                      <a:pt x="1968" y="2971"/>
                    </a:cubicBezTo>
                    <a:lnTo>
                      <a:pt x="2022" y="3009"/>
                    </a:lnTo>
                    <a:lnTo>
                      <a:pt x="2022" y="2948"/>
                    </a:lnTo>
                    <a:cubicBezTo>
                      <a:pt x="2045" y="1791"/>
                      <a:pt x="1520" y="703"/>
                      <a:pt x="602" y="9"/>
                    </a:cubicBezTo>
                    <a:cubicBezTo>
                      <a:pt x="593" y="3"/>
                      <a:pt x="585" y="0"/>
                      <a:pt x="577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84;p47">
                <a:extLst>
                  <a:ext uri="{FF2B5EF4-FFF2-40B4-BE49-F238E27FC236}">
                    <a16:creationId xmlns:a16="http://schemas.microsoft.com/office/drawing/2014/main" id="{C9B42828-E2FD-17ED-A250-6DD077147902}"/>
                  </a:ext>
                </a:extLst>
              </p:cNvPr>
              <p:cNvSpPr/>
              <p:nvPr/>
            </p:nvSpPr>
            <p:spPr>
              <a:xfrm>
                <a:off x="3650061" y="1711488"/>
                <a:ext cx="255950" cy="347477"/>
              </a:xfrm>
              <a:custGeom>
                <a:avLst/>
                <a:gdLst/>
                <a:ahLst/>
                <a:cxnLst/>
                <a:rect l="l" t="t" r="r" b="b"/>
                <a:pathLst>
                  <a:path w="10238" h="16977" extrusionOk="0">
                    <a:moveTo>
                      <a:pt x="6032" y="0"/>
                    </a:moveTo>
                    <a:cubicBezTo>
                      <a:pt x="5438" y="0"/>
                      <a:pt x="4736" y="192"/>
                      <a:pt x="3904" y="621"/>
                    </a:cubicBezTo>
                    <a:cubicBezTo>
                      <a:pt x="3040" y="891"/>
                      <a:pt x="2493" y="1199"/>
                      <a:pt x="2230" y="2102"/>
                    </a:cubicBezTo>
                    <a:cubicBezTo>
                      <a:pt x="1444" y="5188"/>
                      <a:pt x="1714" y="8497"/>
                      <a:pt x="973" y="11606"/>
                    </a:cubicBezTo>
                    <a:cubicBezTo>
                      <a:pt x="757" y="13064"/>
                      <a:pt x="217" y="14483"/>
                      <a:pt x="1" y="15926"/>
                    </a:cubicBezTo>
                    <a:cubicBezTo>
                      <a:pt x="540" y="16722"/>
                      <a:pt x="1857" y="16977"/>
                      <a:pt x="3402" y="16977"/>
                    </a:cubicBezTo>
                    <a:cubicBezTo>
                      <a:pt x="5839" y="16977"/>
                      <a:pt x="8840" y="16342"/>
                      <a:pt x="10238" y="16196"/>
                    </a:cubicBezTo>
                    <a:cubicBezTo>
                      <a:pt x="10199" y="14869"/>
                      <a:pt x="10184" y="13534"/>
                      <a:pt x="9929" y="12231"/>
                    </a:cubicBezTo>
                    <a:cubicBezTo>
                      <a:pt x="9108" y="9012"/>
                      <a:pt x="10108" y="0"/>
                      <a:pt x="6032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085;p47">
                <a:extLst>
                  <a:ext uri="{FF2B5EF4-FFF2-40B4-BE49-F238E27FC236}">
                    <a16:creationId xmlns:a16="http://schemas.microsoft.com/office/drawing/2014/main" id="{E15F740E-757F-EF62-6567-1343280520FB}"/>
                  </a:ext>
                </a:extLst>
              </p:cNvPr>
              <p:cNvSpPr/>
              <p:nvPr/>
            </p:nvSpPr>
            <p:spPr>
              <a:xfrm>
                <a:off x="3749208" y="1714930"/>
                <a:ext cx="123637" cy="307652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5081" extrusionOk="0">
                    <a:moveTo>
                      <a:pt x="1806" y="1"/>
                    </a:moveTo>
                    <a:cubicBezTo>
                      <a:pt x="1108" y="1"/>
                      <a:pt x="371" y="272"/>
                      <a:pt x="0" y="716"/>
                    </a:cubicBezTo>
                    <a:cubicBezTo>
                      <a:pt x="648" y="5276"/>
                      <a:pt x="671" y="10352"/>
                      <a:pt x="224" y="15080"/>
                    </a:cubicBezTo>
                    <a:cubicBezTo>
                      <a:pt x="660" y="14740"/>
                      <a:pt x="2111" y="14666"/>
                      <a:pt x="3291" y="14666"/>
                    </a:cubicBezTo>
                    <a:cubicBezTo>
                      <a:pt x="4198" y="14666"/>
                      <a:pt x="4945" y="14710"/>
                      <a:pt x="4945" y="14710"/>
                    </a:cubicBezTo>
                    <a:cubicBezTo>
                      <a:pt x="4945" y="14710"/>
                      <a:pt x="4868" y="5044"/>
                      <a:pt x="3363" y="871"/>
                    </a:cubicBezTo>
                    <a:cubicBezTo>
                      <a:pt x="3135" y="260"/>
                      <a:pt x="2489" y="1"/>
                      <a:pt x="1806" y="1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086;p47">
                <a:extLst>
                  <a:ext uri="{FF2B5EF4-FFF2-40B4-BE49-F238E27FC236}">
                    <a16:creationId xmlns:a16="http://schemas.microsoft.com/office/drawing/2014/main" id="{8D38AD47-FAFE-AA8A-C8C7-C891C498AF1F}"/>
                  </a:ext>
                </a:extLst>
              </p:cNvPr>
              <p:cNvSpPr/>
              <p:nvPr/>
            </p:nvSpPr>
            <p:spPr>
              <a:xfrm>
                <a:off x="3729911" y="1713739"/>
                <a:ext cx="171275" cy="324512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15855" extrusionOk="0">
                    <a:moveTo>
                      <a:pt x="3679" y="0"/>
                    </a:moveTo>
                    <a:cubicBezTo>
                      <a:pt x="3649" y="0"/>
                      <a:pt x="3627" y="39"/>
                      <a:pt x="3657" y="63"/>
                    </a:cubicBezTo>
                    <a:cubicBezTo>
                      <a:pt x="5308" y="1406"/>
                      <a:pt x="6851" y="10431"/>
                      <a:pt x="6203" y="14921"/>
                    </a:cubicBezTo>
                    <a:cubicBezTo>
                      <a:pt x="6119" y="15475"/>
                      <a:pt x="3936" y="15781"/>
                      <a:pt x="2001" y="15781"/>
                    </a:cubicBezTo>
                    <a:cubicBezTo>
                      <a:pt x="1432" y="15781"/>
                      <a:pt x="884" y="15754"/>
                      <a:pt x="417" y="15700"/>
                    </a:cubicBezTo>
                    <a:cubicBezTo>
                      <a:pt x="403" y="15703"/>
                      <a:pt x="388" y="15704"/>
                      <a:pt x="374" y="15704"/>
                    </a:cubicBezTo>
                    <a:cubicBezTo>
                      <a:pt x="307" y="15704"/>
                      <a:pt x="246" y="15674"/>
                      <a:pt x="201" y="15623"/>
                    </a:cubicBezTo>
                    <a:cubicBezTo>
                      <a:pt x="109" y="15507"/>
                      <a:pt x="70" y="15361"/>
                      <a:pt x="101" y="15214"/>
                    </a:cubicBezTo>
                    <a:cubicBezTo>
                      <a:pt x="440" y="10624"/>
                      <a:pt x="487" y="6011"/>
                      <a:pt x="232" y="1413"/>
                    </a:cubicBezTo>
                    <a:cubicBezTo>
                      <a:pt x="232" y="1390"/>
                      <a:pt x="217" y="1375"/>
                      <a:pt x="194" y="1375"/>
                    </a:cubicBezTo>
                    <a:cubicBezTo>
                      <a:pt x="170" y="1375"/>
                      <a:pt x="155" y="1398"/>
                      <a:pt x="155" y="1413"/>
                    </a:cubicBezTo>
                    <a:cubicBezTo>
                      <a:pt x="410" y="6011"/>
                      <a:pt x="363" y="10616"/>
                      <a:pt x="32" y="15206"/>
                    </a:cubicBezTo>
                    <a:cubicBezTo>
                      <a:pt x="1" y="15368"/>
                      <a:pt x="39" y="15538"/>
                      <a:pt x="140" y="15669"/>
                    </a:cubicBezTo>
                    <a:cubicBezTo>
                      <a:pt x="199" y="15735"/>
                      <a:pt x="281" y="15773"/>
                      <a:pt x="366" y="15773"/>
                    </a:cubicBezTo>
                    <a:cubicBezTo>
                      <a:pt x="380" y="15773"/>
                      <a:pt x="395" y="15772"/>
                      <a:pt x="410" y="15770"/>
                    </a:cubicBezTo>
                    <a:cubicBezTo>
                      <a:pt x="934" y="15824"/>
                      <a:pt x="1459" y="15854"/>
                      <a:pt x="1983" y="15854"/>
                    </a:cubicBezTo>
                    <a:cubicBezTo>
                      <a:pt x="2670" y="15854"/>
                      <a:pt x="3356" y="15816"/>
                      <a:pt x="4035" y="15746"/>
                    </a:cubicBezTo>
                    <a:cubicBezTo>
                      <a:pt x="4837" y="15654"/>
                      <a:pt x="6203" y="15430"/>
                      <a:pt x="6272" y="14929"/>
                    </a:cubicBezTo>
                    <a:cubicBezTo>
                      <a:pt x="6581" y="12846"/>
                      <a:pt x="6427" y="9552"/>
                      <a:pt x="5879" y="6320"/>
                    </a:cubicBezTo>
                    <a:cubicBezTo>
                      <a:pt x="5316" y="3018"/>
                      <a:pt x="4506" y="657"/>
                      <a:pt x="3703" y="9"/>
                    </a:cubicBezTo>
                    <a:cubicBezTo>
                      <a:pt x="3695" y="3"/>
                      <a:pt x="3687" y="0"/>
                      <a:pt x="3679" y="0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087;p47">
                <a:extLst>
                  <a:ext uri="{FF2B5EF4-FFF2-40B4-BE49-F238E27FC236}">
                    <a16:creationId xmlns:a16="http://schemas.microsoft.com/office/drawing/2014/main" id="{3EECDF01-A546-711C-7D8D-8DBB16789BD3}"/>
                  </a:ext>
                </a:extLst>
              </p:cNvPr>
              <p:cNvSpPr/>
              <p:nvPr/>
            </p:nvSpPr>
            <p:spPr>
              <a:xfrm>
                <a:off x="3882663" y="1659350"/>
                <a:ext cx="14350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357" extrusionOk="0">
                    <a:moveTo>
                      <a:pt x="5261" y="1"/>
                    </a:moveTo>
                    <a:lnTo>
                      <a:pt x="5261" y="1"/>
                    </a:lnTo>
                    <a:lnTo>
                      <a:pt x="5261" y="1"/>
                    </a:lnTo>
                    <a:cubicBezTo>
                      <a:pt x="5261" y="1"/>
                      <a:pt x="5261" y="1"/>
                      <a:pt x="5261" y="1"/>
                    </a:cubicBezTo>
                    <a:close/>
                    <a:moveTo>
                      <a:pt x="5261" y="1"/>
                    </a:moveTo>
                    <a:lnTo>
                      <a:pt x="5261" y="1"/>
                    </a:lnTo>
                    <a:cubicBezTo>
                      <a:pt x="5291" y="71"/>
                      <a:pt x="2685" y="2007"/>
                      <a:pt x="2446" y="2207"/>
                    </a:cubicBezTo>
                    <a:cubicBezTo>
                      <a:pt x="2045" y="2539"/>
                      <a:pt x="1643" y="2886"/>
                      <a:pt x="1242" y="3233"/>
                    </a:cubicBezTo>
                    <a:cubicBezTo>
                      <a:pt x="903" y="3534"/>
                      <a:pt x="417" y="3850"/>
                      <a:pt x="178" y="4244"/>
                    </a:cubicBezTo>
                    <a:cubicBezTo>
                      <a:pt x="0" y="4544"/>
                      <a:pt x="108" y="5015"/>
                      <a:pt x="371" y="5262"/>
                    </a:cubicBezTo>
                    <a:cubicBezTo>
                      <a:pt x="448" y="5328"/>
                      <a:pt x="501" y="5357"/>
                      <a:pt x="544" y="5357"/>
                    </a:cubicBezTo>
                    <a:cubicBezTo>
                      <a:pt x="623" y="5357"/>
                      <a:pt x="673" y="5264"/>
                      <a:pt x="787" y="5131"/>
                    </a:cubicBezTo>
                    <a:cubicBezTo>
                      <a:pt x="934" y="4946"/>
                      <a:pt x="1080" y="4760"/>
                      <a:pt x="1235" y="4591"/>
                    </a:cubicBezTo>
                    <a:cubicBezTo>
                      <a:pt x="2507" y="3156"/>
                      <a:pt x="4135" y="2107"/>
                      <a:pt x="5740" y="1096"/>
                    </a:cubicBezTo>
                    <a:lnTo>
                      <a:pt x="5261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088;p47">
                <a:extLst>
                  <a:ext uri="{FF2B5EF4-FFF2-40B4-BE49-F238E27FC236}">
                    <a16:creationId xmlns:a16="http://schemas.microsoft.com/office/drawing/2014/main" id="{E3AEAC3C-7B5A-0090-83F2-5AC59B2D3662}"/>
                  </a:ext>
                </a:extLst>
              </p:cNvPr>
              <p:cNvSpPr/>
              <p:nvPr/>
            </p:nvSpPr>
            <p:spPr>
              <a:xfrm>
                <a:off x="3734938" y="1753800"/>
                <a:ext cx="181100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7861" extrusionOk="0">
                    <a:moveTo>
                      <a:pt x="5472" y="1"/>
                    </a:moveTo>
                    <a:cubicBezTo>
                      <a:pt x="5215" y="1"/>
                      <a:pt x="4962" y="67"/>
                      <a:pt x="4744" y="211"/>
                    </a:cubicBezTo>
                    <a:cubicBezTo>
                      <a:pt x="4351" y="481"/>
                      <a:pt x="4135" y="944"/>
                      <a:pt x="3904" y="1360"/>
                    </a:cubicBezTo>
                    <a:cubicBezTo>
                      <a:pt x="3672" y="1777"/>
                      <a:pt x="3348" y="2209"/>
                      <a:pt x="2885" y="2302"/>
                    </a:cubicBezTo>
                    <a:lnTo>
                      <a:pt x="3040" y="2299"/>
                    </a:lnTo>
                    <a:lnTo>
                      <a:pt x="3040" y="2299"/>
                    </a:lnTo>
                    <a:cubicBezTo>
                      <a:pt x="2538" y="2318"/>
                      <a:pt x="2039" y="2391"/>
                      <a:pt x="1551" y="2510"/>
                    </a:cubicBezTo>
                    <a:cubicBezTo>
                      <a:pt x="1304" y="2556"/>
                      <a:pt x="1073" y="2649"/>
                      <a:pt x="857" y="2788"/>
                    </a:cubicBezTo>
                    <a:cubicBezTo>
                      <a:pt x="471" y="3065"/>
                      <a:pt x="301" y="3559"/>
                      <a:pt x="193" y="4030"/>
                    </a:cubicBezTo>
                    <a:cubicBezTo>
                      <a:pt x="85" y="4469"/>
                      <a:pt x="0" y="4924"/>
                      <a:pt x="39" y="5372"/>
                    </a:cubicBezTo>
                    <a:cubicBezTo>
                      <a:pt x="116" y="6051"/>
                      <a:pt x="440" y="6668"/>
                      <a:pt x="957" y="7108"/>
                    </a:cubicBezTo>
                    <a:cubicBezTo>
                      <a:pt x="1474" y="7547"/>
                      <a:pt x="2114" y="7810"/>
                      <a:pt x="2793" y="7848"/>
                    </a:cubicBezTo>
                    <a:cubicBezTo>
                      <a:pt x="2869" y="7856"/>
                      <a:pt x="2946" y="7860"/>
                      <a:pt x="3022" y="7860"/>
                    </a:cubicBezTo>
                    <a:cubicBezTo>
                      <a:pt x="3315" y="7860"/>
                      <a:pt x="3603" y="7801"/>
                      <a:pt x="3873" y="7678"/>
                    </a:cubicBezTo>
                    <a:cubicBezTo>
                      <a:pt x="4474" y="7393"/>
                      <a:pt x="4822" y="6753"/>
                      <a:pt x="4999" y="6112"/>
                    </a:cubicBezTo>
                    <a:cubicBezTo>
                      <a:pt x="5176" y="5472"/>
                      <a:pt x="5223" y="4801"/>
                      <a:pt x="5423" y="4168"/>
                    </a:cubicBezTo>
                    <a:cubicBezTo>
                      <a:pt x="5454" y="4060"/>
                      <a:pt x="5508" y="3960"/>
                      <a:pt x="5578" y="3868"/>
                    </a:cubicBezTo>
                    <a:cubicBezTo>
                      <a:pt x="5662" y="3775"/>
                      <a:pt x="5763" y="3706"/>
                      <a:pt x="5871" y="3659"/>
                    </a:cubicBezTo>
                    <a:lnTo>
                      <a:pt x="6295" y="3436"/>
                    </a:lnTo>
                    <a:cubicBezTo>
                      <a:pt x="6503" y="3343"/>
                      <a:pt x="6696" y="3204"/>
                      <a:pt x="6850" y="3034"/>
                    </a:cubicBezTo>
                    <a:cubicBezTo>
                      <a:pt x="6951" y="2888"/>
                      <a:pt x="7028" y="2726"/>
                      <a:pt x="7066" y="2548"/>
                    </a:cubicBezTo>
                    <a:cubicBezTo>
                      <a:pt x="7244" y="1862"/>
                      <a:pt x="7144" y="1075"/>
                      <a:pt x="6673" y="543"/>
                    </a:cubicBezTo>
                    <a:cubicBezTo>
                      <a:pt x="6375" y="200"/>
                      <a:pt x="5918" y="1"/>
                      <a:pt x="5472" y="1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089;p47">
                <a:extLst>
                  <a:ext uri="{FF2B5EF4-FFF2-40B4-BE49-F238E27FC236}">
                    <a16:creationId xmlns:a16="http://schemas.microsoft.com/office/drawing/2014/main" id="{B583C41A-C2D0-116F-1FC5-56737A87AA63}"/>
                  </a:ext>
                </a:extLst>
              </p:cNvPr>
              <p:cNvSpPr/>
              <p:nvPr/>
            </p:nvSpPr>
            <p:spPr>
              <a:xfrm>
                <a:off x="3815163" y="1806275"/>
                <a:ext cx="47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038" extrusionOk="0">
                    <a:moveTo>
                      <a:pt x="967" y="0"/>
                    </a:moveTo>
                    <a:cubicBezTo>
                      <a:pt x="802" y="0"/>
                      <a:pt x="643" y="54"/>
                      <a:pt x="533" y="179"/>
                    </a:cubicBezTo>
                    <a:cubicBezTo>
                      <a:pt x="178" y="581"/>
                      <a:pt x="0" y="1198"/>
                      <a:pt x="340" y="1653"/>
                    </a:cubicBezTo>
                    <a:cubicBezTo>
                      <a:pt x="471" y="1830"/>
                      <a:pt x="664" y="1961"/>
                      <a:pt x="887" y="2015"/>
                    </a:cubicBezTo>
                    <a:cubicBezTo>
                      <a:pt x="948" y="2030"/>
                      <a:pt x="1009" y="2038"/>
                      <a:pt x="1070" y="2038"/>
                    </a:cubicBezTo>
                    <a:cubicBezTo>
                      <a:pt x="1229" y="2038"/>
                      <a:pt x="1389" y="1989"/>
                      <a:pt x="1528" y="1900"/>
                    </a:cubicBezTo>
                    <a:cubicBezTo>
                      <a:pt x="1759" y="1730"/>
                      <a:pt x="1898" y="1460"/>
                      <a:pt x="1906" y="1167"/>
                    </a:cubicBezTo>
                    <a:cubicBezTo>
                      <a:pt x="1906" y="881"/>
                      <a:pt x="1821" y="604"/>
                      <a:pt x="1659" y="357"/>
                    </a:cubicBezTo>
                    <a:cubicBezTo>
                      <a:pt x="1529" y="146"/>
                      <a:pt x="1239" y="0"/>
                      <a:pt x="967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090;p47">
                <a:extLst>
                  <a:ext uri="{FF2B5EF4-FFF2-40B4-BE49-F238E27FC236}">
                    <a16:creationId xmlns:a16="http://schemas.microsoft.com/office/drawing/2014/main" id="{D4EBD5DB-63AC-A068-8A43-900793746503}"/>
                  </a:ext>
                </a:extLst>
              </p:cNvPr>
              <p:cNvSpPr/>
              <p:nvPr/>
            </p:nvSpPr>
            <p:spPr>
              <a:xfrm>
                <a:off x="3789313" y="1683775"/>
                <a:ext cx="232425" cy="227675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9107" extrusionOk="0">
                    <a:moveTo>
                      <a:pt x="9248" y="0"/>
                    </a:moveTo>
                    <a:cubicBezTo>
                      <a:pt x="9243" y="0"/>
                      <a:pt x="9239" y="1"/>
                      <a:pt x="9235" y="3"/>
                    </a:cubicBezTo>
                    <a:cubicBezTo>
                      <a:pt x="5431" y="2117"/>
                      <a:pt x="2724" y="5581"/>
                      <a:pt x="101" y="8937"/>
                    </a:cubicBezTo>
                    <a:lnTo>
                      <a:pt x="16" y="9045"/>
                    </a:lnTo>
                    <a:cubicBezTo>
                      <a:pt x="1" y="9060"/>
                      <a:pt x="8" y="9083"/>
                      <a:pt x="24" y="9099"/>
                    </a:cubicBezTo>
                    <a:lnTo>
                      <a:pt x="47" y="9106"/>
                    </a:lnTo>
                    <a:cubicBezTo>
                      <a:pt x="55" y="9106"/>
                      <a:pt x="70" y="9099"/>
                      <a:pt x="78" y="9091"/>
                    </a:cubicBezTo>
                    <a:lnTo>
                      <a:pt x="163" y="8983"/>
                    </a:lnTo>
                    <a:cubicBezTo>
                      <a:pt x="2778" y="5635"/>
                      <a:pt x="5478" y="2171"/>
                      <a:pt x="9273" y="73"/>
                    </a:cubicBezTo>
                    <a:cubicBezTo>
                      <a:pt x="9289" y="57"/>
                      <a:pt x="9296" y="34"/>
                      <a:pt x="9289" y="19"/>
                    </a:cubicBezTo>
                    <a:cubicBezTo>
                      <a:pt x="9277" y="8"/>
                      <a:pt x="9262" y="0"/>
                      <a:pt x="9248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091;p47">
                <a:extLst>
                  <a:ext uri="{FF2B5EF4-FFF2-40B4-BE49-F238E27FC236}">
                    <a16:creationId xmlns:a16="http://schemas.microsoft.com/office/drawing/2014/main" id="{A68E8025-69E4-611E-959B-AE32EE75B503}"/>
                  </a:ext>
                </a:extLst>
              </p:cNvPr>
              <p:cNvSpPr/>
              <p:nvPr/>
            </p:nvSpPr>
            <p:spPr>
              <a:xfrm>
                <a:off x="3793938" y="1680350"/>
                <a:ext cx="222575" cy="206025"/>
              </a:xfrm>
              <a:custGeom>
                <a:avLst/>
                <a:gdLst/>
                <a:ahLst/>
                <a:cxnLst/>
                <a:rect l="l" t="t" r="r" b="b"/>
                <a:pathLst>
                  <a:path w="8903" h="8241" extrusionOk="0">
                    <a:moveTo>
                      <a:pt x="8861" y="1"/>
                    </a:moveTo>
                    <a:cubicBezTo>
                      <a:pt x="8854" y="1"/>
                      <a:pt x="8847" y="3"/>
                      <a:pt x="8841" y="9"/>
                    </a:cubicBezTo>
                    <a:cubicBezTo>
                      <a:pt x="5370" y="2324"/>
                      <a:pt x="2485" y="5000"/>
                      <a:pt x="16" y="8186"/>
                    </a:cubicBezTo>
                    <a:cubicBezTo>
                      <a:pt x="1" y="8202"/>
                      <a:pt x="8" y="8225"/>
                      <a:pt x="16" y="8233"/>
                    </a:cubicBezTo>
                    <a:lnTo>
                      <a:pt x="39" y="8240"/>
                    </a:lnTo>
                    <a:cubicBezTo>
                      <a:pt x="55" y="8240"/>
                      <a:pt x="62" y="8240"/>
                      <a:pt x="70" y="8233"/>
                    </a:cubicBezTo>
                    <a:cubicBezTo>
                      <a:pt x="2539" y="5047"/>
                      <a:pt x="5424" y="2385"/>
                      <a:pt x="8880" y="71"/>
                    </a:cubicBezTo>
                    <a:cubicBezTo>
                      <a:pt x="8895" y="56"/>
                      <a:pt x="8903" y="32"/>
                      <a:pt x="8888" y="17"/>
                    </a:cubicBezTo>
                    <a:cubicBezTo>
                      <a:pt x="8883" y="8"/>
                      <a:pt x="8872" y="1"/>
                      <a:pt x="8861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092;p47">
                <a:extLst>
                  <a:ext uri="{FF2B5EF4-FFF2-40B4-BE49-F238E27FC236}">
                    <a16:creationId xmlns:a16="http://schemas.microsoft.com/office/drawing/2014/main" id="{46A27BE3-3B9A-BB33-F7F2-D54718CB5F9E}"/>
                  </a:ext>
                </a:extLst>
              </p:cNvPr>
              <p:cNvSpPr/>
              <p:nvPr/>
            </p:nvSpPr>
            <p:spPr>
              <a:xfrm>
                <a:off x="3775238" y="1669950"/>
                <a:ext cx="237625" cy="207550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8302" extrusionOk="0">
                    <a:moveTo>
                      <a:pt x="9457" y="0"/>
                    </a:moveTo>
                    <a:cubicBezTo>
                      <a:pt x="9450" y="0"/>
                      <a:pt x="9442" y="3"/>
                      <a:pt x="9435" y="9"/>
                    </a:cubicBezTo>
                    <a:cubicBezTo>
                      <a:pt x="6056" y="2169"/>
                      <a:pt x="2901" y="5339"/>
                      <a:pt x="116" y="8132"/>
                    </a:cubicBezTo>
                    <a:lnTo>
                      <a:pt x="16" y="8240"/>
                    </a:lnTo>
                    <a:cubicBezTo>
                      <a:pt x="0" y="8248"/>
                      <a:pt x="0" y="8271"/>
                      <a:pt x="16" y="8286"/>
                    </a:cubicBezTo>
                    <a:cubicBezTo>
                      <a:pt x="24" y="8294"/>
                      <a:pt x="31" y="8302"/>
                      <a:pt x="39" y="8302"/>
                    </a:cubicBezTo>
                    <a:cubicBezTo>
                      <a:pt x="54" y="8302"/>
                      <a:pt x="62" y="8294"/>
                      <a:pt x="70" y="8286"/>
                    </a:cubicBezTo>
                    <a:lnTo>
                      <a:pt x="170" y="8186"/>
                    </a:lnTo>
                    <a:cubicBezTo>
                      <a:pt x="2955" y="5393"/>
                      <a:pt x="6102" y="2223"/>
                      <a:pt x="9474" y="70"/>
                    </a:cubicBezTo>
                    <a:cubicBezTo>
                      <a:pt x="9505" y="46"/>
                      <a:pt x="9485" y="0"/>
                      <a:pt x="9457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093;p47">
                <a:extLst>
                  <a:ext uri="{FF2B5EF4-FFF2-40B4-BE49-F238E27FC236}">
                    <a16:creationId xmlns:a16="http://schemas.microsoft.com/office/drawing/2014/main" id="{1A7DEC1D-BE86-6DA8-66D2-E670A9799E67}"/>
                  </a:ext>
                </a:extLst>
              </p:cNvPr>
              <p:cNvSpPr/>
              <p:nvPr/>
            </p:nvSpPr>
            <p:spPr>
              <a:xfrm>
                <a:off x="3783138" y="1673800"/>
                <a:ext cx="231650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359" extrusionOk="0">
                    <a:moveTo>
                      <a:pt x="9212" y="1"/>
                    </a:moveTo>
                    <a:cubicBezTo>
                      <a:pt x="9206" y="1"/>
                      <a:pt x="9201" y="3"/>
                      <a:pt x="9196" y="9"/>
                    </a:cubicBezTo>
                    <a:cubicBezTo>
                      <a:pt x="5270" y="2940"/>
                      <a:pt x="2354" y="5571"/>
                      <a:pt x="16" y="8302"/>
                    </a:cubicBezTo>
                    <a:cubicBezTo>
                      <a:pt x="1" y="8310"/>
                      <a:pt x="1" y="8333"/>
                      <a:pt x="16" y="8348"/>
                    </a:cubicBezTo>
                    <a:lnTo>
                      <a:pt x="39" y="8356"/>
                    </a:lnTo>
                    <a:cubicBezTo>
                      <a:pt x="43" y="8358"/>
                      <a:pt x="48" y="8359"/>
                      <a:pt x="52" y="8359"/>
                    </a:cubicBezTo>
                    <a:cubicBezTo>
                      <a:pt x="62" y="8359"/>
                      <a:pt x="72" y="8352"/>
                      <a:pt x="78" y="8340"/>
                    </a:cubicBezTo>
                    <a:cubicBezTo>
                      <a:pt x="2408" y="5625"/>
                      <a:pt x="5324" y="2994"/>
                      <a:pt x="9235" y="63"/>
                    </a:cubicBezTo>
                    <a:cubicBezTo>
                      <a:pt x="9266" y="44"/>
                      <a:pt x="9237" y="1"/>
                      <a:pt x="9212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094;p47">
                <a:extLst>
                  <a:ext uri="{FF2B5EF4-FFF2-40B4-BE49-F238E27FC236}">
                    <a16:creationId xmlns:a16="http://schemas.microsoft.com/office/drawing/2014/main" id="{EA3074F3-63A6-36D6-D465-352F003711FB}"/>
                  </a:ext>
                </a:extLst>
              </p:cNvPr>
              <p:cNvSpPr/>
              <p:nvPr/>
            </p:nvSpPr>
            <p:spPr>
              <a:xfrm>
                <a:off x="3756338" y="1870725"/>
                <a:ext cx="55575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152" extrusionOk="0">
                    <a:moveTo>
                      <a:pt x="198" y="0"/>
                    </a:moveTo>
                    <a:cubicBezTo>
                      <a:pt x="196" y="0"/>
                      <a:pt x="195" y="1"/>
                      <a:pt x="193" y="1"/>
                    </a:cubicBezTo>
                    <a:cubicBezTo>
                      <a:pt x="47" y="8"/>
                      <a:pt x="1" y="263"/>
                      <a:pt x="16" y="379"/>
                    </a:cubicBezTo>
                    <a:cubicBezTo>
                      <a:pt x="62" y="541"/>
                      <a:pt x="147" y="679"/>
                      <a:pt x="263" y="795"/>
                    </a:cubicBezTo>
                    <a:cubicBezTo>
                      <a:pt x="672" y="1258"/>
                      <a:pt x="1134" y="1659"/>
                      <a:pt x="1644" y="2006"/>
                    </a:cubicBezTo>
                    <a:cubicBezTo>
                      <a:pt x="1736" y="2068"/>
                      <a:pt x="1829" y="2114"/>
                      <a:pt x="1937" y="2145"/>
                    </a:cubicBezTo>
                    <a:cubicBezTo>
                      <a:pt x="1958" y="2150"/>
                      <a:pt x="1979" y="2152"/>
                      <a:pt x="2000" y="2152"/>
                    </a:cubicBezTo>
                    <a:cubicBezTo>
                      <a:pt x="2085" y="2152"/>
                      <a:pt x="2166" y="2115"/>
                      <a:pt x="2222" y="2053"/>
                    </a:cubicBezTo>
                    <a:cubicBezTo>
                      <a:pt x="1775" y="1435"/>
                      <a:pt x="1057" y="1065"/>
                      <a:pt x="587" y="463"/>
                    </a:cubicBezTo>
                    <a:cubicBezTo>
                      <a:pt x="518" y="372"/>
                      <a:pt x="343" y="0"/>
                      <a:pt x="198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095;p47">
                <a:extLst>
                  <a:ext uri="{FF2B5EF4-FFF2-40B4-BE49-F238E27FC236}">
                    <a16:creationId xmlns:a16="http://schemas.microsoft.com/office/drawing/2014/main" id="{3B3BEBD1-2CDA-C8A6-0537-0B27D2E6515C}"/>
                  </a:ext>
                </a:extLst>
              </p:cNvPr>
              <p:cNvSpPr/>
              <p:nvPr/>
            </p:nvSpPr>
            <p:spPr>
              <a:xfrm>
                <a:off x="4009738" y="1614675"/>
                <a:ext cx="3262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2973" extrusionOk="0">
                    <a:moveTo>
                      <a:pt x="379" y="0"/>
                    </a:moveTo>
                    <a:cubicBezTo>
                      <a:pt x="354" y="0"/>
                      <a:pt x="330" y="9"/>
                      <a:pt x="310" y="29"/>
                    </a:cubicBezTo>
                    <a:cubicBezTo>
                      <a:pt x="286" y="52"/>
                      <a:pt x="271" y="75"/>
                      <a:pt x="263" y="106"/>
                    </a:cubicBezTo>
                    <a:cubicBezTo>
                      <a:pt x="101" y="553"/>
                      <a:pt x="16" y="1032"/>
                      <a:pt x="16" y="1510"/>
                    </a:cubicBezTo>
                    <a:cubicBezTo>
                      <a:pt x="1" y="1734"/>
                      <a:pt x="40" y="1957"/>
                      <a:pt x="132" y="2158"/>
                    </a:cubicBezTo>
                    <a:lnTo>
                      <a:pt x="441" y="2852"/>
                    </a:lnTo>
                    <a:cubicBezTo>
                      <a:pt x="456" y="2883"/>
                      <a:pt x="472" y="2914"/>
                      <a:pt x="495" y="2937"/>
                    </a:cubicBezTo>
                    <a:cubicBezTo>
                      <a:pt x="528" y="2961"/>
                      <a:pt x="567" y="2973"/>
                      <a:pt x="605" y="2973"/>
                    </a:cubicBezTo>
                    <a:cubicBezTo>
                      <a:pt x="654" y="2973"/>
                      <a:pt x="702" y="2953"/>
                      <a:pt x="742" y="2914"/>
                    </a:cubicBezTo>
                    <a:cubicBezTo>
                      <a:pt x="796" y="2845"/>
                      <a:pt x="834" y="2760"/>
                      <a:pt x="857" y="2675"/>
                    </a:cubicBezTo>
                    <a:lnTo>
                      <a:pt x="1220" y="1441"/>
                    </a:lnTo>
                    <a:cubicBezTo>
                      <a:pt x="1282" y="1286"/>
                      <a:pt x="1305" y="1117"/>
                      <a:pt x="1282" y="955"/>
                    </a:cubicBezTo>
                    <a:cubicBezTo>
                      <a:pt x="1243" y="754"/>
                      <a:pt x="1089" y="600"/>
                      <a:pt x="942" y="461"/>
                    </a:cubicBezTo>
                    <a:lnTo>
                      <a:pt x="564" y="98"/>
                    </a:lnTo>
                    <a:cubicBezTo>
                      <a:pt x="510" y="49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096;p47">
                <a:extLst>
                  <a:ext uri="{FF2B5EF4-FFF2-40B4-BE49-F238E27FC236}">
                    <a16:creationId xmlns:a16="http://schemas.microsoft.com/office/drawing/2014/main" id="{AFB551B6-D257-6096-4D6B-09C90B0F2175}"/>
                  </a:ext>
                </a:extLst>
              </p:cNvPr>
              <p:cNvSpPr/>
              <p:nvPr/>
            </p:nvSpPr>
            <p:spPr>
              <a:xfrm>
                <a:off x="3732238" y="1623250"/>
                <a:ext cx="105125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5904" extrusionOk="0">
                    <a:moveTo>
                      <a:pt x="2178" y="0"/>
                    </a:moveTo>
                    <a:cubicBezTo>
                      <a:pt x="1727" y="0"/>
                      <a:pt x="1277" y="99"/>
                      <a:pt x="864" y="295"/>
                    </a:cubicBezTo>
                    <a:cubicBezTo>
                      <a:pt x="617" y="411"/>
                      <a:pt x="378" y="573"/>
                      <a:pt x="278" y="820"/>
                    </a:cubicBezTo>
                    <a:cubicBezTo>
                      <a:pt x="31" y="1398"/>
                      <a:pt x="286" y="2255"/>
                      <a:pt x="594" y="2764"/>
                    </a:cubicBezTo>
                    <a:lnTo>
                      <a:pt x="617" y="2802"/>
                    </a:lnTo>
                    <a:cubicBezTo>
                      <a:pt x="641" y="2880"/>
                      <a:pt x="664" y="2957"/>
                      <a:pt x="679" y="3034"/>
                    </a:cubicBezTo>
                    <a:cubicBezTo>
                      <a:pt x="702" y="3111"/>
                      <a:pt x="718" y="3180"/>
                      <a:pt x="741" y="3250"/>
                    </a:cubicBezTo>
                    <a:cubicBezTo>
                      <a:pt x="741" y="3273"/>
                      <a:pt x="733" y="3296"/>
                      <a:pt x="725" y="3327"/>
                    </a:cubicBezTo>
                    <a:cubicBezTo>
                      <a:pt x="656" y="3682"/>
                      <a:pt x="533" y="4044"/>
                      <a:pt x="278" y="4307"/>
                    </a:cubicBezTo>
                    <a:cubicBezTo>
                      <a:pt x="170" y="4415"/>
                      <a:pt x="47" y="4507"/>
                      <a:pt x="16" y="4654"/>
                    </a:cubicBezTo>
                    <a:cubicBezTo>
                      <a:pt x="0" y="4762"/>
                      <a:pt x="16" y="4862"/>
                      <a:pt x="70" y="4955"/>
                    </a:cubicBezTo>
                    <a:cubicBezTo>
                      <a:pt x="224" y="5240"/>
                      <a:pt x="471" y="5464"/>
                      <a:pt x="772" y="5587"/>
                    </a:cubicBezTo>
                    <a:cubicBezTo>
                      <a:pt x="1073" y="5703"/>
                      <a:pt x="1381" y="5788"/>
                      <a:pt x="1697" y="5842"/>
                    </a:cubicBezTo>
                    <a:cubicBezTo>
                      <a:pt x="1852" y="5873"/>
                      <a:pt x="2006" y="5896"/>
                      <a:pt x="2160" y="5904"/>
                    </a:cubicBezTo>
                    <a:cubicBezTo>
                      <a:pt x="2167" y="5904"/>
                      <a:pt x="2174" y="5904"/>
                      <a:pt x="2181" y="5904"/>
                    </a:cubicBezTo>
                    <a:cubicBezTo>
                      <a:pt x="2698" y="5904"/>
                      <a:pt x="3176" y="5621"/>
                      <a:pt x="3564" y="5286"/>
                    </a:cubicBezTo>
                    <a:cubicBezTo>
                      <a:pt x="3695" y="5186"/>
                      <a:pt x="3796" y="5047"/>
                      <a:pt x="3857" y="4893"/>
                    </a:cubicBezTo>
                    <a:cubicBezTo>
                      <a:pt x="3904" y="4700"/>
                      <a:pt x="3826" y="4507"/>
                      <a:pt x="3742" y="4338"/>
                    </a:cubicBezTo>
                    <a:cubicBezTo>
                      <a:pt x="3649" y="4168"/>
                      <a:pt x="3533" y="3998"/>
                      <a:pt x="3502" y="3813"/>
                    </a:cubicBezTo>
                    <a:cubicBezTo>
                      <a:pt x="3495" y="3774"/>
                      <a:pt x="3487" y="3728"/>
                      <a:pt x="3487" y="3690"/>
                    </a:cubicBezTo>
                    <a:cubicBezTo>
                      <a:pt x="3580" y="3265"/>
                      <a:pt x="3834" y="2802"/>
                      <a:pt x="3950" y="2463"/>
                    </a:cubicBezTo>
                    <a:cubicBezTo>
                      <a:pt x="4112" y="1954"/>
                      <a:pt x="4204" y="1383"/>
                      <a:pt x="4019" y="882"/>
                    </a:cubicBezTo>
                    <a:cubicBezTo>
                      <a:pt x="3973" y="750"/>
                      <a:pt x="3904" y="627"/>
                      <a:pt x="3811" y="519"/>
                    </a:cubicBezTo>
                    <a:cubicBezTo>
                      <a:pt x="3680" y="396"/>
                      <a:pt x="3526" y="295"/>
                      <a:pt x="3356" y="234"/>
                    </a:cubicBezTo>
                    <a:cubicBezTo>
                      <a:pt x="2979" y="78"/>
                      <a:pt x="2578" y="0"/>
                      <a:pt x="2178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097;p47">
                <a:extLst>
                  <a:ext uri="{FF2B5EF4-FFF2-40B4-BE49-F238E27FC236}">
                    <a16:creationId xmlns:a16="http://schemas.microsoft.com/office/drawing/2014/main" id="{E0130B30-A5FF-6B9D-F7C1-62D35CA9B2BC}"/>
                  </a:ext>
                </a:extLst>
              </p:cNvPr>
              <p:cNvSpPr/>
              <p:nvPr/>
            </p:nvSpPr>
            <p:spPr>
              <a:xfrm>
                <a:off x="3748813" y="1698700"/>
                <a:ext cx="723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521" extrusionOk="0">
                    <a:moveTo>
                      <a:pt x="24" y="0"/>
                    </a:moveTo>
                    <a:cubicBezTo>
                      <a:pt x="8" y="8"/>
                      <a:pt x="1" y="31"/>
                      <a:pt x="8" y="54"/>
                    </a:cubicBezTo>
                    <a:cubicBezTo>
                      <a:pt x="140" y="417"/>
                      <a:pt x="332" y="756"/>
                      <a:pt x="579" y="1057"/>
                    </a:cubicBezTo>
                    <a:cubicBezTo>
                      <a:pt x="649" y="1150"/>
                      <a:pt x="734" y="1235"/>
                      <a:pt x="826" y="1296"/>
                    </a:cubicBezTo>
                    <a:cubicBezTo>
                      <a:pt x="934" y="1366"/>
                      <a:pt x="1057" y="1412"/>
                      <a:pt x="1189" y="1443"/>
                    </a:cubicBezTo>
                    <a:cubicBezTo>
                      <a:pt x="1389" y="1489"/>
                      <a:pt x="1597" y="1520"/>
                      <a:pt x="1813" y="1520"/>
                    </a:cubicBezTo>
                    <a:cubicBezTo>
                      <a:pt x="1898" y="1520"/>
                      <a:pt x="1983" y="1512"/>
                      <a:pt x="2068" y="1497"/>
                    </a:cubicBezTo>
                    <a:cubicBezTo>
                      <a:pt x="2369" y="1466"/>
                      <a:pt x="2654" y="1343"/>
                      <a:pt x="2878" y="1150"/>
                    </a:cubicBezTo>
                    <a:cubicBezTo>
                      <a:pt x="2893" y="1142"/>
                      <a:pt x="2893" y="1119"/>
                      <a:pt x="2878" y="1104"/>
                    </a:cubicBezTo>
                    <a:cubicBezTo>
                      <a:pt x="2874" y="1096"/>
                      <a:pt x="2866" y="1092"/>
                      <a:pt x="2858" y="1092"/>
                    </a:cubicBezTo>
                    <a:cubicBezTo>
                      <a:pt x="2849" y="1092"/>
                      <a:pt x="2839" y="1096"/>
                      <a:pt x="2832" y="1104"/>
                    </a:cubicBezTo>
                    <a:cubicBezTo>
                      <a:pt x="2608" y="1281"/>
                      <a:pt x="2346" y="1397"/>
                      <a:pt x="2060" y="1428"/>
                    </a:cubicBezTo>
                    <a:cubicBezTo>
                      <a:pt x="1967" y="1440"/>
                      <a:pt x="1874" y="1446"/>
                      <a:pt x="1780" y="1446"/>
                    </a:cubicBezTo>
                    <a:cubicBezTo>
                      <a:pt x="1586" y="1446"/>
                      <a:pt x="1391" y="1420"/>
                      <a:pt x="1204" y="1374"/>
                    </a:cubicBezTo>
                    <a:cubicBezTo>
                      <a:pt x="1088" y="1350"/>
                      <a:pt x="973" y="1304"/>
                      <a:pt x="865" y="1235"/>
                    </a:cubicBezTo>
                    <a:cubicBezTo>
                      <a:pt x="780" y="1173"/>
                      <a:pt x="695" y="1096"/>
                      <a:pt x="633" y="1011"/>
                    </a:cubicBezTo>
                    <a:cubicBezTo>
                      <a:pt x="394" y="718"/>
                      <a:pt x="201" y="386"/>
                      <a:pt x="70" y="24"/>
                    </a:cubicBezTo>
                    <a:cubicBezTo>
                      <a:pt x="62" y="8"/>
                      <a:pt x="47" y="0"/>
                      <a:pt x="24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098;p47">
                <a:extLst>
                  <a:ext uri="{FF2B5EF4-FFF2-40B4-BE49-F238E27FC236}">
                    <a16:creationId xmlns:a16="http://schemas.microsoft.com/office/drawing/2014/main" id="{34CAEC5B-E746-196A-B3B6-804F825F2DB3}"/>
                  </a:ext>
                </a:extLst>
              </p:cNvPr>
              <p:cNvSpPr/>
              <p:nvPr/>
            </p:nvSpPr>
            <p:spPr>
              <a:xfrm>
                <a:off x="3737813" y="1716625"/>
                <a:ext cx="835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737" extrusionOk="0">
                    <a:moveTo>
                      <a:pt x="425" y="1"/>
                    </a:moveTo>
                    <a:cubicBezTo>
                      <a:pt x="402" y="1"/>
                      <a:pt x="387" y="24"/>
                      <a:pt x="394" y="39"/>
                    </a:cubicBezTo>
                    <a:cubicBezTo>
                      <a:pt x="410" y="325"/>
                      <a:pt x="533" y="587"/>
                      <a:pt x="726" y="795"/>
                    </a:cubicBezTo>
                    <a:cubicBezTo>
                      <a:pt x="965" y="1027"/>
                      <a:pt x="1258" y="1173"/>
                      <a:pt x="1582" y="1227"/>
                    </a:cubicBezTo>
                    <a:cubicBezTo>
                      <a:pt x="1732" y="1257"/>
                      <a:pt x="1884" y="1272"/>
                      <a:pt x="2035" y="1272"/>
                    </a:cubicBezTo>
                    <a:cubicBezTo>
                      <a:pt x="2358" y="1272"/>
                      <a:pt x="2679" y="1205"/>
                      <a:pt x="2979" y="1073"/>
                    </a:cubicBezTo>
                    <a:cubicBezTo>
                      <a:pt x="3031" y="1049"/>
                      <a:pt x="3094" y="1029"/>
                      <a:pt x="3148" y="1029"/>
                    </a:cubicBezTo>
                    <a:cubicBezTo>
                      <a:pt x="3182" y="1029"/>
                      <a:pt x="3212" y="1037"/>
                      <a:pt x="3233" y="1058"/>
                    </a:cubicBezTo>
                    <a:cubicBezTo>
                      <a:pt x="3256" y="1096"/>
                      <a:pt x="3264" y="1143"/>
                      <a:pt x="3241" y="1189"/>
                    </a:cubicBezTo>
                    <a:cubicBezTo>
                      <a:pt x="3218" y="1235"/>
                      <a:pt x="3179" y="1281"/>
                      <a:pt x="3141" y="1312"/>
                    </a:cubicBezTo>
                    <a:cubicBezTo>
                      <a:pt x="2917" y="1474"/>
                      <a:pt x="2662" y="1582"/>
                      <a:pt x="2385" y="1629"/>
                    </a:cubicBezTo>
                    <a:cubicBezTo>
                      <a:pt x="2239" y="1653"/>
                      <a:pt x="2093" y="1665"/>
                      <a:pt x="1947" y="1665"/>
                    </a:cubicBezTo>
                    <a:cubicBezTo>
                      <a:pt x="1300" y="1665"/>
                      <a:pt x="670" y="1429"/>
                      <a:pt x="178" y="988"/>
                    </a:cubicBezTo>
                    <a:cubicBezTo>
                      <a:pt x="94" y="919"/>
                      <a:pt x="63" y="857"/>
                      <a:pt x="70" y="811"/>
                    </a:cubicBezTo>
                    <a:cubicBezTo>
                      <a:pt x="75" y="781"/>
                      <a:pt x="55" y="765"/>
                      <a:pt x="35" y="765"/>
                    </a:cubicBezTo>
                    <a:cubicBezTo>
                      <a:pt x="20" y="765"/>
                      <a:pt x="4" y="775"/>
                      <a:pt x="1" y="795"/>
                    </a:cubicBezTo>
                    <a:cubicBezTo>
                      <a:pt x="1" y="896"/>
                      <a:pt x="47" y="988"/>
                      <a:pt x="124" y="1042"/>
                    </a:cubicBezTo>
                    <a:cubicBezTo>
                      <a:pt x="626" y="1490"/>
                      <a:pt x="1274" y="1737"/>
                      <a:pt x="1945" y="1737"/>
                    </a:cubicBezTo>
                    <a:cubicBezTo>
                      <a:pt x="2099" y="1737"/>
                      <a:pt x="2246" y="1721"/>
                      <a:pt x="2400" y="1698"/>
                    </a:cubicBezTo>
                    <a:cubicBezTo>
                      <a:pt x="2685" y="1652"/>
                      <a:pt x="2955" y="1544"/>
                      <a:pt x="3179" y="1366"/>
                    </a:cubicBezTo>
                    <a:cubicBezTo>
                      <a:pt x="3233" y="1328"/>
                      <a:pt x="3279" y="1274"/>
                      <a:pt x="3310" y="1220"/>
                    </a:cubicBezTo>
                    <a:cubicBezTo>
                      <a:pt x="3341" y="1150"/>
                      <a:pt x="3333" y="1065"/>
                      <a:pt x="3279" y="1011"/>
                    </a:cubicBezTo>
                    <a:cubicBezTo>
                      <a:pt x="3244" y="970"/>
                      <a:pt x="3197" y="956"/>
                      <a:pt x="3149" y="956"/>
                    </a:cubicBezTo>
                    <a:cubicBezTo>
                      <a:pt x="3071" y="956"/>
                      <a:pt x="2991" y="992"/>
                      <a:pt x="2948" y="1011"/>
                    </a:cubicBezTo>
                    <a:cubicBezTo>
                      <a:pt x="2660" y="1137"/>
                      <a:pt x="2350" y="1202"/>
                      <a:pt x="2039" y="1202"/>
                    </a:cubicBezTo>
                    <a:cubicBezTo>
                      <a:pt x="1892" y="1202"/>
                      <a:pt x="1744" y="1188"/>
                      <a:pt x="1598" y="1158"/>
                    </a:cubicBezTo>
                    <a:cubicBezTo>
                      <a:pt x="1289" y="1104"/>
                      <a:pt x="1004" y="957"/>
                      <a:pt x="780" y="741"/>
                    </a:cubicBezTo>
                    <a:cubicBezTo>
                      <a:pt x="595" y="549"/>
                      <a:pt x="487" y="302"/>
                      <a:pt x="464" y="39"/>
                    </a:cubicBezTo>
                    <a:cubicBezTo>
                      <a:pt x="464" y="16"/>
                      <a:pt x="448" y="1"/>
                      <a:pt x="425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099;p47">
                <a:extLst>
                  <a:ext uri="{FF2B5EF4-FFF2-40B4-BE49-F238E27FC236}">
                    <a16:creationId xmlns:a16="http://schemas.microsoft.com/office/drawing/2014/main" id="{1C1B5F07-2CBF-C52A-D9FA-CCF1A1651E8C}"/>
                  </a:ext>
                </a:extLst>
              </p:cNvPr>
              <p:cNvSpPr/>
              <p:nvPr/>
            </p:nvSpPr>
            <p:spPr>
              <a:xfrm>
                <a:off x="3790463" y="1665275"/>
                <a:ext cx="39000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619" extrusionOk="0">
                    <a:moveTo>
                      <a:pt x="1509" y="1"/>
                    </a:moveTo>
                    <a:cubicBezTo>
                      <a:pt x="1492" y="1"/>
                      <a:pt x="1482" y="15"/>
                      <a:pt x="1482" y="34"/>
                    </a:cubicBezTo>
                    <a:cubicBezTo>
                      <a:pt x="1482" y="504"/>
                      <a:pt x="1374" y="967"/>
                      <a:pt x="1189" y="1399"/>
                    </a:cubicBezTo>
                    <a:cubicBezTo>
                      <a:pt x="996" y="1831"/>
                      <a:pt x="687" y="2201"/>
                      <a:pt x="294" y="2464"/>
                    </a:cubicBezTo>
                    <a:cubicBezTo>
                      <a:pt x="225" y="2518"/>
                      <a:pt x="132" y="2549"/>
                      <a:pt x="39" y="2549"/>
                    </a:cubicBezTo>
                    <a:cubicBezTo>
                      <a:pt x="37" y="2547"/>
                      <a:pt x="34" y="2547"/>
                      <a:pt x="31" y="2547"/>
                    </a:cubicBezTo>
                    <a:cubicBezTo>
                      <a:pt x="17" y="2547"/>
                      <a:pt x="1" y="2560"/>
                      <a:pt x="1" y="2579"/>
                    </a:cubicBezTo>
                    <a:cubicBezTo>
                      <a:pt x="1" y="2595"/>
                      <a:pt x="9" y="2610"/>
                      <a:pt x="32" y="2618"/>
                    </a:cubicBezTo>
                    <a:lnTo>
                      <a:pt x="78" y="2618"/>
                    </a:lnTo>
                    <a:cubicBezTo>
                      <a:pt x="171" y="2610"/>
                      <a:pt x="263" y="2579"/>
                      <a:pt x="333" y="2525"/>
                    </a:cubicBezTo>
                    <a:cubicBezTo>
                      <a:pt x="741" y="2255"/>
                      <a:pt x="1058" y="1877"/>
                      <a:pt x="1251" y="1430"/>
                    </a:cubicBezTo>
                    <a:cubicBezTo>
                      <a:pt x="1451" y="990"/>
                      <a:pt x="1551" y="520"/>
                      <a:pt x="1559" y="34"/>
                    </a:cubicBezTo>
                    <a:cubicBezTo>
                      <a:pt x="1559" y="20"/>
                      <a:pt x="1548" y="1"/>
                      <a:pt x="1530" y="1"/>
                    </a:cubicBezTo>
                    <a:cubicBezTo>
                      <a:pt x="1527" y="1"/>
                      <a:pt x="1524" y="2"/>
                      <a:pt x="1521" y="3"/>
                    </a:cubicBezTo>
                    <a:cubicBezTo>
                      <a:pt x="1517" y="2"/>
                      <a:pt x="1513" y="1"/>
                      <a:pt x="1509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100;p47">
                <a:extLst>
                  <a:ext uri="{FF2B5EF4-FFF2-40B4-BE49-F238E27FC236}">
                    <a16:creationId xmlns:a16="http://schemas.microsoft.com/office/drawing/2014/main" id="{6880CE6A-89EA-FAC2-9C0C-972919375F6A}"/>
                  </a:ext>
                </a:extLst>
              </p:cNvPr>
              <p:cNvSpPr/>
              <p:nvPr/>
            </p:nvSpPr>
            <p:spPr>
              <a:xfrm>
                <a:off x="3746513" y="1649450"/>
                <a:ext cx="76200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2947" extrusionOk="0">
                    <a:moveTo>
                      <a:pt x="2828" y="0"/>
                    </a:moveTo>
                    <a:cubicBezTo>
                      <a:pt x="2804" y="0"/>
                      <a:pt x="2779" y="4"/>
                      <a:pt x="2754" y="11"/>
                    </a:cubicBezTo>
                    <a:cubicBezTo>
                      <a:pt x="2353" y="65"/>
                      <a:pt x="1959" y="158"/>
                      <a:pt x="1558" y="219"/>
                    </a:cubicBezTo>
                    <a:cubicBezTo>
                      <a:pt x="1381" y="235"/>
                      <a:pt x="1219" y="258"/>
                      <a:pt x="1049" y="258"/>
                    </a:cubicBezTo>
                    <a:cubicBezTo>
                      <a:pt x="1021" y="259"/>
                      <a:pt x="993" y="260"/>
                      <a:pt x="964" y="260"/>
                    </a:cubicBezTo>
                    <a:cubicBezTo>
                      <a:pt x="839" y="260"/>
                      <a:pt x="714" y="247"/>
                      <a:pt x="594" y="235"/>
                    </a:cubicBezTo>
                    <a:cubicBezTo>
                      <a:pt x="571" y="232"/>
                      <a:pt x="549" y="231"/>
                      <a:pt x="528" y="231"/>
                    </a:cubicBezTo>
                    <a:cubicBezTo>
                      <a:pt x="0" y="231"/>
                      <a:pt x="98" y="951"/>
                      <a:pt x="224" y="1307"/>
                    </a:cubicBezTo>
                    <a:cubicBezTo>
                      <a:pt x="401" y="1793"/>
                      <a:pt x="687" y="2233"/>
                      <a:pt x="1057" y="2595"/>
                    </a:cubicBezTo>
                    <a:cubicBezTo>
                      <a:pt x="1157" y="2703"/>
                      <a:pt x="1273" y="2788"/>
                      <a:pt x="1396" y="2858"/>
                    </a:cubicBezTo>
                    <a:cubicBezTo>
                      <a:pt x="1493" y="2915"/>
                      <a:pt x="1610" y="2946"/>
                      <a:pt x="1727" y="2946"/>
                    </a:cubicBezTo>
                    <a:cubicBezTo>
                      <a:pt x="1750" y="2946"/>
                      <a:pt x="1774" y="2945"/>
                      <a:pt x="1797" y="2942"/>
                    </a:cubicBezTo>
                    <a:cubicBezTo>
                      <a:pt x="1952" y="2912"/>
                      <a:pt x="2098" y="2842"/>
                      <a:pt x="2214" y="2734"/>
                    </a:cubicBezTo>
                    <a:cubicBezTo>
                      <a:pt x="2492" y="2495"/>
                      <a:pt x="2700" y="2194"/>
                      <a:pt x="2823" y="1862"/>
                    </a:cubicBezTo>
                    <a:cubicBezTo>
                      <a:pt x="3024" y="1353"/>
                      <a:pt x="3032" y="806"/>
                      <a:pt x="3039" y="266"/>
                    </a:cubicBezTo>
                    <a:cubicBezTo>
                      <a:pt x="3047" y="188"/>
                      <a:pt x="3024" y="104"/>
                      <a:pt x="2970" y="42"/>
                    </a:cubicBezTo>
                    <a:cubicBezTo>
                      <a:pt x="2928" y="16"/>
                      <a:pt x="2879" y="0"/>
                      <a:pt x="2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101;p47">
                <a:extLst>
                  <a:ext uri="{FF2B5EF4-FFF2-40B4-BE49-F238E27FC236}">
                    <a16:creationId xmlns:a16="http://schemas.microsoft.com/office/drawing/2014/main" id="{5DBFC000-D3C5-AC3B-6216-F4C3EC72BBBF}"/>
                  </a:ext>
                </a:extLst>
              </p:cNvPr>
              <p:cNvSpPr/>
              <p:nvPr/>
            </p:nvSpPr>
            <p:spPr>
              <a:xfrm>
                <a:off x="3796063" y="1668350"/>
                <a:ext cx="1990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50" extrusionOk="0">
                    <a:moveTo>
                      <a:pt x="682" y="0"/>
                    </a:moveTo>
                    <a:cubicBezTo>
                      <a:pt x="623" y="0"/>
                      <a:pt x="566" y="7"/>
                      <a:pt x="510" y="19"/>
                    </a:cubicBezTo>
                    <a:cubicBezTo>
                      <a:pt x="363" y="42"/>
                      <a:pt x="232" y="88"/>
                      <a:pt x="109" y="165"/>
                    </a:cubicBezTo>
                    <a:cubicBezTo>
                      <a:pt x="70" y="188"/>
                      <a:pt x="24" y="219"/>
                      <a:pt x="8" y="266"/>
                    </a:cubicBezTo>
                    <a:cubicBezTo>
                      <a:pt x="1" y="320"/>
                      <a:pt x="24" y="374"/>
                      <a:pt x="70" y="412"/>
                    </a:cubicBezTo>
                    <a:cubicBezTo>
                      <a:pt x="104" y="435"/>
                      <a:pt x="146" y="449"/>
                      <a:pt x="190" y="449"/>
                    </a:cubicBezTo>
                    <a:cubicBezTo>
                      <a:pt x="207" y="449"/>
                      <a:pt x="223" y="447"/>
                      <a:pt x="240" y="443"/>
                    </a:cubicBezTo>
                    <a:cubicBezTo>
                      <a:pt x="294" y="428"/>
                      <a:pt x="348" y="404"/>
                      <a:pt x="394" y="374"/>
                    </a:cubicBezTo>
                    <a:cubicBezTo>
                      <a:pt x="533" y="289"/>
                      <a:pt x="656" y="188"/>
                      <a:pt x="772" y="73"/>
                    </a:cubicBezTo>
                    <a:cubicBezTo>
                      <a:pt x="787" y="57"/>
                      <a:pt x="795" y="42"/>
                      <a:pt x="787" y="19"/>
                    </a:cubicBezTo>
                    <a:cubicBezTo>
                      <a:pt x="780" y="3"/>
                      <a:pt x="764" y="3"/>
                      <a:pt x="749" y="3"/>
                    </a:cubicBezTo>
                    <a:cubicBezTo>
                      <a:pt x="726" y="1"/>
                      <a:pt x="704" y="0"/>
                      <a:pt x="6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102;p47">
                <a:extLst>
                  <a:ext uri="{FF2B5EF4-FFF2-40B4-BE49-F238E27FC236}">
                    <a16:creationId xmlns:a16="http://schemas.microsoft.com/office/drawing/2014/main" id="{C97139DA-9842-6F83-0586-8FF13E830144}"/>
                  </a:ext>
                </a:extLst>
              </p:cNvPr>
              <p:cNvSpPr/>
              <p:nvPr/>
            </p:nvSpPr>
            <p:spPr>
              <a:xfrm>
                <a:off x="3757488" y="1670800"/>
                <a:ext cx="199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516" extrusionOk="0">
                    <a:moveTo>
                      <a:pt x="97" y="1"/>
                    </a:moveTo>
                    <a:cubicBezTo>
                      <a:pt x="65" y="1"/>
                      <a:pt x="33" y="2"/>
                      <a:pt x="1" y="6"/>
                    </a:cubicBezTo>
                    <a:cubicBezTo>
                      <a:pt x="55" y="183"/>
                      <a:pt x="178" y="345"/>
                      <a:pt x="340" y="445"/>
                    </a:cubicBezTo>
                    <a:cubicBezTo>
                      <a:pt x="394" y="484"/>
                      <a:pt x="456" y="507"/>
                      <a:pt x="518" y="515"/>
                    </a:cubicBezTo>
                    <a:cubicBezTo>
                      <a:pt x="525" y="516"/>
                      <a:pt x="532" y="516"/>
                      <a:pt x="539" y="516"/>
                    </a:cubicBezTo>
                    <a:cubicBezTo>
                      <a:pt x="600" y="516"/>
                      <a:pt x="654" y="487"/>
                      <a:pt x="695" y="445"/>
                    </a:cubicBezTo>
                    <a:cubicBezTo>
                      <a:pt x="795" y="322"/>
                      <a:pt x="664" y="252"/>
                      <a:pt x="579" y="183"/>
                    </a:cubicBezTo>
                    <a:cubicBezTo>
                      <a:pt x="479" y="98"/>
                      <a:pt x="363" y="44"/>
                      <a:pt x="232" y="13"/>
                    </a:cubicBezTo>
                    <a:cubicBezTo>
                      <a:pt x="187" y="4"/>
                      <a:pt x="142" y="1"/>
                      <a:pt x="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103;p47">
                <a:extLst>
                  <a:ext uri="{FF2B5EF4-FFF2-40B4-BE49-F238E27FC236}">
                    <a16:creationId xmlns:a16="http://schemas.microsoft.com/office/drawing/2014/main" id="{24655C7B-DE5C-5229-176A-7B0DC2F89A24}"/>
                  </a:ext>
                </a:extLst>
              </p:cNvPr>
              <p:cNvSpPr/>
              <p:nvPr/>
            </p:nvSpPr>
            <p:spPr>
              <a:xfrm>
                <a:off x="3776388" y="1698500"/>
                <a:ext cx="245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356" extrusionOk="0">
                    <a:moveTo>
                      <a:pt x="410" y="1"/>
                    </a:moveTo>
                    <a:cubicBezTo>
                      <a:pt x="363" y="16"/>
                      <a:pt x="309" y="32"/>
                      <a:pt x="263" y="55"/>
                    </a:cubicBezTo>
                    <a:cubicBezTo>
                      <a:pt x="178" y="93"/>
                      <a:pt x="93" y="109"/>
                      <a:pt x="1" y="109"/>
                    </a:cubicBezTo>
                    <a:cubicBezTo>
                      <a:pt x="16" y="170"/>
                      <a:pt x="47" y="232"/>
                      <a:pt x="101" y="271"/>
                    </a:cubicBezTo>
                    <a:cubicBezTo>
                      <a:pt x="178" y="325"/>
                      <a:pt x="263" y="348"/>
                      <a:pt x="363" y="348"/>
                    </a:cubicBezTo>
                    <a:cubicBezTo>
                      <a:pt x="396" y="353"/>
                      <a:pt x="430" y="356"/>
                      <a:pt x="464" y="356"/>
                    </a:cubicBezTo>
                    <a:cubicBezTo>
                      <a:pt x="526" y="356"/>
                      <a:pt x="589" y="347"/>
                      <a:pt x="649" y="332"/>
                    </a:cubicBezTo>
                    <a:cubicBezTo>
                      <a:pt x="718" y="309"/>
                      <a:pt x="780" y="278"/>
                      <a:pt x="842" y="240"/>
                    </a:cubicBezTo>
                    <a:cubicBezTo>
                      <a:pt x="903" y="194"/>
                      <a:pt x="980" y="140"/>
                      <a:pt x="973" y="62"/>
                    </a:cubicBezTo>
                    <a:cubicBezTo>
                      <a:pt x="973" y="47"/>
                      <a:pt x="965" y="32"/>
                      <a:pt x="950" y="24"/>
                    </a:cubicBezTo>
                    <a:cubicBezTo>
                      <a:pt x="934" y="24"/>
                      <a:pt x="926" y="39"/>
                      <a:pt x="911" y="47"/>
                    </a:cubicBezTo>
                    <a:cubicBezTo>
                      <a:pt x="886" y="62"/>
                      <a:pt x="855" y="71"/>
                      <a:pt x="825" y="71"/>
                    </a:cubicBezTo>
                    <a:cubicBezTo>
                      <a:pt x="809" y="71"/>
                      <a:pt x="794" y="68"/>
                      <a:pt x="780" y="62"/>
                    </a:cubicBezTo>
                    <a:cubicBezTo>
                      <a:pt x="749" y="47"/>
                      <a:pt x="726" y="32"/>
                      <a:pt x="703" y="16"/>
                    </a:cubicBezTo>
                    <a:cubicBezTo>
                      <a:pt x="689" y="10"/>
                      <a:pt x="677" y="8"/>
                      <a:pt x="666" y="8"/>
                    </a:cubicBezTo>
                    <a:cubicBezTo>
                      <a:pt x="623" y="8"/>
                      <a:pt x="599" y="47"/>
                      <a:pt x="556" y="47"/>
                    </a:cubicBezTo>
                    <a:cubicBezTo>
                      <a:pt x="553" y="48"/>
                      <a:pt x="549" y="48"/>
                      <a:pt x="546" y="48"/>
                    </a:cubicBezTo>
                    <a:cubicBezTo>
                      <a:pt x="498" y="48"/>
                      <a:pt x="467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104;p47">
                <a:extLst>
                  <a:ext uri="{FF2B5EF4-FFF2-40B4-BE49-F238E27FC236}">
                    <a16:creationId xmlns:a16="http://schemas.microsoft.com/office/drawing/2014/main" id="{7D598449-30ED-C120-F314-E42719EF9A3D}"/>
                  </a:ext>
                </a:extLst>
              </p:cNvPr>
              <p:cNvSpPr/>
              <p:nvPr/>
            </p:nvSpPr>
            <p:spPr>
              <a:xfrm>
                <a:off x="3780263" y="1669300"/>
                <a:ext cx="142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100" extrusionOk="0">
                    <a:moveTo>
                      <a:pt x="397" y="1"/>
                    </a:moveTo>
                    <a:cubicBezTo>
                      <a:pt x="386" y="1"/>
                      <a:pt x="378" y="8"/>
                      <a:pt x="378" y="19"/>
                    </a:cubicBezTo>
                    <a:cubicBezTo>
                      <a:pt x="316" y="297"/>
                      <a:pt x="355" y="582"/>
                      <a:pt x="478" y="829"/>
                    </a:cubicBezTo>
                    <a:lnTo>
                      <a:pt x="478" y="845"/>
                    </a:lnTo>
                    <a:cubicBezTo>
                      <a:pt x="494" y="868"/>
                      <a:pt x="501" y="891"/>
                      <a:pt x="509" y="914"/>
                    </a:cubicBezTo>
                    <a:cubicBezTo>
                      <a:pt x="517" y="937"/>
                      <a:pt x="509" y="960"/>
                      <a:pt x="494" y="984"/>
                    </a:cubicBezTo>
                    <a:cubicBezTo>
                      <a:pt x="484" y="990"/>
                      <a:pt x="470" y="993"/>
                      <a:pt x="454" y="993"/>
                    </a:cubicBezTo>
                    <a:cubicBezTo>
                      <a:pt x="433" y="993"/>
                      <a:pt x="408" y="988"/>
                      <a:pt x="386" y="984"/>
                    </a:cubicBezTo>
                    <a:cubicBezTo>
                      <a:pt x="382" y="982"/>
                      <a:pt x="378" y="981"/>
                      <a:pt x="374" y="981"/>
                    </a:cubicBezTo>
                    <a:cubicBezTo>
                      <a:pt x="363" y="981"/>
                      <a:pt x="353" y="988"/>
                      <a:pt x="347" y="999"/>
                    </a:cubicBezTo>
                    <a:cubicBezTo>
                      <a:pt x="339" y="1022"/>
                      <a:pt x="324" y="1038"/>
                      <a:pt x="293" y="1045"/>
                    </a:cubicBezTo>
                    <a:cubicBezTo>
                      <a:pt x="270" y="1045"/>
                      <a:pt x="247" y="1030"/>
                      <a:pt x="231" y="1014"/>
                    </a:cubicBezTo>
                    <a:lnTo>
                      <a:pt x="216" y="999"/>
                    </a:lnTo>
                    <a:lnTo>
                      <a:pt x="193" y="999"/>
                    </a:lnTo>
                    <a:cubicBezTo>
                      <a:pt x="170" y="1022"/>
                      <a:pt x="139" y="1038"/>
                      <a:pt x="100" y="1038"/>
                    </a:cubicBezTo>
                    <a:cubicBezTo>
                      <a:pt x="85" y="1038"/>
                      <a:pt x="69" y="1030"/>
                      <a:pt x="62" y="1014"/>
                    </a:cubicBezTo>
                    <a:cubicBezTo>
                      <a:pt x="54" y="1007"/>
                      <a:pt x="54" y="999"/>
                      <a:pt x="54" y="991"/>
                    </a:cubicBezTo>
                    <a:cubicBezTo>
                      <a:pt x="54" y="976"/>
                      <a:pt x="39" y="960"/>
                      <a:pt x="23" y="960"/>
                    </a:cubicBezTo>
                    <a:cubicBezTo>
                      <a:pt x="8" y="960"/>
                      <a:pt x="0" y="976"/>
                      <a:pt x="0" y="991"/>
                    </a:cubicBezTo>
                    <a:cubicBezTo>
                      <a:pt x="0" y="1014"/>
                      <a:pt x="8" y="1038"/>
                      <a:pt x="23" y="1053"/>
                    </a:cubicBezTo>
                    <a:cubicBezTo>
                      <a:pt x="39" y="1076"/>
                      <a:pt x="69" y="1092"/>
                      <a:pt x="100" y="1092"/>
                    </a:cubicBezTo>
                    <a:cubicBezTo>
                      <a:pt x="139" y="1092"/>
                      <a:pt x="177" y="1076"/>
                      <a:pt x="201" y="1061"/>
                    </a:cubicBezTo>
                    <a:cubicBezTo>
                      <a:pt x="224" y="1076"/>
                      <a:pt x="255" y="1092"/>
                      <a:pt x="293" y="1092"/>
                    </a:cubicBezTo>
                    <a:lnTo>
                      <a:pt x="301" y="1099"/>
                    </a:lnTo>
                    <a:cubicBezTo>
                      <a:pt x="339" y="1092"/>
                      <a:pt x="370" y="1068"/>
                      <a:pt x="393" y="1038"/>
                    </a:cubicBezTo>
                    <a:cubicBezTo>
                      <a:pt x="409" y="1043"/>
                      <a:pt x="425" y="1045"/>
                      <a:pt x="441" y="1045"/>
                    </a:cubicBezTo>
                    <a:cubicBezTo>
                      <a:pt x="474" y="1045"/>
                      <a:pt x="507" y="1035"/>
                      <a:pt x="532" y="1014"/>
                    </a:cubicBezTo>
                    <a:cubicBezTo>
                      <a:pt x="563" y="984"/>
                      <a:pt x="571" y="945"/>
                      <a:pt x="563" y="899"/>
                    </a:cubicBezTo>
                    <a:cubicBezTo>
                      <a:pt x="555" y="868"/>
                      <a:pt x="540" y="845"/>
                      <a:pt x="532" y="814"/>
                    </a:cubicBezTo>
                    <a:lnTo>
                      <a:pt x="525" y="806"/>
                    </a:lnTo>
                    <a:cubicBezTo>
                      <a:pt x="409" y="559"/>
                      <a:pt x="378" y="289"/>
                      <a:pt x="432" y="35"/>
                    </a:cubicBezTo>
                    <a:cubicBezTo>
                      <a:pt x="432" y="19"/>
                      <a:pt x="424" y="4"/>
                      <a:pt x="409" y="4"/>
                    </a:cubicBezTo>
                    <a:cubicBezTo>
                      <a:pt x="405" y="2"/>
                      <a:pt x="401" y="1"/>
                      <a:pt x="3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105;p47">
                <a:extLst>
                  <a:ext uri="{FF2B5EF4-FFF2-40B4-BE49-F238E27FC236}">
                    <a16:creationId xmlns:a16="http://schemas.microsoft.com/office/drawing/2014/main" id="{1DC3C669-1C63-988F-F8D8-4D0F5EACAE1D}"/>
                  </a:ext>
                </a:extLst>
              </p:cNvPr>
              <p:cNvSpPr/>
              <p:nvPr/>
            </p:nvSpPr>
            <p:spPr>
              <a:xfrm>
                <a:off x="3805313" y="1680700"/>
                <a:ext cx="164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04" extrusionOk="0">
                    <a:moveTo>
                      <a:pt x="403" y="0"/>
                    </a:moveTo>
                    <a:cubicBezTo>
                      <a:pt x="319" y="0"/>
                      <a:pt x="224" y="29"/>
                      <a:pt x="163" y="65"/>
                    </a:cubicBezTo>
                    <a:cubicBezTo>
                      <a:pt x="47" y="142"/>
                      <a:pt x="1" y="288"/>
                      <a:pt x="47" y="412"/>
                    </a:cubicBezTo>
                    <a:cubicBezTo>
                      <a:pt x="100" y="530"/>
                      <a:pt x="214" y="604"/>
                      <a:pt x="337" y="604"/>
                    </a:cubicBezTo>
                    <a:cubicBezTo>
                      <a:pt x="359" y="604"/>
                      <a:pt x="380" y="602"/>
                      <a:pt x="402" y="597"/>
                    </a:cubicBezTo>
                    <a:cubicBezTo>
                      <a:pt x="549" y="558"/>
                      <a:pt x="649" y="427"/>
                      <a:pt x="657" y="281"/>
                    </a:cubicBezTo>
                    <a:cubicBezTo>
                      <a:pt x="657" y="173"/>
                      <a:pt x="603" y="80"/>
                      <a:pt x="518" y="26"/>
                    </a:cubicBezTo>
                    <a:cubicBezTo>
                      <a:pt x="486" y="8"/>
                      <a:pt x="446" y="0"/>
                      <a:pt x="403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106;p47">
                <a:extLst>
                  <a:ext uri="{FF2B5EF4-FFF2-40B4-BE49-F238E27FC236}">
                    <a16:creationId xmlns:a16="http://schemas.microsoft.com/office/drawing/2014/main" id="{AFC04FBB-8A3D-F00F-1158-1CCD42AFB830}"/>
                  </a:ext>
                </a:extLst>
              </p:cNvPr>
              <p:cNvSpPr/>
              <p:nvPr/>
            </p:nvSpPr>
            <p:spPr>
              <a:xfrm>
                <a:off x="3754213" y="1688225"/>
                <a:ext cx="164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04" extrusionOk="0">
                    <a:moveTo>
                      <a:pt x="402" y="0"/>
                    </a:moveTo>
                    <a:cubicBezTo>
                      <a:pt x="319" y="0"/>
                      <a:pt x="224" y="29"/>
                      <a:pt x="163" y="65"/>
                    </a:cubicBezTo>
                    <a:cubicBezTo>
                      <a:pt x="47" y="142"/>
                      <a:pt x="1" y="288"/>
                      <a:pt x="47" y="419"/>
                    </a:cubicBezTo>
                    <a:cubicBezTo>
                      <a:pt x="99" y="531"/>
                      <a:pt x="214" y="604"/>
                      <a:pt x="337" y="604"/>
                    </a:cubicBezTo>
                    <a:cubicBezTo>
                      <a:pt x="358" y="604"/>
                      <a:pt x="380" y="601"/>
                      <a:pt x="402" y="597"/>
                    </a:cubicBezTo>
                    <a:cubicBezTo>
                      <a:pt x="548" y="558"/>
                      <a:pt x="649" y="427"/>
                      <a:pt x="656" y="281"/>
                    </a:cubicBezTo>
                    <a:cubicBezTo>
                      <a:pt x="656" y="180"/>
                      <a:pt x="610" y="80"/>
                      <a:pt x="518" y="26"/>
                    </a:cubicBezTo>
                    <a:cubicBezTo>
                      <a:pt x="486" y="8"/>
                      <a:pt x="446" y="0"/>
                      <a:pt x="402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107;p47">
                <a:extLst>
                  <a:ext uri="{FF2B5EF4-FFF2-40B4-BE49-F238E27FC236}">
                    <a16:creationId xmlns:a16="http://schemas.microsoft.com/office/drawing/2014/main" id="{68932787-7206-4E2B-8904-9CD57DB96837}"/>
                  </a:ext>
                </a:extLst>
              </p:cNvPr>
              <p:cNvSpPr/>
              <p:nvPr/>
            </p:nvSpPr>
            <p:spPr>
              <a:xfrm>
                <a:off x="3797813" y="1552375"/>
                <a:ext cx="65200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439" extrusionOk="0">
                    <a:moveTo>
                      <a:pt x="2208" y="0"/>
                    </a:moveTo>
                    <a:cubicBezTo>
                      <a:pt x="2082" y="0"/>
                      <a:pt x="1955" y="24"/>
                      <a:pt x="1836" y="68"/>
                    </a:cubicBezTo>
                    <a:cubicBezTo>
                      <a:pt x="1605" y="153"/>
                      <a:pt x="1396" y="284"/>
                      <a:pt x="1211" y="438"/>
                    </a:cubicBezTo>
                    <a:cubicBezTo>
                      <a:pt x="725" y="824"/>
                      <a:pt x="278" y="1302"/>
                      <a:pt x="85" y="1888"/>
                    </a:cubicBezTo>
                    <a:cubicBezTo>
                      <a:pt x="15" y="2058"/>
                      <a:pt x="0" y="2243"/>
                      <a:pt x="54" y="2428"/>
                    </a:cubicBezTo>
                    <a:cubicBezTo>
                      <a:pt x="95" y="2435"/>
                      <a:pt x="135" y="2438"/>
                      <a:pt x="175" y="2438"/>
                    </a:cubicBezTo>
                    <a:cubicBezTo>
                      <a:pt x="410" y="2438"/>
                      <a:pt x="638" y="2331"/>
                      <a:pt x="849" y="2212"/>
                    </a:cubicBezTo>
                    <a:cubicBezTo>
                      <a:pt x="1265" y="1989"/>
                      <a:pt x="1643" y="1688"/>
                      <a:pt x="1967" y="1333"/>
                    </a:cubicBezTo>
                    <a:cubicBezTo>
                      <a:pt x="2214" y="1055"/>
                      <a:pt x="2399" y="723"/>
                      <a:pt x="2515" y="369"/>
                    </a:cubicBezTo>
                    <a:cubicBezTo>
                      <a:pt x="2584" y="160"/>
                      <a:pt x="2607" y="60"/>
                      <a:pt x="2368" y="14"/>
                    </a:cubicBezTo>
                    <a:cubicBezTo>
                      <a:pt x="2315" y="5"/>
                      <a:pt x="2262" y="0"/>
                      <a:pt x="2208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108;p47">
                <a:extLst>
                  <a:ext uri="{FF2B5EF4-FFF2-40B4-BE49-F238E27FC236}">
                    <a16:creationId xmlns:a16="http://schemas.microsoft.com/office/drawing/2014/main" id="{4F6C6F03-CDD7-3D65-1A26-C8CD7EB58126}"/>
                  </a:ext>
                </a:extLst>
              </p:cNvPr>
              <p:cNvSpPr/>
              <p:nvPr/>
            </p:nvSpPr>
            <p:spPr>
              <a:xfrm>
                <a:off x="3806863" y="1565700"/>
                <a:ext cx="40150" cy="4045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618" extrusionOk="0">
                    <a:moveTo>
                      <a:pt x="1562" y="1"/>
                    </a:moveTo>
                    <a:cubicBezTo>
                      <a:pt x="1556" y="1"/>
                      <a:pt x="1549" y="3"/>
                      <a:pt x="1543" y="5"/>
                    </a:cubicBezTo>
                    <a:cubicBezTo>
                      <a:pt x="1003" y="368"/>
                      <a:pt x="571" y="862"/>
                      <a:pt x="155" y="1340"/>
                    </a:cubicBezTo>
                    <a:cubicBezTo>
                      <a:pt x="93" y="1409"/>
                      <a:pt x="39" y="1486"/>
                      <a:pt x="8" y="1571"/>
                    </a:cubicBezTo>
                    <a:cubicBezTo>
                      <a:pt x="1" y="1587"/>
                      <a:pt x="16" y="1610"/>
                      <a:pt x="31" y="1618"/>
                    </a:cubicBezTo>
                    <a:lnTo>
                      <a:pt x="47" y="1618"/>
                    </a:lnTo>
                    <a:cubicBezTo>
                      <a:pt x="62" y="1618"/>
                      <a:pt x="70" y="1610"/>
                      <a:pt x="78" y="1594"/>
                    </a:cubicBezTo>
                    <a:cubicBezTo>
                      <a:pt x="109" y="1517"/>
                      <a:pt x="155" y="1448"/>
                      <a:pt x="209" y="1386"/>
                    </a:cubicBezTo>
                    <a:cubicBezTo>
                      <a:pt x="618" y="916"/>
                      <a:pt x="1050" y="422"/>
                      <a:pt x="1582" y="67"/>
                    </a:cubicBezTo>
                    <a:cubicBezTo>
                      <a:pt x="1597" y="59"/>
                      <a:pt x="1605" y="36"/>
                      <a:pt x="1590" y="21"/>
                    </a:cubicBezTo>
                    <a:cubicBezTo>
                      <a:pt x="1585" y="6"/>
                      <a:pt x="1574" y="1"/>
                      <a:pt x="1562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109;p47">
                <a:extLst>
                  <a:ext uri="{FF2B5EF4-FFF2-40B4-BE49-F238E27FC236}">
                    <a16:creationId xmlns:a16="http://schemas.microsoft.com/office/drawing/2014/main" id="{4F5FFC5E-E88A-514B-F808-4676C5B66A33}"/>
                  </a:ext>
                </a:extLst>
              </p:cNvPr>
              <p:cNvSpPr/>
              <p:nvPr/>
            </p:nvSpPr>
            <p:spPr>
              <a:xfrm>
                <a:off x="3731263" y="1544600"/>
                <a:ext cx="6422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751" extrusionOk="0">
                    <a:moveTo>
                      <a:pt x="86" y="1"/>
                    </a:moveTo>
                    <a:cubicBezTo>
                      <a:pt x="70" y="1"/>
                      <a:pt x="47" y="1"/>
                      <a:pt x="32" y="16"/>
                    </a:cubicBezTo>
                    <a:cubicBezTo>
                      <a:pt x="8" y="32"/>
                      <a:pt x="1" y="55"/>
                      <a:pt x="8" y="86"/>
                    </a:cubicBezTo>
                    <a:cubicBezTo>
                      <a:pt x="16" y="302"/>
                      <a:pt x="62" y="518"/>
                      <a:pt x="155" y="718"/>
                    </a:cubicBezTo>
                    <a:cubicBezTo>
                      <a:pt x="348" y="1227"/>
                      <a:pt x="572" y="1744"/>
                      <a:pt x="957" y="2130"/>
                    </a:cubicBezTo>
                    <a:cubicBezTo>
                      <a:pt x="1304" y="2477"/>
                      <a:pt x="1759" y="2693"/>
                      <a:pt x="2253" y="2747"/>
                    </a:cubicBezTo>
                    <a:cubicBezTo>
                      <a:pt x="2278" y="2749"/>
                      <a:pt x="2300" y="2751"/>
                      <a:pt x="2321" y="2751"/>
                    </a:cubicBezTo>
                    <a:cubicBezTo>
                      <a:pt x="2514" y="2751"/>
                      <a:pt x="2568" y="2654"/>
                      <a:pt x="2485" y="2438"/>
                    </a:cubicBezTo>
                    <a:cubicBezTo>
                      <a:pt x="2369" y="2184"/>
                      <a:pt x="2230" y="1937"/>
                      <a:pt x="2068" y="1706"/>
                    </a:cubicBezTo>
                    <a:cubicBezTo>
                      <a:pt x="1883" y="1412"/>
                      <a:pt x="1675" y="1127"/>
                      <a:pt x="1459" y="857"/>
                    </a:cubicBezTo>
                    <a:cubicBezTo>
                      <a:pt x="1258" y="595"/>
                      <a:pt x="1011" y="371"/>
                      <a:pt x="726" y="194"/>
                    </a:cubicBezTo>
                    <a:cubicBezTo>
                      <a:pt x="533" y="86"/>
                      <a:pt x="309" y="24"/>
                      <a:pt x="86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110;p47">
                <a:extLst>
                  <a:ext uri="{FF2B5EF4-FFF2-40B4-BE49-F238E27FC236}">
                    <a16:creationId xmlns:a16="http://schemas.microsoft.com/office/drawing/2014/main" id="{BE3795D7-338B-48A8-66B1-99A0EF18C0E3}"/>
                  </a:ext>
                </a:extLst>
              </p:cNvPr>
              <p:cNvSpPr/>
              <p:nvPr/>
            </p:nvSpPr>
            <p:spPr>
              <a:xfrm>
                <a:off x="3746113" y="1560375"/>
                <a:ext cx="39175" cy="542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171" extrusionOk="0">
                    <a:moveTo>
                      <a:pt x="41" y="0"/>
                    </a:moveTo>
                    <a:cubicBezTo>
                      <a:pt x="37" y="0"/>
                      <a:pt x="34" y="1"/>
                      <a:pt x="32" y="2"/>
                    </a:cubicBezTo>
                    <a:cubicBezTo>
                      <a:pt x="8" y="10"/>
                      <a:pt x="1" y="33"/>
                      <a:pt x="8" y="49"/>
                    </a:cubicBezTo>
                    <a:cubicBezTo>
                      <a:pt x="155" y="488"/>
                      <a:pt x="456" y="874"/>
                      <a:pt x="734" y="1206"/>
                    </a:cubicBezTo>
                    <a:lnTo>
                      <a:pt x="1497" y="2155"/>
                    </a:lnTo>
                    <a:cubicBezTo>
                      <a:pt x="1497" y="2162"/>
                      <a:pt x="1513" y="2170"/>
                      <a:pt x="1520" y="2170"/>
                    </a:cubicBezTo>
                    <a:lnTo>
                      <a:pt x="1543" y="2155"/>
                    </a:lnTo>
                    <a:cubicBezTo>
                      <a:pt x="1559" y="2139"/>
                      <a:pt x="1567" y="2116"/>
                      <a:pt x="1551" y="2101"/>
                    </a:cubicBezTo>
                    <a:lnTo>
                      <a:pt x="788" y="1159"/>
                    </a:lnTo>
                    <a:cubicBezTo>
                      <a:pt x="510" y="812"/>
                      <a:pt x="217" y="457"/>
                      <a:pt x="78" y="25"/>
                    </a:cubicBezTo>
                    <a:cubicBezTo>
                      <a:pt x="71" y="13"/>
                      <a:pt x="55" y="0"/>
                      <a:pt x="41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111;p47">
                <a:extLst>
                  <a:ext uri="{FF2B5EF4-FFF2-40B4-BE49-F238E27FC236}">
                    <a16:creationId xmlns:a16="http://schemas.microsoft.com/office/drawing/2014/main" id="{9D01C0B3-C5B2-0C44-2F30-34959A07BC15}"/>
                  </a:ext>
                </a:extLst>
              </p:cNvPr>
              <p:cNvSpPr/>
              <p:nvPr/>
            </p:nvSpPr>
            <p:spPr>
              <a:xfrm>
                <a:off x="3688638" y="1577575"/>
                <a:ext cx="1076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1508" extrusionOk="0">
                    <a:moveTo>
                      <a:pt x="730" y="1"/>
                    </a:moveTo>
                    <a:cubicBezTo>
                      <a:pt x="652" y="1"/>
                      <a:pt x="574" y="3"/>
                      <a:pt x="495" y="9"/>
                    </a:cubicBezTo>
                    <a:cubicBezTo>
                      <a:pt x="325" y="39"/>
                      <a:pt x="163" y="78"/>
                      <a:pt x="1" y="140"/>
                    </a:cubicBezTo>
                    <a:cubicBezTo>
                      <a:pt x="32" y="325"/>
                      <a:pt x="147" y="479"/>
                      <a:pt x="309" y="572"/>
                    </a:cubicBezTo>
                    <a:cubicBezTo>
                      <a:pt x="471" y="657"/>
                      <a:pt x="641" y="734"/>
                      <a:pt x="819" y="788"/>
                    </a:cubicBezTo>
                    <a:cubicBezTo>
                      <a:pt x="1127" y="903"/>
                      <a:pt x="1420" y="1065"/>
                      <a:pt x="1729" y="1189"/>
                    </a:cubicBezTo>
                    <a:cubicBezTo>
                      <a:pt x="2246" y="1389"/>
                      <a:pt x="2786" y="1497"/>
                      <a:pt x="3341" y="1505"/>
                    </a:cubicBezTo>
                    <a:cubicBezTo>
                      <a:pt x="3371" y="1507"/>
                      <a:pt x="3400" y="1508"/>
                      <a:pt x="3429" y="1508"/>
                    </a:cubicBezTo>
                    <a:cubicBezTo>
                      <a:pt x="3531" y="1508"/>
                      <a:pt x="3633" y="1497"/>
                      <a:pt x="3734" y="1467"/>
                    </a:cubicBezTo>
                    <a:cubicBezTo>
                      <a:pt x="4305" y="1281"/>
                      <a:pt x="3611" y="957"/>
                      <a:pt x="3395" y="826"/>
                    </a:cubicBezTo>
                    <a:cubicBezTo>
                      <a:pt x="3017" y="595"/>
                      <a:pt x="2639" y="363"/>
                      <a:pt x="2223" y="225"/>
                    </a:cubicBezTo>
                    <a:cubicBezTo>
                      <a:pt x="1875" y="124"/>
                      <a:pt x="1513" y="55"/>
                      <a:pt x="1150" y="24"/>
                    </a:cubicBezTo>
                    <a:cubicBezTo>
                      <a:pt x="1011" y="9"/>
                      <a:pt x="871" y="1"/>
                      <a:pt x="730" y="1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112;p47">
                <a:extLst>
                  <a:ext uri="{FF2B5EF4-FFF2-40B4-BE49-F238E27FC236}">
                    <a16:creationId xmlns:a16="http://schemas.microsoft.com/office/drawing/2014/main" id="{F2FA3F4A-D982-B533-D0BF-1E8DE87B43FE}"/>
                  </a:ext>
                </a:extLst>
              </p:cNvPr>
              <p:cNvSpPr/>
              <p:nvPr/>
            </p:nvSpPr>
            <p:spPr>
              <a:xfrm>
                <a:off x="3713588" y="1584525"/>
                <a:ext cx="499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097" extrusionOk="0">
                    <a:moveTo>
                      <a:pt x="53" y="0"/>
                    </a:moveTo>
                    <a:cubicBezTo>
                      <a:pt x="12" y="0"/>
                      <a:pt x="0" y="70"/>
                      <a:pt x="44" y="78"/>
                    </a:cubicBezTo>
                    <a:cubicBezTo>
                      <a:pt x="723" y="201"/>
                      <a:pt x="1325" y="618"/>
                      <a:pt x="1857" y="980"/>
                    </a:cubicBezTo>
                    <a:cubicBezTo>
                      <a:pt x="1896" y="1011"/>
                      <a:pt x="1911" y="1034"/>
                      <a:pt x="1911" y="1050"/>
                    </a:cubicBezTo>
                    <a:cubicBezTo>
                      <a:pt x="1903" y="1073"/>
                      <a:pt x="1919" y="1096"/>
                      <a:pt x="1934" y="1096"/>
                    </a:cubicBezTo>
                    <a:lnTo>
                      <a:pt x="1942" y="1096"/>
                    </a:lnTo>
                    <a:cubicBezTo>
                      <a:pt x="1957" y="1096"/>
                      <a:pt x="1973" y="1088"/>
                      <a:pt x="1981" y="1065"/>
                    </a:cubicBezTo>
                    <a:cubicBezTo>
                      <a:pt x="1996" y="996"/>
                      <a:pt x="1919" y="942"/>
                      <a:pt x="1896" y="926"/>
                    </a:cubicBezTo>
                    <a:cubicBezTo>
                      <a:pt x="1363" y="548"/>
                      <a:pt x="754" y="132"/>
                      <a:pt x="60" y="1"/>
                    </a:cubicBezTo>
                    <a:cubicBezTo>
                      <a:pt x="57" y="0"/>
                      <a:pt x="55" y="0"/>
                      <a:pt x="53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113;p47">
                <a:extLst>
                  <a:ext uri="{FF2B5EF4-FFF2-40B4-BE49-F238E27FC236}">
                    <a16:creationId xmlns:a16="http://schemas.microsoft.com/office/drawing/2014/main" id="{F65BD1A2-A58A-8C8E-45B8-23CBAC3B7062}"/>
                  </a:ext>
                </a:extLst>
              </p:cNvPr>
              <p:cNvSpPr/>
              <p:nvPr/>
            </p:nvSpPr>
            <p:spPr>
              <a:xfrm>
                <a:off x="3787963" y="1524475"/>
                <a:ext cx="4207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3630" extrusionOk="0">
                    <a:moveTo>
                      <a:pt x="1318" y="0"/>
                    </a:moveTo>
                    <a:cubicBezTo>
                      <a:pt x="1194" y="0"/>
                      <a:pt x="1078" y="91"/>
                      <a:pt x="980" y="189"/>
                    </a:cubicBezTo>
                    <a:cubicBezTo>
                      <a:pt x="880" y="297"/>
                      <a:pt x="780" y="412"/>
                      <a:pt x="695" y="536"/>
                    </a:cubicBezTo>
                    <a:cubicBezTo>
                      <a:pt x="224" y="1238"/>
                      <a:pt x="1" y="2079"/>
                      <a:pt x="62" y="2927"/>
                    </a:cubicBezTo>
                    <a:cubicBezTo>
                      <a:pt x="70" y="3058"/>
                      <a:pt x="124" y="3621"/>
                      <a:pt x="325" y="3629"/>
                    </a:cubicBezTo>
                    <a:cubicBezTo>
                      <a:pt x="326" y="3629"/>
                      <a:pt x="326" y="3629"/>
                      <a:pt x="327" y="3629"/>
                    </a:cubicBezTo>
                    <a:cubicBezTo>
                      <a:pt x="451" y="3629"/>
                      <a:pt x="680" y="3112"/>
                      <a:pt x="741" y="3012"/>
                    </a:cubicBezTo>
                    <a:cubicBezTo>
                      <a:pt x="1019" y="2549"/>
                      <a:pt x="1250" y="2055"/>
                      <a:pt x="1435" y="1554"/>
                    </a:cubicBezTo>
                    <a:cubicBezTo>
                      <a:pt x="1543" y="1261"/>
                      <a:pt x="1613" y="960"/>
                      <a:pt x="1659" y="659"/>
                    </a:cubicBezTo>
                    <a:cubicBezTo>
                      <a:pt x="1682" y="528"/>
                      <a:pt x="1675" y="389"/>
                      <a:pt x="1644" y="258"/>
                    </a:cubicBezTo>
                    <a:cubicBezTo>
                      <a:pt x="1605" y="127"/>
                      <a:pt x="1497" y="27"/>
                      <a:pt x="1358" y="4"/>
                    </a:cubicBezTo>
                    <a:cubicBezTo>
                      <a:pt x="1345" y="1"/>
                      <a:pt x="1331" y="0"/>
                      <a:pt x="1318" y="0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114;p47">
                <a:extLst>
                  <a:ext uri="{FF2B5EF4-FFF2-40B4-BE49-F238E27FC236}">
                    <a16:creationId xmlns:a16="http://schemas.microsoft.com/office/drawing/2014/main" id="{0A2FFA2E-1A16-05C7-5248-E92EE4A66AE7}"/>
                  </a:ext>
                </a:extLst>
              </p:cNvPr>
              <p:cNvSpPr/>
              <p:nvPr/>
            </p:nvSpPr>
            <p:spPr>
              <a:xfrm>
                <a:off x="3797813" y="1547225"/>
                <a:ext cx="210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820" extrusionOk="0">
                    <a:moveTo>
                      <a:pt x="804" y="1"/>
                    </a:moveTo>
                    <a:cubicBezTo>
                      <a:pt x="791" y="1"/>
                      <a:pt x="777" y="8"/>
                      <a:pt x="771" y="19"/>
                    </a:cubicBezTo>
                    <a:cubicBezTo>
                      <a:pt x="517" y="513"/>
                      <a:pt x="239" y="1076"/>
                      <a:pt x="177" y="1670"/>
                    </a:cubicBezTo>
                    <a:cubicBezTo>
                      <a:pt x="170" y="1747"/>
                      <a:pt x="162" y="1824"/>
                      <a:pt x="162" y="1909"/>
                    </a:cubicBezTo>
                    <a:cubicBezTo>
                      <a:pt x="170" y="2102"/>
                      <a:pt x="139" y="2295"/>
                      <a:pt x="77" y="2480"/>
                    </a:cubicBezTo>
                    <a:lnTo>
                      <a:pt x="62" y="2519"/>
                    </a:lnTo>
                    <a:cubicBezTo>
                      <a:pt x="15" y="2603"/>
                      <a:pt x="0" y="2704"/>
                      <a:pt x="23" y="2796"/>
                    </a:cubicBezTo>
                    <a:cubicBezTo>
                      <a:pt x="23" y="2812"/>
                      <a:pt x="39" y="2819"/>
                      <a:pt x="54" y="2819"/>
                    </a:cubicBezTo>
                    <a:lnTo>
                      <a:pt x="62" y="2819"/>
                    </a:lnTo>
                    <a:cubicBezTo>
                      <a:pt x="85" y="2812"/>
                      <a:pt x="93" y="2796"/>
                      <a:pt x="85" y="2773"/>
                    </a:cubicBezTo>
                    <a:cubicBezTo>
                      <a:pt x="77" y="2696"/>
                      <a:pt x="93" y="2619"/>
                      <a:pt x="131" y="2549"/>
                    </a:cubicBezTo>
                    <a:lnTo>
                      <a:pt x="147" y="2503"/>
                    </a:lnTo>
                    <a:cubicBezTo>
                      <a:pt x="208" y="2310"/>
                      <a:pt x="239" y="2110"/>
                      <a:pt x="239" y="1909"/>
                    </a:cubicBezTo>
                    <a:cubicBezTo>
                      <a:pt x="247" y="1832"/>
                      <a:pt x="247" y="1755"/>
                      <a:pt x="255" y="1670"/>
                    </a:cubicBezTo>
                    <a:cubicBezTo>
                      <a:pt x="309" y="1091"/>
                      <a:pt x="586" y="544"/>
                      <a:pt x="833" y="50"/>
                    </a:cubicBezTo>
                    <a:cubicBezTo>
                      <a:pt x="841" y="35"/>
                      <a:pt x="833" y="11"/>
                      <a:pt x="818" y="4"/>
                    </a:cubicBezTo>
                    <a:cubicBezTo>
                      <a:pt x="814" y="2"/>
                      <a:pt x="809" y="1"/>
                      <a:pt x="804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115;p47">
                <a:extLst>
                  <a:ext uri="{FF2B5EF4-FFF2-40B4-BE49-F238E27FC236}">
                    <a16:creationId xmlns:a16="http://schemas.microsoft.com/office/drawing/2014/main" id="{43E8879C-4F36-F6D0-B131-B127B29DDA86}"/>
                  </a:ext>
                </a:extLst>
              </p:cNvPr>
              <p:cNvSpPr/>
              <p:nvPr/>
            </p:nvSpPr>
            <p:spPr>
              <a:xfrm>
                <a:off x="3703688" y="1597900"/>
                <a:ext cx="1664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2758" extrusionOk="0">
                    <a:moveTo>
                      <a:pt x="5481" y="1"/>
                    </a:moveTo>
                    <a:cubicBezTo>
                      <a:pt x="4777" y="1"/>
                      <a:pt x="4111" y="203"/>
                      <a:pt x="3395" y="252"/>
                    </a:cubicBezTo>
                    <a:cubicBezTo>
                      <a:pt x="2546" y="306"/>
                      <a:pt x="1690" y="306"/>
                      <a:pt x="849" y="345"/>
                    </a:cubicBezTo>
                    <a:cubicBezTo>
                      <a:pt x="672" y="353"/>
                      <a:pt x="479" y="368"/>
                      <a:pt x="348" y="492"/>
                    </a:cubicBezTo>
                    <a:cubicBezTo>
                      <a:pt x="263" y="576"/>
                      <a:pt x="209" y="684"/>
                      <a:pt x="178" y="800"/>
                    </a:cubicBezTo>
                    <a:cubicBezTo>
                      <a:pt x="62" y="1101"/>
                      <a:pt x="1" y="1425"/>
                      <a:pt x="1" y="1749"/>
                    </a:cubicBezTo>
                    <a:cubicBezTo>
                      <a:pt x="16" y="2073"/>
                      <a:pt x="163" y="2405"/>
                      <a:pt x="433" y="2574"/>
                    </a:cubicBezTo>
                    <a:cubicBezTo>
                      <a:pt x="641" y="2706"/>
                      <a:pt x="903" y="2736"/>
                      <a:pt x="1150" y="2744"/>
                    </a:cubicBezTo>
                    <a:cubicBezTo>
                      <a:pt x="1329" y="2754"/>
                      <a:pt x="1508" y="2758"/>
                      <a:pt x="1686" y="2758"/>
                    </a:cubicBezTo>
                    <a:cubicBezTo>
                      <a:pt x="2533" y="2758"/>
                      <a:pt x="3379" y="2662"/>
                      <a:pt x="4220" y="2567"/>
                    </a:cubicBezTo>
                    <a:lnTo>
                      <a:pt x="5609" y="2412"/>
                    </a:lnTo>
                    <a:cubicBezTo>
                      <a:pt x="5771" y="2405"/>
                      <a:pt x="5925" y="2366"/>
                      <a:pt x="6072" y="2297"/>
                    </a:cubicBezTo>
                    <a:cubicBezTo>
                      <a:pt x="6249" y="2181"/>
                      <a:pt x="6380" y="2004"/>
                      <a:pt x="6450" y="1803"/>
                    </a:cubicBezTo>
                    <a:cubicBezTo>
                      <a:pt x="6612" y="1410"/>
                      <a:pt x="6658" y="970"/>
                      <a:pt x="6588" y="553"/>
                    </a:cubicBezTo>
                    <a:cubicBezTo>
                      <a:pt x="6573" y="453"/>
                      <a:pt x="6542" y="360"/>
                      <a:pt x="6488" y="276"/>
                    </a:cubicBezTo>
                    <a:cubicBezTo>
                      <a:pt x="6388" y="129"/>
                      <a:pt x="6195" y="75"/>
                      <a:pt x="6018" y="44"/>
                    </a:cubicBezTo>
                    <a:cubicBezTo>
                      <a:pt x="5836" y="13"/>
                      <a:pt x="5657" y="1"/>
                      <a:pt x="5481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116;p47">
                <a:extLst>
                  <a:ext uri="{FF2B5EF4-FFF2-40B4-BE49-F238E27FC236}">
                    <a16:creationId xmlns:a16="http://schemas.microsoft.com/office/drawing/2014/main" id="{F2FA0E59-AD18-339B-0D2B-8AECA90E6AE4}"/>
                  </a:ext>
                </a:extLst>
              </p:cNvPr>
              <p:cNvSpPr/>
              <p:nvPr/>
            </p:nvSpPr>
            <p:spPr>
              <a:xfrm>
                <a:off x="3708313" y="1599975"/>
                <a:ext cx="155075" cy="6230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2492" extrusionOk="0">
                    <a:moveTo>
                      <a:pt x="4668" y="0"/>
                    </a:moveTo>
                    <a:cubicBezTo>
                      <a:pt x="4639" y="0"/>
                      <a:pt x="4611" y="5"/>
                      <a:pt x="4583" y="15"/>
                    </a:cubicBezTo>
                    <a:cubicBezTo>
                      <a:pt x="4436" y="61"/>
                      <a:pt x="4359" y="231"/>
                      <a:pt x="4359" y="478"/>
                    </a:cubicBezTo>
                    <a:cubicBezTo>
                      <a:pt x="4367" y="740"/>
                      <a:pt x="4390" y="1010"/>
                      <a:pt x="4421" y="1273"/>
                    </a:cubicBezTo>
                    <a:cubicBezTo>
                      <a:pt x="4429" y="1327"/>
                      <a:pt x="4436" y="1388"/>
                      <a:pt x="4444" y="1450"/>
                    </a:cubicBezTo>
                    <a:cubicBezTo>
                      <a:pt x="4475" y="1712"/>
                      <a:pt x="4475" y="1975"/>
                      <a:pt x="4313" y="2137"/>
                    </a:cubicBezTo>
                    <a:cubicBezTo>
                      <a:pt x="4267" y="2191"/>
                      <a:pt x="4189" y="2221"/>
                      <a:pt x="4112" y="2221"/>
                    </a:cubicBezTo>
                    <a:cubicBezTo>
                      <a:pt x="3989" y="2198"/>
                      <a:pt x="3927" y="2036"/>
                      <a:pt x="3912" y="1990"/>
                    </a:cubicBezTo>
                    <a:cubicBezTo>
                      <a:pt x="3858" y="1774"/>
                      <a:pt x="3835" y="1558"/>
                      <a:pt x="3827" y="1342"/>
                    </a:cubicBezTo>
                    <a:cubicBezTo>
                      <a:pt x="3811" y="979"/>
                      <a:pt x="3796" y="601"/>
                      <a:pt x="3518" y="277"/>
                    </a:cubicBezTo>
                    <a:cubicBezTo>
                      <a:pt x="3487" y="239"/>
                      <a:pt x="3457" y="216"/>
                      <a:pt x="3418" y="193"/>
                    </a:cubicBezTo>
                    <a:cubicBezTo>
                      <a:pt x="3388" y="182"/>
                      <a:pt x="3357" y="178"/>
                      <a:pt x="3327" y="178"/>
                    </a:cubicBezTo>
                    <a:cubicBezTo>
                      <a:pt x="3244" y="178"/>
                      <a:pt x="3166" y="215"/>
                      <a:pt x="3109" y="277"/>
                    </a:cubicBezTo>
                    <a:cubicBezTo>
                      <a:pt x="2978" y="416"/>
                      <a:pt x="2893" y="594"/>
                      <a:pt x="2878" y="779"/>
                    </a:cubicBezTo>
                    <a:cubicBezTo>
                      <a:pt x="2863" y="902"/>
                      <a:pt x="2855" y="1018"/>
                      <a:pt x="2847" y="1141"/>
                    </a:cubicBezTo>
                    <a:cubicBezTo>
                      <a:pt x="2847" y="1203"/>
                      <a:pt x="2847" y="1257"/>
                      <a:pt x="2847" y="1319"/>
                    </a:cubicBezTo>
                    <a:cubicBezTo>
                      <a:pt x="2824" y="1666"/>
                      <a:pt x="2739" y="2005"/>
                      <a:pt x="2600" y="2322"/>
                    </a:cubicBezTo>
                    <a:cubicBezTo>
                      <a:pt x="2569" y="2383"/>
                      <a:pt x="2539" y="2414"/>
                      <a:pt x="2508" y="2414"/>
                    </a:cubicBezTo>
                    <a:cubicBezTo>
                      <a:pt x="2505" y="2415"/>
                      <a:pt x="2503" y="2415"/>
                      <a:pt x="2501" y="2415"/>
                    </a:cubicBezTo>
                    <a:cubicBezTo>
                      <a:pt x="2458" y="2415"/>
                      <a:pt x="2423" y="2351"/>
                      <a:pt x="2415" y="2329"/>
                    </a:cubicBezTo>
                    <a:cubicBezTo>
                      <a:pt x="2300" y="2106"/>
                      <a:pt x="2315" y="1836"/>
                      <a:pt x="2330" y="1573"/>
                    </a:cubicBezTo>
                    <a:lnTo>
                      <a:pt x="2346" y="1435"/>
                    </a:lnTo>
                    <a:cubicBezTo>
                      <a:pt x="2361" y="1003"/>
                      <a:pt x="2261" y="709"/>
                      <a:pt x="2045" y="555"/>
                    </a:cubicBezTo>
                    <a:cubicBezTo>
                      <a:pt x="2000" y="516"/>
                      <a:pt x="1944" y="499"/>
                      <a:pt x="1886" y="499"/>
                    </a:cubicBezTo>
                    <a:cubicBezTo>
                      <a:pt x="1875" y="499"/>
                      <a:pt x="1863" y="500"/>
                      <a:pt x="1852" y="501"/>
                    </a:cubicBezTo>
                    <a:cubicBezTo>
                      <a:pt x="1767" y="532"/>
                      <a:pt x="1706" y="609"/>
                      <a:pt x="1682" y="694"/>
                    </a:cubicBezTo>
                    <a:cubicBezTo>
                      <a:pt x="1621" y="933"/>
                      <a:pt x="1605" y="1180"/>
                      <a:pt x="1636" y="1427"/>
                    </a:cubicBezTo>
                    <a:cubicBezTo>
                      <a:pt x="1659" y="1627"/>
                      <a:pt x="1659" y="1828"/>
                      <a:pt x="1621" y="2029"/>
                    </a:cubicBezTo>
                    <a:cubicBezTo>
                      <a:pt x="1613" y="2090"/>
                      <a:pt x="1551" y="2299"/>
                      <a:pt x="1397" y="2329"/>
                    </a:cubicBezTo>
                    <a:cubicBezTo>
                      <a:pt x="1384" y="2332"/>
                      <a:pt x="1372" y="2333"/>
                      <a:pt x="1359" y="2333"/>
                    </a:cubicBezTo>
                    <a:cubicBezTo>
                      <a:pt x="1215" y="2333"/>
                      <a:pt x="1100" y="2177"/>
                      <a:pt x="1058" y="2106"/>
                    </a:cubicBezTo>
                    <a:cubicBezTo>
                      <a:pt x="1004" y="2029"/>
                      <a:pt x="965" y="1936"/>
                      <a:pt x="934" y="1851"/>
                    </a:cubicBezTo>
                    <a:cubicBezTo>
                      <a:pt x="911" y="1720"/>
                      <a:pt x="911" y="1581"/>
                      <a:pt x="934" y="1450"/>
                    </a:cubicBezTo>
                    <a:cubicBezTo>
                      <a:pt x="942" y="1357"/>
                      <a:pt x="950" y="1265"/>
                      <a:pt x="942" y="1180"/>
                    </a:cubicBezTo>
                    <a:cubicBezTo>
                      <a:pt x="919" y="933"/>
                      <a:pt x="842" y="694"/>
                      <a:pt x="726" y="478"/>
                    </a:cubicBezTo>
                    <a:cubicBezTo>
                      <a:pt x="695" y="398"/>
                      <a:pt x="645" y="353"/>
                      <a:pt x="591" y="353"/>
                    </a:cubicBezTo>
                    <a:cubicBezTo>
                      <a:pt x="577" y="353"/>
                      <a:pt x="563" y="356"/>
                      <a:pt x="548" y="362"/>
                    </a:cubicBezTo>
                    <a:cubicBezTo>
                      <a:pt x="525" y="370"/>
                      <a:pt x="502" y="393"/>
                      <a:pt x="487" y="416"/>
                    </a:cubicBezTo>
                    <a:cubicBezTo>
                      <a:pt x="86" y="925"/>
                      <a:pt x="1" y="1620"/>
                      <a:pt x="263" y="2221"/>
                    </a:cubicBezTo>
                    <a:cubicBezTo>
                      <a:pt x="269" y="2233"/>
                      <a:pt x="283" y="2240"/>
                      <a:pt x="299" y="2240"/>
                    </a:cubicBezTo>
                    <a:cubicBezTo>
                      <a:pt x="305" y="2240"/>
                      <a:pt x="311" y="2239"/>
                      <a:pt x="317" y="2237"/>
                    </a:cubicBezTo>
                    <a:cubicBezTo>
                      <a:pt x="332" y="2229"/>
                      <a:pt x="340" y="2206"/>
                      <a:pt x="332" y="2191"/>
                    </a:cubicBezTo>
                    <a:cubicBezTo>
                      <a:pt x="78" y="1612"/>
                      <a:pt x="163" y="949"/>
                      <a:pt x="541" y="455"/>
                    </a:cubicBezTo>
                    <a:cubicBezTo>
                      <a:pt x="556" y="447"/>
                      <a:pt x="564" y="432"/>
                      <a:pt x="579" y="432"/>
                    </a:cubicBezTo>
                    <a:cubicBezTo>
                      <a:pt x="582" y="430"/>
                      <a:pt x="586" y="429"/>
                      <a:pt x="589" y="429"/>
                    </a:cubicBezTo>
                    <a:cubicBezTo>
                      <a:pt x="612" y="429"/>
                      <a:pt x="644" y="469"/>
                      <a:pt x="664" y="509"/>
                    </a:cubicBezTo>
                    <a:cubicBezTo>
                      <a:pt x="772" y="717"/>
                      <a:pt x="842" y="949"/>
                      <a:pt x="872" y="1180"/>
                    </a:cubicBezTo>
                    <a:cubicBezTo>
                      <a:pt x="872" y="1265"/>
                      <a:pt x="872" y="1357"/>
                      <a:pt x="857" y="1442"/>
                    </a:cubicBezTo>
                    <a:cubicBezTo>
                      <a:pt x="834" y="1581"/>
                      <a:pt x="842" y="1728"/>
                      <a:pt x="865" y="1867"/>
                    </a:cubicBezTo>
                    <a:cubicBezTo>
                      <a:pt x="896" y="1967"/>
                      <a:pt x="934" y="2059"/>
                      <a:pt x="996" y="2144"/>
                    </a:cubicBezTo>
                    <a:cubicBezTo>
                      <a:pt x="1097" y="2313"/>
                      <a:pt x="1227" y="2405"/>
                      <a:pt x="1356" y="2405"/>
                    </a:cubicBezTo>
                    <a:cubicBezTo>
                      <a:pt x="1375" y="2405"/>
                      <a:pt x="1394" y="2403"/>
                      <a:pt x="1412" y="2399"/>
                    </a:cubicBezTo>
                    <a:cubicBezTo>
                      <a:pt x="1551" y="2376"/>
                      <a:pt x="1659" y="2237"/>
                      <a:pt x="1698" y="2036"/>
                    </a:cubicBezTo>
                    <a:cubicBezTo>
                      <a:pt x="1729" y="1836"/>
                      <a:pt x="1736" y="1627"/>
                      <a:pt x="1713" y="1419"/>
                    </a:cubicBezTo>
                    <a:cubicBezTo>
                      <a:pt x="1682" y="1188"/>
                      <a:pt x="1698" y="949"/>
                      <a:pt x="1760" y="717"/>
                    </a:cubicBezTo>
                    <a:cubicBezTo>
                      <a:pt x="1775" y="663"/>
                      <a:pt x="1814" y="586"/>
                      <a:pt x="1875" y="571"/>
                    </a:cubicBezTo>
                    <a:cubicBezTo>
                      <a:pt x="1922" y="571"/>
                      <a:pt x="1968" y="586"/>
                      <a:pt x="2006" y="617"/>
                    </a:cubicBezTo>
                    <a:cubicBezTo>
                      <a:pt x="2199" y="756"/>
                      <a:pt x="2292" y="1026"/>
                      <a:pt x="2269" y="1427"/>
                    </a:cubicBezTo>
                    <a:cubicBezTo>
                      <a:pt x="2269" y="1465"/>
                      <a:pt x="2261" y="1519"/>
                      <a:pt x="2261" y="1566"/>
                    </a:cubicBezTo>
                    <a:cubicBezTo>
                      <a:pt x="2246" y="1836"/>
                      <a:pt x="2230" y="2121"/>
                      <a:pt x="2354" y="2360"/>
                    </a:cubicBezTo>
                    <a:cubicBezTo>
                      <a:pt x="2377" y="2430"/>
                      <a:pt x="2438" y="2484"/>
                      <a:pt x="2515" y="2491"/>
                    </a:cubicBezTo>
                    <a:lnTo>
                      <a:pt x="2523" y="2491"/>
                    </a:lnTo>
                    <a:cubicBezTo>
                      <a:pt x="2600" y="2484"/>
                      <a:pt x="2639" y="2407"/>
                      <a:pt x="2670" y="2353"/>
                    </a:cubicBezTo>
                    <a:cubicBezTo>
                      <a:pt x="2816" y="2029"/>
                      <a:pt x="2901" y="1674"/>
                      <a:pt x="2917" y="1319"/>
                    </a:cubicBezTo>
                    <a:cubicBezTo>
                      <a:pt x="2924" y="1265"/>
                      <a:pt x="2924" y="1203"/>
                      <a:pt x="2924" y="1141"/>
                    </a:cubicBezTo>
                    <a:cubicBezTo>
                      <a:pt x="2932" y="1026"/>
                      <a:pt x="2940" y="910"/>
                      <a:pt x="2955" y="787"/>
                    </a:cubicBezTo>
                    <a:cubicBezTo>
                      <a:pt x="2971" y="617"/>
                      <a:pt x="3040" y="455"/>
                      <a:pt x="3163" y="331"/>
                    </a:cubicBezTo>
                    <a:cubicBezTo>
                      <a:pt x="3205" y="284"/>
                      <a:pt x="3266" y="254"/>
                      <a:pt x="3330" y="254"/>
                    </a:cubicBezTo>
                    <a:cubicBezTo>
                      <a:pt x="3349" y="254"/>
                      <a:pt x="3368" y="257"/>
                      <a:pt x="3387" y="262"/>
                    </a:cubicBezTo>
                    <a:cubicBezTo>
                      <a:pt x="3418" y="277"/>
                      <a:pt x="3449" y="301"/>
                      <a:pt x="3464" y="324"/>
                    </a:cubicBezTo>
                    <a:cubicBezTo>
                      <a:pt x="3719" y="632"/>
                      <a:pt x="3734" y="979"/>
                      <a:pt x="3757" y="1342"/>
                    </a:cubicBezTo>
                    <a:cubicBezTo>
                      <a:pt x="3757" y="1573"/>
                      <a:pt x="3788" y="1797"/>
                      <a:pt x="3842" y="2013"/>
                    </a:cubicBezTo>
                    <a:cubicBezTo>
                      <a:pt x="3865" y="2090"/>
                      <a:pt x="3935" y="2268"/>
                      <a:pt x="4105" y="2299"/>
                    </a:cubicBezTo>
                    <a:cubicBezTo>
                      <a:pt x="4113" y="2299"/>
                      <a:pt x="4121" y="2300"/>
                      <a:pt x="4130" y="2300"/>
                    </a:cubicBezTo>
                    <a:cubicBezTo>
                      <a:pt x="4220" y="2300"/>
                      <a:pt x="4303" y="2261"/>
                      <a:pt x="4367" y="2191"/>
                    </a:cubicBezTo>
                    <a:cubicBezTo>
                      <a:pt x="4552" y="2005"/>
                      <a:pt x="4544" y="1720"/>
                      <a:pt x="4513" y="1442"/>
                    </a:cubicBezTo>
                    <a:lnTo>
                      <a:pt x="4498" y="1265"/>
                    </a:lnTo>
                    <a:cubicBezTo>
                      <a:pt x="4459" y="1003"/>
                      <a:pt x="4444" y="740"/>
                      <a:pt x="4436" y="478"/>
                    </a:cubicBezTo>
                    <a:cubicBezTo>
                      <a:pt x="4429" y="355"/>
                      <a:pt x="4452" y="139"/>
                      <a:pt x="4606" y="85"/>
                    </a:cubicBezTo>
                    <a:cubicBezTo>
                      <a:pt x="4626" y="78"/>
                      <a:pt x="4646" y="74"/>
                      <a:pt x="4667" y="74"/>
                    </a:cubicBezTo>
                    <a:cubicBezTo>
                      <a:pt x="4778" y="74"/>
                      <a:pt x="4889" y="175"/>
                      <a:pt x="4961" y="293"/>
                    </a:cubicBezTo>
                    <a:cubicBezTo>
                      <a:pt x="5154" y="601"/>
                      <a:pt x="5185" y="987"/>
                      <a:pt x="5215" y="1357"/>
                    </a:cubicBezTo>
                    <a:cubicBezTo>
                      <a:pt x="5223" y="1465"/>
                      <a:pt x="5231" y="1581"/>
                      <a:pt x="5246" y="1697"/>
                    </a:cubicBezTo>
                    <a:cubicBezTo>
                      <a:pt x="5254" y="1759"/>
                      <a:pt x="5277" y="1820"/>
                      <a:pt x="5316" y="1874"/>
                    </a:cubicBezTo>
                    <a:cubicBezTo>
                      <a:pt x="5358" y="1909"/>
                      <a:pt x="5410" y="1926"/>
                      <a:pt x="5461" y="1926"/>
                    </a:cubicBezTo>
                    <a:cubicBezTo>
                      <a:pt x="5512" y="1926"/>
                      <a:pt x="5563" y="1909"/>
                      <a:pt x="5601" y="1874"/>
                    </a:cubicBezTo>
                    <a:cubicBezTo>
                      <a:pt x="5678" y="1813"/>
                      <a:pt x="5725" y="1728"/>
                      <a:pt x="5740" y="1635"/>
                    </a:cubicBezTo>
                    <a:cubicBezTo>
                      <a:pt x="5840" y="1296"/>
                      <a:pt x="5786" y="925"/>
                      <a:pt x="5732" y="578"/>
                    </a:cubicBezTo>
                    <a:cubicBezTo>
                      <a:pt x="5717" y="470"/>
                      <a:pt x="5701" y="362"/>
                      <a:pt x="5686" y="262"/>
                    </a:cubicBezTo>
                    <a:cubicBezTo>
                      <a:pt x="5678" y="208"/>
                      <a:pt x="5678" y="115"/>
                      <a:pt x="5725" y="85"/>
                    </a:cubicBezTo>
                    <a:cubicBezTo>
                      <a:pt x="5956" y="162"/>
                      <a:pt x="6018" y="463"/>
                      <a:pt x="6033" y="555"/>
                    </a:cubicBezTo>
                    <a:cubicBezTo>
                      <a:pt x="6064" y="833"/>
                      <a:pt x="6056" y="1111"/>
                      <a:pt x="6010" y="1388"/>
                    </a:cubicBezTo>
                    <a:cubicBezTo>
                      <a:pt x="6002" y="1504"/>
                      <a:pt x="5987" y="1620"/>
                      <a:pt x="5979" y="1743"/>
                    </a:cubicBezTo>
                    <a:cubicBezTo>
                      <a:pt x="5971" y="1805"/>
                      <a:pt x="5979" y="1874"/>
                      <a:pt x="5995" y="1944"/>
                    </a:cubicBezTo>
                    <a:cubicBezTo>
                      <a:pt x="6018" y="2021"/>
                      <a:pt x="6079" y="2075"/>
                      <a:pt x="6157" y="2090"/>
                    </a:cubicBezTo>
                    <a:cubicBezTo>
                      <a:pt x="6180" y="2090"/>
                      <a:pt x="6195" y="2083"/>
                      <a:pt x="6195" y="2059"/>
                    </a:cubicBezTo>
                    <a:cubicBezTo>
                      <a:pt x="6203" y="2036"/>
                      <a:pt x="6187" y="2021"/>
                      <a:pt x="6164" y="2021"/>
                    </a:cubicBezTo>
                    <a:cubicBezTo>
                      <a:pt x="6118" y="2005"/>
                      <a:pt x="6079" y="1967"/>
                      <a:pt x="6064" y="1921"/>
                    </a:cubicBezTo>
                    <a:cubicBezTo>
                      <a:pt x="6049" y="1867"/>
                      <a:pt x="6041" y="1805"/>
                      <a:pt x="6049" y="1751"/>
                    </a:cubicBezTo>
                    <a:cubicBezTo>
                      <a:pt x="6056" y="1635"/>
                      <a:pt x="6072" y="1512"/>
                      <a:pt x="6087" y="1396"/>
                    </a:cubicBezTo>
                    <a:cubicBezTo>
                      <a:pt x="6133" y="1118"/>
                      <a:pt x="6141" y="833"/>
                      <a:pt x="6110" y="547"/>
                    </a:cubicBezTo>
                    <a:cubicBezTo>
                      <a:pt x="6064" y="270"/>
                      <a:pt x="5925" y="61"/>
                      <a:pt x="5732" y="7"/>
                    </a:cubicBezTo>
                    <a:lnTo>
                      <a:pt x="5709" y="7"/>
                    </a:lnTo>
                    <a:cubicBezTo>
                      <a:pt x="5647" y="31"/>
                      <a:pt x="5593" y="100"/>
                      <a:pt x="5609" y="270"/>
                    </a:cubicBezTo>
                    <a:cubicBezTo>
                      <a:pt x="5624" y="378"/>
                      <a:pt x="5640" y="478"/>
                      <a:pt x="5655" y="586"/>
                    </a:cubicBezTo>
                    <a:cubicBezTo>
                      <a:pt x="5709" y="933"/>
                      <a:pt x="5771" y="1288"/>
                      <a:pt x="5671" y="1620"/>
                    </a:cubicBezTo>
                    <a:cubicBezTo>
                      <a:pt x="5655" y="1697"/>
                      <a:pt x="5617" y="1766"/>
                      <a:pt x="5555" y="1820"/>
                    </a:cubicBezTo>
                    <a:cubicBezTo>
                      <a:pt x="5528" y="1843"/>
                      <a:pt x="5495" y="1855"/>
                      <a:pt x="5462" y="1855"/>
                    </a:cubicBezTo>
                    <a:cubicBezTo>
                      <a:pt x="5430" y="1855"/>
                      <a:pt x="5397" y="1843"/>
                      <a:pt x="5370" y="1820"/>
                    </a:cubicBezTo>
                    <a:cubicBezTo>
                      <a:pt x="5339" y="1782"/>
                      <a:pt x="5323" y="1735"/>
                      <a:pt x="5323" y="1681"/>
                    </a:cubicBezTo>
                    <a:cubicBezTo>
                      <a:pt x="5308" y="1573"/>
                      <a:pt x="5300" y="1458"/>
                      <a:pt x="5293" y="1350"/>
                    </a:cubicBezTo>
                    <a:cubicBezTo>
                      <a:pt x="5262" y="972"/>
                      <a:pt x="5223" y="578"/>
                      <a:pt x="5023" y="254"/>
                    </a:cubicBezTo>
                    <a:cubicBezTo>
                      <a:pt x="4945" y="119"/>
                      <a:pt x="4809" y="0"/>
                      <a:pt x="4668" y="0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117;p47">
                <a:extLst>
                  <a:ext uri="{FF2B5EF4-FFF2-40B4-BE49-F238E27FC236}">
                    <a16:creationId xmlns:a16="http://schemas.microsoft.com/office/drawing/2014/main" id="{1788443E-9615-10C5-EBE5-F4C367FBCB37}"/>
                  </a:ext>
                </a:extLst>
              </p:cNvPr>
              <p:cNvSpPr/>
              <p:nvPr/>
            </p:nvSpPr>
            <p:spPr>
              <a:xfrm>
                <a:off x="3918138" y="1732275"/>
                <a:ext cx="9832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981" extrusionOk="0">
                    <a:moveTo>
                      <a:pt x="3217" y="1"/>
                    </a:moveTo>
                    <a:cubicBezTo>
                      <a:pt x="2922" y="1"/>
                      <a:pt x="2628" y="177"/>
                      <a:pt x="2554" y="555"/>
                    </a:cubicBezTo>
                    <a:lnTo>
                      <a:pt x="2539" y="601"/>
                    </a:lnTo>
                    <a:cubicBezTo>
                      <a:pt x="2485" y="902"/>
                      <a:pt x="2408" y="1195"/>
                      <a:pt x="2315" y="1481"/>
                    </a:cubicBezTo>
                    <a:cubicBezTo>
                      <a:pt x="2292" y="1550"/>
                      <a:pt x="2269" y="1627"/>
                      <a:pt x="2238" y="1697"/>
                    </a:cubicBezTo>
                    <a:cubicBezTo>
                      <a:pt x="2207" y="1766"/>
                      <a:pt x="2184" y="1843"/>
                      <a:pt x="2153" y="1913"/>
                    </a:cubicBezTo>
                    <a:cubicBezTo>
                      <a:pt x="2091" y="2052"/>
                      <a:pt x="2030" y="2191"/>
                      <a:pt x="1960" y="2329"/>
                    </a:cubicBezTo>
                    <a:cubicBezTo>
                      <a:pt x="1829" y="2607"/>
                      <a:pt x="1675" y="2869"/>
                      <a:pt x="1505" y="3132"/>
                    </a:cubicBezTo>
                    <a:cubicBezTo>
                      <a:pt x="1428" y="3255"/>
                      <a:pt x="1343" y="3386"/>
                      <a:pt x="1250" y="3502"/>
                    </a:cubicBezTo>
                    <a:cubicBezTo>
                      <a:pt x="1204" y="3564"/>
                      <a:pt x="1158" y="3625"/>
                      <a:pt x="1112" y="3679"/>
                    </a:cubicBezTo>
                    <a:lnTo>
                      <a:pt x="1050" y="3764"/>
                    </a:lnTo>
                    <a:lnTo>
                      <a:pt x="1011" y="3803"/>
                    </a:lnTo>
                    <a:cubicBezTo>
                      <a:pt x="1004" y="3811"/>
                      <a:pt x="996" y="3818"/>
                      <a:pt x="988" y="3834"/>
                    </a:cubicBezTo>
                    <a:cubicBezTo>
                      <a:pt x="271" y="4065"/>
                      <a:pt x="1" y="4937"/>
                      <a:pt x="448" y="5539"/>
                    </a:cubicBezTo>
                    <a:cubicBezTo>
                      <a:pt x="671" y="5834"/>
                      <a:pt x="1004" y="5980"/>
                      <a:pt x="1335" y="5980"/>
                    </a:cubicBezTo>
                    <a:cubicBezTo>
                      <a:pt x="1679" y="5980"/>
                      <a:pt x="2022" y="5822"/>
                      <a:pt x="2238" y="5508"/>
                    </a:cubicBezTo>
                    <a:lnTo>
                      <a:pt x="2570" y="5022"/>
                    </a:lnTo>
                    <a:cubicBezTo>
                      <a:pt x="2593" y="4991"/>
                      <a:pt x="2608" y="4968"/>
                      <a:pt x="2624" y="4945"/>
                    </a:cubicBezTo>
                    <a:lnTo>
                      <a:pt x="2662" y="4883"/>
                    </a:lnTo>
                    <a:cubicBezTo>
                      <a:pt x="2685" y="4837"/>
                      <a:pt x="2716" y="4798"/>
                      <a:pt x="2739" y="4752"/>
                    </a:cubicBezTo>
                    <a:cubicBezTo>
                      <a:pt x="2786" y="4667"/>
                      <a:pt x="2832" y="4582"/>
                      <a:pt x="2878" y="4497"/>
                    </a:cubicBezTo>
                    <a:cubicBezTo>
                      <a:pt x="2963" y="4335"/>
                      <a:pt x="3048" y="4165"/>
                      <a:pt x="3125" y="3988"/>
                    </a:cubicBezTo>
                    <a:cubicBezTo>
                      <a:pt x="3279" y="3649"/>
                      <a:pt x="3410" y="3301"/>
                      <a:pt x="3526" y="2947"/>
                    </a:cubicBezTo>
                    <a:cubicBezTo>
                      <a:pt x="3580" y="2769"/>
                      <a:pt x="3626" y="2584"/>
                      <a:pt x="3680" y="2399"/>
                    </a:cubicBezTo>
                    <a:cubicBezTo>
                      <a:pt x="3704" y="2314"/>
                      <a:pt x="3719" y="2221"/>
                      <a:pt x="3742" y="2129"/>
                    </a:cubicBezTo>
                    <a:cubicBezTo>
                      <a:pt x="3765" y="2036"/>
                      <a:pt x="3781" y="1944"/>
                      <a:pt x="3796" y="1851"/>
                    </a:cubicBezTo>
                    <a:cubicBezTo>
                      <a:pt x="3866" y="1481"/>
                      <a:pt x="3904" y="1103"/>
                      <a:pt x="3912" y="725"/>
                    </a:cubicBezTo>
                    <a:cubicBezTo>
                      <a:pt x="3933" y="257"/>
                      <a:pt x="3574" y="1"/>
                      <a:pt x="3217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118;p47">
                <a:extLst>
                  <a:ext uri="{FF2B5EF4-FFF2-40B4-BE49-F238E27FC236}">
                    <a16:creationId xmlns:a16="http://schemas.microsoft.com/office/drawing/2014/main" id="{80E51A2B-0B14-8952-C850-2E1B2CCBF848}"/>
                  </a:ext>
                </a:extLst>
              </p:cNvPr>
              <p:cNvSpPr/>
              <p:nvPr/>
            </p:nvSpPr>
            <p:spPr>
              <a:xfrm>
                <a:off x="3966363" y="1684900"/>
                <a:ext cx="497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2341" extrusionOk="0">
                    <a:moveTo>
                      <a:pt x="630" y="1"/>
                    </a:moveTo>
                    <a:cubicBezTo>
                      <a:pt x="567" y="1"/>
                      <a:pt x="506" y="12"/>
                      <a:pt x="448" y="36"/>
                    </a:cubicBezTo>
                    <a:cubicBezTo>
                      <a:pt x="386" y="66"/>
                      <a:pt x="332" y="113"/>
                      <a:pt x="286" y="167"/>
                    </a:cubicBezTo>
                    <a:cubicBezTo>
                      <a:pt x="77" y="414"/>
                      <a:pt x="0" y="792"/>
                      <a:pt x="155" y="1077"/>
                    </a:cubicBezTo>
                    <a:cubicBezTo>
                      <a:pt x="170" y="1100"/>
                      <a:pt x="185" y="1123"/>
                      <a:pt x="201" y="1146"/>
                    </a:cubicBezTo>
                    <a:cubicBezTo>
                      <a:pt x="232" y="1200"/>
                      <a:pt x="278" y="1247"/>
                      <a:pt x="317" y="1301"/>
                    </a:cubicBezTo>
                    <a:cubicBezTo>
                      <a:pt x="509" y="1578"/>
                      <a:pt x="587" y="1933"/>
                      <a:pt x="810" y="2188"/>
                    </a:cubicBezTo>
                    <a:cubicBezTo>
                      <a:pt x="864" y="2250"/>
                      <a:pt x="926" y="2296"/>
                      <a:pt x="995" y="2327"/>
                    </a:cubicBezTo>
                    <a:cubicBezTo>
                      <a:pt x="1035" y="2336"/>
                      <a:pt x="1074" y="2340"/>
                      <a:pt x="1114" y="2340"/>
                    </a:cubicBezTo>
                    <a:cubicBezTo>
                      <a:pt x="1207" y="2340"/>
                      <a:pt x="1300" y="2316"/>
                      <a:pt x="1381" y="2273"/>
                    </a:cubicBezTo>
                    <a:cubicBezTo>
                      <a:pt x="1512" y="2242"/>
                      <a:pt x="1620" y="2172"/>
                      <a:pt x="1713" y="2080"/>
                    </a:cubicBezTo>
                    <a:cubicBezTo>
                      <a:pt x="1751" y="2018"/>
                      <a:pt x="1782" y="1941"/>
                      <a:pt x="1805" y="1872"/>
                    </a:cubicBezTo>
                    <a:cubicBezTo>
                      <a:pt x="1991" y="1123"/>
                      <a:pt x="1589" y="259"/>
                      <a:pt x="818" y="36"/>
                    </a:cubicBezTo>
                    <a:cubicBezTo>
                      <a:pt x="756" y="12"/>
                      <a:pt x="693" y="1"/>
                      <a:pt x="6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119;p47">
                <a:extLst>
                  <a:ext uri="{FF2B5EF4-FFF2-40B4-BE49-F238E27FC236}">
                    <a16:creationId xmlns:a16="http://schemas.microsoft.com/office/drawing/2014/main" id="{38D58C20-7991-C2D1-02C9-592CC123FD5A}"/>
                  </a:ext>
                </a:extLst>
              </p:cNvPr>
              <p:cNvSpPr/>
              <p:nvPr/>
            </p:nvSpPr>
            <p:spPr>
              <a:xfrm>
                <a:off x="3967513" y="1697550"/>
                <a:ext cx="202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34" extrusionOk="0">
                    <a:moveTo>
                      <a:pt x="55" y="0"/>
                    </a:moveTo>
                    <a:cubicBezTo>
                      <a:pt x="31" y="0"/>
                      <a:pt x="8" y="8"/>
                      <a:pt x="8" y="31"/>
                    </a:cubicBezTo>
                    <a:cubicBezTo>
                      <a:pt x="1" y="46"/>
                      <a:pt x="16" y="70"/>
                      <a:pt x="39" y="70"/>
                    </a:cubicBezTo>
                    <a:cubicBezTo>
                      <a:pt x="55" y="77"/>
                      <a:pt x="70" y="93"/>
                      <a:pt x="85" y="108"/>
                    </a:cubicBezTo>
                    <a:lnTo>
                      <a:pt x="278" y="270"/>
                    </a:lnTo>
                    <a:cubicBezTo>
                      <a:pt x="463" y="417"/>
                      <a:pt x="625" y="602"/>
                      <a:pt x="741" y="810"/>
                    </a:cubicBezTo>
                    <a:cubicBezTo>
                      <a:pt x="749" y="826"/>
                      <a:pt x="757" y="833"/>
                      <a:pt x="772" y="833"/>
                    </a:cubicBezTo>
                    <a:lnTo>
                      <a:pt x="795" y="826"/>
                    </a:lnTo>
                    <a:cubicBezTo>
                      <a:pt x="811" y="810"/>
                      <a:pt x="811" y="787"/>
                      <a:pt x="803" y="772"/>
                    </a:cubicBezTo>
                    <a:cubicBezTo>
                      <a:pt x="726" y="648"/>
                      <a:pt x="649" y="532"/>
                      <a:pt x="556" y="424"/>
                    </a:cubicBezTo>
                    <a:cubicBezTo>
                      <a:pt x="479" y="355"/>
                      <a:pt x="409" y="278"/>
                      <a:pt x="325" y="216"/>
                    </a:cubicBezTo>
                    <a:lnTo>
                      <a:pt x="132" y="46"/>
                    </a:lnTo>
                    <a:cubicBezTo>
                      <a:pt x="109" y="23"/>
                      <a:pt x="85" y="8"/>
                      <a:pt x="55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120;p47">
                <a:extLst>
                  <a:ext uri="{FF2B5EF4-FFF2-40B4-BE49-F238E27FC236}">
                    <a16:creationId xmlns:a16="http://schemas.microsoft.com/office/drawing/2014/main" id="{F6A7F181-2F18-01D7-0C35-01418E27C4F1}"/>
                  </a:ext>
                </a:extLst>
              </p:cNvPr>
              <p:cNvSpPr/>
              <p:nvPr/>
            </p:nvSpPr>
            <p:spPr>
              <a:xfrm>
                <a:off x="3972913" y="1686725"/>
                <a:ext cx="199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989" extrusionOk="0">
                    <a:moveTo>
                      <a:pt x="42" y="0"/>
                    </a:moveTo>
                    <a:cubicBezTo>
                      <a:pt x="30" y="0"/>
                      <a:pt x="18" y="7"/>
                      <a:pt x="8" y="17"/>
                    </a:cubicBezTo>
                    <a:cubicBezTo>
                      <a:pt x="1" y="32"/>
                      <a:pt x="8" y="55"/>
                      <a:pt x="24" y="71"/>
                    </a:cubicBezTo>
                    <a:cubicBezTo>
                      <a:pt x="355" y="271"/>
                      <a:pt x="602" y="587"/>
                      <a:pt x="718" y="958"/>
                    </a:cubicBezTo>
                    <a:cubicBezTo>
                      <a:pt x="726" y="973"/>
                      <a:pt x="741" y="989"/>
                      <a:pt x="757" y="989"/>
                    </a:cubicBezTo>
                    <a:lnTo>
                      <a:pt x="764" y="981"/>
                    </a:lnTo>
                    <a:cubicBezTo>
                      <a:pt x="787" y="981"/>
                      <a:pt x="795" y="958"/>
                      <a:pt x="787" y="942"/>
                    </a:cubicBezTo>
                    <a:cubicBezTo>
                      <a:pt x="664" y="549"/>
                      <a:pt x="409" y="217"/>
                      <a:pt x="62" y="9"/>
                    </a:cubicBezTo>
                    <a:cubicBezTo>
                      <a:pt x="56" y="3"/>
                      <a:pt x="49" y="0"/>
                      <a:pt x="42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121;p47">
                <a:extLst>
                  <a:ext uri="{FF2B5EF4-FFF2-40B4-BE49-F238E27FC236}">
                    <a16:creationId xmlns:a16="http://schemas.microsoft.com/office/drawing/2014/main" id="{FBF7C3C7-C0DC-AD96-9171-AF5EA9441C5C}"/>
                  </a:ext>
                </a:extLst>
              </p:cNvPr>
              <p:cNvSpPr/>
              <p:nvPr/>
            </p:nvSpPr>
            <p:spPr>
              <a:xfrm>
                <a:off x="3985663" y="1683425"/>
                <a:ext cx="198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152" extrusionOk="0">
                    <a:moveTo>
                      <a:pt x="55" y="1"/>
                    </a:moveTo>
                    <a:cubicBezTo>
                      <a:pt x="27" y="1"/>
                      <a:pt x="0" y="39"/>
                      <a:pt x="31" y="64"/>
                    </a:cubicBezTo>
                    <a:cubicBezTo>
                      <a:pt x="200" y="233"/>
                      <a:pt x="347" y="434"/>
                      <a:pt x="470" y="642"/>
                    </a:cubicBezTo>
                    <a:cubicBezTo>
                      <a:pt x="578" y="789"/>
                      <a:pt x="655" y="951"/>
                      <a:pt x="717" y="1121"/>
                    </a:cubicBezTo>
                    <a:cubicBezTo>
                      <a:pt x="717" y="1136"/>
                      <a:pt x="733" y="1151"/>
                      <a:pt x="756" y="1151"/>
                    </a:cubicBezTo>
                    <a:lnTo>
                      <a:pt x="763" y="1144"/>
                    </a:lnTo>
                    <a:cubicBezTo>
                      <a:pt x="779" y="1144"/>
                      <a:pt x="794" y="1121"/>
                      <a:pt x="787" y="1105"/>
                    </a:cubicBezTo>
                    <a:cubicBezTo>
                      <a:pt x="725" y="920"/>
                      <a:pt x="640" y="750"/>
                      <a:pt x="532" y="596"/>
                    </a:cubicBezTo>
                    <a:cubicBezTo>
                      <a:pt x="409" y="380"/>
                      <a:pt x="254" y="187"/>
                      <a:pt x="77" y="10"/>
                    </a:cubicBezTo>
                    <a:cubicBezTo>
                      <a:pt x="70" y="3"/>
                      <a:pt x="63" y="1"/>
                      <a:pt x="55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122;p47">
                <a:extLst>
                  <a:ext uri="{FF2B5EF4-FFF2-40B4-BE49-F238E27FC236}">
                    <a16:creationId xmlns:a16="http://schemas.microsoft.com/office/drawing/2014/main" id="{FA11CE2D-17E2-2903-C0E6-CF6ACD49DB42}"/>
                  </a:ext>
                </a:extLst>
              </p:cNvPr>
              <p:cNvSpPr/>
              <p:nvPr/>
            </p:nvSpPr>
            <p:spPr>
              <a:xfrm>
                <a:off x="3975238" y="1728400"/>
                <a:ext cx="4862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668" extrusionOk="0">
                    <a:moveTo>
                      <a:pt x="1589" y="0"/>
                    </a:moveTo>
                    <a:cubicBezTo>
                      <a:pt x="1420" y="31"/>
                      <a:pt x="1273" y="155"/>
                      <a:pt x="1111" y="224"/>
                    </a:cubicBezTo>
                    <a:cubicBezTo>
                      <a:pt x="1001" y="263"/>
                      <a:pt x="891" y="280"/>
                      <a:pt x="777" y="280"/>
                    </a:cubicBezTo>
                    <a:cubicBezTo>
                      <a:pt x="755" y="280"/>
                      <a:pt x="732" y="279"/>
                      <a:pt x="710" y="278"/>
                    </a:cubicBezTo>
                    <a:cubicBezTo>
                      <a:pt x="609" y="271"/>
                      <a:pt x="462" y="212"/>
                      <a:pt x="354" y="212"/>
                    </a:cubicBezTo>
                    <a:cubicBezTo>
                      <a:pt x="338" y="212"/>
                      <a:pt x="323" y="213"/>
                      <a:pt x="309" y="216"/>
                    </a:cubicBezTo>
                    <a:cubicBezTo>
                      <a:pt x="193" y="240"/>
                      <a:pt x="208" y="402"/>
                      <a:pt x="185" y="510"/>
                    </a:cubicBezTo>
                    <a:cubicBezTo>
                      <a:pt x="162" y="641"/>
                      <a:pt x="124" y="780"/>
                      <a:pt x="77" y="911"/>
                    </a:cubicBezTo>
                    <a:cubicBezTo>
                      <a:pt x="46" y="1003"/>
                      <a:pt x="0" y="1119"/>
                      <a:pt x="54" y="1212"/>
                    </a:cubicBezTo>
                    <a:cubicBezTo>
                      <a:pt x="77" y="1250"/>
                      <a:pt x="116" y="1289"/>
                      <a:pt x="154" y="1320"/>
                    </a:cubicBezTo>
                    <a:cubicBezTo>
                      <a:pt x="232" y="1389"/>
                      <a:pt x="316" y="1435"/>
                      <a:pt x="417" y="1451"/>
                    </a:cubicBezTo>
                    <a:cubicBezTo>
                      <a:pt x="430" y="1453"/>
                      <a:pt x="443" y="1453"/>
                      <a:pt x="457" y="1453"/>
                    </a:cubicBezTo>
                    <a:cubicBezTo>
                      <a:pt x="578" y="1453"/>
                      <a:pt x="700" y="1385"/>
                      <a:pt x="814" y="1385"/>
                    </a:cubicBezTo>
                    <a:cubicBezTo>
                      <a:pt x="847" y="1385"/>
                      <a:pt x="879" y="1390"/>
                      <a:pt x="910" y="1404"/>
                    </a:cubicBezTo>
                    <a:cubicBezTo>
                      <a:pt x="1042" y="1458"/>
                      <a:pt x="1103" y="1644"/>
                      <a:pt x="1242" y="1667"/>
                    </a:cubicBezTo>
                    <a:cubicBezTo>
                      <a:pt x="1249" y="1668"/>
                      <a:pt x="1256" y="1668"/>
                      <a:pt x="1264" y="1668"/>
                    </a:cubicBezTo>
                    <a:cubicBezTo>
                      <a:pt x="1327" y="1668"/>
                      <a:pt x="1393" y="1638"/>
                      <a:pt x="1435" y="1590"/>
                    </a:cubicBezTo>
                    <a:cubicBezTo>
                      <a:pt x="1481" y="1528"/>
                      <a:pt x="1512" y="1466"/>
                      <a:pt x="1535" y="1397"/>
                    </a:cubicBezTo>
                    <a:cubicBezTo>
                      <a:pt x="1543" y="1343"/>
                      <a:pt x="1566" y="1296"/>
                      <a:pt x="1589" y="1250"/>
                    </a:cubicBezTo>
                    <a:cubicBezTo>
                      <a:pt x="1612" y="1204"/>
                      <a:pt x="1666" y="1181"/>
                      <a:pt x="1720" y="1181"/>
                    </a:cubicBezTo>
                    <a:cubicBezTo>
                      <a:pt x="1751" y="1181"/>
                      <a:pt x="1782" y="1212"/>
                      <a:pt x="1813" y="1212"/>
                    </a:cubicBezTo>
                    <a:cubicBezTo>
                      <a:pt x="1882" y="1212"/>
                      <a:pt x="1929" y="1158"/>
                      <a:pt x="1936" y="1096"/>
                    </a:cubicBezTo>
                    <a:cubicBezTo>
                      <a:pt x="1944" y="1034"/>
                      <a:pt x="1929" y="972"/>
                      <a:pt x="1906" y="918"/>
                    </a:cubicBezTo>
                    <a:lnTo>
                      <a:pt x="1589" y="0"/>
                    </a:ln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123;p47">
                <a:extLst>
                  <a:ext uri="{FF2B5EF4-FFF2-40B4-BE49-F238E27FC236}">
                    <a16:creationId xmlns:a16="http://schemas.microsoft.com/office/drawing/2014/main" id="{8E5ED567-ED93-B79C-CAE5-8BAD2F8B2F5D}"/>
                  </a:ext>
                </a:extLst>
              </p:cNvPr>
              <p:cNvSpPr/>
              <p:nvPr/>
            </p:nvSpPr>
            <p:spPr>
              <a:xfrm>
                <a:off x="3632138" y="1762300"/>
                <a:ext cx="1657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951" extrusionOk="0">
                    <a:moveTo>
                      <a:pt x="2299" y="1"/>
                    </a:moveTo>
                    <a:cubicBezTo>
                      <a:pt x="1854" y="1"/>
                      <a:pt x="1425" y="243"/>
                      <a:pt x="1212" y="666"/>
                    </a:cubicBezTo>
                    <a:cubicBezTo>
                      <a:pt x="811" y="1452"/>
                      <a:pt x="487" y="2270"/>
                      <a:pt x="240" y="3119"/>
                    </a:cubicBezTo>
                    <a:cubicBezTo>
                      <a:pt x="93" y="3597"/>
                      <a:pt x="16" y="4091"/>
                      <a:pt x="1" y="4600"/>
                    </a:cubicBezTo>
                    <a:cubicBezTo>
                      <a:pt x="1" y="4908"/>
                      <a:pt x="39" y="5225"/>
                      <a:pt x="132" y="5526"/>
                    </a:cubicBezTo>
                    <a:cubicBezTo>
                      <a:pt x="193" y="5703"/>
                      <a:pt x="278" y="5873"/>
                      <a:pt x="379" y="6035"/>
                    </a:cubicBezTo>
                    <a:cubicBezTo>
                      <a:pt x="487" y="6204"/>
                      <a:pt x="625" y="6359"/>
                      <a:pt x="787" y="6490"/>
                    </a:cubicBezTo>
                    <a:cubicBezTo>
                      <a:pt x="942" y="6613"/>
                      <a:pt x="1111" y="6714"/>
                      <a:pt x="1289" y="6783"/>
                    </a:cubicBezTo>
                    <a:cubicBezTo>
                      <a:pt x="1451" y="6845"/>
                      <a:pt x="1621" y="6891"/>
                      <a:pt x="1790" y="6922"/>
                    </a:cubicBezTo>
                    <a:cubicBezTo>
                      <a:pt x="1933" y="6941"/>
                      <a:pt x="2078" y="6951"/>
                      <a:pt x="2222" y="6951"/>
                    </a:cubicBezTo>
                    <a:cubicBezTo>
                      <a:pt x="2367" y="6951"/>
                      <a:pt x="2512" y="6941"/>
                      <a:pt x="2654" y="6922"/>
                    </a:cubicBezTo>
                    <a:cubicBezTo>
                      <a:pt x="3133" y="6845"/>
                      <a:pt x="3603" y="6706"/>
                      <a:pt x="4043" y="6513"/>
                    </a:cubicBezTo>
                    <a:cubicBezTo>
                      <a:pt x="4845" y="6150"/>
                      <a:pt x="5601" y="5680"/>
                      <a:pt x="6280" y="5117"/>
                    </a:cubicBezTo>
                    <a:cubicBezTo>
                      <a:pt x="6581" y="4862"/>
                      <a:pt x="6627" y="4430"/>
                      <a:pt x="6396" y="4114"/>
                    </a:cubicBezTo>
                    <a:cubicBezTo>
                      <a:pt x="6253" y="3918"/>
                      <a:pt x="6033" y="3814"/>
                      <a:pt x="5809" y="3814"/>
                    </a:cubicBezTo>
                    <a:cubicBezTo>
                      <a:pt x="5671" y="3814"/>
                      <a:pt x="5532" y="3854"/>
                      <a:pt x="5408" y="3936"/>
                    </a:cubicBezTo>
                    <a:lnTo>
                      <a:pt x="5393" y="3944"/>
                    </a:lnTo>
                    <a:cubicBezTo>
                      <a:pt x="4791" y="4353"/>
                      <a:pt x="4128" y="4677"/>
                      <a:pt x="3433" y="4908"/>
                    </a:cubicBezTo>
                    <a:cubicBezTo>
                      <a:pt x="3125" y="5009"/>
                      <a:pt x="2801" y="5070"/>
                      <a:pt x="2485" y="5086"/>
                    </a:cubicBezTo>
                    <a:cubicBezTo>
                      <a:pt x="2464" y="5087"/>
                      <a:pt x="2444" y="5088"/>
                      <a:pt x="2423" y="5088"/>
                    </a:cubicBezTo>
                    <a:cubicBezTo>
                      <a:pt x="2328" y="5088"/>
                      <a:pt x="2233" y="5074"/>
                      <a:pt x="2137" y="5055"/>
                    </a:cubicBezTo>
                    <a:cubicBezTo>
                      <a:pt x="2114" y="5047"/>
                      <a:pt x="2083" y="5032"/>
                      <a:pt x="2060" y="5016"/>
                    </a:cubicBezTo>
                    <a:cubicBezTo>
                      <a:pt x="2045" y="5001"/>
                      <a:pt x="2053" y="4993"/>
                      <a:pt x="2053" y="4993"/>
                    </a:cubicBezTo>
                    <a:lnTo>
                      <a:pt x="2076" y="4993"/>
                    </a:lnTo>
                    <a:lnTo>
                      <a:pt x="2076" y="4955"/>
                    </a:lnTo>
                    <a:cubicBezTo>
                      <a:pt x="2068" y="4862"/>
                      <a:pt x="2068" y="4770"/>
                      <a:pt x="2083" y="4685"/>
                    </a:cubicBezTo>
                    <a:cubicBezTo>
                      <a:pt x="2130" y="4376"/>
                      <a:pt x="2215" y="4083"/>
                      <a:pt x="2330" y="3798"/>
                    </a:cubicBezTo>
                    <a:cubicBezTo>
                      <a:pt x="2616" y="3119"/>
                      <a:pt x="2955" y="2471"/>
                      <a:pt x="3356" y="1854"/>
                    </a:cubicBezTo>
                    <a:cubicBezTo>
                      <a:pt x="3379" y="1815"/>
                      <a:pt x="3395" y="1776"/>
                      <a:pt x="3418" y="1738"/>
                    </a:cubicBezTo>
                    <a:cubicBezTo>
                      <a:pt x="3696" y="1136"/>
                      <a:pt x="3441" y="411"/>
                      <a:pt x="2839" y="126"/>
                    </a:cubicBezTo>
                    <a:cubicBezTo>
                      <a:pt x="2665" y="41"/>
                      <a:pt x="2481" y="1"/>
                      <a:pt x="2299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124;p47">
                <a:extLst>
                  <a:ext uri="{FF2B5EF4-FFF2-40B4-BE49-F238E27FC236}">
                    <a16:creationId xmlns:a16="http://schemas.microsoft.com/office/drawing/2014/main" id="{E9D1FC6C-BABB-D506-E8A6-74447F45B763}"/>
                  </a:ext>
                </a:extLst>
              </p:cNvPr>
              <p:cNvSpPr/>
              <p:nvPr/>
            </p:nvSpPr>
            <p:spPr>
              <a:xfrm>
                <a:off x="3612263" y="1734200"/>
                <a:ext cx="133100" cy="170125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6805" extrusionOk="0">
                    <a:moveTo>
                      <a:pt x="3558" y="0"/>
                    </a:moveTo>
                    <a:cubicBezTo>
                      <a:pt x="2872" y="0"/>
                      <a:pt x="2180" y="514"/>
                      <a:pt x="1737" y="964"/>
                    </a:cubicBezTo>
                    <a:cubicBezTo>
                      <a:pt x="934" y="1797"/>
                      <a:pt x="379" y="2839"/>
                      <a:pt x="148" y="3965"/>
                    </a:cubicBezTo>
                    <a:cubicBezTo>
                      <a:pt x="40" y="4482"/>
                      <a:pt x="1" y="5014"/>
                      <a:pt x="148" y="5523"/>
                    </a:cubicBezTo>
                    <a:cubicBezTo>
                      <a:pt x="286" y="6025"/>
                      <a:pt x="626" y="6495"/>
                      <a:pt x="1112" y="6696"/>
                    </a:cubicBezTo>
                    <a:cubicBezTo>
                      <a:pt x="1293" y="6771"/>
                      <a:pt x="1480" y="6805"/>
                      <a:pt x="1668" y="6805"/>
                    </a:cubicBezTo>
                    <a:cubicBezTo>
                      <a:pt x="2327" y="6805"/>
                      <a:pt x="3001" y="6393"/>
                      <a:pt x="3511" y="5924"/>
                    </a:cubicBezTo>
                    <a:cubicBezTo>
                      <a:pt x="4136" y="5354"/>
                      <a:pt x="4660" y="4659"/>
                      <a:pt x="4961" y="3872"/>
                    </a:cubicBezTo>
                    <a:cubicBezTo>
                      <a:pt x="5254" y="3093"/>
                      <a:pt x="5324" y="2198"/>
                      <a:pt x="5054" y="1404"/>
                    </a:cubicBezTo>
                    <a:cubicBezTo>
                      <a:pt x="4869" y="848"/>
                      <a:pt x="4383" y="116"/>
                      <a:pt x="3758" y="15"/>
                    </a:cubicBezTo>
                    <a:cubicBezTo>
                      <a:pt x="3691" y="5"/>
                      <a:pt x="3625" y="0"/>
                      <a:pt x="3558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125;p47">
                <a:extLst>
                  <a:ext uri="{FF2B5EF4-FFF2-40B4-BE49-F238E27FC236}">
                    <a16:creationId xmlns:a16="http://schemas.microsoft.com/office/drawing/2014/main" id="{1FD4B1B1-0431-DFE3-FEA3-47B9293A7771}"/>
                  </a:ext>
                </a:extLst>
              </p:cNvPr>
              <p:cNvSpPr/>
              <p:nvPr/>
            </p:nvSpPr>
            <p:spPr>
              <a:xfrm>
                <a:off x="3651813" y="1820600"/>
                <a:ext cx="72675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2816" extrusionOk="0">
                    <a:moveTo>
                      <a:pt x="1771" y="1"/>
                    </a:moveTo>
                    <a:cubicBezTo>
                      <a:pt x="1762" y="1"/>
                      <a:pt x="1752" y="5"/>
                      <a:pt x="1744" y="15"/>
                    </a:cubicBezTo>
                    <a:cubicBezTo>
                      <a:pt x="1590" y="208"/>
                      <a:pt x="1420" y="401"/>
                      <a:pt x="1258" y="594"/>
                    </a:cubicBezTo>
                    <a:cubicBezTo>
                      <a:pt x="1073" y="810"/>
                      <a:pt x="888" y="1034"/>
                      <a:pt x="710" y="1265"/>
                    </a:cubicBezTo>
                    <a:cubicBezTo>
                      <a:pt x="317" y="1782"/>
                      <a:pt x="85" y="2260"/>
                      <a:pt x="0" y="2723"/>
                    </a:cubicBezTo>
                    <a:lnTo>
                      <a:pt x="0" y="2746"/>
                    </a:lnTo>
                    <a:lnTo>
                      <a:pt x="16" y="2762"/>
                    </a:lnTo>
                    <a:cubicBezTo>
                      <a:pt x="62" y="2800"/>
                      <a:pt x="116" y="2816"/>
                      <a:pt x="178" y="2816"/>
                    </a:cubicBezTo>
                    <a:cubicBezTo>
                      <a:pt x="286" y="2808"/>
                      <a:pt x="386" y="2777"/>
                      <a:pt x="479" y="2715"/>
                    </a:cubicBezTo>
                    <a:cubicBezTo>
                      <a:pt x="1458" y="2144"/>
                      <a:pt x="2292" y="1334"/>
                      <a:pt x="2886" y="362"/>
                    </a:cubicBezTo>
                    <a:cubicBezTo>
                      <a:pt x="2906" y="331"/>
                      <a:pt x="2881" y="300"/>
                      <a:pt x="2856" y="300"/>
                    </a:cubicBezTo>
                    <a:cubicBezTo>
                      <a:pt x="2843" y="300"/>
                      <a:pt x="2831" y="307"/>
                      <a:pt x="2824" y="324"/>
                    </a:cubicBezTo>
                    <a:cubicBezTo>
                      <a:pt x="2230" y="1288"/>
                      <a:pt x="1412" y="2090"/>
                      <a:pt x="432" y="2654"/>
                    </a:cubicBezTo>
                    <a:cubicBezTo>
                      <a:pt x="330" y="2715"/>
                      <a:pt x="240" y="2746"/>
                      <a:pt x="167" y="2746"/>
                    </a:cubicBezTo>
                    <a:cubicBezTo>
                      <a:pt x="131" y="2746"/>
                      <a:pt x="98" y="2738"/>
                      <a:pt x="70" y="2723"/>
                    </a:cubicBezTo>
                    <a:cubicBezTo>
                      <a:pt x="162" y="2276"/>
                      <a:pt x="386" y="1813"/>
                      <a:pt x="764" y="1311"/>
                    </a:cubicBezTo>
                    <a:cubicBezTo>
                      <a:pt x="942" y="1080"/>
                      <a:pt x="1127" y="856"/>
                      <a:pt x="1312" y="648"/>
                    </a:cubicBezTo>
                    <a:cubicBezTo>
                      <a:pt x="1474" y="455"/>
                      <a:pt x="1644" y="262"/>
                      <a:pt x="1798" y="62"/>
                    </a:cubicBezTo>
                    <a:cubicBezTo>
                      <a:pt x="1820" y="33"/>
                      <a:pt x="1797" y="1"/>
                      <a:pt x="1771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126;p47">
                <a:extLst>
                  <a:ext uri="{FF2B5EF4-FFF2-40B4-BE49-F238E27FC236}">
                    <a16:creationId xmlns:a16="http://schemas.microsoft.com/office/drawing/2014/main" id="{E2995A29-4C4B-0CCB-5239-C14436DCC9B3}"/>
                  </a:ext>
                </a:extLst>
              </p:cNvPr>
              <p:cNvSpPr/>
              <p:nvPr/>
            </p:nvSpPr>
            <p:spPr>
              <a:xfrm>
                <a:off x="3622488" y="1764375"/>
                <a:ext cx="72775" cy="105225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4209" extrusionOk="0">
                    <a:moveTo>
                      <a:pt x="2049" y="0"/>
                    </a:moveTo>
                    <a:cubicBezTo>
                      <a:pt x="2039" y="0"/>
                      <a:pt x="2030" y="4"/>
                      <a:pt x="2022" y="12"/>
                    </a:cubicBezTo>
                    <a:cubicBezTo>
                      <a:pt x="1413" y="498"/>
                      <a:pt x="903" y="1099"/>
                      <a:pt x="541" y="1786"/>
                    </a:cubicBezTo>
                    <a:cubicBezTo>
                      <a:pt x="171" y="2480"/>
                      <a:pt x="1" y="3259"/>
                      <a:pt x="47" y="4039"/>
                    </a:cubicBezTo>
                    <a:cubicBezTo>
                      <a:pt x="47" y="4100"/>
                      <a:pt x="70" y="4154"/>
                      <a:pt x="117" y="4193"/>
                    </a:cubicBezTo>
                    <a:cubicBezTo>
                      <a:pt x="140" y="4201"/>
                      <a:pt x="155" y="4208"/>
                      <a:pt x="178" y="4208"/>
                    </a:cubicBezTo>
                    <a:cubicBezTo>
                      <a:pt x="248" y="4201"/>
                      <a:pt x="309" y="4162"/>
                      <a:pt x="348" y="4108"/>
                    </a:cubicBezTo>
                    <a:cubicBezTo>
                      <a:pt x="618" y="3792"/>
                      <a:pt x="865" y="3445"/>
                      <a:pt x="1096" y="3105"/>
                    </a:cubicBezTo>
                    <a:cubicBezTo>
                      <a:pt x="1598" y="2388"/>
                      <a:pt x="2122" y="1647"/>
                      <a:pt x="2878" y="1207"/>
                    </a:cubicBezTo>
                    <a:cubicBezTo>
                      <a:pt x="2911" y="1188"/>
                      <a:pt x="2888" y="1141"/>
                      <a:pt x="2857" y="1141"/>
                    </a:cubicBezTo>
                    <a:cubicBezTo>
                      <a:pt x="2852" y="1141"/>
                      <a:pt x="2846" y="1142"/>
                      <a:pt x="2840" y="1146"/>
                    </a:cubicBezTo>
                    <a:cubicBezTo>
                      <a:pt x="2068" y="1593"/>
                      <a:pt x="1544" y="2341"/>
                      <a:pt x="1042" y="3059"/>
                    </a:cubicBezTo>
                    <a:cubicBezTo>
                      <a:pt x="803" y="3398"/>
                      <a:pt x="556" y="3745"/>
                      <a:pt x="294" y="4062"/>
                    </a:cubicBezTo>
                    <a:cubicBezTo>
                      <a:pt x="281" y="4075"/>
                      <a:pt x="223" y="4138"/>
                      <a:pt x="178" y="4138"/>
                    </a:cubicBezTo>
                    <a:cubicBezTo>
                      <a:pt x="170" y="4138"/>
                      <a:pt x="162" y="4136"/>
                      <a:pt x="155" y="4131"/>
                    </a:cubicBezTo>
                    <a:cubicBezTo>
                      <a:pt x="132" y="4116"/>
                      <a:pt x="124" y="4069"/>
                      <a:pt x="124" y="4031"/>
                    </a:cubicBezTo>
                    <a:cubicBezTo>
                      <a:pt x="78" y="3267"/>
                      <a:pt x="240" y="2496"/>
                      <a:pt x="603" y="1825"/>
                    </a:cubicBezTo>
                    <a:cubicBezTo>
                      <a:pt x="965" y="1138"/>
                      <a:pt x="1467" y="544"/>
                      <a:pt x="2068" y="66"/>
                    </a:cubicBezTo>
                    <a:cubicBezTo>
                      <a:pt x="2084" y="50"/>
                      <a:pt x="2084" y="27"/>
                      <a:pt x="2076" y="12"/>
                    </a:cubicBezTo>
                    <a:cubicBezTo>
                      <a:pt x="2068" y="4"/>
                      <a:pt x="2059" y="0"/>
                      <a:pt x="2049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127;p47">
                <a:extLst>
                  <a:ext uri="{FF2B5EF4-FFF2-40B4-BE49-F238E27FC236}">
                    <a16:creationId xmlns:a16="http://schemas.microsoft.com/office/drawing/2014/main" id="{D95C58AA-A1B6-DFDF-3E1F-B9683E1BCD43}"/>
                  </a:ext>
                </a:extLst>
              </p:cNvPr>
              <p:cNvSpPr/>
              <p:nvPr/>
            </p:nvSpPr>
            <p:spPr>
              <a:xfrm>
                <a:off x="3757313" y="1827875"/>
                <a:ext cx="63650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2496" extrusionOk="0">
                    <a:moveTo>
                      <a:pt x="2017" y="0"/>
                    </a:moveTo>
                    <a:cubicBezTo>
                      <a:pt x="1950" y="0"/>
                      <a:pt x="1902" y="69"/>
                      <a:pt x="1867" y="125"/>
                    </a:cubicBezTo>
                    <a:cubicBezTo>
                      <a:pt x="1767" y="334"/>
                      <a:pt x="1635" y="527"/>
                      <a:pt x="1481" y="704"/>
                    </a:cubicBezTo>
                    <a:cubicBezTo>
                      <a:pt x="1319" y="874"/>
                      <a:pt x="1095" y="974"/>
                      <a:pt x="864" y="974"/>
                    </a:cubicBezTo>
                    <a:cubicBezTo>
                      <a:pt x="857" y="975"/>
                      <a:pt x="850" y="975"/>
                      <a:pt x="843" y="975"/>
                    </a:cubicBezTo>
                    <a:cubicBezTo>
                      <a:pt x="779" y="975"/>
                      <a:pt x="713" y="945"/>
                      <a:pt x="671" y="897"/>
                    </a:cubicBezTo>
                    <a:cubicBezTo>
                      <a:pt x="594" y="804"/>
                      <a:pt x="656" y="665"/>
                      <a:pt x="710" y="557"/>
                    </a:cubicBezTo>
                    <a:cubicBezTo>
                      <a:pt x="764" y="449"/>
                      <a:pt x="818" y="303"/>
                      <a:pt x="733" y="218"/>
                    </a:cubicBezTo>
                    <a:lnTo>
                      <a:pt x="733" y="218"/>
                    </a:lnTo>
                    <a:cubicBezTo>
                      <a:pt x="471" y="249"/>
                      <a:pt x="262" y="480"/>
                      <a:pt x="170" y="735"/>
                    </a:cubicBezTo>
                    <a:cubicBezTo>
                      <a:pt x="77" y="989"/>
                      <a:pt x="0" y="1414"/>
                      <a:pt x="46" y="1684"/>
                    </a:cubicBezTo>
                    <a:cubicBezTo>
                      <a:pt x="116" y="2031"/>
                      <a:pt x="455" y="2285"/>
                      <a:pt x="756" y="2417"/>
                    </a:cubicBezTo>
                    <a:cubicBezTo>
                      <a:pt x="864" y="2471"/>
                      <a:pt x="984" y="2495"/>
                      <a:pt x="1106" y="2495"/>
                    </a:cubicBezTo>
                    <a:cubicBezTo>
                      <a:pt x="1123" y="2495"/>
                      <a:pt x="1140" y="2495"/>
                      <a:pt x="1157" y="2494"/>
                    </a:cubicBezTo>
                    <a:cubicBezTo>
                      <a:pt x="1273" y="2463"/>
                      <a:pt x="1389" y="2409"/>
                      <a:pt x="1489" y="2332"/>
                    </a:cubicBezTo>
                    <a:cubicBezTo>
                      <a:pt x="1867" y="2069"/>
                      <a:pt x="2229" y="1730"/>
                      <a:pt x="2384" y="1298"/>
                    </a:cubicBezTo>
                    <a:cubicBezTo>
                      <a:pt x="2546" y="866"/>
                      <a:pt x="2469" y="318"/>
                      <a:pt x="2098" y="33"/>
                    </a:cubicBezTo>
                    <a:cubicBezTo>
                      <a:pt x="2083" y="17"/>
                      <a:pt x="2060" y="10"/>
                      <a:pt x="2037" y="2"/>
                    </a:cubicBezTo>
                    <a:cubicBezTo>
                      <a:pt x="2030" y="1"/>
                      <a:pt x="2023" y="0"/>
                      <a:pt x="2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128;p47">
                <a:extLst>
                  <a:ext uri="{FF2B5EF4-FFF2-40B4-BE49-F238E27FC236}">
                    <a16:creationId xmlns:a16="http://schemas.microsoft.com/office/drawing/2014/main" id="{1C31431F-6859-069E-F124-E1DB14447F09}"/>
                  </a:ext>
                </a:extLst>
              </p:cNvPr>
              <p:cNvSpPr/>
              <p:nvPr/>
            </p:nvSpPr>
            <p:spPr>
              <a:xfrm>
                <a:off x="3739563" y="1862375"/>
                <a:ext cx="51525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978" extrusionOk="0">
                    <a:moveTo>
                      <a:pt x="795" y="1"/>
                    </a:moveTo>
                    <a:cubicBezTo>
                      <a:pt x="714" y="1"/>
                      <a:pt x="567" y="160"/>
                      <a:pt x="510" y="203"/>
                    </a:cubicBezTo>
                    <a:cubicBezTo>
                      <a:pt x="386" y="281"/>
                      <a:pt x="263" y="350"/>
                      <a:pt x="132" y="419"/>
                    </a:cubicBezTo>
                    <a:cubicBezTo>
                      <a:pt x="101" y="427"/>
                      <a:pt x="70" y="443"/>
                      <a:pt x="47" y="466"/>
                    </a:cubicBezTo>
                    <a:cubicBezTo>
                      <a:pt x="0" y="535"/>
                      <a:pt x="8" y="635"/>
                      <a:pt x="70" y="689"/>
                    </a:cubicBezTo>
                    <a:cubicBezTo>
                      <a:pt x="124" y="751"/>
                      <a:pt x="201" y="790"/>
                      <a:pt x="278" y="821"/>
                    </a:cubicBezTo>
                    <a:cubicBezTo>
                      <a:pt x="355" y="844"/>
                      <a:pt x="425" y="890"/>
                      <a:pt x="479" y="959"/>
                    </a:cubicBezTo>
                    <a:cubicBezTo>
                      <a:pt x="517" y="1021"/>
                      <a:pt x="533" y="1098"/>
                      <a:pt x="517" y="1175"/>
                    </a:cubicBezTo>
                    <a:cubicBezTo>
                      <a:pt x="502" y="1245"/>
                      <a:pt x="471" y="1322"/>
                      <a:pt x="432" y="1384"/>
                    </a:cubicBezTo>
                    <a:cubicBezTo>
                      <a:pt x="409" y="1445"/>
                      <a:pt x="378" y="1523"/>
                      <a:pt x="417" y="1577"/>
                    </a:cubicBezTo>
                    <a:cubicBezTo>
                      <a:pt x="432" y="1592"/>
                      <a:pt x="456" y="1607"/>
                      <a:pt x="471" y="1615"/>
                    </a:cubicBezTo>
                    <a:cubicBezTo>
                      <a:pt x="548" y="1654"/>
                      <a:pt x="626" y="1671"/>
                      <a:pt x="708" y="1671"/>
                    </a:cubicBezTo>
                    <a:cubicBezTo>
                      <a:pt x="724" y="1671"/>
                      <a:pt x="740" y="1670"/>
                      <a:pt x="756" y="1669"/>
                    </a:cubicBezTo>
                    <a:cubicBezTo>
                      <a:pt x="766" y="1667"/>
                      <a:pt x="776" y="1666"/>
                      <a:pt x="786" y="1666"/>
                    </a:cubicBezTo>
                    <a:cubicBezTo>
                      <a:pt x="818" y="1666"/>
                      <a:pt x="851" y="1675"/>
                      <a:pt x="880" y="1692"/>
                    </a:cubicBezTo>
                    <a:cubicBezTo>
                      <a:pt x="949" y="1746"/>
                      <a:pt x="888" y="1862"/>
                      <a:pt x="942" y="1931"/>
                    </a:cubicBezTo>
                    <a:cubicBezTo>
                      <a:pt x="972" y="1962"/>
                      <a:pt x="1011" y="1978"/>
                      <a:pt x="1057" y="1978"/>
                    </a:cubicBezTo>
                    <a:cubicBezTo>
                      <a:pt x="1157" y="1978"/>
                      <a:pt x="1250" y="1931"/>
                      <a:pt x="1327" y="1862"/>
                    </a:cubicBezTo>
                    <a:cubicBezTo>
                      <a:pt x="1397" y="1793"/>
                      <a:pt x="1458" y="1715"/>
                      <a:pt x="1520" y="1631"/>
                    </a:cubicBezTo>
                    <a:cubicBezTo>
                      <a:pt x="1651" y="1461"/>
                      <a:pt x="1798" y="1307"/>
                      <a:pt x="1967" y="1175"/>
                    </a:cubicBezTo>
                    <a:cubicBezTo>
                      <a:pt x="2006" y="1145"/>
                      <a:pt x="2037" y="1114"/>
                      <a:pt x="2060" y="1075"/>
                    </a:cubicBezTo>
                    <a:cubicBezTo>
                      <a:pt x="1751" y="998"/>
                      <a:pt x="1435" y="867"/>
                      <a:pt x="1235" y="620"/>
                    </a:cubicBezTo>
                    <a:cubicBezTo>
                      <a:pt x="1157" y="512"/>
                      <a:pt x="1096" y="404"/>
                      <a:pt x="1042" y="296"/>
                    </a:cubicBezTo>
                    <a:cubicBezTo>
                      <a:pt x="996" y="219"/>
                      <a:pt x="911" y="18"/>
                      <a:pt x="810" y="3"/>
                    </a:cubicBezTo>
                    <a:cubicBezTo>
                      <a:pt x="806" y="1"/>
                      <a:pt x="801" y="1"/>
                      <a:pt x="795" y="1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129;p47">
                <a:extLst>
                  <a:ext uri="{FF2B5EF4-FFF2-40B4-BE49-F238E27FC236}">
                    <a16:creationId xmlns:a16="http://schemas.microsoft.com/office/drawing/2014/main" id="{C5EEBA46-1464-42EC-62EA-8BCFFC9CEC7E}"/>
                  </a:ext>
                </a:extLst>
              </p:cNvPr>
              <p:cNvSpPr/>
              <p:nvPr/>
            </p:nvSpPr>
            <p:spPr>
              <a:xfrm>
                <a:off x="3794338" y="1827525"/>
                <a:ext cx="1680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127" extrusionOk="0">
                    <a:moveTo>
                      <a:pt x="633" y="1"/>
                    </a:moveTo>
                    <a:cubicBezTo>
                      <a:pt x="610" y="1"/>
                      <a:pt x="594" y="16"/>
                      <a:pt x="594" y="39"/>
                    </a:cubicBezTo>
                    <a:lnTo>
                      <a:pt x="594" y="132"/>
                    </a:lnTo>
                    <a:cubicBezTo>
                      <a:pt x="602" y="201"/>
                      <a:pt x="594" y="278"/>
                      <a:pt x="579" y="348"/>
                    </a:cubicBezTo>
                    <a:cubicBezTo>
                      <a:pt x="548" y="456"/>
                      <a:pt x="502" y="556"/>
                      <a:pt x="440" y="641"/>
                    </a:cubicBezTo>
                    <a:cubicBezTo>
                      <a:pt x="324" y="826"/>
                      <a:pt x="208" y="996"/>
                      <a:pt x="39" y="1057"/>
                    </a:cubicBezTo>
                    <a:cubicBezTo>
                      <a:pt x="0" y="1073"/>
                      <a:pt x="8" y="1127"/>
                      <a:pt x="46" y="1127"/>
                    </a:cubicBezTo>
                    <a:lnTo>
                      <a:pt x="62" y="1127"/>
                    </a:lnTo>
                    <a:cubicBezTo>
                      <a:pt x="262" y="1057"/>
                      <a:pt x="378" y="872"/>
                      <a:pt x="502" y="679"/>
                    </a:cubicBezTo>
                    <a:cubicBezTo>
                      <a:pt x="563" y="587"/>
                      <a:pt x="617" y="479"/>
                      <a:pt x="648" y="363"/>
                    </a:cubicBezTo>
                    <a:cubicBezTo>
                      <a:pt x="664" y="286"/>
                      <a:pt x="671" y="209"/>
                      <a:pt x="671" y="124"/>
                    </a:cubicBezTo>
                    <a:lnTo>
                      <a:pt x="671" y="39"/>
                    </a:lnTo>
                    <a:cubicBezTo>
                      <a:pt x="671" y="16"/>
                      <a:pt x="656" y="1"/>
                      <a:pt x="633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130;p47">
                <a:extLst>
                  <a:ext uri="{FF2B5EF4-FFF2-40B4-BE49-F238E27FC236}">
                    <a16:creationId xmlns:a16="http://schemas.microsoft.com/office/drawing/2014/main" id="{9A8667D3-70F9-54AA-3CBE-C0FFCE92155C}"/>
                  </a:ext>
                </a:extLst>
              </p:cNvPr>
              <p:cNvSpPr/>
              <p:nvPr/>
            </p:nvSpPr>
            <p:spPr>
              <a:xfrm>
                <a:off x="3801463" y="1834775"/>
                <a:ext cx="160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38" extrusionOk="0">
                    <a:moveTo>
                      <a:pt x="596" y="1"/>
                    </a:moveTo>
                    <a:cubicBezTo>
                      <a:pt x="583" y="1"/>
                      <a:pt x="569" y="8"/>
                      <a:pt x="564" y="19"/>
                    </a:cubicBezTo>
                    <a:cubicBezTo>
                      <a:pt x="556" y="65"/>
                      <a:pt x="548" y="104"/>
                      <a:pt x="548" y="150"/>
                    </a:cubicBezTo>
                    <a:cubicBezTo>
                      <a:pt x="548" y="166"/>
                      <a:pt x="548" y="189"/>
                      <a:pt x="548" y="204"/>
                    </a:cubicBezTo>
                    <a:cubicBezTo>
                      <a:pt x="533" y="281"/>
                      <a:pt x="510" y="351"/>
                      <a:pt x="471" y="413"/>
                    </a:cubicBezTo>
                    <a:cubicBezTo>
                      <a:pt x="348" y="652"/>
                      <a:pt x="193" y="875"/>
                      <a:pt x="16" y="1076"/>
                    </a:cubicBezTo>
                    <a:cubicBezTo>
                      <a:pt x="1" y="1091"/>
                      <a:pt x="1" y="1115"/>
                      <a:pt x="16" y="1130"/>
                    </a:cubicBezTo>
                    <a:cubicBezTo>
                      <a:pt x="16" y="1130"/>
                      <a:pt x="24" y="1138"/>
                      <a:pt x="39" y="1138"/>
                    </a:cubicBezTo>
                    <a:cubicBezTo>
                      <a:pt x="47" y="1138"/>
                      <a:pt x="62" y="1130"/>
                      <a:pt x="70" y="1122"/>
                    </a:cubicBezTo>
                    <a:cubicBezTo>
                      <a:pt x="255" y="922"/>
                      <a:pt x="409" y="690"/>
                      <a:pt x="541" y="443"/>
                    </a:cubicBezTo>
                    <a:cubicBezTo>
                      <a:pt x="579" y="374"/>
                      <a:pt x="610" y="297"/>
                      <a:pt x="618" y="212"/>
                    </a:cubicBezTo>
                    <a:lnTo>
                      <a:pt x="618" y="150"/>
                    </a:lnTo>
                    <a:cubicBezTo>
                      <a:pt x="618" y="119"/>
                      <a:pt x="625" y="81"/>
                      <a:pt x="633" y="50"/>
                    </a:cubicBezTo>
                    <a:cubicBezTo>
                      <a:pt x="641" y="27"/>
                      <a:pt x="633" y="11"/>
                      <a:pt x="610" y="4"/>
                    </a:cubicBezTo>
                    <a:cubicBezTo>
                      <a:pt x="606" y="2"/>
                      <a:pt x="601" y="1"/>
                      <a:pt x="596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131;p47">
                <a:extLst>
                  <a:ext uri="{FF2B5EF4-FFF2-40B4-BE49-F238E27FC236}">
                    <a16:creationId xmlns:a16="http://schemas.microsoft.com/office/drawing/2014/main" id="{51959F90-E7C0-5AC3-7BFB-F07092B3D0EF}"/>
                  </a:ext>
                </a:extLst>
              </p:cNvPr>
              <p:cNvSpPr/>
              <p:nvPr/>
            </p:nvSpPr>
            <p:spPr>
              <a:xfrm>
                <a:off x="3803388" y="1847575"/>
                <a:ext cx="15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73" extrusionOk="0">
                    <a:moveTo>
                      <a:pt x="595" y="1"/>
                    </a:moveTo>
                    <a:cubicBezTo>
                      <a:pt x="579" y="1"/>
                      <a:pt x="564" y="16"/>
                      <a:pt x="564" y="39"/>
                    </a:cubicBezTo>
                    <a:cubicBezTo>
                      <a:pt x="556" y="186"/>
                      <a:pt x="502" y="325"/>
                      <a:pt x="410" y="441"/>
                    </a:cubicBezTo>
                    <a:cubicBezTo>
                      <a:pt x="302" y="618"/>
                      <a:pt x="163" y="772"/>
                      <a:pt x="16" y="911"/>
                    </a:cubicBezTo>
                    <a:cubicBezTo>
                      <a:pt x="1" y="927"/>
                      <a:pt x="1" y="942"/>
                      <a:pt x="16" y="957"/>
                    </a:cubicBezTo>
                    <a:cubicBezTo>
                      <a:pt x="16" y="965"/>
                      <a:pt x="32" y="973"/>
                      <a:pt x="39" y="973"/>
                    </a:cubicBezTo>
                    <a:cubicBezTo>
                      <a:pt x="47" y="973"/>
                      <a:pt x="55" y="973"/>
                      <a:pt x="62" y="965"/>
                    </a:cubicBezTo>
                    <a:cubicBezTo>
                      <a:pt x="217" y="819"/>
                      <a:pt x="356" y="657"/>
                      <a:pt x="471" y="487"/>
                    </a:cubicBezTo>
                    <a:cubicBezTo>
                      <a:pt x="572" y="356"/>
                      <a:pt x="626" y="201"/>
                      <a:pt x="633" y="39"/>
                    </a:cubicBezTo>
                    <a:cubicBezTo>
                      <a:pt x="633" y="16"/>
                      <a:pt x="618" y="1"/>
                      <a:pt x="595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4569;p33">
            <a:extLst>
              <a:ext uri="{FF2B5EF4-FFF2-40B4-BE49-F238E27FC236}">
                <a16:creationId xmlns:a16="http://schemas.microsoft.com/office/drawing/2014/main" id="{B675F438-587C-77BB-20D4-8E03C33BDB5A}"/>
              </a:ext>
            </a:extLst>
          </p:cNvPr>
          <p:cNvSpPr txBox="1">
            <a:spLocks/>
          </p:cNvSpPr>
          <p:nvPr/>
        </p:nvSpPr>
        <p:spPr>
          <a:xfrm>
            <a:off x="710579" y="46430"/>
            <a:ext cx="7373503" cy="6129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36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3200">
                <a:latin typeface="#9Slide03 Ample" panose="02000000000000000000" pitchFamily="2" charset="0"/>
              </a:rPr>
              <a:t>PHIẾU HỌC TẬP SỐ 2 – Thời gian: 7 phút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F9A8F6E-AB67-2ED7-9463-15908A6E2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2" t="3166" r="7385" b="66878"/>
          <a:stretch/>
        </p:blipFill>
        <p:spPr>
          <a:xfrm>
            <a:off x="2868035" y="716705"/>
            <a:ext cx="3811604" cy="1772777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8D8D8BE6-7D7F-47E7-E3C4-13B1F9AEF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256401"/>
              </p:ext>
            </p:extLst>
          </p:nvPr>
        </p:nvGraphicFramePr>
        <p:xfrm>
          <a:off x="807613" y="2489565"/>
          <a:ext cx="7699728" cy="2590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924932">
                  <a:extLst>
                    <a:ext uri="{9D8B030D-6E8A-4147-A177-3AD203B41FA5}">
                      <a16:colId xmlns:a16="http://schemas.microsoft.com/office/drawing/2014/main" val="3590080665"/>
                    </a:ext>
                  </a:extLst>
                </a:gridCol>
                <a:gridCol w="1924932">
                  <a:extLst>
                    <a:ext uri="{9D8B030D-6E8A-4147-A177-3AD203B41FA5}">
                      <a16:colId xmlns:a16="http://schemas.microsoft.com/office/drawing/2014/main" val="3383254455"/>
                    </a:ext>
                  </a:extLst>
                </a:gridCol>
                <a:gridCol w="1924932">
                  <a:extLst>
                    <a:ext uri="{9D8B030D-6E8A-4147-A177-3AD203B41FA5}">
                      <a16:colId xmlns:a16="http://schemas.microsoft.com/office/drawing/2014/main" val="2560588975"/>
                    </a:ext>
                  </a:extLst>
                </a:gridCol>
                <a:gridCol w="1924932">
                  <a:extLst>
                    <a:ext uri="{9D8B030D-6E8A-4147-A177-3AD203B41FA5}">
                      <a16:colId xmlns:a16="http://schemas.microsoft.com/office/drawing/2014/main" val="1858988585"/>
                    </a:ext>
                  </a:extLst>
                </a:gridCol>
              </a:tblGrid>
              <a:tr h="81501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Văn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Nghệ thuật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Khoa học tự nhiên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95821"/>
                  </a:ext>
                </a:extLst>
              </a:tr>
              <a:tr h="81501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Tác giả</a:t>
                      </a:r>
                    </a:p>
                    <a:p>
                      <a:pPr algn="ctr"/>
                      <a:r>
                        <a:rPr lang="en-US" sz="24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470441"/>
                  </a:ext>
                </a:extLst>
              </a:tr>
              <a:tr h="81501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Tác phẩm 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351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344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523;p32">
            <a:extLst>
              <a:ext uri="{FF2B5EF4-FFF2-40B4-BE49-F238E27FC236}">
                <a16:creationId xmlns:a16="http://schemas.microsoft.com/office/drawing/2014/main" id="{78473F64-6364-6EB2-2428-4026E77052FE}"/>
              </a:ext>
            </a:extLst>
          </p:cNvPr>
          <p:cNvGrpSpPr/>
          <p:nvPr/>
        </p:nvGrpSpPr>
        <p:grpSpPr>
          <a:xfrm rot="10800000" flipH="1">
            <a:off x="8120623" y="-48448"/>
            <a:ext cx="1422418" cy="1443158"/>
            <a:chOff x="5348050" y="590700"/>
            <a:chExt cx="701933" cy="999777"/>
          </a:xfrm>
        </p:grpSpPr>
        <p:sp>
          <p:nvSpPr>
            <p:cNvPr id="42" name="Google Shape;4524;p32">
              <a:extLst>
                <a:ext uri="{FF2B5EF4-FFF2-40B4-BE49-F238E27FC236}">
                  <a16:creationId xmlns:a16="http://schemas.microsoft.com/office/drawing/2014/main" id="{478AB5C2-F7C9-76E8-20D6-EB870D8E3F3D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25;p32">
              <a:extLst>
                <a:ext uri="{FF2B5EF4-FFF2-40B4-BE49-F238E27FC236}">
                  <a16:creationId xmlns:a16="http://schemas.microsoft.com/office/drawing/2014/main" id="{69ED93BB-3AC6-8D08-B917-272DE4DA4D3C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26;p32">
              <a:extLst>
                <a:ext uri="{FF2B5EF4-FFF2-40B4-BE49-F238E27FC236}">
                  <a16:creationId xmlns:a16="http://schemas.microsoft.com/office/drawing/2014/main" id="{7629736C-D1DE-389B-8FE6-5ABA5A539211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27;p32">
              <a:extLst>
                <a:ext uri="{FF2B5EF4-FFF2-40B4-BE49-F238E27FC236}">
                  <a16:creationId xmlns:a16="http://schemas.microsoft.com/office/drawing/2014/main" id="{1CE47737-81A3-79BA-7AAF-E73D38D55EEC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28;p32">
              <a:extLst>
                <a:ext uri="{FF2B5EF4-FFF2-40B4-BE49-F238E27FC236}">
                  <a16:creationId xmlns:a16="http://schemas.microsoft.com/office/drawing/2014/main" id="{157332DD-5502-49D1-70CF-CA7566880011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29;p32">
              <a:extLst>
                <a:ext uri="{FF2B5EF4-FFF2-40B4-BE49-F238E27FC236}">
                  <a16:creationId xmlns:a16="http://schemas.microsoft.com/office/drawing/2014/main" id="{982FA32C-A50B-AE8E-A965-B24C2250D7D0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30;p32">
              <a:extLst>
                <a:ext uri="{FF2B5EF4-FFF2-40B4-BE49-F238E27FC236}">
                  <a16:creationId xmlns:a16="http://schemas.microsoft.com/office/drawing/2014/main" id="{76C2E85C-3A24-B2FA-1A57-E09601E91978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31;p32">
              <a:extLst>
                <a:ext uri="{FF2B5EF4-FFF2-40B4-BE49-F238E27FC236}">
                  <a16:creationId xmlns:a16="http://schemas.microsoft.com/office/drawing/2014/main" id="{09FB9C2A-DBB8-B9DB-6396-4E9FA7B64EB7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32;p32">
              <a:extLst>
                <a:ext uri="{FF2B5EF4-FFF2-40B4-BE49-F238E27FC236}">
                  <a16:creationId xmlns:a16="http://schemas.microsoft.com/office/drawing/2014/main" id="{C00151FB-261B-F8DB-4740-86765A4CEE16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33;p32">
              <a:extLst>
                <a:ext uri="{FF2B5EF4-FFF2-40B4-BE49-F238E27FC236}">
                  <a16:creationId xmlns:a16="http://schemas.microsoft.com/office/drawing/2014/main" id="{2C38BB99-9099-4DBD-5851-27813EEA7876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34;p32">
              <a:extLst>
                <a:ext uri="{FF2B5EF4-FFF2-40B4-BE49-F238E27FC236}">
                  <a16:creationId xmlns:a16="http://schemas.microsoft.com/office/drawing/2014/main" id="{F439BC2F-6FD7-B5EF-0F48-7A8A6784C499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35;p32">
              <a:extLst>
                <a:ext uri="{FF2B5EF4-FFF2-40B4-BE49-F238E27FC236}">
                  <a16:creationId xmlns:a16="http://schemas.microsoft.com/office/drawing/2014/main" id="{39CAAB6C-EE09-E55D-94CD-1C590C532894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36;p32">
              <a:extLst>
                <a:ext uri="{FF2B5EF4-FFF2-40B4-BE49-F238E27FC236}">
                  <a16:creationId xmlns:a16="http://schemas.microsoft.com/office/drawing/2014/main" id="{9F10BD8E-B97D-F9A1-7A38-D5CE8CEFBFCA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37;p32">
              <a:extLst>
                <a:ext uri="{FF2B5EF4-FFF2-40B4-BE49-F238E27FC236}">
                  <a16:creationId xmlns:a16="http://schemas.microsoft.com/office/drawing/2014/main" id="{92D8D87E-64D9-2E41-CC58-26AE99ED45A4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38;p32">
              <a:extLst>
                <a:ext uri="{FF2B5EF4-FFF2-40B4-BE49-F238E27FC236}">
                  <a16:creationId xmlns:a16="http://schemas.microsoft.com/office/drawing/2014/main" id="{BEAACFB6-D48D-1B87-147C-CE1D28E53BEA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39;p32">
              <a:extLst>
                <a:ext uri="{FF2B5EF4-FFF2-40B4-BE49-F238E27FC236}">
                  <a16:creationId xmlns:a16="http://schemas.microsoft.com/office/drawing/2014/main" id="{1B699F73-A1C8-7E9A-99FD-F6F1364E4BB3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40;p32">
              <a:extLst>
                <a:ext uri="{FF2B5EF4-FFF2-40B4-BE49-F238E27FC236}">
                  <a16:creationId xmlns:a16="http://schemas.microsoft.com/office/drawing/2014/main" id="{BFFA5ECB-7899-2893-AEFA-561DB6B5DBDD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41;p32">
              <a:extLst>
                <a:ext uri="{FF2B5EF4-FFF2-40B4-BE49-F238E27FC236}">
                  <a16:creationId xmlns:a16="http://schemas.microsoft.com/office/drawing/2014/main" id="{B28623A1-2759-F1AA-A574-7B8D2D2D56F6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42;p32">
              <a:extLst>
                <a:ext uri="{FF2B5EF4-FFF2-40B4-BE49-F238E27FC236}">
                  <a16:creationId xmlns:a16="http://schemas.microsoft.com/office/drawing/2014/main" id="{1579B567-C1D8-BC01-071C-3F915BC0D6D4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43;p32">
              <a:extLst>
                <a:ext uri="{FF2B5EF4-FFF2-40B4-BE49-F238E27FC236}">
                  <a16:creationId xmlns:a16="http://schemas.microsoft.com/office/drawing/2014/main" id="{FBB1C3C9-D4B5-A819-DB8F-041C3C8E6BBD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44;p32">
              <a:extLst>
                <a:ext uri="{FF2B5EF4-FFF2-40B4-BE49-F238E27FC236}">
                  <a16:creationId xmlns:a16="http://schemas.microsoft.com/office/drawing/2014/main" id="{8DD9C51D-691E-AA39-1EEB-8BDBC40822AB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45;p32">
              <a:extLst>
                <a:ext uri="{FF2B5EF4-FFF2-40B4-BE49-F238E27FC236}">
                  <a16:creationId xmlns:a16="http://schemas.microsoft.com/office/drawing/2014/main" id="{937F8EF5-AE90-C7B9-5EFA-DDC825F8901D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4523;p32">
            <a:extLst>
              <a:ext uri="{FF2B5EF4-FFF2-40B4-BE49-F238E27FC236}">
                <a16:creationId xmlns:a16="http://schemas.microsoft.com/office/drawing/2014/main" id="{9B36521C-3320-2B74-D818-C85CA6DFCD1A}"/>
              </a:ext>
            </a:extLst>
          </p:cNvPr>
          <p:cNvGrpSpPr/>
          <p:nvPr/>
        </p:nvGrpSpPr>
        <p:grpSpPr>
          <a:xfrm rot="5115346" flipH="1">
            <a:off x="7578334" y="-391987"/>
            <a:ext cx="799853" cy="1139245"/>
            <a:chOff x="5348050" y="590700"/>
            <a:chExt cx="701933" cy="999777"/>
          </a:xfrm>
        </p:grpSpPr>
        <p:sp>
          <p:nvSpPr>
            <p:cNvPr id="65" name="Google Shape;4524;p32">
              <a:extLst>
                <a:ext uri="{FF2B5EF4-FFF2-40B4-BE49-F238E27FC236}">
                  <a16:creationId xmlns:a16="http://schemas.microsoft.com/office/drawing/2014/main" id="{83E1F66E-C561-B313-DDCF-B116DA81AE1B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25;p32">
              <a:extLst>
                <a:ext uri="{FF2B5EF4-FFF2-40B4-BE49-F238E27FC236}">
                  <a16:creationId xmlns:a16="http://schemas.microsoft.com/office/drawing/2014/main" id="{5EBB776B-472F-DA87-1BFB-92969EA9F879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26;p32">
              <a:extLst>
                <a:ext uri="{FF2B5EF4-FFF2-40B4-BE49-F238E27FC236}">
                  <a16:creationId xmlns:a16="http://schemas.microsoft.com/office/drawing/2014/main" id="{72FD8D40-6A17-361D-D5B7-2FF747931835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27;p32">
              <a:extLst>
                <a:ext uri="{FF2B5EF4-FFF2-40B4-BE49-F238E27FC236}">
                  <a16:creationId xmlns:a16="http://schemas.microsoft.com/office/drawing/2014/main" id="{AAF1F9E9-0145-886E-D333-DA6A8B523A91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28;p32">
              <a:extLst>
                <a:ext uri="{FF2B5EF4-FFF2-40B4-BE49-F238E27FC236}">
                  <a16:creationId xmlns:a16="http://schemas.microsoft.com/office/drawing/2014/main" id="{DB41480B-69F8-48E4-D725-757FE2B90372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29;p32">
              <a:extLst>
                <a:ext uri="{FF2B5EF4-FFF2-40B4-BE49-F238E27FC236}">
                  <a16:creationId xmlns:a16="http://schemas.microsoft.com/office/drawing/2014/main" id="{F3BB7D3F-8B66-27CA-8295-A3FE34475892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30;p32">
              <a:extLst>
                <a:ext uri="{FF2B5EF4-FFF2-40B4-BE49-F238E27FC236}">
                  <a16:creationId xmlns:a16="http://schemas.microsoft.com/office/drawing/2014/main" id="{90985F18-FC9B-AABE-A979-3795AC0261A6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31;p32">
              <a:extLst>
                <a:ext uri="{FF2B5EF4-FFF2-40B4-BE49-F238E27FC236}">
                  <a16:creationId xmlns:a16="http://schemas.microsoft.com/office/drawing/2014/main" id="{A16065B2-FE9D-2899-191E-BC04280F843B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32;p32">
              <a:extLst>
                <a:ext uri="{FF2B5EF4-FFF2-40B4-BE49-F238E27FC236}">
                  <a16:creationId xmlns:a16="http://schemas.microsoft.com/office/drawing/2014/main" id="{C7536E8D-64A7-1524-4135-A28777FBB944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33;p32">
              <a:extLst>
                <a:ext uri="{FF2B5EF4-FFF2-40B4-BE49-F238E27FC236}">
                  <a16:creationId xmlns:a16="http://schemas.microsoft.com/office/drawing/2014/main" id="{09D4CF06-407F-0860-C8B3-35FD3E757415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34;p32">
              <a:extLst>
                <a:ext uri="{FF2B5EF4-FFF2-40B4-BE49-F238E27FC236}">
                  <a16:creationId xmlns:a16="http://schemas.microsoft.com/office/drawing/2014/main" id="{5C58E23C-78AC-D26E-3BAA-5773FDE82F30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35;p32">
              <a:extLst>
                <a:ext uri="{FF2B5EF4-FFF2-40B4-BE49-F238E27FC236}">
                  <a16:creationId xmlns:a16="http://schemas.microsoft.com/office/drawing/2014/main" id="{5F2B9146-08C0-7411-52D1-630A29A4D8AC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36;p32">
              <a:extLst>
                <a:ext uri="{FF2B5EF4-FFF2-40B4-BE49-F238E27FC236}">
                  <a16:creationId xmlns:a16="http://schemas.microsoft.com/office/drawing/2014/main" id="{7708444E-C2E4-F94B-273B-5C3A894C8147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37;p32">
              <a:extLst>
                <a:ext uri="{FF2B5EF4-FFF2-40B4-BE49-F238E27FC236}">
                  <a16:creationId xmlns:a16="http://schemas.microsoft.com/office/drawing/2014/main" id="{A18F2D3F-E336-7FD7-A113-349C65F0E126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38;p32">
              <a:extLst>
                <a:ext uri="{FF2B5EF4-FFF2-40B4-BE49-F238E27FC236}">
                  <a16:creationId xmlns:a16="http://schemas.microsoft.com/office/drawing/2014/main" id="{743C0D6D-0CF4-2826-9342-C006CF92EB41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539;p32">
              <a:extLst>
                <a:ext uri="{FF2B5EF4-FFF2-40B4-BE49-F238E27FC236}">
                  <a16:creationId xmlns:a16="http://schemas.microsoft.com/office/drawing/2014/main" id="{2DBDD910-8BEA-F671-7FA2-5D44EFA82726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40;p32">
              <a:extLst>
                <a:ext uri="{FF2B5EF4-FFF2-40B4-BE49-F238E27FC236}">
                  <a16:creationId xmlns:a16="http://schemas.microsoft.com/office/drawing/2014/main" id="{A8A7B1F2-6AC0-D162-0A17-035E00E7709A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41;p32">
              <a:extLst>
                <a:ext uri="{FF2B5EF4-FFF2-40B4-BE49-F238E27FC236}">
                  <a16:creationId xmlns:a16="http://schemas.microsoft.com/office/drawing/2014/main" id="{C13748E7-EF19-9550-4F42-7E8663189CAE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42;p32">
              <a:extLst>
                <a:ext uri="{FF2B5EF4-FFF2-40B4-BE49-F238E27FC236}">
                  <a16:creationId xmlns:a16="http://schemas.microsoft.com/office/drawing/2014/main" id="{9FBB6C0C-972B-6157-0AF9-CC24D843835A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43;p32">
              <a:extLst>
                <a:ext uri="{FF2B5EF4-FFF2-40B4-BE49-F238E27FC236}">
                  <a16:creationId xmlns:a16="http://schemas.microsoft.com/office/drawing/2014/main" id="{2468C4D7-3C9C-B392-2A27-9D9B58D2CC82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44;p32">
              <a:extLst>
                <a:ext uri="{FF2B5EF4-FFF2-40B4-BE49-F238E27FC236}">
                  <a16:creationId xmlns:a16="http://schemas.microsoft.com/office/drawing/2014/main" id="{CB53DBB6-4703-AFA1-0A49-3CB3C9E46D83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45;p32">
              <a:extLst>
                <a:ext uri="{FF2B5EF4-FFF2-40B4-BE49-F238E27FC236}">
                  <a16:creationId xmlns:a16="http://schemas.microsoft.com/office/drawing/2014/main" id="{8AC3E2D7-6BD8-394A-41B0-C539F01F71FB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4569;p33">
            <a:extLst>
              <a:ext uri="{FF2B5EF4-FFF2-40B4-BE49-F238E27FC236}">
                <a16:creationId xmlns:a16="http://schemas.microsoft.com/office/drawing/2014/main" id="{B675F438-587C-77BB-20D4-8E03C33BDB5A}"/>
              </a:ext>
            </a:extLst>
          </p:cNvPr>
          <p:cNvSpPr txBox="1">
            <a:spLocks/>
          </p:cNvSpPr>
          <p:nvPr/>
        </p:nvSpPr>
        <p:spPr>
          <a:xfrm>
            <a:off x="2508855" y="145537"/>
            <a:ext cx="3986549" cy="6129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36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3200">
                <a:latin typeface="#9Slide03 Ample" panose="02000000000000000000" pitchFamily="2" charset="0"/>
              </a:rPr>
              <a:t>PHIẾU HỌC TẬP SỐ 2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8D8D8BE6-7D7F-47E7-E3C4-13B1F9AEF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3834"/>
              </p:ext>
            </p:extLst>
          </p:nvPr>
        </p:nvGraphicFramePr>
        <p:xfrm>
          <a:off x="123711" y="1121367"/>
          <a:ext cx="8871936" cy="37490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72794">
                  <a:extLst>
                    <a:ext uri="{9D8B030D-6E8A-4147-A177-3AD203B41FA5}">
                      <a16:colId xmlns:a16="http://schemas.microsoft.com/office/drawing/2014/main" val="3590080665"/>
                    </a:ext>
                  </a:extLst>
                </a:gridCol>
                <a:gridCol w="2057348">
                  <a:extLst>
                    <a:ext uri="{9D8B030D-6E8A-4147-A177-3AD203B41FA5}">
                      <a16:colId xmlns:a16="http://schemas.microsoft.com/office/drawing/2014/main" val="3383254455"/>
                    </a:ext>
                  </a:extLst>
                </a:gridCol>
                <a:gridCol w="2059806">
                  <a:extLst>
                    <a:ext uri="{9D8B030D-6E8A-4147-A177-3AD203B41FA5}">
                      <a16:colId xmlns:a16="http://schemas.microsoft.com/office/drawing/2014/main" val="2560588975"/>
                    </a:ext>
                  </a:extLst>
                </a:gridCol>
                <a:gridCol w="3181988">
                  <a:extLst>
                    <a:ext uri="{9D8B030D-6E8A-4147-A177-3AD203B41FA5}">
                      <a16:colId xmlns:a16="http://schemas.microsoft.com/office/drawing/2014/main" val="1858988585"/>
                    </a:ext>
                  </a:extLst>
                </a:gridCol>
              </a:tblGrid>
              <a:tr h="652198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Lĩnh vực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Văn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Nghệ thuật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Khoa học</a:t>
                      </a:r>
                    </a:p>
                    <a:p>
                      <a:pPr algn="ctr"/>
                      <a:r>
                        <a:rPr lang="en-US" sz="26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tự nhiên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95821"/>
                  </a:ext>
                </a:extLst>
              </a:tr>
              <a:tr h="1041955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Tác giả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M.Cervantes,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W. Shakepeare</a:t>
                      </a:r>
                    </a:p>
                    <a:p>
                      <a:pPr algn="ctr"/>
                      <a:endParaRPr lang="en-US" sz="2200">
                        <a:latin typeface="#9Slide03 Ample" panose="02000000000000000000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Leonardo da Vinci, Michelangelo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N. Copernicus,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G. Bruno,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G. Galile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470441"/>
                  </a:ext>
                </a:extLst>
              </a:tr>
              <a:tr h="136339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Tác phẩm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tiêu biểu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Don Quixote,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Romeo &amp; Juliet,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Hamlet,…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Nàng La Joconde, Tượng David, Bích họa ở Sistine,…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Chứng minh Trái Đất quay quanh trục và quay xung quanh Mặt Trời,</a:t>
                      </a:r>
                    </a:p>
                    <a:p>
                      <a:pPr algn="ctr"/>
                      <a:r>
                        <a:rPr lang="en-US" sz="2200">
                          <a:latin typeface="#9Slide03 Ample" panose="02000000000000000000" pitchFamily="2" charset="0"/>
                          <a:ea typeface="Cambria" panose="02040503050406030204" pitchFamily="18" charset="0"/>
                        </a:rPr>
                        <a:t>Học thuyết Trái Đất quay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351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511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3" name="Google Shape;4683;p36"/>
          <p:cNvGrpSpPr/>
          <p:nvPr/>
        </p:nvGrpSpPr>
        <p:grpSpPr>
          <a:xfrm>
            <a:off x="5890661" y="290477"/>
            <a:ext cx="3086329" cy="2612931"/>
            <a:chOff x="4682879" y="1259151"/>
            <a:chExt cx="4087990" cy="3098334"/>
          </a:xfrm>
        </p:grpSpPr>
        <p:grpSp>
          <p:nvGrpSpPr>
            <p:cNvPr id="4684" name="Google Shape;4684;p36"/>
            <p:cNvGrpSpPr/>
            <p:nvPr/>
          </p:nvGrpSpPr>
          <p:grpSpPr>
            <a:xfrm>
              <a:off x="4682879" y="1259151"/>
              <a:ext cx="4087990" cy="3098334"/>
              <a:chOff x="1572575" y="3497750"/>
              <a:chExt cx="843650" cy="639425"/>
            </a:xfrm>
          </p:grpSpPr>
          <p:sp>
            <p:nvSpPr>
              <p:cNvPr id="4685" name="Google Shape;4685;p36"/>
              <p:cNvSpPr/>
              <p:nvPr/>
            </p:nvSpPr>
            <p:spPr>
              <a:xfrm>
                <a:off x="1572575" y="3497750"/>
                <a:ext cx="843650" cy="534600"/>
              </a:xfrm>
              <a:custGeom>
                <a:avLst/>
                <a:gdLst/>
                <a:ahLst/>
                <a:cxnLst/>
                <a:rect l="l" t="t" r="r" b="b"/>
                <a:pathLst>
                  <a:path w="33746" h="21384" extrusionOk="0">
                    <a:moveTo>
                      <a:pt x="32548" y="1021"/>
                    </a:moveTo>
                    <a:lnTo>
                      <a:pt x="32548" y="20362"/>
                    </a:lnTo>
                    <a:lnTo>
                      <a:pt x="1197" y="20362"/>
                    </a:lnTo>
                    <a:lnTo>
                      <a:pt x="1197" y="1021"/>
                    </a:lnTo>
                    <a:close/>
                    <a:moveTo>
                      <a:pt x="477" y="0"/>
                    </a:moveTo>
                    <a:cubicBezTo>
                      <a:pt x="210" y="0"/>
                      <a:pt x="0" y="209"/>
                      <a:pt x="0" y="477"/>
                    </a:cubicBezTo>
                    <a:lnTo>
                      <a:pt x="0" y="20906"/>
                    </a:lnTo>
                    <a:cubicBezTo>
                      <a:pt x="0" y="21174"/>
                      <a:pt x="218" y="21384"/>
                      <a:pt x="477" y="21384"/>
                    </a:cubicBezTo>
                    <a:lnTo>
                      <a:pt x="33268" y="21384"/>
                    </a:lnTo>
                    <a:cubicBezTo>
                      <a:pt x="33536" y="21384"/>
                      <a:pt x="33745" y="21166"/>
                      <a:pt x="33745" y="20906"/>
                    </a:cubicBezTo>
                    <a:lnTo>
                      <a:pt x="33745" y="477"/>
                    </a:lnTo>
                    <a:cubicBezTo>
                      <a:pt x="33745" y="209"/>
                      <a:pt x="33536" y="0"/>
                      <a:pt x="33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36"/>
              <p:cNvSpPr/>
              <p:nvPr/>
            </p:nvSpPr>
            <p:spPr>
              <a:xfrm>
                <a:off x="1904400" y="4029936"/>
                <a:ext cx="179975" cy="1048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194" extrusionOk="0">
                    <a:moveTo>
                      <a:pt x="1" y="1"/>
                    </a:moveTo>
                    <a:lnTo>
                      <a:pt x="1" y="4194"/>
                    </a:lnTo>
                    <a:lnTo>
                      <a:pt x="7198" y="4194"/>
                    </a:lnTo>
                    <a:lnTo>
                      <a:pt x="71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36"/>
              <p:cNvSpPr/>
              <p:nvPr/>
            </p:nvSpPr>
            <p:spPr>
              <a:xfrm>
                <a:off x="1852950" y="4127950"/>
                <a:ext cx="2831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369" extrusionOk="0">
                    <a:moveTo>
                      <a:pt x="67" y="0"/>
                    </a:moveTo>
                    <a:cubicBezTo>
                      <a:pt x="25" y="0"/>
                      <a:pt x="0" y="34"/>
                      <a:pt x="0" y="67"/>
                    </a:cubicBezTo>
                    <a:lnTo>
                      <a:pt x="0" y="293"/>
                    </a:lnTo>
                    <a:cubicBezTo>
                      <a:pt x="0" y="335"/>
                      <a:pt x="25" y="369"/>
                      <a:pt x="67" y="369"/>
                    </a:cubicBezTo>
                    <a:lnTo>
                      <a:pt x="11248" y="369"/>
                    </a:lnTo>
                    <a:cubicBezTo>
                      <a:pt x="11290" y="369"/>
                      <a:pt x="11324" y="335"/>
                      <a:pt x="11324" y="293"/>
                    </a:cubicBezTo>
                    <a:lnTo>
                      <a:pt x="11324" y="67"/>
                    </a:lnTo>
                    <a:cubicBezTo>
                      <a:pt x="11324" y="34"/>
                      <a:pt x="11290" y="0"/>
                      <a:pt x="112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8" name="Google Shape;4688;p36"/>
            <p:cNvGrpSpPr/>
            <p:nvPr/>
          </p:nvGrpSpPr>
          <p:grpSpPr>
            <a:xfrm>
              <a:off x="6572650" y="3771725"/>
              <a:ext cx="304550" cy="36600"/>
              <a:chOff x="6504075" y="3773750"/>
              <a:chExt cx="304550" cy="36600"/>
            </a:xfrm>
          </p:grpSpPr>
          <p:sp>
            <p:nvSpPr>
              <p:cNvPr id="4689" name="Google Shape;4689;p36"/>
              <p:cNvSpPr/>
              <p:nvPr/>
            </p:nvSpPr>
            <p:spPr>
              <a:xfrm>
                <a:off x="6504075" y="3773750"/>
                <a:ext cx="36600" cy="36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36"/>
              <p:cNvSpPr/>
              <p:nvPr/>
            </p:nvSpPr>
            <p:spPr>
              <a:xfrm>
                <a:off x="6638050" y="3773750"/>
                <a:ext cx="36600" cy="36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36"/>
              <p:cNvSpPr/>
              <p:nvPr/>
            </p:nvSpPr>
            <p:spPr>
              <a:xfrm>
                <a:off x="6772025" y="3773750"/>
                <a:ext cx="36600" cy="36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E75E4E1-DDD5-39B5-7192-8E6D7F478FE8}"/>
              </a:ext>
            </a:extLst>
          </p:cNvPr>
          <p:cNvSpPr txBox="1"/>
          <p:nvPr/>
        </p:nvSpPr>
        <p:spPr>
          <a:xfrm>
            <a:off x="6040675" y="460663"/>
            <a:ext cx="2832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0"/>
              </a:rPr>
              <a:t>Em ấn với thành tựu nào nhất của phong trào Văn hóa Phục hưng? Vì sao?</a:t>
            </a:r>
          </a:p>
        </p:txBody>
      </p:sp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6E8532D1-0079-FA3F-C12E-904E97F3F7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046990"/>
                  </p:ext>
                </p:extLst>
              </p:nvPr>
            </p:nvGraphicFramePr>
            <p:xfrm>
              <a:off x="4091586" y="193002"/>
              <a:ext cx="1786613" cy="2034877"/>
            </p:xfrm>
            <a:graphic>
              <a:graphicData uri="http://schemas.microsoft.com/office/powerpoint/2016/slidezoom">
                <pslz:sldZm>
                  <pslz:sldZmObj sldId="256" cId="0">
                    <pslz:zmPr id="{24A3F1D6-51F7-5A40-90F4-7C18E16B50B2}" returnToParent="0" imageType="cover" transitionDur="15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86613" cy="203487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1" name="Slide Zoom 20">
                <a:extLst>
                  <a:ext uri="{FF2B5EF4-FFF2-40B4-BE49-F238E27FC236}">
                    <a16:creationId xmlns:a16="http://schemas.microsoft.com/office/drawing/2014/main" id="{6E8532D1-0079-FA3F-C12E-904E97F3F7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586" y="193002"/>
                <a:ext cx="1786613" cy="203487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1827F03B-8978-C6CF-DE71-F0C675EC91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2947865"/>
                  </p:ext>
                </p:extLst>
              </p:nvPr>
            </p:nvGraphicFramePr>
            <p:xfrm>
              <a:off x="3146345" y="777228"/>
              <a:ext cx="1786613" cy="2047508"/>
            </p:xfrm>
            <a:graphic>
              <a:graphicData uri="http://schemas.microsoft.com/office/powerpoint/2016/slidezoom">
                <pslz:sldZm>
                  <pslz:sldZmObj sldId="256" cId="0">
                    <pslz:zmPr id="{9335B54D-F631-0847-AE54-AB80A695C272}" returnToParent="0" imageType="cover" transitionDur="75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86613" cy="204750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Slide Zoom 21">
                <a:extLst>
                  <a:ext uri="{FF2B5EF4-FFF2-40B4-BE49-F238E27FC236}">
                    <a16:creationId xmlns:a16="http://schemas.microsoft.com/office/drawing/2014/main" id="{1827F03B-8978-C6CF-DE71-F0C675EC91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345" y="777228"/>
                <a:ext cx="1786613" cy="204750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pic>
        <p:nvPicPr>
          <p:cNvPr id="23" name="Picture 2" descr="Nhà điêu khắc, kiến trúc sư, hoạ sĩ Michelangelo (1475-1564)">
            <a:extLst>
              <a:ext uri="{FF2B5EF4-FFF2-40B4-BE49-F238E27FC236}">
                <a16:creationId xmlns:a16="http://schemas.microsoft.com/office/drawing/2014/main" id="{6BE9B371-697D-8308-A681-10D45381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114">
            <a:off x="2055115" y="90209"/>
            <a:ext cx="1786613" cy="202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0" descr="Bí ẩn kinh ngạc về Leonardo da Vinci và bức họa Mona Lisa">
            <a:extLst>
              <a:ext uri="{FF2B5EF4-FFF2-40B4-BE49-F238E27FC236}">
                <a16:creationId xmlns:a16="http://schemas.microsoft.com/office/drawing/2014/main" id="{3E0DF676-BF55-6928-4046-58C4D9F3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08" y="2932894"/>
            <a:ext cx="3587281" cy="206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6" descr="Galileo và làm khoa học trong thời đại dịch | cuoituan.tuoitre.vn">
            <a:extLst>
              <a:ext uri="{FF2B5EF4-FFF2-40B4-BE49-F238E27FC236}">
                <a16:creationId xmlns:a16="http://schemas.microsoft.com/office/drawing/2014/main" id="{C32221DE-AFFC-F4BA-47FC-CDDDD938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5" y="143577"/>
            <a:ext cx="2331484" cy="2618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AEA915-03E4-9646-830D-7686F78F0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841" y="2518587"/>
            <a:ext cx="2637322" cy="233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360A5-1818-BE71-9A10-586FE36227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660" y="2774871"/>
            <a:ext cx="2555300" cy="240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WORLDKINGS] Best Thế Giới – Đôn Kihôtê: Tiểu thuyết bán chạy nhất mọi thời  đại - HỘI KỶ LỤC GIA VIỆT NAM - TỔ CHỨC KỶ LỤC VIỆT NAM(VIETKINGS)">
            <a:extLst>
              <a:ext uri="{FF2B5EF4-FFF2-40B4-BE49-F238E27FC236}">
                <a16:creationId xmlns:a16="http://schemas.microsoft.com/office/drawing/2014/main" id="{E6292F3F-3B84-E008-A7AB-FABF3351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022">
            <a:off x="1655393" y="1805856"/>
            <a:ext cx="2061408" cy="2319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Google Shape;4869;p40"/>
          <p:cNvSpPr txBox="1">
            <a:spLocks noGrp="1"/>
          </p:cNvSpPr>
          <p:nvPr>
            <p:ph type="title"/>
          </p:nvPr>
        </p:nvSpPr>
        <p:spPr>
          <a:xfrm>
            <a:off x="271222" y="-77276"/>
            <a:ext cx="8872778" cy="111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#9Slide03 Ample" panose="02000000000000000000" pitchFamily="2" charset="0"/>
              </a:rPr>
              <a:t>2. Phong trào Văn hóa Phục hưng</a:t>
            </a:r>
            <a:endParaRPr sz="3000">
              <a:latin typeface="#9Slide03 Ample" panose="02000000000000000000" pitchFamily="2" charset="0"/>
            </a:endParaRPr>
          </a:p>
        </p:txBody>
      </p:sp>
      <p:sp>
        <p:nvSpPr>
          <p:cNvPr id="4870" name="Google Shape;4870;p40"/>
          <p:cNvSpPr txBox="1">
            <a:spLocks noGrp="1"/>
          </p:cNvSpPr>
          <p:nvPr>
            <p:ph type="subTitle" idx="1"/>
          </p:nvPr>
        </p:nvSpPr>
        <p:spPr>
          <a:xfrm>
            <a:off x="-73477" y="866872"/>
            <a:ext cx="2808514" cy="22877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i="1" u="sng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vụ: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i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mảnh ghép sao cho tương ứng với ý nghĩa và tác động của phong trào Văn hóa Phục hưng</a:t>
            </a:r>
            <a:endParaRPr sz="2000" i="1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E7DC7-BE82-36A6-180F-185C14167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6716"/>
            <a:ext cx="2245179" cy="189678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06F411-4EBB-60FC-79CC-F6D5B6541944}"/>
              </a:ext>
            </a:extLst>
          </p:cNvPr>
          <p:cNvCxnSpPr>
            <a:cxnSpLocks/>
          </p:cNvCxnSpPr>
          <p:nvPr/>
        </p:nvCxnSpPr>
        <p:spPr>
          <a:xfrm>
            <a:off x="2775857" y="783771"/>
            <a:ext cx="0" cy="358412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2219E09-3C85-FF68-1AFC-A4E32ED9B153}"/>
              </a:ext>
            </a:extLst>
          </p:cNvPr>
          <p:cNvSpPr/>
          <p:nvPr/>
        </p:nvSpPr>
        <p:spPr>
          <a:xfrm>
            <a:off x="2955478" y="665793"/>
            <a:ext cx="1402458" cy="71029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động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8ED92694-8AA4-CAE2-8F8D-09C28DDE6571}"/>
              </a:ext>
            </a:extLst>
          </p:cNvPr>
          <p:cNvSpPr/>
          <p:nvPr/>
        </p:nvSpPr>
        <p:spPr>
          <a:xfrm>
            <a:off x="4521215" y="653143"/>
            <a:ext cx="4516647" cy="72294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án Giáo hội Thiên Chúa, đả phá chế độ phong kiến lạc hậu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4ECA59FE-338A-E958-438F-8ECCF91858B4}"/>
              </a:ext>
            </a:extLst>
          </p:cNvPr>
          <p:cNvSpPr/>
          <p:nvPr/>
        </p:nvSpPr>
        <p:spPr>
          <a:xfrm>
            <a:off x="2955478" y="1479239"/>
            <a:ext cx="1402458" cy="71029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động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76BED091-5C21-2A68-F20C-8E7C7631D857}"/>
              </a:ext>
            </a:extLst>
          </p:cNvPr>
          <p:cNvSpPr/>
          <p:nvPr/>
        </p:nvSpPr>
        <p:spPr>
          <a:xfrm>
            <a:off x="4521215" y="1479239"/>
            <a:ext cx="4516647" cy="71029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đường cho văn hóa Tây Âu</a:t>
            </a:r>
          </a:p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triển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6888185-9AE4-BBE4-E448-AAB09948C9F6}"/>
              </a:ext>
            </a:extLst>
          </p:cNvPr>
          <p:cNvSpPr/>
          <p:nvPr/>
        </p:nvSpPr>
        <p:spPr>
          <a:xfrm>
            <a:off x="2922821" y="2292685"/>
            <a:ext cx="1402458" cy="71029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động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DB090A94-9141-5386-5D09-EB7F68D590F4}"/>
              </a:ext>
            </a:extLst>
          </p:cNvPr>
          <p:cNvSpPr/>
          <p:nvPr/>
        </p:nvSpPr>
        <p:spPr>
          <a:xfrm>
            <a:off x="4488558" y="2292685"/>
            <a:ext cx="4516647" cy="72294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cao giá trị con người và tự do cá nhân, tinh thần dân tộc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4778471-7E7F-63E0-B845-517C46E8949F}"/>
              </a:ext>
            </a:extLst>
          </p:cNvPr>
          <p:cNvSpPr/>
          <p:nvPr/>
        </p:nvSpPr>
        <p:spPr>
          <a:xfrm>
            <a:off x="2922821" y="3186793"/>
            <a:ext cx="1402458" cy="71029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10748156-FEFD-1349-7860-2369D8A1C897}"/>
              </a:ext>
            </a:extLst>
          </p:cNvPr>
          <p:cNvSpPr/>
          <p:nvPr/>
        </p:nvSpPr>
        <p:spPr>
          <a:xfrm>
            <a:off x="4488558" y="3186793"/>
            <a:ext cx="4516647" cy="71029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cuộc đấu tranh công khai trên lĩnh vực văn hóa – tư tưởng của giai cấp tư sản 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8878DA97-B7BE-C0C4-4AD5-A5F040512EC1}"/>
              </a:ext>
            </a:extLst>
          </p:cNvPr>
          <p:cNvSpPr/>
          <p:nvPr/>
        </p:nvSpPr>
        <p:spPr>
          <a:xfrm>
            <a:off x="2922823" y="4090307"/>
            <a:ext cx="1402458" cy="71029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90E39A84-1125-BA62-2BA0-71D37FC0E2E6}"/>
              </a:ext>
            </a:extLst>
          </p:cNvPr>
          <p:cNvSpPr/>
          <p:nvPr/>
        </p:nvSpPr>
        <p:spPr>
          <a:xfrm>
            <a:off x="4488560" y="4090307"/>
            <a:ext cx="4516647" cy="71029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cao khoa học duy vật, mở đường cho khoa học tự nhiên phát triển</a:t>
            </a:r>
          </a:p>
        </p:txBody>
      </p:sp>
    </p:spTree>
    <p:extLst>
      <p:ext uri="{BB962C8B-B14F-4D97-AF65-F5344CB8AC3E}">
        <p14:creationId xmlns:p14="http://schemas.microsoft.com/office/powerpoint/2010/main" val="2875805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463 L 0.06093 0.00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06441 0.514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2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6914E-6 L 0.06355 -0.5055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625 0.000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46914E-7 L 0.05816 0.0018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043;p45">
            <a:extLst>
              <a:ext uri="{FF2B5EF4-FFF2-40B4-BE49-F238E27FC236}">
                <a16:creationId xmlns:a16="http://schemas.microsoft.com/office/drawing/2014/main" id="{FC83D2AC-C52D-9FE3-E919-24961546F1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787" y="0"/>
            <a:ext cx="7718425" cy="612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#9Slide03 AllRoundGothic" panose="020B0703020202020104" pitchFamily="34" charset="0"/>
              </a:rPr>
              <a:t>LUYỆN TẬP</a:t>
            </a:r>
            <a:endParaRPr>
              <a:latin typeface="#9Slide03 AllRoundGothic" panose="020B0703020202020104" pitchFamily="34" charset="0"/>
            </a:endParaRPr>
          </a:p>
        </p:txBody>
      </p:sp>
      <p:grpSp>
        <p:nvGrpSpPr>
          <p:cNvPr id="66" name="Google Shape;5542;p54">
            <a:extLst>
              <a:ext uri="{FF2B5EF4-FFF2-40B4-BE49-F238E27FC236}">
                <a16:creationId xmlns:a16="http://schemas.microsoft.com/office/drawing/2014/main" id="{75645BF7-35F7-C680-A6B3-F845FC4561C4}"/>
              </a:ext>
            </a:extLst>
          </p:cNvPr>
          <p:cNvGrpSpPr/>
          <p:nvPr/>
        </p:nvGrpSpPr>
        <p:grpSpPr>
          <a:xfrm>
            <a:off x="55007" y="728581"/>
            <a:ext cx="1576223" cy="1542473"/>
            <a:chOff x="4408900" y="238025"/>
            <a:chExt cx="1016375" cy="977700"/>
          </a:xfrm>
        </p:grpSpPr>
        <p:sp>
          <p:nvSpPr>
            <p:cNvPr id="67" name="Google Shape;5543;p54">
              <a:extLst>
                <a:ext uri="{FF2B5EF4-FFF2-40B4-BE49-F238E27FC236}">
                  <a16:creationId xmlns:a16="http://schemas.microsoft.com/office/drawing/2014/main" id="{8F6F9E28-4051-74A4-339D-F5234C1663D7}"/>
                </a:ext>
              </a:extLst>
            </p:cNvPr>
            <p:cNvSpPr/>
            <p:nvPr/>
          </p:nvSpPr>
          <p:spPr>
            <a:xfrm>
              <a:off x="4408900" y="238025"/>
              <a:ext cx="327675" cy="183475"/>
            </a:xfrm>
            <a:custGeom>
              <a:avLst/>
              <a:gdLst/>
              <a:ahLst/>
              <a:cxnLst/>
              <a:rect l="l" t="t" r="r" b="b"/>
              <a:pathLst>
                <a:path w="13107" h="7339" extrusionOk="0">
                  <a:moveTo>
                    <a:pt x="3350" y="1"/>
                  </a:moveTo>
                  <a:cubicBezTo>
                    <a:pt x="3260" y="1"/>
                    <a:pt x="3169" y="4"/>
                    <a:pt x="3078" y="12"/>
                  </a:cubicBezTo>
                  <a:cubicBezTo>
                    <a:pt x="2677" y="50"/>
                    <a:pt x="2284" y="166"/>
                    <a:pt x="1921" y="351"/>
                  </a:cubicBezTo>
                  <a:cubicBezTo>
                    <a:pt x="1050" y="814"/>
                    <a:pt x="417" y="1639"/>
                    <a:pt x="209" y="2611"/>
                  </a:cubicBezTo>
                  <a:cubicBezTo>
                    <a:pt x="1" y="3591"/>
                    <a:pt x="255" y="4671"/>
                    <a:pt x="895" y="5412"/>
                  </a:cubicBezTo>
                  <a:cubicBezTo>
                    <a:pt x="934" y="5458"/>
                    <a:pt x="972" y="5497"/>
                    <a:pt x="1019" y="5543"/>
                  </a:cubicBezTo>
                  <a:lnTo>
                    <a:pt x="1104" y="5628"/>
                  </a:lnTo>
                  <a:lnTo>
                    <a:pt x="1142" y="5666"/>
                  </a:lnTo>
                  <a:cubicBezTo>
                    <a:pt x="1181" y="5697"/>
                    <a:pt x="1227" y="5736"/>
                    <a:pt x="1258" y="5767"/>
                  </a:cubicBezTo>
                  <a:cubicBezTo>
                    <a:pt x="1289" y="5790"/>
                    <a:pt x="1312" y="5813"/>
                    <a:pt x="1343" y="5836"/>
                  </a:cubicBezTo>
                  <a:lnTo>
                    <a:pt x="1374" y="5859"/>
                  </a:lnTo>
                  <a:cubicBezTo>
                    <a:pt x="1404" y="5882"/>
                    <a:pt x="1435" y="5905"/>
                    <a:pt x="1466" y="5929"/>
                  </a:cubicBezTo>
                  <a:cubicBezTo>
                    <a:pt x="1482" y="5944"/>
                    <a:pt x="1497" y="5952"/>
                    <a:pt x="1512" y="5959"/>
                  </a:cubicBezTo>
                  <a:cubicBezTo>
                    <a:pt x="1536" y="5983"/>
                    <a:pt x="1551" y="5990"/>
                    <a:pt x="1590" y="6013"/>
                  </a:cubicBezTo>
                  <a:cubicBezTo>
                    <a:pt x="1620" y="6037"/>
                    <a:pt x="1659" y="6060"/>
                    <a:pt x="1690" y="6083"/>
                  </a:cubicBezTo>
                  <a:lnTo>
                    <a:pt x="1713" y="6098"/>
                  </a:lnTo>
                  <a:lnTo>
                    <a:pt x="1798" y="6152"/>
                  </a:lnTo>
                  <a:cubicBezTo>
                    <a:pt x="1829" y="6168"/>
                    <a:pt x="1852" y="6183"/>
                    <a:pt x="1875" y="6199"/>
                  </a:cubicBezTo>
                  <a:cubicBezTo>
                    <a:pt x="1921" y="6222"/>
                    <a:pt x="1968" y="6245"/>
                    <a:pt x="2014" y="6276"/>
                  </a:cubicBezTo>
                  <a:cubicBezTo>
                    <a:pt x="3109" y="6885"/>
                    <a:pt x="4344" y="7171"/>
                    <a:pt x="5578" y="7279"/>
                  </a:cubicBezTo>
                  <a:cubicBezTo>
                    <a:pt x="6096" y="7319"/>
                    <a:pt x="6611" y="7339"/>
                    <a:pt x="7127" y="7339"/>
                  </a:cubicBezTo>
                  <a:cubicBezTo>
                    <a:pt x="7494" y="7339"/>
                    <a:pt x="7862" y="7329"/>
                    <a:pt x="8232" y="7309"/>
                  </a:cubicBezTo>
                  <a:lnTo>
                    <a:pt x="8764" y="7309"/>
                  </a:lnTo>
                  <a:cubicBezTo>
                    <a:pt x="8856" y="7302"/>
                    <a:pt x="8957" y="7302"/>
                    <a:pt x="9049" y="7302"/>
                  </a:cubicBezTo>
                  <a:cubicBezTo>
                    <a:pt x="9150" y="7294"/>
                    <a:pt x="9258" y="7279"/>
                    <a:pt x="9358" y="7263"/>
                  </a:cubicBezTo>
                  <a:cubicBezTo>
                    <a:pt x="9713" y="7201"/>
                    <a:pt x="10091" y="6877"/>
                    <a:pt x="10407" y="6700"/>
                  </a:cubicBezTo>
                  <a:cubicBezTo>
                    <a:pt x="10824" y="6461"/>
                    <a:pt x="11248" y="6237"/>
                    <a:pt x="11672" y="6021"/>
                  </a:cubicBezTo>
                  <a:cubicBezTo>
                    <a:pt x="11819" y="5952"/>
                    <a:pt x="11965" y="5882"/>
                    <a:pt x="12112" y="5805"/>
                  </a:cubicBezTo>
                  <a:cubicBezTo>
                    <a:pt x="12228" y="5743"/>
                    <a:pt x="12336" y="5674"/>
                    <a:pt x="12444" y="5597"/>
                  </a:cubicBezTo>
                  <a:lnTo>
                    <a:pt x="12467" y="5581"/>
                  </a:lnTo>
                  <a:lnTo>
                    <a:pt x="12505" y="5551"/>
                  </a:lnTo>
                  <a:cubicBezTo>
                    <a:pt x="12590" y="5489"/>
                    <a:pt x="12667" y="5412"/>
                    <a:pt x="12744" y="5335"/>
                  </a:cubicBezTo>
                  <a:cubicBezTo>
                    <a:pt x="12768" y="5304"/>
                    <a:pt x="12791" y="5281"/>
                    <a:pt x="12806" y="5257"/>
                  </a:cubicBezTo>
                  <a:cubicBezTo>
                    <a:pt x="12822" y="5234"/>
                    <a:pt x="12845" y="5211"/>
                    <a:pt x="12860" y="5188"/>
                  </a:cubicBezTo>
                  <a:cubicBezTo>
                    <a:pt x="12876" y="5157"/>
                    <a:pt x="12891" y="5126"/>
                    <a:pt x="12906" y="5103"/>
                  </a:cubicBezTo>
                  <a:cubicBezTo>
                    <a:pt x="12922" y="5080"/>
                    <a:pt x="12937" y="5057"/>
                    <a:pt x="12953" y="5026"/>
                  </a:cubicBezTo>
                  <a:lnTo>
                    <a:pt x="12968" y="4987"/>
                  </a:lnTo>
                  <a:cubicBezTo>
                    <a:pt x="12976" y="4980"/>
                    <a:pt x="12976" y="4972"/>
                    <a:pt x="12984" y="4957"/>
                  </a:cubicBezTo>
                  <a:lnTo>
                    <a:pt x="12991" y="4933"/>
                  </a:lnTo>
                  <a:cubicBezTo>
                    <a:pt x="13014" y="4879"/>
                    <a:pt x="13038" y="4818"/>
                    <a:pt x="13053" y="4756"/>
                  </a:cubicBezTo>
                  <a:cubicBezTo>
                    <a:pt x="13061" y="4725"/>
                    <a:pt x="13068" y="4687"/>
                    <a:pt x="13068" y="4656"/>
                  </a:cubicBezTo>
                  <a:cubicBezTo>
                    <a:pt x="13107" y="4471"/>
                    <a:pt x="13084" y="4270"/>
                    <a:pt x="12999" y="4100"/>
                  </a:cubicBezTo>
                  <a:cubicBezTo>
                    <a:pt x="12868" y="3815"/>
                    <a:pt x="12582" y="3645"/>
                    <a:pt x="12343" y="3445"/>
                  </a:cubicBezTo>
                  <a:cubicBezTo>
                    <a:pt x="11950" y="3105"/>
                    <a:pt x="11657" y="2650"/>
                    <a:pt x="11294" y="2287"/>
                  </a:cubicBezTo>
                  <a:cubicBezTo>
                    <a:pt x="10839" y="1832"/>
                    <a:pt x="10268" y="1508"/>
                    <a:pt x="9643" y="1362"/>
                  </a:cubicBezTo>
                  <a:cubicBezTo>
                    <a:pt x="8995" y="1215"/>
                    <a:pt x="8324" y="1269"/>
                    <a:pt x="7668" y="1169"/>
                  </a:cubicBezTo>
                  <a:cubicBezTo>
                    <a:pt x="6193" y="958"/>
                    <a:pt x="4820" y="1"/>
                    <a:pt x="3350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44;p54">
              <a:extLst>
                <a:ext uri="{FF2B5EF4-FFF2-40B4-BE49-F238E27FC236}">
                  <a16:creationId xmlns:a16="http://schemas.microsoft.com/office/drawing/2014/main" id="{B7ACA66C-9D06-436A-1B58-4FA47928BED9}"/>
                </a:ext>
              </a:extLst>
            </p:cNvPr>
            <p:cNvSpPr/>
            <p:nvPr/>
          </p:nvSpPr>
          <p:spPr>
            <a:xfrm>
              <a:off x="4416425" y="249950"/>
              <a:ext cx="319400" cy="171550"/>
            </a:xfrm>
            <a:custGeom>
              <a:avLst/>
              <a:gdLst/>
              <a:ahLst/>
              <a:cxnLst/>
              <a:rect l="l" t="t" r="r" b="b"/>
              <a:pathLst>
                <a:path w="12776" h="6862" extrusionOk="0">
                  <a:moveTo>
                    <a:pt x="3287" y="0"/>
                  </a:moveTo>
                  <a:cubicBezTo>
                    <a:pt x="3192" y="0"/>
                    <a:pt x="3097" y="4"/>
                    <a:pt x="3001" y="13"/>
                  </a:cubicBezTo>
                  <a:cubicBezTo>
                    <a:pt x="2600" y="44"/>
                    <a:pt x="2214" y="152"/>
                    <a:pt x="1867" y="337"/>
                  </a:cubicBezTo>
                  <a:cubicBezTo>
                    <a:pt x="1011" y="784"/>
                    <a:pt x="401" y="1587"/>
                    <a:pt x="193" y="2528"/>
                  </a:cubicBezTo>
                  <a:cubicBezTo>
                    <a:pt x="0" y="3415"/>
                    <a:pt x="193" y="4333"/>
                    <a:pt x="718" y="5066"/>
                  </a:cubicBezTo>
                  <a:lnTo>
                    <a:pt x="803" y="5151"/>
                  </a:lnTo>
                  <a:lnTo>
                    <a:pt x="841" y="5189"/>
                  </a:lnTo>
                  <a:cubicBezTo>
                    <a:pt x="880" y="5220"/>
                    <a:pt x="926" y="5266"/>
                    <a:pt x="957" y="5290"/>
                  </a:cubicBezTo>
                  <a:cubicBezTo>
                    <a:pt x="988" y="5313"/>
                    <a:pt x="1011" y="5336"/>
                    <a:pt x="1042" y="5359"/>
                  </a:cubicBezTo>
                  <a:lnTo>
                    <a:pt x="1073" y="5382"/>
                  </a:lnTo>
                  <a:cubicBezTo>
                    <a:pt x="1103" y="5405"/>
                    <a:pt x="1134" y="5428"/>
                    <a:pt x="1165" y="5452"/>
                  </a:cubicBezTo>
                  <a:cubicBezTo>
                    <a:pt x="1181" y="5467"/>
                    <a:pt x="1196" y="5475"/>
                    <a:pt x="1211" y="5482"/>
                  </a:cubicBezTo>
                  <a:cubicBezTo>
                    <a:pt x="1235" y="5506"/>
                    <a:pt x="1250" y="5513"/>
                    <a:pt x="1289" y="5536"/>
                  </a:cubicBezTo>
                  <a:cubicBezTo>
                    <a:pt x="1319" y="5560"/>
                    <a:pt x="1358" y="5583"/>
                    <a:pt x="1389" y="5606"/>
                  </a:cubicBezTo>
                  <a:lnTo>
                    <a:pt x="1412" y="5621"/>
                  </a:lnTo>
                  <a:lnTo>
                    <a:pt x="1497" y="5675"/>
                  </a:lnTo>
                  <a:cubicBezTo>
                    <a:pt x="1528" y="5691"/>
                    <a:pt x="1551" y="5706"/>
                    <a:pt x="1574" y="5722"/>
                  </a:cubicBezTo>
                  <a:cubicBezTo>
                    <a:pt x="1620" y="5745"/>
                    <a:pt x="1667" y="5776"/>
                    <a:pt x="1713" y="5799"/>
                  </a:cubicBezTo>
                  <a:cubicBezTo>
                    <a:pt x="2808" y="6408"/>
                    <a:pt x="4043" y="6694"/>
                    <a:pt x="5277" y="6802"/>
                  </a:cubicBezTo>
                  <a:cubicBezTo>
                    <a:pt x="5795" y="6842"/>
                    <a:pt x="6310" y="6862"/>
                    <a:pt x="6826" y="6862"/>
                  </a:cubicBezTo>
                  <a:cubicBezTo>
                    <a:pt x="7193" y="6862"/>
                    <a:pt x="7561" y="6852"/>
                    <a:pt x="7931" y="6832"/>
                  </a:cubicBezTo>
                  <a:lnTo>
                    <a:pt x="8463" y="6832"/>
                  </a:lnTo>
                  <a:cubicBezTo>
                    <a:pt x="8555" y="6832"/>
                    <a:pt x="8656" y="6825"/>
                    <a:pt x="8748" y="6825"/>
                  </a:cubicBezTo>
                  <a:cubicBezTo>
                    <a:pt x="8849" y="6817"/>
                    <a:pt x="8957" y="6809"/>
                    <a:pt x="9057" y="6786"/>
                  </a:cubicBezTo>
                  <a:cubicBezTo>
                    <a:pt x="9412" y="6724"/>
                    <a:pt x="9790" y="6400"/>
                    <a:pt x="10106" y="6223"/>
                  </a:cubicBezTo>
                  <a:cubicBezTo>
                    <a:pt x="10523" y="5992"/>
                    <a:pt x="10947" y="5760"/>
                    <a:pt x="11371" y="5552"/>
                  </a:cubicBezTo>
                  <a:cubicBezTo>
                    <a:pt x="11518" y="5475"/>
                    <a:pt x="11664" y="5405"/>
                    <a:pt x="11811" y="5328"/>
                  </a:cubicBezTo>
                  <a:cubicBezTo>
                    <a:pt x="11927" y="5266"/>
                    <a:pt x="12035" y="5197"/>
                    <a:pt x="12143" y="5120"/>
                  </a:cubicBezTo>
                  <a:lnTo>
                    <a:pt x="12166" y="5104"/>
                  </a:lnTo>
                  <a:lnTo>
                    <a:pt x="12204" y="5074"/>
                  </a:lnTo>
                  <a:cubicBezTo>
                    <a:pt x="12289" y="5012"/>
                    <a:pt x="12366" y="4935"/>
                    <a:pt x="12443" y="4858"/>
                  </a:cubicBezTo>
                  <a:cubicBezTo>
                    <a:pt x="12467" y="4834"/>
                    <a:pt x="12490" y="4804"/>
                    <a:pt x="12505" y="4780"/>
                  </a:cubicBezTo>
                  <a:cubicBezTo>
                    <a:pt x="12521" y="4757"/>
                    <a:pt x="12544" y="4734"/>
                    <a:pt x="12559" y="4711"/>
                  </a:cubicBezTo>
                  <a:cubicBezTo>
                    <a:pt x="12575" y="4680"/>
                    <a:pt x="12590" y="4657"/>
                    <a:pt x="12605" y="4626"/>
                  </a:cubicBezTo>
                  <a:cubicBezTo>
                    <a:pt x="12621" y="4603"/>
                    <a:pt x="12636" y="4580"/>
                    <a:pt x="12652" y="4557"/>
                  </a:cubicBezTo>
                  <a:lnTo>
                    <a:pt x="12667" y="4518"/>
                  </a:lnTo>
                  <a:cubicBezTo>
                    <a:pt x="12675" y="4503"/>
                    <a:pt x="12675" y="4495"/>
                    <a:pt x="12683" y="4480"/>
                  </a:cubicBezTo>
                  <a:lnTo>
                    <a:pt x="12690" y="4456"/>
                  </a:lnTo>
                  <a:cubicBezTo>
                    <a:pt x="12713" y="4402"/>
                    <a:pt x="12737" y="4341"/>
                    <a:pt x="12752" y="4279"/>
                  </a:cubicBezTo>
                  <a:cubicBezTo>
                    <a:pt x="12760" y="4248"/>
                    <a:pt x="12775" y="4217"/>
                    <a:pt x="12775" y="4186"/>
                  </a:cubicBezTo>
                  <a:lnTo>
                    <a:pt x="12767" y="4179"/>
                  </a:lnTo>
                  <a:cubicBezTo>
                    <a:pt x="12760" y="4109"/>
                    <a:pt x="12737" y="4040"/>
                    <a:pt x="12706" y="3978"/>
                  </a:cubicBezTo>
                  <a:cubicBezTo>
                    <a:pt x="12567" y="3693"/>
                    <a:pt x="12297" y="3531"/>
                    <a:pt x="12058" y="3338"/>
                  </a:cubicBezTo>
                  <a:cubicBezTo>
                    <a:pt x="11672" y="3006"/>
                    <a:pt x="11387" y="2574"/>
                    <a:pt x="11032" y="2212"/>
                  </a:cubicBezTo>
                  <a:cubicBezTo>
                    <a:pt x="10584" y="1772"/>
                    <a:pt x="10029" y="1463"/>
                    <a:pt x="9419" y="1317"/>
                  </a:cubicBezTo>
                  <a:cubicBezTo>
                    <a:pt x="8787" y="1178"/>
                    <a:pt x="8123" y="1232"/>
                    <a:pt x="7483" y="1132"/>
                  </a:cubicBezTo>
                  <a:cubicBezTo>
                    <a:pt x="6051" y="929"/>
                    <a:pt x="4720" y="0"/>
                    <a:pt x="3287" y="0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545;p54">
              <a:extLst>
                <a:ext uri="{FF2B5EF4-FFF2-40B4-BE49-F238E27FC236}">
                  <a16:creationId xmlns:a16="http://schemas.microsoft.com/office/drawing/2014/main" id="{09078F53-5C3F-5DDA-AFC8-1BBB55523176}"/>
                </a:ext>
              </a:extLst>
            </p:cNvPr>
            <p:cNvSpPr/>
            <p:nvPr/>
          </p:nvSpPr>
          <p:spPr>
            <a:xfrm>
              <a:off x="4468675" y="312950"/>
              <a:ext cx="218350" cy="108550"/>
            </a:xfrm>
            <a:custGeom>
              <a:avLst/>
              <a:gdLst/>
              <a:ahLst/>
              <a:cxnLst/>
              <a:rect l="l" t="t" r="r" b="b"/>
              <a:pathLst>
                <a:path w="8734" h="4342" extrusionOk="0">
                  <a:moveTo>
                    <a:pt x="2670" y="0"/>
                  </a:moveTo>
                  <a:lnTo>
                    <a:pt x="2670" y="0"/>
                  </a:lnTo>
                  <a:cubicBezTo>
                    <a:pt x="2739" y="193"/>
                    <a:pt x="2786" y="394"/>
                    <a:pt x="2801" y="602"/>
                  </a:cubicBezTo>
                  <a:cubicBezTo>
                    <a:pt x="2817" y="810"/>
                    <a:pt x="2747" y="1011"/>
                    <a:pt x="2616" y="1165"/>
                  </a:cubicBezTo>
                  <a:cubicBezTo>
                    <a:pt x="2439" y="1350"/>
                    <a:pt x="2176" y="1373"/>
                    <a:pt x="1929" y="1389"/>
                  </a:cubicBezTo>
                  <a:lnTo>
                    <a:pt x="1104" y="1435"/>
                  </a:lnTo>
                  <a:cubicBezTo>
                    <a:pt x="1312" y="1481"/>
                    <a:pt x="1505" y="1574"/>
                    <a:pt x="1683" y="1690"/>
                  </a:cubicBezTo>
                  <a:cubicBezTo>
                    <a:pt x="1868" y="1828"/>
                    <a:pt x="1960" y="2044"/>
                    <a:pt x="1937" y="2268"/>
                  </a:cubicBezTo>
                  <a:cubicBezTo>
                    <a:pt x="1883" y="2476"/>
                    <a:pt x="1737" y="2646"/>
                    <a:pt x="1536" y="2716"/>
                  </a:cubicBezTo>
                  <a:cubicBezTo>
                    <a:pt x="1343" y="2785"/>
                    <a:pt x="1143" y="2831"/>
                    <a:pt x="942" y="2862"/>
                  </a:cubicBezTo>
                  <a:cubicBezTo>
                    <a:pt x="595" y="2939"/>
                    <a:pt x="240" y="3117"/>
                    <a:pt x="32" y="3425"/>
                  </a:cubicBezTo>
                  <a:lnTo>
                    <a:pt x="1" y="3472"/>
                  </a:lnTo>
                  <a:cubicBezTo>
                    <a:pt x="1004" y="3950"/>
                    <a:pt x="2099" y="4189"/>
                    <a:pt x="3202" y="4282"/>
                  </a:cubicBezTo>
                  <a:cubicBezTo>
                    <a:pt x="3716" y="4322"/>
                    <a:pt x="4232" y="4342"/>
                    <a:pt x="4749" y="4342"/>
                  </a:cubicBezTo>
                  <a:cubicBezTo>
                    <a:pt x="5118" y="4342"/>
                    <a:pt x="5487" y="4332"/>
                    <a:pt x="5856" y="4312"/>
                  </a:cubicBezTo>
                  <a:cubicBezTo>
                    <a:pt x="5977" y="4307"/>
                    <a:pt x="6102" y="4307"/>
                    <a:pt x="6228" y="4307"/>
                  </a:cubicBezTo>
                  <a:lnTo>
                    <a:pt x="6228" y="4307"/>
                  </a:lnTo>
                  <a:cubicBezTo>
                    <a:pt x="6481" y="4307"/>
                    <a:pt x="6738" y="4307"/>
                    <a:pt x="6975" y="4266"/>
                  </a:cubicBezTo>
                  <a:cubicBezTo>
                    <a:pt x="7329" y="4204"/>
                    <a:pt x="7707" y="3880"/>
                    <a:pt x="8024" y="3703"/>
                  </a:cubicBezTo>
                  <a:cubicBezTo>
                    <a:pt x="8178" y="3618"/>
                    <a:pt x="8332" y="3533"/>
                    <a:pt x="8479" y="3448"/>
                  </a:cubicBezTo>
                  <a:cubicBezTo>
                    <a:pt x="8517" y="3263"/>
                    <a:pt x="8517" y="3063"/>
                    <a:pt x="8471" y="2878"/>
                  </a:cubicBezTo>
                  <a:cubicBezTo>
                    <a:pt x="8409" y="2608"/>
                    <a:pt x="8255" y="2361"/>
                    <a:pt x="8240" y="2083"/>
                  </a:cubicBezTo>
                  <a:cubicBezTo>
                    <a:pt x="8209" y="1582"/>
                    <a:pt x="8618" y="1173"/>
                    <a:pt x="8710" y="687"/>
                  </a:cubicBezTo>
                  <a:cubicBezTo>
                    <a:pt x="8733" y="594"/>
                    <a:pt x="8733" y="494"/>
                    <a:pt x="8703" y="401"/>
                  </a:cubicBezTo>
                  <a:cubicBezTo>
                    <a:pt x="8662" y="309"/>
                    <a:pt x="8616" y="275"/>
                    <a:pt x="8569" y="275"/>
                  </a:cubicBezTo>
                  <a:cubicBezTo>
                    <a:pt x="8454" y="275"/>
                    <a:pt x="8329" y="479"/>
                    <a:pt x="8247" y="556"/>
                  </a:cubicBezTo>
                  <a:cubicBezTo>
                    <a:pt x="8078" y="710"/>
                    <a:pt x="7877" y="818"/>
                    <a:pt x="7669" y="887"/>
                  </a:cubicBezTo>
                  <a:cubicBezTo>
                    <a:pt x="7337" y="988"/>
                    <a:pt x="6990" y="1042"/>
                    <a:pt x="6651" y="1057"/>
                  </a:cubicBezTo>
                  <a:cubicBezTo>
                    <a:pt x="6346" y="1081"/>
                    <a:pt x="6038" y="1103"/>
                    <a:pt x="5732" y="1103"/>
                  </a:cubicBezTo>
                  <a:cubicBezTo>
                    <a:pt x="5348" y="1103"/>
                    <a:pt x="4967" y="1068"/>
                    <a:pt x="4599" y="957"/>
                  </a:cubicBezTo>
                  <a:cubicBezTo>
                    <a:pt x="4267" y="841"/>
                    <a:pt x="3943" y="694"/>
                    <a:pt x="3634" y="517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rgbClr val="4F0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546;p54">
              <a:extLst>
                <a:ext uri="{FF2B5EF4-FFF2-40B4-BE49-F238E27FC236}">
                  <a16:creationId xmlns:a16="http://schemas.microsoft.com/office/drawing/2014/main" id="{1E70C97A-F208-FB7E-11EF-7009ECF5951D}"/>
                </a:ext>
              </a:extLst>
            </p:cNvPr>
            <p:cNvSpPr/>
            <p:nvPr/>
          </p:nvSpPr>
          <p:spPr>
            <a:xfrm>
              <a:off x="4627200" y="376775"/>
              <a:ext cx="94350" cy="70650"/>
            </a:xfrm>
            <a:custGeom>
              <a:avLst/>
              <a:gdLst/>
              <a:ahLst/>
              <a:cxnLst/>
              <a:rect l="l" t="t" r="r" b="b"/>
              <a:pathLst>
                <a:path w="3774" h="2826" extrusionOk="0">
                  <a:moveTo>
                    <a:pt x="3773" y="1"/>
                  </a:moveTo>
                  <a:lnTo>
                    <a:pt x="3773" y="1"/>
                  </a:lnTo>
                  <a:cubicBezTo>
                    <a:pt x="3681" y="31"/>
                    <a:pt x="3573" y="47"/>
                    <a:pt x="3526" y="55"/>
                  </a:cubicBezTo>
                  <a:cubicBezTo>
                    <a:pt x="3418" y="78"/>
                    <a:pt x="3310" y="101"/>
                    <a:pt x="3202" y="101"/>
                  </a:cubicBezTo>
                  <a:cubicBezTo>
                    <a:pt x="3148" y="105"/>
                    <a:pt x="3094" y="106"/>
                    <a:pt x="3039" y="106"/>
                  </a:cubicBezTo>
                  <a:cubicBezTo>
                    <a:pt x="2875" y="106"/>
                    <a:pt x="2707" y="93"/>
                    <a:pt x="2539" y="93"/>
                  </a:cubicBezTo>
                  <a:cubicBezTo>
                    <a:pt x="2215" y="101"/>
                    <a:pt x="1883" y="124"/>
                    <a:pt x="1559" y="170"/>
                  </a:cubicBezTo>
                  <a:cubicBezTo>
                    <a:pt x="1289" y="209"/>
                    <a:pt x="1019" y="286"/>
                    <a:pt x="765" y="409"/>
                  </a:cubicBezTo>
                  <a:cubicBezTo>
                    <a:pt x="510" y="533"/>
                    <a:pt x="302" y="733"/>
                    <a:pt x="163" y="988"/>
                  </a:cubicBezTo>
                  <a:cubicBezTo>
                    <a:pt x="40" y="1227"/>
                    <a:pt x="1" y="1489"/>
                    <a:pt x="40" y="1752"/>
                  </a:cubicBezTo>
                  <a:cubicBezTo>
                    <a:pt x="78" y="2060"/>
                    <a:pt x="202" y="2346"/>
                    <a:pt x="394" y="2585"/>
                  </a:cubicBezTo>
                  <a:cubicBezTo>
                    <a:pt x="472" y="2693"/>
                    <a:pt x="572" y="2770"/>
                    <a:pt x="695" y="2816"/>
                  </a:cubicBezTo>
                  <a:cubicBezTo>
                    <a:pt x="703" y="2816"/>
                    <a:pt x="718" y="2824"/>
                    <a:pt x="726" y="2824"/>
                  </a:cubicBezTo>
                  <a:lnTo>
                    <a:pt x="788" y="2824"/>
                  </a:lnTo>
                  <a:cubicBezTo>
                    <a:pt x="800" y="2825"/>
                    <a:pt x="812" y="2825"/>
                    <a:pt x="824" y="2825"/>
                  </a:cubicBezTo>
                  <a:cubicBezTo>
                    <a:pt x="1012" y="2825"/>
                    <a:pt x="1191" y="2717"/>
                    <a:pt x="1343" y="2608"/>
                  </a:cubicBezTo>
                  <a:cubicBezTo>
                    <a:pt x="1798" y="2307"/>
                    <a:pt x="2130" y="1898"/>
                    <a:pt x="2470" y="1482"/>
                  </a:cubicBezTo>
                  <a:cubicBezTo>
                    <a:pt x="2809" y="1057"/>
                    <a:pt x="3164" y="641"/>
                    <a:pt x="3534" y="240"/>
                  </a:cubicBezTo>
                  <a:cubicBezTo>
                    <a:pt x="3573" y="193"/>
                    <a:pt x="3619" y="139"/>
                    <a:pt x="3665" y="93"/>
                  </a:cubicBezTo>
                  <a:cubicBezTo>
                    <a:pt x="3681" y="78"/>
                    <a:pt x="3696" y="62"/>
                    <a:pt x="3712" y="47"/>
                  </a:cubicBezTo>
                  <a:lnTo>
                    <a:pt x="3735" y="31"/>
                  </a:lnTo>
                  <a:lnTo>
                    <a:pt x="3773" y="1"/>
                  </a:ln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547;p54">
              <a:extLst>
                <a:ext uri="{FF2B5EF4-FFF2-40B4-BE49-F238E27FC236}">
                  <a16:creationId xmlns:a16="http://schemas.microsoft.com/office/drawing/2014/main" id="{7BA9C562-50F9-C75A-2AF4-B8A3C1B5CBF8}"/>
                </a:ext>
              </a:extLst>
            </p:cNvPr>
            <p:cNvSpPr/>
            <p:nvPr/>
          </p:nvSpPr>
          <p:spPr>
            <a:xfrm>
              <a:off x="4627025" y="376775"/>
              <a:ext cx="94525" cy="70800"/>
            </a:xfrm>
            <a:custGeom>
              <a:avLst/>
              <a:gdLst/>
              <a:ahLst/>
              <a:cxnLst/>
              <a:rect l="l" t="t" r="r" b="b"/>
              <a:pathLst>
                <a:path w="3781" h="2832" extrusionOk="0">
                  <a:moveTo>
                    <a:pt x="3773" y="1"/>
                  </a:moveTo>
                  <a:cubicBezTo>
                    <a:pt x="3749" y="8"/>
                    <a:pt x="3734" y="16"/>
                    <a:pt x="3711" y="24"/>
                  </a:cubicBezTo>
                  <a:lnTo>
                    <a:pt x="3641" y="39"/>
                  </a:lnTo>
                  <a:cubicBezTo>
                    <a:pt x="3603" y="47"/>
                    <a:pt x="3564" y="47"/>
                    <a:pt x="3526" y="62"/>
                  </a:cubicBezTo>
                  <a:cubicBezTo>
                    <a:pt x="3425" y="85"/>
                    <a:pt x="3317" y="101"/>
                    <a:pt x="3209" y="109"/>
                  </a:cubicBezTo>
                  <a:cubicBezTo>
                    <a:pt x="3165" y="110"/>
                    <a:pt x="3120" y="111"/>
                    <a:pt x="3075" y="111"/>
                  </a:cubicBezTo>
                  <a:cubicBezTo>
                    <a:pt x="2896" y="111"/>
                    <a:pt x="2717" y="101"/>
                    <a:pt x="2538" y="101"/>
                  </a:cubicBezTo>
                  <a:cubicBezTo>
                    <a:pt x="2214" y="109"/>
                    <a:pt x="1890" y="132"/>
                    <a:pt x="1566" y="178"/>
                  </a:cubicBezTo>
                  <a:cubicBezTo>
                    <a:pt x="1289" y="217"/>
                    <a:pt x="1019" y="294"/>
                    <a:pt x="772" y="417"/>
                  </a:cubicBezTo>
                  <a:cubicBezTo>
                    <a:pt x="509" y="541"/>
                    <a:pt x="301" y="741"/>
                    <a:pt x="162" y="996"/>
                  </a:cubicBezTo>
                  <a:cubicBezTo>
                    <a:pt x="47" y="1227"/>
                    <a:pt x="0" y="1497"/>
                    <a:pt x="39" y="1759"/>
                  </a:cubicBezTo>
                  <a:cubicBezTo>
                    <a:pt x="85" y="2060"/>
                    <a:pt x="201" y="2346"/>
                    <a:pt x="394" y="2593"/>
                  </a:cubicBezTo>
                  <a:cubicBezTo>
                    <a:pt x="471" y="2693"/>
                    <a:pt x="579" y="2778"/>
                    <a:pt x="695" y="2824"/>
                  </a:cubicBezTo>
                  <a:cubicBezTo>
                    <a:pt x="710" y="2824"/>
                    <a:pt x="718" y="2824"/>
                    <a:pt x="733" y="2832"/>
                  </a:cubicBezTo>
                  <a:lnTo>
                    <a:pt x="787" y="2832"/>
                  </a:lnTo>
                  <a:cubicBezTo>
                    <a:pt x="756" y="2801"/>
                    <a:pt x="718" y="2762"/>
                    <a:pt x="687" y="2731"/>
                  </a:cubicBezTo>
                  <a:cubicBezTo>
                    <a:pt x="463" y="2446"/>
                    <a:pt x="340" y="2107"/>
                    <a:pt x="324" y="1744"/>
                  </a:cubicBezTo>
                  <a:cubicBezTo>
                    <a:pt x="317" y="1536"/>
                    <a:pt x="363" y="1320"/>
                    <a:pt x="455" y="1135"/>
                  </a:cubicBezTo>
                  <a:cubicBezTo>
                    <a:pt x="594" y="880"/>
                    <a:pt x="803" y="679"/>
                    <a:pt x="1065" y="556"/>
                  </a:cubicBezTo>
                  <a:cubicBezTo>
                    <a:pt x="1312" y="433"/>
                    <a:pt x="1582" y="348"/>
                    <a:pt x="1859" y="317"/>
                  </a:cubicBezTo>
                  <a:cubicBezTo>
                    <a:pt x="2183" y="271"/>
                    <a:pt x="2507" y="240"/>
                    <a:pt x="2831" y="240"/>
                  </a:cubicBezTo>
                  <a:cubicBezTo>
                    <a:pt x="3017" y="240"/>
                    <a:pt x="3202" y="247"/>
                    <a:pt x="3379" y="247"/>
                  </a:cubicBezTo>
                  <a:lnTo>
                    <a:pt x="3526" y="247"/>
                  </a:lnTo>
                  <a:cubicBezTo>
                    <a:pt x="3533" y="247"/>
                    <a:pt x="3541" y="247"/>
                    <a:pt x="3549" y="240"/>
                  </a:cubicBezTo>
                  <a:lnTo>
                    <a:pt x="3587" y="193"/>
                  </a:lnTo>
                  <a:cubicBezTo>
                    <a:pt x="3626" y="147"/>
                    <a:pt x="3665" y="116"/>
                    <a:pt x="3695" y="78"/>
                  </a:cubicBezTo>
                  <a:lnTo>
                    <a:pt x="3719" y="55"/>
                  </a:lnTo>
                  <a:cubicBezTo>
                    <a:pt x="3734" y="39"/>
                    <a:pt x="3757" y="24"/>
                    <a:pt x="3773" y="8"/>
                  </a:cubicBezTo>
                  <a:lnTo>
                    <a:pt x="3780" y="1"/>
                  </a:ln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548;p54">
              <a:extLst>
                <a:ext uri="{FF2B5EF4-FFF2-40B4-BE49-F238E27FC236}">
                  <a16:creationId xmlns:a16="http://schemas.microsoft.com/office/drawing/2014/main" id="{F5087E86-3793-F57D-9011-8881B6667B66}"/>
                </a:ext>
              </a:extLst>
            </p:cNvPr>
            <p:cNvSpPr/>
            <p:nvPr/>
          </p:nvSpPr>
          <p:spPr>
            <a:xfrm>
              <a:off x="4736050" y="542875"/>
              <a:ext cx="110650" cy="79650"/>
            </a:xfrm>
            <a:custGeom>
              <a:avLst/>
              <a:gdLst/>
              <a:ahLst/>
              <a:cxnLst/>
              <a:rect l="l" t="t" r="r" b="b"/>
              <a:pathLst>
                <a:path w="4426" h="3186" extrusionOk="0">
                  <a:moveTo>
                    <a:pt x="2521" y="0"/>
                  </a:moveTo>
                  <a:cubicBezTo>
                    <a:pt x="2481" y="0"/>
                    <a:pt x="2435" y="21"/>
                    <a:pt x="2397" y="45"/>
                  </a:cubicBezTo>
                  <a:cubicBezTo>
                    <a:pt x="2096" y="245"/>
                    <a:pt x="1872" y="377"/>
                    <a:pt x="1703" y="708"/>
                  </a:cubicBezTo>
                  <a:cubicBezTo>
                    <a:pt x="1556" y="1001"/>
                    <a:pt x="1456" y="1325"/>
                    <a:pt x="1232" y="1572"/>
                  </a:cubicBezTo>
                  <a:cubicBezTo>
                    <a:pt x="1032" y="1788"/>
                    <a:pt x="769" y="1873"/>
                    <a:pt x="515" y="2004"/>
                  </a:cubicBezTo>
                  <a:cubicBezTo>
                    <a:pt x="353" y="2074"/>
                    <a:pt x="222" y="2205"/>
                    <a:pt x="137" y="2359"/>
                  </a:cubicBezTo>
                  <a:cubicBezTo>
                    <a:pt x="99" y="2450"/>
                    <a:pt x="1" y="3185"/>
                    <a:pt x="79" y="3185"/>
                  </a:cubicBezTo>
                  <a:cubicBezTo>
                    <a:pt x="80" y="3185"/>
                    <a:pt x="81" y="3185"/>
                    <a:pt x="83" y="3185"/>
                  </a:cubicBezTo>
                  <a:cubicBezTo>
                    <a:pt x="1307" y="2909"/>
                    <a:pt x="2531" y="2178"/>
                    <a:pt x="3802" y="2178"/>
                  </a:cubicBezTo>
                  <a:cubicBezTo>
                    <a:pt x="3917" y="2178"/>
                    <a:pt x="4032" y="2184"/>
                    <a:pt x="4148" y="2197"/>
                  </a:cubicBezTo>
                  <a:cubicBezTo>
                    <a:pt x="4169" y="2199"/>
                    <a:pt x="4191" y="2201"/>
                    <a:pt x="4212" y="2201"/>
                  </a:cubicBezTo>
                  <a:cubicBezTo>
                    <a:pt x="4269" y="2201"/>
                    <a:pt x="4323" y="2190"/>
                    <a:pt x="4356" y="2151"/>
                  </a:cubicBezTo>
                  <a:cubicBezTo>
                    <a:pt x="4379" y="2120"/>
                    <a:pt x="4387" y="2081"/>
                    <a:pt x="4387" y="2035"/>
                  </a:cubicBezTo>
                  <a:cubicBezTo>
                    <a:pt x="4426" y="1673"/>
                    <a:pt x="4349" y="1325"/>
                    <a:pt x="4025" y="1109"/>
                  </a:cubicBezTo>
                  <a:cubicBezTo>
                    <a:pt x="3789" y="948"/>
                    <a:pt x="3496" y="898"/>
                    <a:pt x="3209" y="898"/>
                  </a:cubicBezTo>
                  <a:cubicBezTo>
                    <a:pt x="3167" y="898"/>
                    <a:pt x="3125" y="899"/>
                    <a:pt x="3083" y="901"/>
                  </a:cubicBezTo>
                  <a:cubicBezTo>
                    <a:pt x="2964" y="906"/>
                    <a:pt x="2558" y="988"/>
                    <a:pt x="2283" y="988"/>
                  </a:cubicBezTo>
                  <a:cubicBezTo>
                    <a:pt x="2131" y="988"/>
                    <a:pt x="2019" y="963"/>
                    <a:pt x="2019" y="886"/>
                  </a:cubicBezTo>
                  <a:cubicBezTo>
                    <a:pt x="2027" y="670"/>
                    <a:pt x="2520" y="384"/>
                    <a:pt x="2582" y="114"/>
                  </a:cubicBezTo>
                  <a:cubicBezTo>
                    <a:pt x="2590" y="83"/>
                    <a:pt x="2590" y="60"/>
                    <a:pt x="2582" y="29"/>
                  </a:cubicBezTo>
                  <a:cubicBezTo>
                    <a:pt x="2567" y="9"/>
                    <a:pt x="2545" y="0"/>
                    <a:pt x="2521" y="0"/>
                  </a:cubicBezTo>
                  <a:close/>
                </a:path>
              </a:pathLst>
            </a:custGeom>
            <a:solidFill>
              <a:srgbClr val="FA9A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549;p54">
              <a:extLst>
                <a:ext uri="{FF2B5EF4-FFF2-40B4-BE49-F238E27FC236}">
                  <a16:creationId xmlns:a16="http://schemas.microsoft.com/office/drawing/2014/main" id="{B7821FD7-D4AC-9B5D-8B25-06247D704F6D}"/>
                </a:ext>
              </a:extLst>
            </p:cNvPr>
            <p:cNvSpPr/>
            <p:nvPr/>
          </p:nvSpPr>
          <p:spPr>
            <a:xfrm>
              <a:off x="4628375" y="480575"/>
              <a:ext cx="141200" cy="178525"/>
            </a:xfrm>
            <a:custGeom>
              <a:avLst/>
              <a:gdLst/>
              <a:ahLst/>
              <a:cxnLst/>
              <a:rect l="l" t="t" r="r" b="b"/>
              <a:pathLst>
                <a:path w="5648" h="7141" extrusionOk="0">
                  <a:moveTo>
                    <a:pt x="1049" y="0"/>
                  </a:moveTo>
                  <a:cubicBezTo>
                    <a:pt x="813" y="0"/>
                    <a:pt x="683" y="320"/>
                    <a:pt x="625" y="547"/>
                  </a:cubicBezTo>
                  <a:cubicBezTo>
                    <a:pt x="224" y="2228"/>
                    <a:pt x="147" y="3972"/>
                    <a:pt x="70" y="5700"/>
                  </a:cubicBezTo>
                  <a:cubicBezTo>
                    <a:pt x="54" y="5939"/>
                    <a:pt x="0" y="6301"/>
                    <a:pt x="70" y="6533"/>
                  </a:cubicBezTo>
                  <a:cubicBezTo>
                    <a:pt x="147" y="6795"/>
                    <a:pt x="525" y="6934"/>
                    <a:pt x="756" y="6996"/>
                  </a:cubicBezTo>
                  <a:cubicBezTo>
                    <a:pt x="1021" y="7068"/>
                    <a:pt x="1313" y="7141"/>
                    <a:pt x="1593" y="7141"/>
                  </a:cubicBezTo>
                  <a:cubicBezTo>
                    <a:pt x="1730" y="7141"/>
                    <a:pt x="1864" y="7124"/>
                    <a:pt x="1991" y="7081"/>
                  </a:cubicBezTo>
                  <a:cubicBezTo>
                    <a:pt x="2430" y="6934"/>
                    <a:pt x="2862" y="6772"/>
                    <a:pt x="3279" y="6579"/>
                  </a:cubicBezTo>
                  <a:cubicBezTo>
                    <a:pt x="3695" y="6394"/>
                    <a:pt x="4112" y="6186"/>
                    <a:pt x="4505" y="5954"/>
                  </a:cubicBezTo>
                  <a:cubicBezTo>
                    <a:pt x="4629" y="5877"/>
                    <a:pt x="5647" y="5337"/>
                    <a:pt x="5632" y="5221"/>
                  </a:cubicBezTo>
                  <a:cubicBezTo>
                    <a:pt x="5562" y="4851"/>
                    <a:pt x="5462" y="4489"/>
                    <a:pt x="5315" y="4141"/>
                  </a:cubicBezTo>
                  <a:cubicBezTo>
                    <a:pt x="5303" y="4071"/>
                    <a:pt x="5242" y="4027"/>
                    <a:pt x="5178" y="4027"/>
                  </a:cubicBezTo>
                  <a:cubicBezTo>
                    <a:pt x="5165" y="4027"/>
                    <a:pt x="5151" y="4029"/>
                    <a:pt x="5138" y="4033"/>
                  </a:cubicBezTo>
                  <a:cubicBezTo>
                    <a:pt x="4151" y="4064"/>
                    <a:pt x="3248" y="4620"/>
                    <a:pt x="2284" y="4813"/>
                  </a:cubicBezTo>
                  <a:cubicBezTo>
                    <a:pt x="2060" y="3864"/>
                    <a:pt x="1890" y="2961"/>
                    <a:pt x="1859" y="1981"/>
                  </a:cubicBezTo>
                  <a:cubicBezTo>
                    <a:pt x="1844" y="1588"/>
                    <a:pt x="1852" y="1187"/>
                    <a:pt x="1736" y="817"/>
                  </a:cubicBezTo>
                  <a:cubicBezTo>
                    <a:pt x="1651" y="531"/>
                    <a:pt x="1474" y="161"/>
                    <a:pt x="1196" y="37"/>
                  </a:cubicBezTo>
                  <a:cubicBezTo>
                    <a:pt x="1143" y="12"/>
                    <a:pt x="1094" y="0"/>
                    <a:pt x="1049" y="0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550;p54">
              <a:extLst>
                <a:ext uri="{FF2B5EF4-FFF2-40B4-BE49-F238E27FC236}">
                  <a16:creationId xmlns:a16="http://schemas.microsoft.com/office/drawing/2014/main" id="{16164D4E-9537-976E-2670-F1212357619A}"/>
                </a:ext>
              </a:extLst>
            </p:cNvPr>
            <p:cNvSpPr/>
            <p:nvPr/>
          </p:nvSpPr>
          <p:spPr>
            <a:xfrm>
              <a:off x="4746000" y="569550"/>
              <a:ext cx="43425" cy="57425"/>
            </a:xfrm>
            <a:custGeom>
              <a:avLst/>
              <a:gdLst/>
              <a:ahLst/>
              <a:cxnLst/>
              <a:rect l="l" t="t" r="r" b="b"/>
              <a:pathLst>
                <a:path w="1737" h="2297" extrusionOk="0">
                  <a:moveTo>
                    <a:pt x="966" y="1"/>
                  </a:moveTo>
                  <a:cubicBezTo>
                    <a:pt x="934" y="1"/>
                    <a:pt x="902" y="6"/>
                    <a:pt x="873" y="19"/>
                  </a:cubicBezTo>
                  <a:cubicBezTo>
                    <a:pt x="595" y="89"/>
                    <a:pt x="317" y="181"/>
                    <a:pt x="55" y="289"/>
                  </a:cubicBezTo>
                  <a:cubicBezTo>
                    <a:pt x="40" y="297"/>
                    <a:pt x="24" y="305"/>
                    <a:pt x="9" y="320"/>
                  </a:cubicBezTo>
                  <a:cubicBezTo>
                    <a:pt x="1" y="343"/>
                    <a:pt x="1" y="366"/>
                    <a:pt x="1" y="390"/>
                  </a:cubicBezTo>
                  <a:cubicBezTo>
                    <a:pt x="70" y="999"/>
                    <a:pt x="232" y="1585"/>
                    <a:pt x="271" y="2202"/>
                  </a:cubicBezTo>
                  <a:cubicBezTo>
                    <a:pt x="263" y="2226"/>
                    <a:pt x="271" y="2249"/>
                    <a:pt x="286" y="2264"/>
                  </a:cubicBezTo>
                  <a:cubicBezTo>
                    <a:pt x="301" y="2288"/>
                    <a:pt x="323" y="2297"/>
                    <a:pt x="348" y="2297"/>
                  </a:cubicBezTo>
                  <a:cubicBezTo>
                    <a:pt x="363" y="2297"/>
                    <a:pt x="379" y="2293"/>
                    <a:pt x="394" y="2287"/>
                  </a:cubicBezTo>
                  <a:cubicBezTo>
                    <a:pt x="703" y="2218"/>
                    <a:pt x="996" y="2102"/>
                    <a:pt x="1266" y="1948"/>
                  </a:cubicBezTo>
                  <a:cubicBezTo>
                    <a:pt x="1451" y="1848"/>
                    <a:pt x="1636" y="1709"/>
                    <a:pt x="1714" y="1500"/>
                  </a:cubicBezTo>
                  <a:cubicBezTo>
                    <a:pt x="1729" y="1470"/>
                    <a:pt x="1737" y="1439"/>
                    <a:pt x="1729" y="1408"/>
                  </a:cubicBezTo>
                  <a:cubicBezTo>
                    <a:pt x="1721" y="1346"/>
                    <a:pt x="1652" y="1323"/>
                    <a:pt x="1590" y="1315"/>
                  </a:cubicBezTo>
                  <a:lnTo>
                    <a:pt x="1127" y="1215"/>
                  </a:lnTo>
                  <a:cubicBezTo>
                    <a:pt x="1228" y="1130"/>
                    <a:pt x="1320" y="1030"/>
                    <a:pt x="1397" y="914"/>
                  </a:cubicBezTo>
                  <a:cubicBezTo>
                    <a:pt x="1444" y="852"/>
                    <a:pt x="1482" y="760"/>
                    <a:pt x="1436" y="706"/>
                  </a:cubicBezTo>
                  <a:cubicBezTo>
                    <a:pt x="1405" y="675"/>
                    <a:pt x="1366" y="660"/>
                    <a:pt x="1328" y="660"/>
                  </a:cubicBezTo>
                  <a:cubicBezTo>
                    <a:pt x="1181" y="652"/>
                    <a:pt x="1042" y="629"/>
                    <a:pt x="904" y="606"/>
                  </a:cubicBezTo>
                  <a:cubicBezTo>
                    <a:pt x="996" y="521"/>
                    <a:pt x="1073" y="428"/>
                    <a:pt x="1127" y="320"/>
                  </a:cubicBezTo>
                  <a:cubicBezTo>
                    <a:pt x="1174" y="212"/>
                    <a:pt x="1143" y="58"/>
                    <a:pt x="1042" y="12"/>
                  </a:cubicBezTo>
                  <a:cubicBezTo>
                    <a:pt x="1018" y="5"/>
                    <a:pt x="992" y="1"/>
                    <a:pt x="966" y="1"/>
                  </a:cubicBezTo>
                  <a:close/>
                </a:path>
              </a:pathLst>
            </a:custGeom>
            <a:solidFill>
              <a:srgbClr val="FF7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551;p54">
              <a:extLst>
                <a:ext uri="{FF2B5EF4-FFF2-40B4-BE49-F238E27FC236}">
                  <a16:creationId xmlns:a16="http://schemas.microsoft.com/office/drawing/2014/main" id="{49CDEC6C-6AD9-13D4-C67C-3D27C52B4646}"/>
                </a:ext>
              </a:extLst>
            </p:cNvPr>
            <p:cNvSpPr/>
            <p:nvPr/>
          </p:nvSpPr>
          <p:spPr>
            <a:xfrm>
              <a:off x="4605625" y="1113450"/>
              <a:ext cx="109175" cy="58525"/>
            </a:xfrm>
            <a:custGeom>
              <a:avLst/>
              <a:gdLst/>
              <a:ahLst/>
              <a:cxnLst/>
              <a:rect l="l" t="t" r="r" b="b"/>
              <a:pathLst>
                <a:path w="4367" h="2341" extrusionOk="0">
                  <a:moveTo>
                    <a:pt x="1115" y="1"/>
                  </a:moveTo>
                  <a:cubicBezTo>
                    <a:pt x="951" y="1"/>
                    <a:pt x="789" y="9"/>
                    <a:pt x="640" y="17"/>
                  </a:cubicBezTo>
                  <a:cubicBezTo>
                    <a:pt x="586" y="17"/>
                    <a:pt x="540" y="25"/>
                    <a:pt x="494" y="48"/>
                  </a:cubicBezTo>
                  <a:cubicBezTo>
                    <a:pt x="440" y="79"/>
                    <a:pt x="393" y="118"/>
                    <a:pt x="363" y="172"/>
                  </a:cubicBezTo>
                  <a:cubicBezTo>
                    <a:pt x="0" y="735"/>
                    <a:pt x="54" y="1360"/>
                    <a:pt x="123" y="1938"/>
                  </a:cubicBezTo>
                  <a:cubicBezTo>
                    <a:pt x="123" y="1977"/>
                    <a:pt x="131" y="2015"/>
                    <a:pt x="162" y="2046"/>
                  </a:cubicBezTo>
                  <a:cubicBezTo>
                    <a:pt x="201" y="2069"/>
                    <a:pt x="239" y="2085"/>
                    <a:pt x="285" y="2085"/>
                  </a:cubicBezTo>
                  <a:lnTo>
                    <a:pt x="825" y="2162"/>
                  </a:lnTo>
                  <a:cubicBezTo>
                    <a:pt x="856" y="2166"/>
                    <a:pt x="890" y="2168"/>
                    <a:pt x="924" y="2168"/>
                  </a:cubicBezTo>
                  <a:cubicBezTo>
                    <a:pt x="1025" y="2168"/>
                    <a:pt x="1126" y="2147"/>
                    <a:pt x="1149" y="2077"/>
                  </a:cubicBezTo>
                  <a:cubicBezTo>
                    <a:pt x="1165" y="2039"/>
                    <a:pt x="1149" y="2000"/>
                    <a:pt x="1165" y="1954"/>
                  </a:cubicBezTo>
                  <a:cubicBezTo>
                    <a:pt x="1197" y="1896"/>
                    <a:pt x="1261" y="1865"/>
                    <a:pt x="1326" y="1865"/>
                  </a:cubicBezTo>
                  <a:cubicBezTo>
                    <a:pt x="1339" y="1865"/>
                    <a:pt x="1352" y="1866"/>
                    <a:pt x="1365" y="1869"/>
                  </a:cubicBezTo>
                  <a:cubicBezTo>
                    <a:pt x="1443" y="1877"/>
                    <a:pt x="1512" y="1907"/>
                    <a:pt x="1566" y="1954"/>
                  </a:cubicBezTo>
                  <a:cubicBezTo>
                    <a:pt x="1952" y="2193"/>
                    <a:pt x="2391" y="2324"/>
                    <a:pt x="2847" y="2339"/>
                  </a:cubicBezTo>
                  <a:cubicBezTo>
                    <a:pt x="2869" y="2340"/>
                    <a:pt x="2892" y="2340"/>
                    <a:pt x="2914" y="2340"/>
                  </a:cubicBezTo>
                  <a:cubicBezTo>
                    <a:pt x="3384" y="2340"/>
                    <a:pt x="3844" y="2188"/>
                    <a:pt x="4220" y="1915"/>
                  </a:cubicBezTo>
                  <a:cubicBezTo>
                    <a:pt x="4281" y="1877"/>
                    <a:pt x="4320" y="1815"/>
                    <a:pt x="4343" y="1753"/>
                  </a:cubicBezTo>
                  <a:cubicBezTo>
                    <a:pt x="4366" y="1607"/>
                    <a:pt x="4143" y="1560"/>
                    <a:pt x="3973" y="1537"/>
                  </a:cubicBezTo>
                  <a:cubicBezTo>
                    <a:pt x="3271" y="1429"/>
                    <a:pt x="2754" y="1028"/>
                    <a:pt x="2337" y="611"/>
                  </a:cubicBezTo>
                  <a:cubicBezTo>
                    <a:pt x="2152" y="434"/>
                    <a:pt x="2145" y="172"/>
                    <a:pt x="1851" y="87"/>
                  </a:cubicBezTo>
                  <a:cubicBezTo>
                    <a:pt x="1638" y="20"/>
                    <a:pt x="1375" y="1"/>
                    <a:pt x="1115" y="1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552;p54">
              <a:extLst>
                <a:ext uri="{FF2B5EF4-FFF2-40B4-BE49-F238E27FC236}">
                  <a16:creationId xmlns:a16="http://schemas.microsoft.com/office/drawing/2014/main" id="{78D4DEB9-A229-A59B-B4B2-DF7DEBB5BF4A}"/>
                </a:ext>
              </a:extLst>
            </p:cNvPr>
            <p:cNvSpPr/>
            <p:nvPr/>
          </p:nvSpPr>
          <p:spPr>
            <a:xfrm>
              <a:off x="4474275" y="1056375"/>
              <a:ext cx="79475" cy="122700"/>
            </a:xfrm>
            <a:custGeom>
              <a:avLst/>
              <a:gdLst/>
              <a:ahLst/>
              <a:cxnLst/>
              <a:rect l="l" t="t" r="r" b="b"/>
              <a:pathLst>
                <a:path w="3179" h="4908" extrusionOk="0">
                  <a:moveTo>
                    <a:pt x="1725" y="0"/>
                  </a:moveTo>
                  <a:cubicBezTo>
                    <a:pt x="1365" y="0"/>
                    <a:pt x="1031" y="111"/>
                    <a:pt x="857" y="511"/>
                  </a:cubicBezTo>
                  <a:cubicBezTo>
                    <a:pt x="795" y="665"/>
                    <a:pt x="772" y="835"/>
                    <a:pt x="772" y="1004"/>
                  </a:cubicBezTo>
                  <a:cubicBezTo>
                    <a:pt x="749" y="1652"/>
                    <a:pt x="726" y="2308"/>
                    <a:pt x="703" y="2964"/>
                  </a:cubicBezTo>
                  <a:cubicBezTo>
                    <a:pt x="703" y="3118"/>
                    <a:pt x="687" y="3272"/>
                    <a:pt x="664" y="3434"/>
                  </a:cubicBezTo>
                  <a:cubicBezTo>
                    <a:pt x="633" y="3589"/>
                    <a:pt x="571" y="3743"/>
                    <a:pt x="479" y="3882"/>
                  </a:cubicBezTo>
                  <a:cubicBezTo>
                    <a:pt x="379" y="3998"/>
                    <a:pt x="263" y="4090"/>
                    <a:pt x="163" y="4214"/>
                  </a:cubicBezTo>
                  <a:cubicBezTo>
                    <a:pt x="70" y="4329"/>
                    <a:pt x="1" y="4499"/>
                    <a:pt x="55" y="4638"/>
                  </a:cubicBezTo>
                  <a:cubicBezTo>
                    <a:pt x="101" y="4769"/>
                    <a:pt x="255" y="4815"/>
                    <a:pt x="386" y="4838"/>
                  </a:cubicBezTo>
                  <a:cubicBezTo>
                    <a:pt x="633" y="4885"/>
                    <a:pt x="882" y="4908"/>
                    <a:pt x="1131" y="4908"/>
                  </a:cubicBezTo>
                  <a:cubicBezTo>
                    <a:pt x="1380" y="4908"/>
                    <a:pt x="1628" y="4885"/>
                    <a:pt x="1875" y="4838"/>
                  </a:cubicBezTo>
                  <a:cubicBezTo>
                    <a:pt x="2130" y="4792"/>
                    <a:pt x="2299" y="4800"/>
                    <a:pt x="2431" y="4553"/>
                  </a:cubicBezTo>
                  <a:cubicBezTo>
                    <a:pt x="2554" y="4306"/>
                    <a:pt x="2554" y="3967"/>
                    <a:pt x="2608" y="3704"/>
                  </a:cubicBezTo>
                  <a:cubicBezTo>
                    <a:pt x="2832" y="2640"/>
                    <a:pt x="3179" y="1645"/>
                    <a:pt x="3140" y="572"/>
                  </a:cubicBezTo>
                  <a:cubicBezTo>
                    <a:pt x="3148" y="457"/>
                    <a:pt x="3117" y="349"/>
                    <a:pt x="3055" y="248"/>
                  </a:cubicBezTo>
                  <a:cubicBezTo>
                    <a:pt x="2978" y="187"/>
                    <a:pt x="2886" y="156"/>
                    <a:pt x="2785" y="156"/>
                  </a:cubicBezTo>
                  <a:cubicBezTo>
                    <a:pt x="2506" y="120"/>
                    <a:pt x="2101" y="0"/>
                    <a:pt x="1725" y="0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53;p54">
              <a:extLst>
                <a:ext uri="{FF2B5EF4-FFF2-40B4-BE49-F238E27FC236}">
                  <a16:creationId xmlns:a16="http://schemas.microsoft.com/office/drawing/2014/main" id="{902E9A9B-7298-8DBD-C208-83E98A352620}"/>
                </a:ext>
              </a:extLst>
            </p:cNvPr>
            <p:cNvSpPr/>
            <p:nvPr/>
          </p:nvSpPr>
          <p:spPr>
            <a:xfrm>
              <a:off x="4481025" y="786000"/>
              <a:ext cx="105125" cy="341975"/>
            </a:xfrm>
            <a:custGeom>
              <a:avLst/>
              <a:gdLst/>
              <a:ahLst/>
              <a:cxnLst/>
              <a:rect l="l" t="t" r="r" b="b"/>
              <a:pathLst>
                <a:path w="4205" h="13679" extrusionOk="0">
                  <a:moveTo>
                    <a:pt x="1858" y="1"/>
                  </a:moveTo>
                  <a:cubicBezTo>
                    <a:pt x="1740" y="1"/>
                    <a:pt x="1622" y="6"/>
                    <a:pt x="1505" y="17"/>
                  </a:cubicBezTo>
                  <a:cubicBezTo>
                    <a:pt x="1389" y="24"/>
                    <a:pt x="1273" y="55"/>
                    <a:pt x="1173" y="109"/>
                  </a:cubicBezTo>
                  <a:cubicBezTo>
                    <a:pt x="988" y="225"/>
                    <a:pt x="888" y="449"/>
                    <a:pt x="811" y="657"/>
                  </a:cubicBezTo>
                  <a:cubicBezTo>
                    <a:pt x="664" y="1081"/>
                    <a:pt x="571" y="1521"/>
                    <a:pt x="533" y="1968"/>
                  </a:cubicBezTo>
                  <a:cubicBezTo>
                    <a:pt x="487" y="2609"/>
                    <a:pt x="548" y="3241"/>
                    <a:pt x="548" y="3874"/>
                  </a:cubicBezTo>
                  <a:cubicBezTo>
                    <a:pt x="556" y="4483"/>
                    <a:pt x="494" y="5108"/>
                    <a:pt x="440" y="5725"/>
                  </a:cubicBezTo>
                  <a:cubicBezTo>
                    <a:pt x="379" y="6373"/>
                    <a:pt x="317" y="7029"/>
                    <a:pt x="263" y="7677"/>
                  </a:cubicBezTo>
                  <a:cubicBezTo>
                    <a:pt x="163" y="8680"/>
                    <a:pt x="232" y="9667"/>
                    <a:pt x="163" y="10662"/>
                  </a:cubicBezTo>
                  <a:cubicBezTo>
                    <a:pt x="132" y="11117"/>
                    <a:pt x="1" y="11789"/>
                    <a:pt x="147" y="12205"/>
                  </a:cubicBezTo>
                  <a:cubicBezTo>
                    <a:pt x="201" y="12305"/>
                    <a:pt x="240" y="12413"/>
                    <a:pt x="263" y="12529"/>
                  </a:cubicBezTo>
                  <a:cubicBezTo>
                    <a:pt x="263" y="12645"/>
                    <a:pt x="240" y="12761"/>
                    <a:pt x="201" y="12869"/>
                  </a:cubicBezTo>
                  <a:cubicBezTo>
                    <a:pt x="155" y="13015"/>
                    <a:pt x="101" y="13154"/>
                    <a:pt x="55" y="13293"/>
                  </a:cubicBezTo>
                  <a:cubicBezTo>
                    <a:pt x="39" y="13331"/>
                    <a:pt x="31" y="13378"/>
                    <a:pt x="47" y="13424"/>
                  </a:cubicBezTo>
                  <a:cubicBezTo>
                    <a:pt x="55" y="13455"/>
                    <a:pt x="85" y="13470"/>
                    <a:pt x="109" y="13486"/>
                  </a:cubicBezTo>
                  <a:cubicBezTo>
                    <a:pt x="479" y="13679"/>
                    <a:pt x="911" y="13679"/>
                    <a:pt x="1327" y="13679"/>
                  </a:cubicBezTo>
                  <a:cubicBezTo>
                    <a:pt x="1837" y="13679"/>
                    <a:pt x="2346" y="13617"/>
                    <a:pt x="2847" y="13486"/>
                  </a:cubicBezTo>
                  <a:cubicBezTo>
                    <a:pt x="2940" y="13463"/>
                    <a:pt x="3048" y="13409"/>
                    <a:pt x="3071" y="13308"/>
                  </a:cubicBezTo>
                  <a:cubicBezTo>
                    <a:pt x="3079" y="13262"/>
                    <a:pt x="3071" y="13216"/>
                    <a:pt x="3048" y="13177"/>
                  </a:cubicBezTo>
                  <a:cubicBezTo>
                    <a:pt x="2978" y="12992"/>
                    <a:pt x="2863" y="12815"/>
                    <a:pt x="2886" y="12606"/>
                  </a:cubicBezTo>
                  <a:cubicBezTo>
                    <a:pt x="2893" y="12529"/>
                    <a:pt x="2909" y="12467"/>
                    <a:pt x="2940" y="12398"/>
                  </a:cubicBezTo>
                  <a:cubicBezTo>
                    <a:pt x="2955" y="12352"/>
                    <a:pt x="2978" y="12305"/>
                    <a:pt x="2994" y="12259"/>
                  </a:cubicBezTo>
                  <a:cubicBezTo>
                    <a:pt x="3125" y="11866"/>
                    <a:pt x="3079" y="11380"/>
                    <a:pt x="3140" y="10971"/>
                  </a:cubicBezTo>
                  <a:cubicBezTo>
                    <a:pt x="3225" y="10477"/>
                    <a:pt x="3287" y="9983"/>
                    <a:pt x="3333" y="9482"/>
                  </a:cubicBezTo>
                  <a:cubicBezTo>
                    <a:pt x="3441" y="8533"/>
                    <a:pt x="3518" y="7577"/>
                    <a:pt x="3688" y="6628"/>
                  </a:cubicBezTo>
                  <a:cubicBezTo>
                    <a:pt x="3781" y="6072"/>
                    <a:pt x="3912" y="5525"/>
                    <a:pt x="3973" y="4969"/>
                  </a:cubicBezTo>
                  <a:cubicBezTo>
                    <a:pt x="4035" y="4391"/>
                    <a:pt x="4035" y="3820"/>
                    <a:pt x="4051" y="3249"/>
                  </a:cubicBezTo>
                  <a:cubicBezTo>
                    <a:pt x="4074" y="2747"/>
                    <a:pt x="4205" y="2223"/>
                    <a:pt x="4205" y="1729"/>
                  </a:cubicBezTo>
                  <a:cubicBezTo>
                    <a:pt x="4197" y="958"/>
                    <a:pt x="3642" y="379"/>
                    <a:pt x="3017" y="179"/>
                  </a:cubicBezTo>
                  <a:cubicBezTo>
                    <a:pt x="2643" y="60"/>
                    <a:pt x="2251" y="1"/>
                    <a:pt x="1858" y="1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554;p54">
              <a:extLst>
                <a:ext uri="{FF2B5EF4-FFF2-40B4-BE49-F238E27FC236}">
                  <a16:creationId xmlns:a16="http://schemas.microsoft.com/office/drawing/2014/main" id="{9F540979-21D6-C839-C4BE-832C0C86AA03}"/>
                </a:ext>
              </a:extLst>
            </p:cNvPr>
            <p:cNvSpPr/>
            <p:nvPr/>
          </p:nvSpPr>
          <p:spPr>
            <a:xfrm>
              <a:off x="4584975" y="791575"/>
              <a:ext cx="98200" cy="336400"/>
            </a:xfrm>
            <a:custGeom>
              <a:avLst/>
              <a:gdLst/>
              <a:ahLst/>
              <a:cxnLst/>
              <a:rect l="l" t="t" r="r" b="b"/>
              <a:pathLst>
                <a:path w="3928" h="13456" extrusionOk="0">
                  <a:moveTo>
                    <a:pt x="2078" y="0"/>
                  </a:moveTo>
                  <a:cubicBezTo>
                    <a:pt x="1765" y="0"/>
                    <a:pt x="1452" y="47"/>
                    <a:pt x="1150" y="141"/>
                  </a:cubicBezTo>
                  <a:cubicBezTo>
                    <a:pt x="857" y="226"/>
                    <a:pt x="548" y="380"/>
                    <a:pt x="371" y="642"/>
                  </a:cubicBezTo>
                  <a:cubicBezTo>
                    <a:pt x="186" y="912"/>
                    <a:pt x="147" y="1259"/>
                    <a:pt x="132" y="1583"/>
                  </a:cubicBezTo>
                  <a:cubicBezTo>
                    <a:pt x="1" y="4546"/>
                    <a:pt x="1227" y="7354"/>
                    <a:pt x="733" y="10300"/>
                  </a:cubicBezTo>
                  <a:cubicBezTo>
                    <a:pt x="672" y="10609"/>
                    <a:pt x="625" y="10925"/>
                    <a:pt x="602" y="11242"/>
                  </a:cubicBezTo>
                  <a:cubicBezTo>
                    <a:pt x="595" y="11558"/>
                    <a:pt x="649" y="11882"/>
                    <a:pt x="834" y="12106"/>
                  </a:cubicBezTo>
                  <a:cubicBezTo>
                    <a:pt x="880" y="12144"/>
                    <a:pt x="911" y="12198"/>
                    <a:pt x="942" y="12252"/>
                  </a:cubicBezTo>
                  <a:cubicBezTo>
                    <a:pt x="1011" y="12476"/>
                    <a:pt x="733" y="12715"/>
                    <a:pt x="726" y="12954"/>
                  </a:cubicBezTo>
                  <a:cubicBezTo>
                    <a:pt x="718" y="13193"/>
                    <a:pt x="949" y="13317"/>
                    <a:pt x="1158" y="13363"/>
                  </a:cubicBezTo>
                  <a:cubicBezTo>
                    <a:pt x="1435" y="13425"/>
                    <a:pt x="1719" y="13456"/>
                    <a:pt x="2003" y="13456"/>
                  </a:cubicBezTo>
                  <a:cubicBezTo>
                    <a:pt x="2430" y="13456"/>
                    <a:pt x="2856" y="13386"/>
                    <a:pt x="3264" y="13247"/>
                  </a:cubicBezTo>
                  <a:cubicBezTo>
                    <a:pt x="3156" y="13008"/>
                    <a:pt x="3055" y="12715"/>
                    <a:pt x="3179" y="12460"/>
                  </a:cubicBezTo>
                  <a:cubicBezTo>
                    <a:pt x="3248" y="12298"/>
                    <a:pt x="3403" y="12183"/>
                    <a:pt x="3464" y="12021"/>
                  </a:cubicBezTo>
                  <a:cubicBezTo>
                    <a:pt x="3495" y="11928"/>
                    <a:pt x="3511" y="11836"/>
                    <a:pt x="3518" y="11743"/>
                  </a:cubicBezTo>
                  <a:lnTo>
                    <a:pt x="3534" y="11620"/>
                  </a:lnTo>
                  <a:cubicBezTo>
                    <a:pt x="3696" y="9498"/>
                    <a:pt x="3804" y="7384"/>
                    <a:pt x="3858" y="5271"/>
                  </a:cubicBezTo>
                  <a:cubicBezTo>
                    <a:pt x="3881" y="4222"/>
                    <a:pt x="3889" y="3165"/>
                    <a:pt x="3889" y="2108"/>
                  </a:cubicBezTo>
                  <a:cubicBezTo>
                    <a:pt x="3881" y="1336"/>
                    <a:pt x="3927" y="496"/>
                    <a:pt x="3202" y="210"/>
                  </a:cubicBezTo>
                  <a:cubicBezTo>
                    <a:pt x="2841" y="70"/>
                    <a:pt x="2460" y="0"/>
                    <a:pt x="2078" y="0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555;p54">
              <a:extLst>
                <a:ext uri="{FF2B5EF4-FFF2-40B4-BE49-F238E27FC236}">
                  <a16:creationId xmlns:a16="http://schemas.microsoft.com/office/drawing/2014/main" id="{953C4F95-3083-51D6-23E0-A7A266F7CFA7}"/>
                </a:ext>
              </a:extLst>
            </p:cNvPr>
            <p:cNvSpPr/>
            <p:nvPr/>
          </p:nvSpPr>
          <p:spPr>
            <a:xfrm>
              <a:off x="4470800" y="440975"/>
              <a:ext cx="237825" cy="425250"/>
            </a:xfrm>
            <a:custGeom>
              <a:avLst/>
              <a:gdLst/>
              <a:ahLst/>
              <a:cxnLst/>
              <a:rect l="l" t="t" r="r" b="b"/>
              <a:pathLst>
                <a:path w="9513" h="17010" extrusionOk="0">
                  <a:moveTo>
                    <a:pt x="1460" y="0"/>
                  </a:moveTo>
                  <a:cubicBezTo>
                    <a:pt x="1231" y="0"/>
                    <a:pt x="1012" y="38"/>
                    <a:pt x="880" y="225"/>
                  </a:cubicBezTo>
                  <a:cubicBezTo>
                    <a:pt x="1004" y="912"/>
                    <a:pt x="1274" y="1560"/>
                    <a:pt x="1412" y="2246"/>
                  </a:cubicBezTo>
                  <a:cubicBezTo>
                    <a:pt x="1490" y="2640"/>
                    <a:pt x="1544" y="3041"/>
                    <a:pt x="1567" y="3442"/>
                  </a:cubicBezTo>
                  <a:cubicBezTo>
                    <a:pt x="1721" y="5833"/>
                    <a:pt x="1652" y="8233"/>
                    <a:pt x="1374" y="10608"/>
                  </a:cubicBezTo>
                  <a:cubicBezTo>
                    <a:pt x="1258" y="11719"/>
                    <a:pt x="1073" y="12815"/>
                    <a:pt x="826" y="13895"/>
                  </a:cubicBezTo>
                  <a:cubicBezTo>
                    <a:pt x="695" y="14442"/>
                    <a:pt x="525" y="14990"/>
                    <a:pt x="332" y="15515"/>
                  </a:cubicBezTo>
                  <a:cubicBezTo>
                    <a:pt x="286" y="15646"/>
                    <a:pt x="232" y="15777"/>
                    <a:pt x="178" y="15900"/>
                  </a:cubicBezTo>
                  <a:cubicBezTo>
                    <a:pt x="140" y="16001"/>
                    <a:pt x="1" y="16201"/>
                    <a:pt x="1" y="16309"/>
                  </a:cubicBezTo>
                  <a:cubicBezTo>
                    <a:pt x="16" y="16502"/>
                    <a:pt x="394" y="16633"/>
                    <a:pt x="548" y="16695"/>
                  </a:cubicBezTo>
                  <a:cubicBezTo>
                    <a:pt x="626" y="16718"/>
                    <a:pt x="710" y="16749"/>
                    <a:pt x="795" y="16764"/>
                  </a:cubicBezTo>
                  <a:cubicBezTo>
                    <a:pt x="1393" y="16918"/>
                    <a:pt x="2005" y="17010"/>
                    <a:pt x="2616" y="17010"/>
                  </a:cubicBezTo>
                  <a:cubicBezTo>
                    <a:pt x="3173" y="17010"/>
                    <a:pt x="3730" y="16933"/>
                    <a:pt x="4274" y="16757"/>
                  </a:cubicBezTo>
                  <a:cubicBezTo>
                    <a:pt x="4583" y="16656"/>
                    <a:pt x="4884" y="16533"/>
                    <a:pt x="5200" y="16471"/>
                  </a:cubicBezTo>
                  <a:cubicBezTo>
                    <a:pt x="5338" y="16449"/>
                    <a:pt x="5476" y="16439"/>
                    <a:pt x="5614" y="16439"/>
                  </a:cubicBezTo>
                  <a:cubicBezTo>
                    <a:pt x="6224" y="16439"/>
                    <a:pt x="6836" y="16624"/>
                    <a:pt x="7453" y="16649"/>
                  </a:cubicBezTo>
                  <a:cubicBezTo>
                    <a:pt x="7492" y="16650"/>
                    <a:pt x="7531" y="16651"/>
                    <a:pt x="7571" y="16651"/>
                  </a:cubicBezTo>
                  <a:cubicBezTo>
                    <a:pt x="8262" y="16651"/>
                    <a:pt x="8936" y="16458"/>
                    <a:pt x="9512" y="16086"/>
                  </a:cubicBezTo>
                  <a:cubicBezTo>
                    <a:pt x="9003" y="13424"/>
                    <a:pt x="8294" y="10809"/>
                    <a:pt x="7391" y="8256"/>
                  </a:cubicBezTo>
                  <a:cubicBezTo>
                    <a:pt x="7298" y="8047"/>
                    <a:pt x="7252" y="7816"/>
                    <a:pt x="7244" y="7585"/>
                  </a:cubicBezTo>
                  <a:cubicBezTo>
                    <a:pt x="7260" y="7353"/>
                    <a:pt x="7391" y="7191"/>
                    <a:pt x="7468" y="6983"/>
                  </a:cubicBezTo>
                  <a:cubicBezTo>
                    <a:pt x="7538" y="6767"/>
                    <a:pt x="7584" y="6551"/>
                    <a:pt x="7607" y="6327"/>
                  </a:cubicBezTo>
                  <a:cubicBezTo>
                    <a:pt x="7692" y="5509"/>
                    <a:pt x="7700" y="4692"/>
                    <a:pt x="7707" y="3866"/>
                  </a:cubicBezTo>
                  <a:cubicBezTo>
                    <a:pt x="7715" y="3334"/>
                    <a:pt x="7715" y="2809"/>
                    <a:pt x="7723" y="2277"/>
                  </a:cubicBezTo>
                  <a:cubicBezTo>
                    <a:pt x="7723" y="2100"/>
                    <a:pt x="7761" y="1891"/>
                    <a:pt x="7661" y="1729"/>
                  </a:cubicBezTo>
                  <a:cubicBezTo>
                    <a:pt x="7545" y="1575"/>
                    <a:pt x="7399" y="1444"/>
                    <a:pt x="7237" y="1336"/>
                  </a:cubicBezTo>
                  <a:cubicBezTo>
                    <a:pt x="6535" y="835"/>
                    <a:pt x="5671" y="649"/>
                    <a:pt x="4814" y="541"/>
                  </a:cubicBezTo>
                  <a:cubicBezTo>
                    <a:pt x="3966" y="441"/>
                    <a:pt x="3102" y="410"/>
                    <a:pt x="2276" y="171"/>
                  </a:cubicBezTo>
                  <a:cubicBezTo>
                    <a:pt x="2037" y="86"/>
                    <a:pt x="1783" y="32"/>
                    <a:pt x="1536" y="1"/>
                  </a:cubicBezTo>
                  <a:cubicBezTo>
                    <a:pt x="1510" y="1"/>
                    <a:pt x="1485" y="0"/>
                    <a:pt x="1460" y="0"/>
                  </a:cubicBezTo>
                  <a:close/>
                </a:path>
              </a:pathLst>
            </a:custGeom>
            <a:solidFill>
              <a:srgbClr val="C52B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556;p54">
              <a:extLst>
                <a:ext uri="{FF2B5EF4-FFF2-40B4-BE49-F238E27FC236}">
                  <a16:creationId xmlns:a16="http://schemas.microsoft.com/office/drawing/2014/main" id="{20DBC9BD-F56D-F7BF-5A59-627A8F39D116}"/>
                </a:ext>
              </a:extLst>
            </p:cNvPr>
            <p:cNvSpPr/>
            <p:nvPr/>
          </p:nvSpPr>
          <p:spPr>
            <a:xfrm>
              <a:off x="4522875" y="620325"/>
              <a:ext cx="17000" cy="23650"/>
            </a:xfrm>
            <a:custGeom>
              <a:avLst/>
              <a:gdLst/>
              <a:ahLst/>
              <a:cxnLst/>
              <a:rect l="l" t="t" r="r" b="b"/>
              <a:pathLst>
                <a:path w="680" h="946" extrusionOk="0">
                  <a:moveTo>
                    <a:pt x="425" y="1"/>
                  </a:moveTo>
                  <a:cubicBezTo>
                    <a:pt x="415" y="1"/>
                    <a:pt x="405" y="1"/>
                    <a:pt x="394" y="2"/>
                  </a:cubicBezTo>
                  <a:cubicBezTo>
                    <a:pt x="232" y="9"/>
                    <a:pt x="147" y="56"/>
                    <a:pt x="139" y="141"/>
                  </a:cubicBezTo>
                  <a:cubicBezTo>
                    <a:pt x="147" y="241"/>
                    <a:pt x="147" y="349"/>
                    <a:pt x="139" y="449"/>
                  </a:cubicBezTo>
                  <a:cubicBezTo>
                    <a:pt x="116" y="596"/>
                    <a:pt x="70" y="742"/>
                    <a:pt x="8" y="881"/>
                  </a:cubicBezTo>
                  <a:cubicBezTo>
                    <a:pt x="1" y="897"/>
                    <a:pt x="1" y="904"/>
                    <a:pt x="8" y="920"/>
                  </a:cubicBezTo>
                  <a:cubicBezTo>
                    <a:pt x="39" y="935"/>
                    <a:pt x="70" y="943"/>
                    <a:pt x="101" y="943"/>
                  </a:cubicBezTo>
                  <a:cubicBezTo>
                    <a:pt x="130" y="945"/>
                    <a:pt x="160" y="946"/>
                    <a:pt x="189" y="946"/>
                  </a:cubicBezTo>
                  <a:cubicBezTo>
                    <a:pt x="260" y="946"/>
                    <a:pt x="331" y="941"/>
                    <a:pt x="402" y="935"/>
                  </a:cubicBezTo>
                  <a:cubicBezTo>
                    <a:pt x="487" y="927"/>
                    <a:pt x="571" y="897"/>
                    <a:pt x="641" y="843"/>
                  </a:cubicBezTo>
                  <a:cubicBezTo>
                    <a:pt x="664" y="804"/>
                    <a:pt x="672" y="765"/>
                    <a:pt x="672" y="719"/>
                  </a:cubicBezTo>
                  <a:cubicBezTo>
                    <a:pt x="679" y="573"/>
                    <a:pt x="679" y="426"/>
                    <a:pt x="664" y="272"/>
                  </a:cubicBezTo>
                  <a:cubicBezTo>
                    <a:pt x="657" y="168"/>
                    <a:pt x="656" y="1"/>
                    <a:pt x="425" y="1"/>
                  </a:cubicBezTo>
                  <a:close/>
                </a:path>
              </a:pathLst>
            </a:custGeom>
            <a:solidFill>
              <a:srgbClr val="810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557;p54">
              <a:extLst>
                <a:ext uri="{FF2B5EF4-FFF2-40B4-BE49-F238E27FC236}">
                  <a16:creationId xmlns:a16="http://schemas.microsoft.com/office/drawing/2014/main" id="{F23833AB-3564-C78E-907A-3BD48A2BA32E}"/>
                </a:ext>
              </a:extLst>
            </p:cNvPr>
            <p:cNvSpPr/>
            <p:nvPr/>
          </p:nvSpPr>
          <p:spPr>
            <a:xfrm>
              <a:off x="4549100" y="620325"/>
              <a:ext cx="16800" cy="23650"/>
            </a:xfrm>
            <a:custGeom>
              <a:avLst/>
              <a:gdLst/>
              <a:ahLst/>
              <a:cxnLst/>
              <a:rect l="l" t="t" r="r" b="b"/>
              <a:pathLst>
                <a:path w="672" h="946" extrusionOk="0">
                  <a:moveTo>
                    <a:pt x="425" y="1"/>
                  </a:moveTo>
                  <a:cubicBezTo>
                    <a:pt x="415" y="1"/>
                    <a:pt x="405" y="1"/>
                    <a:pt x="394" y="2"/>
                  </a:cubicBezTo>
                  <a:cubicBezTo>
                    <a:pt x="232" y="9"/>
                    <a:pt x="140" y="56"/>
                    <a:pt x="140" y="141"/>
                  </a:cubicBezTo>
                  <a:cubicBezTo>
                    <a:pt x="147" y="241"/>
                    <a:pt x="147" y="349"/>
                    <a:pt x="140" y="449"/>
                  </a:cubicBezTo>
                  <a:cubicBezTo>
                    <a:pt x="109" y="596"/>
                    <a:pt x="70" y="742"/>
                    <a:pt x="8" y="881"/>
                  </a:cubicBezTo>
                  <a:cubicBezTo>
                    <a:pt x="1" y="897"/>
                    <a:pt x="1" y="904"/>
                    <a:pt x="8" y="920"/>
                  </a:cubicBezTo>
                  <a:cubicBezTo>
                    <a:pt x="16" y="927"/>
                    <a:pt x="62" y="943"/>
                    <a:pt x="93" y="943"/>
                  </a:cubicBezTo>
                  <a:cubicBezTo>
                    <a:pt x="123" y="945"/>
                    <a:pt x="152" y="946"/>
                    <a:pt x="181" y="946"/>
                  </a:cubicBezTo>
                  <a:cubicBezTo>
                    <a:pt x="252" y="946"/>
                    <a:pt x="323" y="941"/>
                    <a:pt x="394" y="935"/>
                  </a:cubicBezTo>
                  <a:cubicBezTo>
                    <a:pt x="487" y="935"/>
                    <a:pt x="572" y="897"/>
                    <a:pt x="633" y="843"/>
                  </a:cubicBezTo>
                  <a:cubicBezTo>
                    <a:pt x="656" y="804"/>
                    <a:pt x="672" y="765"/>
                    <a:pt x="672" y="719"/>
                  </a:cubicBezTo>
                  <a:cubicBezTo>
                    <a:pt x="672" y="573"/>
                    <a:pt x="672" y="426"/>
                    <a:pt x="664" y="272"/>
                  </a:cubicBezTo>
                  <a:cubicBezTo>
                    <a:pt x="657" y="168"/>
                    <a:pt x="656" y="1"/>
                    <a:pt x="425" y="1"/>
                  </a:cubicBezTo>
                  <a:close/>
                </a:path>
              </a:pathLst>
            </a:custGeom>
            <a:solidFill>
              <a:srgbClr val="810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58;p54">
              <a:extLst>
                <a:ext uri="{FF2B5EF4-FFF2-40B4-BE49-F238E27FC236}">
                  <a16:creationId xmlns:a16="http://schemas.microsoft.com/office/drawing/2014/main" id="{F3836B74-7017-0DD9-DF20-0CE2C1E39EF5}"/>
                </a:ext>
              </a:extLst>
            </p:cNvPr>
            <p:cNvSpPr/>
            <p:nvPr/>
          </p:nvSpPr>
          <p:spPr>
            <a:xfrm>
              <a:off x="4575150" y="620325"/>
              <a:ext cx="17175" cy="23650"/>
            </a:xfrm>
            <a:custGeom>
              <a:avLst/>
              <a:gdLst/>
              <a:ahLst/>
              <a:cxnLst/>
              <a:rect l="l" t="t" r="r" b="b"/>
              <a:pathLst>
                <a:path w="687" h="946" extrusionOk="0">
                  <a:moveTo>
                    <a:pt x="426" y="1"/>
                  </a:moveTo>
                  <a:cubicBezTo>
                    <a:pt x="415" y="1"/>
                    <a:pt x="405" y="1"/>
                    <a:pt x="394" y="2"/>
                  </a:cubicBezTo>
                  <a:cubicBezTo>
                    <a:pt x="239" y="9"/>
                    <a:pt x="147" y="56"/>
                    <a:pt x="147" y="141"/>
                  </a:cubicBezTo>
                  <a:cubicBezTo>
                    <a:pt x="147" y="241"/>
                    <a:pt x="147" y="349"/>
                    <a:pt x="147" y="449"/>
                  </a:cubicBezTo>
                  <a:cubicBezTo>
                    <a:pt x="116" y="596"/>
                    <a:pt x="77" y="742"/>
                    <a:pt x="16" y="881"/>
                  </a:cubicBezTo>
                  <a:cubicBezTo>
                    <a:pt x="8" y="897"/>
                    <a:pt x="0" y="904"/>
                    <a:pt x="16" y="920"/>
                  </a:cubicBezTo>
                  <a:cubicBezTo>
                    <a:pt x="39" y="935"/>
                    <a:pt x="70" y="943"/>
                    <a:pt x="100" y="943"/>
                  </a:cubicBezTo>
                  <a:cubicBezTo>
                    <a:pt x="130" y="945"/>
                    <a:pt x="159" y="946"/>
                    <a:pt x="189" y="946"/>
                  </a:cubicBezTo>
                  <a:cubicBezTo>
                    <a:pt x="259" y="946"/>
                    <a:pt x="330" y="941"/>
                    <a:pt x="401" y="935"/>
                  </a:cubicBezTo>
                  <a:cubicBezTo>
                    <a:pt x="494" y="927"/>
                    <a:pt x="571" y="897"/>
                    <a:pt x="640" y="843"/>
                  </a:cubicBezTo>
                  <a:cubicBezTo>
                    <a:pt x="664" y="804"/>
                    <a:pt x="679" y="765"/>
                    <a:pt x="679" y="719"/>
                  </a:cubicBezTo>
                  <a:cubicBezTo>
                    <a:pt x="687" y="573"/>
                    <a:pt x="679" y="426"/>
                    <a:pt x="671" y="272"/>
                  </a:cubicBezTo>
                  <a:cubicBezTo>
                    <a:pt x="664" y="168"/>
                    <a:pt x="664" y="1"/>
                    <a:pt x="426" y="1"/>
                  </a:cubicBezTo>
                  <a:close/>
                </a:path>
              </a:pathLst>
            </a:custGeom>
            <a:solidFill>
              <a:srgbClr val="810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59;p54">
              <a:extLst>
                <a:ext uri="{FF2B5EF4-FFF2-40B4-BE49-F238E27FC236}">
                  <a16:creationId xmlns:a16="http://schemas.microsoft.com/office/drawing/2014/main" id="{00FA93C9-B4C5-1540-EED3-6B7D0D9A4313}"/>
                </a:ext>
              </a:extLst>
            </p:cNvPr>
            <p:cNvSpPr/>
            <p:nvPr/>
          </p:nvSpPr>
          <p:spPr>
            <a:xfrm>
              <a:off x="4627600" y="620325"/>
              <a:ext cx="17000" cy="23650"/>
            </a:xfrm>
            <a:custGeom>
              <a:avLst/>
              <a:gdLst/>
              <a:ahLst/>
              <a:cxnLst/>
              <a:rect l="l" t="t" r="r" b="b"/>
              <a:pathLst>
                <a:path w="680" h="946" extrusionOk="0">
                  <a:moveTo>
                    <a:pt x="247" y="1"/>
                  </a:moveTo>
                  <a:cubicBezTo>
                    <a:pt x="16" y="1"/>
                    <a:pt x="16" y="168"/>
                    <a:pt x="8" y="272"/>
                  </a:cubicBezTo>
                  <a:cubicBezTo>
                    <a:pt x="0" y="426"/>
                    <a:pt x="0" y="573"/>
                    <a:pt x="8" y="719"/>
                  </a:cubicBezTo>
                  <a:cubicBezTo>
                    <a:pt x="0" y="765"/>
                    <a:pt x="16" y="804"/>
                    <a:pt x="39" y="843"/>
                  </a:cubicBezTo>
                  <a:cubicBezTo>
                    <a:pt x="108" y="897"/>
                    <a:pt x="193" y="935"/>
                    <a:pt x="278" y="935"/>
                  </a:cubicBezTo>
                  <a:cubicBezTo>
                    <a:pt x="349" y="941"/>
                    <a:pt x="420" y="946"/>
                    <a:pt x="491" y="946"/>
                  </a:cubicBezTo>
                  <a:cubicBezTo>
                    <a:pt x="520" y="946"/>
                    <a:pt x="550" y="945"/>
                    <a:pt x="579" y="943"/>
                  </a:cubicBezTo>
                  <a:cubicBezTo>
                    <a:pt x="618" y="943"/>
                    <a:pt x="656" y="927"/>
                    <a:pt x="672" y="920"/>
                  </a:cubicBezTo>
                  <a:cubicBezTo>
                    <a:pt x="679" y="904"/>
                    <a:pt x="672" y="897"/>
                    <a:pt x="672" y="881"/>
                  </a:cubicBezTo>
                  <a:cubicBezTo>
                    <a:pt x="602" y="742"/>
                    <a:pt x="564" y="596"/>
                    <a:pt x="533" y="449"/>
                  </a:cubicBezTo>
                  <a:cubicBezTo>
                    <a:pt x="525" y="349"/>
                    <a:pt x="525" y="241"/>
                    <a:pt x="533" y="141"/>
                  </a:cubicBezTo>
                  <a:cubicBezTo>
                    <a:pt x="533" y="56"/>
                    <a:pt x="440" y="9"/>
                    <a:pt x="278" y="2"/>
                  </a:cubicBezTo>
                  <a:cubicBezTo>
                    <a:pt x="267" y="1"/>
                    <a:pt x="257" y="1"/>
                    <a:pt x="247" y="1"/>
                  </a:cubicBezTo>
                  <a:close/>
                </a:path>
              </a:pathLst>
            </a:custGeom>
            <a:solidFill>
              <a:srgbClr val="810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560;p54">
              <a:extLst>
                <a:ext uri="{FF2B5EF4-FFF2-40B4-BE49-F238E27FC236}">
                  <a16:creationId xmlns:a16="http://schemas.microsoft.com/office/drawing/2014/main" id="{1416D42D-03D0-1175-34C9-014A96C6D786}"/>
                </a:ext>
              </a:extLst>
            </p:cNvPr>
            <p:cNvSpPr/>
            <p:nvPr/>
          </p:nvSpPr>
          <p:spPr>
            <a:xfrm>
              <a:off x="4601375" y="620325"/>
              <a:ext cx="17000" cy="23650"/>
            </a:xfrm>
            <a:custGeom>
              <a:avLst/>
              <a:gdLst/>
              <a:ahLst/>
              <a:cxnLst/>
              <a:rect l="l" t="t" r="r" b="b"/>
              <a:pathLst>
                <a:path w="680" h="946" extrusionOk="0">
                  <a:moveTo>
                    <a:pt x="255" y="1"/>
                  </a:moveTo>
                  <a:cubicBezTo>
                    <a:pt x="23" y="1"/>
                    <a:pt x="23" y="168"/>
                    <a:pt x="16" y="272"/>
                  </a:cubicBezTo>
                  <a:cubicBezTo>
                    <a:pt x="0" y="426"/>
                    <a:pt x="0" y="573"/>
                    <a:pt x="8" y="719"/>
                  </a:cubicBezTo>
                  <a:cubicBezTo>
                    <a:pt x="8" y="765"/>
                    <a:pt x="16" y="804"/>
                    <a:pt x="39" y="843"/>
                  </a:cubicBezTo>
                  <a:cubicBezTo>
                    <a:pt x="108" y="897"/>
                    <a:pt x="193" y="927"/>
                    <a:pt x="278" y="935"/>
                  </a:cubicBezTo>
                  <a:cubicBezTo>
                    <a:pt x="349" y="941"/>
                    <a:pt x="420" y="946"/>
                    <a:pt x="493" y="946"/>
                  </a:cubicBezTo>
                  <a:cubicBezTo>
                    <a:pt x="524" y="946"/>
                    <a:pt x="555" y="945"/>
                    <a:pt x="587" y="943"/>
                  </a:cubicBezTo>
                  <a:cubicBezTo>
                    <a:pt x="617" y="943"/>
                    <a:pt x="664" y="927"/>
                    <a:pt x="671" y="920"/>
                  </a:cubicBezTo>
                  <a:cubicBezTo>
                    <a:pt x="679" y="904"/>
                    <a:pt x="671" y="897"/>
                    <a:pt x="671" y="881"/>
                  </a:cubicBezTo>
                  <a:cubicBezTo>
                    <a:pt x="610" y="742"/>
                    <a:pt x="563" y="596"/>
                    <a:pt x="540" y="449"/>
                  </a:cubicBezTo>
                  <a:cubicBezTo>
                    <a:pt x="533" y="349"/>
                    <a:pt x="533" y="241"/>
                    <a:pt x="540" y="141"/>
                  </a:cubicBezTo>
                  <a:cubicBezTo>
                    <a:pt x="540" y="56"/>
                    <a:pt x="448" y="9"/>
                    <a:pt x="286" y="2"/>
                  </a:cubicBezTo>
                  <a:cubicBezTo>
                    <a:pt x="275" y="1"/>
                    <a:pt x="265" y="1"/>
                    <a:pt x="255" y="1"/>
                  </a:cubicBezTo>
                  <a:close/>
                </a:path>
              </a:pathLst>
            </a:custGeom>
            <a:solidFill>
              <a:srgbClr val="810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561;p54">
              <a:extLst>
                <a:ext uri="{FF2B5EF4-FFF2-40B4-BE49-F238E27FC236}">
                  <a16:creationId xmlns:a16="http://schemas.microsoft.com/office/drawing/2014/main" id="{92264E50-6CF8-8379-16F2-B6C611C2230C}"/>
                </a:ext>
              </a:extLst>
            </p:cNvPr>
            <p:cNvSpPr/>
            <p:nvPr/>
          </p:nvSpPr>
          <p:spPr>
            <a:xfrm>
              <a:off x="4543900" y="337225"/>
              <a:ext cx="96650" cy="140775"/>
            </a:xfrm>
            <a:custGeom>
              <a:avLst/>
              <a:gdLst/>
              <a:ahLst/>
              <a:cxnLst/>
              <a:rect l="l" t="t" r="r" b="b"/>
              <a:pathLst>
                <a:path w="3866" h="5631" extrusionOk="0">
                  <a:moveTo>
                    <a:pt x="928" y="0"/>
                  </a:moveTo>
                  <a:cubicBezTo>
                    <a:pt x="891" y="0"/>
                    <a:pt x="855" y="0"/>
                    <a:pt x="818" y="1"/>
                  </a:cubicBezTo>
                  <a:cubicBezTo>
                    <a:pt x="800" y="1"/>
                    <a:pt x="782" y="1"/>
                    <a:pt x="765" y="1"/>
                  </a:cubicBezTo>
                  <a:cubicBezTo>
                    <a:pt x="344" y="1"/>
                    <a:pt x="205" y="95"/>
                    <a:pt x="108" y="510"/>
                  </a:cubicBezTo>
                  <a:cubicBezTo>
                    <a:pt x="8" y="950"/>
                    <a:pt x="0" y="1405"/>
                    <a:pt x="70" y="1853"/>
                  </a:cubicBezTo>
                  <a:cubicBezTo>
                    <a:pt x="93" y="2099"/>
                    <a:pt x="132" y="2331"/>
                    <a:pt x="155" y="2562"/>
                  </a:cubicBezTo>
                  <a:cubicBezTo>
                    <a:pt x="186" y="2863"/>
                    <a:pt x="170" y="3164"/>
                    <a:pt x="93" y="3457"/>
                  </a:cubicBezTo>
                  <a:cubicBezTo>
                    <a:pt x="78" y="3511"/>
                    <a:pt x="62" y="3581"/>
                    <a:pt x="70" y="3642"/>
                  </a:cubicBezTo>
                  <a:cubicBezTo>
                    <a:pt x="78" y="3689"/>
                    <a:pt x="101" y="3743"/>
                    <a:pt x="132" y="3781"/>
                  </a:cubicBezTo>
                  <a:cubicBezTo>
                    <a:pt x="247" y="3974"/>
                    <a:pt x="417" y="4128"/>
                    <a:pt x="525" y="4329"/>
                  </a:cubicBezTo>
                  <a:cubicBezTo>
                    <a:pt x="594" y="4499"/>
                    <a:pt x="664" y="4684"/>
                    <a:pt x="718" y="4869"/>
                  </a:cubicBezTo>
                  <a:cubicBezTo>
                    <a:pt x="841" y="5201"/>
                    <a:pt x="1127" y="5586"/>
                    <a:pt x="1512" y="5625"/>
                  </a:cubicBezTo>
                  <a:cubicBezTo>
                    <a:pt x="1552" y="5629"/>
                    <a:pt x="1592" y="5631"/>
                    <a:pt x="1631" y="5631"/>
                  </a:cubicBezTo>
                  <a:cubicBezTo>
                    <a:pt x="2058" y="5631"/>
                    <a:pt x="2464" y="5410"/>
                    <a:pt x="2832" y="5177"/>
                  </a:cubicBezTo>
                  <a:cubicBezTo>
                    <a:pt x="2901" y="5139"/>
                    <a:pt x="2978" y="5085"/>
                    <a:pt x="2994" y="5008"/>
                  </a:cubicBezTo>
                  <a:cubicBezTo>
                    <a:pt x="3048" y="4676"/>
                    <a:pt x="2600" y="4522"/>
                    <a:pt x="2770" y="4151"/>
                  </a:cubicBezTo>
                  <a:cubicBezTo>
                    <a:pt x="2909" y="3866"/>
                    <a:pt x="3132" y="3650"/>
                    <a:pt x="3248" y="3334"/>
                  </a:cubicBezTo>
                  <a:cubicBezTo>
                    <a:pt x="3487" y="2663"/>
                    <a:pt x="3865" y="1189"/>
                    <a:pt x="3248" y="634"/>
                  </a:cubicBezTo>
                  <a:cubicBezTo>
                    <a:pt x="2916" y="356"/>
                    <a:pt x="2523" y="171"/>
                    <a:pt x="2099" y="101"/>
                  </a:cubicBezTo>
                  <a:cubicBezTo>
                    <a:pt x="1710" y="38"/>
                    <a:pt x="1322" y="0"/>
                    <a:pt x="928" y="0"/>
                  </a:cubicBezTo>
                  <a:close/>
                </a:path>
              </a:pathLst>
            </a:custGeom>
            <a:solidFill>
              <a:srgbClr val="C5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562;p54">
              <a:extLst>
                <a:ext uri="{FF2B5EF4-FFF2-40B4-BE49-F238E27FC236}">
                  <a16:creationId xmlns:a16="http://schemas.microsoft.com/office/drawing/2014/main" id="{C667B4B7-3E56-D27E-A5B3-0CC99E86F095}"/>
                </a:ext>
              </a:extLst>
            </p:cNvPr>
            <p:cNvSpPr/>
            <p:nvPr/>
          </p:nvSpPr>
          <p:spPr>
            <a:xfrm>
              <a:off x="4548075" y="336325"/>
              <a:ext cx="89000" cy="102175"/>
            </a:xfrm>
            <a:custGeom>
              <a:avLst/>
              <a:gdLst/>
              <a:ahLst/>
              <a:cxnLst/>
              <a:rect l="l" t="t" r="r" b="b"/>
              <a:pathLst>
                <a:path w="3560" h="4087" extrusionOk="0">
                  <a:moveTo>
                    <a:pt x="1232" y="1"/>
                  </a:moveTo>
                  <a:cubicBezTo>
                    <a:pt x="1103" y="1"/>
                    <a:pt x="973" y="8"/>
                    <a:pt x="844" y="22"/>
                  </a:cubicBezTo>
                  <a:cubicBezTo>
                    <a:pt x="651" y="37"/>
                    <a:pt x="443" y="83"/>
                    <a:pt x="327" y="230"/>
                  </a:cubicBezTo>
                  <a:cubicBezTo>
                    <a:pt x="165" y="431"/>
                    <a:pt x="134" y="778"/>
                    <a:pt x="103" y="1025"/>
                  </a:cubicBezTo>
                  <a:cubicBezTo>
                    <a:pt x="0" y="2132"/>
                    <a:pt x="437" y="4086"/>
                    <a:pt x="1747" y="4086"/>
                  </a:cubicBezTo>
                  <a:cubicBezTo>
                    <a:pt x="1906" y="4086"/>
                    <a:pt x="2078" y="4057"/>
                    <a:pt x="2263" y="3995"/>
                  </a:cubicBezTo>
                  <a:cubicBezTo>
                    <a:pt x="2935" y="3771"/>
                    <a:pt x="3228" y="2953"/>
                    <a:pt x="3336" y="2328"/>
                  </a:cubicBezTo>
                  <a:cubicBezTo>
                    <a:pt x="3359" y="2166"/>
                    <a:pt x="3382" y="1997"/>
                    <a:pt x="3390" y="1835"/>
                  </a:cubicBezTo>
                  <a:cubicBezTo>
                    <a:pt x="3413" y="1503"/>
                    <a:pt x="3559" y="870"/>
                    <a:pt x="3259" y="639"/>
                  </a:cubicBezTo>
                  <a:cubicBezTo>
                    <a:pt x="3035" y="469"/>
                    <a:pt x="2788" y="330"/>
                    <a:pt x="2526" y="230"/>
                  </a:cubicBezTo>
                  <a:cubicBezTo>
                    <a:pt x="2108" y="81"/>
                    <a:pt x="1672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563;p54">
              <a:extLst>
                <a:ext uri="{FF2B5EF4-FFF2-40B4-BE49-F238E27FC236}">
                  <a16:creationId xmlns:a16="http://schemas.microsoft.com/office/drawing/2014/main" id="{C3C20028-9E82-5724-3DBB-ADE23F66B8D7}"/>
                </a:ext>
              </a:extLst>
            </p:cNvPr>
            <p:cNvSpPr/>
            <p:nvPr/>
          </p:nvSpPr>
          <p:spPr>
            <a:xfrm>
              <a:off x="4567825" y="370150"/>
              <a:ext cx="23725" cy="11925"/>
            </a:xfrm>
            <a:custGeom>
              <a:avLst/>
              <a:gdLst/>
              <a:ahLst/>
              <a:cxnLst/>
              <a:rect l="l" t="t" r="r" b="b"/>
              <a:pathLst>
                <a:path w="949" h="477" extrusionOk="0">
                  <a:moveTo>
                    <a:pt x="536" y="0"/>
                  </a:moveTo>
                  <a:cubicBezTo>
                    <a:pt x="326" y="0"/>
                    <a:pt x="96" y="150"/>
                    <a:pt x="0" y="320"/>
                  </a:cubicBezTo>
                  <a:lnTo>
                    <a:pt x="0" y="335"/>
                  </a:lnTo>
                  <a:lnTo>
                    <a:pt x="23" y="350"/>
                  </a:lnTo>
                  <a:cubicBezTo>
                    <a:pt x="203" y="434"/>
                    <a:pt x="397" y="476"/>
                    <a:pt x="598" y="476"/>
                  </a:cubicBezTo>
                  <a:cubicBezTo>
                    <a:pt x="655" y="476"/>
                    <a:pt x="713" y="473"/>
                    <a:pt x="771" y="466"/>
                  </a:cubicBezTo>
                  <a:cubicBezTo>
                    <a:pt x="895" y="451"/>
                    <a:pt x="949" y="443"/>
                    <a:pt x="910" y="304"/>
                  </a:cubicBezTo>
                  <a:cubicBezTo>
                    <a:pt x="879" y="212"/>
                    <a:pt x="825" y="127"/>
                    <a:pt x="748" y="65"/>
                  </a:cubicBezTo>
                  <a:cubicBezTo>
                    <a:pt x="685" y="20"/>
                    <a:pt x="611" y="0"/>
                    <a:pt x="536" y="0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564;p54">
              <a:extLst>
                <a:ext uri="{FF2B5EF4-FFF2-40B4-BE49-F238E27FC236}">
                  <a16:creationId xmlns:a16="http://schemas.microsoft.com/office/drawing/2014/main" id="{4D376A03-C16C-3B6A-1EA3-E651C3AAB356}"/>
                </a:ext>
              </a:extLst>
            </p:cNvPr>
            <p:cNvSpPr/>
            <p:nvPr/>
          </p:nvSpPr>
          <p:spPr>
            <a:xfrm>
              <a:off x="4606000" y="371875"/>
              <a:ext cx="22975" cy="11925"/>
            </a:xfrm>
            <a:custGeom>
              <a:avLst/>
              <a:gdLst/>
              <a:ahLst/>
              <a:cxnLst/>
              <a:rect l="l" t="t" r="r" b="b"/>
              <a:pathLst>
                <a:path w="919" h="477" extrusionOk="0">
                  <a:moveTo>
                    <a:pt x="410" y="0"/>
                  </a:moveTo>
                  <a:cubicBezTo>
                    <a:pt x="354" y="0"/>
                    <a:pt x="299" y="13"/>
                    <a:pt x="247" y="42"/>
                  </a:cubicBezTo>
                  <a:cubicBezTo>
                    <a:pt x="162" y="96"/>
                    <a:pt x="93" y="173"/>
                    <a:pt x="54" y="258"/>
                  </a:cubicBezTo>
                  <a:cubicBezTo>
                    <a:pt x="0" y="389"/>
                    <a:pt x="54" y="413"/>
                    <a:pt x="170" y="436"/>
                  </a:cubicBezTo>
                  <a:cubicBezTo>
                    <a:pt x="276" y="463"/>
                    <a:pt x="386" y="477"/>
                    <a:pt x="495" y="477"/>
                  </a:cubicBezTo>
                  <a:cubicBezTo>
                    <a:pt x="633" y="477"/>
                    <a:pt x="770" y="455"/>
                    <a:pt x="903" y="413"/>
                  </a:cubicBezTo>
                  <a:lnTo>
                    <a:pt x="918" y="397"/>
                  </a:lnTo>
                  <a:lnTo>
                    <a:pt x="918" y="382"/>
                  </a:lnTo>
                  <a:cubicBezTo>
                    <a:pt x="851" y="186"/>
                    <a:pt x="624" y="0"/>
                    <a:pt x="410" y="0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565;p54">
              <a:extLst>
                <a:ext uri="{FF2B5EF4-FFF2-40B4-BE49-F238E27FC236}">
                  <a16:creationId xmlns:a16="http://schemas.microsoft.com/office/drawing/2014/main" id="{FEA100F1-9694-8BD0-00CF-E700755ADC79}"/>
                </a:ext>
              </a:extLst>
            </p:cNvPr>
            <p:cNvSpPr/>
            <p:nvPr/>
          </p:nvSpPr>
          <p:spPr>
            <a:xfrm>
              <a:off x="4585375" y="372925"/>
              <a:ext cx="23350" cy="31200"/>
            </a:xfrm>
            <a:custGeom>
              <a:avLst/>
              <a:gdLst/>
              <a:ahLst/>
              <a:cxnLst/>
              <a:rect l="l" t="t" r="r" b="b"/>
              <a:pathLst>
                <a:path w="934" h="1248" extrusionOk="0">
                  <a:moveTo>
                    <a:pt x="779" y="0"/>
                  </a:moveTo>
                  <a:lnTo>
                    <a:pt x="779" y="0"/>
                  </a:lnTo>
                  <a:cubicBezTo>
                    <a:pt x="717" y="147"/>
                    <a:pt x="679" y="301"/>
                    <a:pt x="671" y="455"/>
                  </a:cubicBezTo>
                  <a:cubicBezTo>
                    <a:pt x="679" y="587"/>
                    <a:pt x="663" y="710"/>
                    <a:pt x="625" y="833"/>
                  </a:cubicBezTo>
                  <a:cubicBezTo>
                    <a:pt x="586" y="934"/>
                    <a:pt x="424" y="965"/>
                    <a:pt x="339" y="980"/>
                  </a:cubicBezTo>
                  <a:cubicBezTo>
                    <a:pt x="247" y="995"/>
                    <a:pt x="0" y="1080"/>
                    <a:pt x="170" y="1196"/>
                  </a:cubicBezTo>
                  <a:cubicBezTo>
                    <a:pt x="201" y="1219"/>
                    <a:pt x="239" y="1227"/>
                    <a:pt x="270" y="1227"/>
                  </a:cubicBezTo>
                  <a:cubicBezTo>
                    <a:pt x="293" y="1229"/>
                    <a:pt x="316" y="1230"/>
                    <a:pt x="340" y="1230"/>
                  </a:cubicBezTo>
                  <a:cubicBezTo>
                    <a:pt x="430" y="1230"/>
                    <a:pt x="520" y="1216"/>
                    <a:pt x="609" y="1216"/>
                  </a:cubicBezTo>
                  <a:cubicBezTo>
                    <a:pt x="648" y="1216"/>
                    <a:pt x="687" y="1219"/>
                    <a:pt x="725" y="1227"/>
                  </a:cubicBezTo>
                  <a:cubicBezTo>
                    <a:pt x="757" y="1236"/>
                    <a:pt x="789" y="1248"/>
                    <a:pt x="818" y="1248"/>
                  </a:cubicBezTo>
                  <a:cubicBezTo>
                    <a:pt x="838" y="1248"/>
                    <a:pt x="856" y="1242"/>
                    <a:pt x="872" y="1227"/>
                  </a:cubicBezTo>
                  <a:cubicBezTo>
                    <a:pt x="933" y="1165"/>
                    <a:pt x="872" y="1042"/>
                    <a:pt x="856" y="972"/>
                  </a:cubicBezTo>
                  <a:cubicBezTo>
                    <a:pt x="849" y="918"/>
                    <a:pt x="841" y="864"/>
                    <a:pt x="825" y="810"/>
                  </a:cubicBezTo>
                  <a:cubicBezTo>
                    <a:pt x="818" y="764"/>
                    <a:pt x="810" y="710"/>
                    <a:pt x="802" y="648"/>
                  </a:cubicBezTo>
                  <a:cubicBezTo>
                    <a:pt x="779" y="432"/>
                    <a:pt x="764" y="216"/>
                    <a:pt x="779" y="0"/>
                  </a:cubicBezTo>
                  <a:close/>
                </a:path>
              </a:pathLst>
            </a:custGeom>
            <a:solidFill>
              <a:srgbClr val="E4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566;p54">
              <a:extLst>
                <a:ext uri="{FF2B5EF4-FFF2-40B4-BE49-F238E27FC236}">
                  <a16:creationId xmlns:a16="http://schemas.microsoft.com/office/drawing/2014/main" id="{C65E93B2-DDAB-7076-4A06-2775999376BF}"/>
                </a:ext>
              </a:extLst>
            </p:cNvPr>
            <p:cNvSpPr/>
            <p:nvPr/>
          </p:nvSpPr>
          <p:spPr>
            <a:xfrm>
              <a:off x="4579375" y="409525"/>
              <a:ext cx="33200" cy="12750"/>
            </a:xfrm>
            <a:custGeom>
              <a:avLst/>
              <a:gdLst/>
              <a:ahLst/>
              <a:cxnLst/>
              <a:rect l="l" t="t" r="r" b="b"/>
              <a:pathLst>
                <a:path w="1328" h="510" extrusionOk="0">
                  <a:moveTo>
                    <a:pt x="730" y="1"/>
                  </a:moveTo>
                  <a:cubicBezTo>
                    <a:pt x="657" y="1"/>
                    <a:pt x="585" y="16"/>
                    <a:pt x="518" y="48"/>
                  </a:cubicBezTo>
                  <a:cubicBezTo>
                    <a:pt x="410" y="87"/>
                    <a:pt x="325" y="149"/>
                    <a:pt x="225" y="187"/>
                  </a:cubicBezTo>
                  <a:cubicBezTo>
                    <a:pt x="194" y="195"/>
                    <a:pt x="163" y="203"/>
                    <a:pt x="132" y="210"/>
                  </a:cubicBezTo>
                  <a:cubicBezTo>
                    <a:pt x="125" y="211"/>
                    <a:pt x="118" y="212"/>
                    <a:pt x="112" y="212"/>
                  </a:cubicBezTo>
                  <a:cubicBezTo>
                    <a:pt x="79" y="212"/>
                    <a:pt x="47" y="201"/>
                    <a:pt x="18" y="201"/>
                  </a:cubicBezTo>
                  <a:cubicBezTo>
                    <a:pt x="12" y="201"/>
                    <a:pt x="7" y="201"/>
                    <a:pt x="1" y="203"/>
                  </a:cubicBezTo>
                  <a:cubicBezTo>
                    <a:pt x="16" y="203"/>
                    <a:pt x="93" y="257"/>
                    <a:pt x="109" y="272"/>
                  </a:cubicBezTo>
                  <a:lnTo>
                    <a:pt x="225" y="334"/>
                  </a:lnTo>
                  <a:cubicBezTo>
                    <a:pt x="385" y="419"/>
                    <a:pt x="566" y="509"/>
                    <a:pt x="750" y="509"/>
                  </a:cubicBezTo>
                  <a:cubicBezTo>
                    <a:pt x="814" y="509"/>
                    <a:pt x="878" y="498"/>
                    <a:pt x="942" y="473"/>
                  </a:cubicBezTo>
                  <a:cubicBezTo>
                    <a:pt x="1073" y="403"/>
                    <a:pt x="1197" y="341"/>
                    <a:pt x="1328" y="287"/>
                  </a:cubicBezTo>
                  <a:lnTo>
                    <a:pt x="1328" y="287"/>
                  </a:lnTo>
                  <a:cubicBezTo>
                    <a:pt x="1320" y="290"/>
                    <a:pt x="1313" y="291"/>
                    <a:pt x="1305" y="291"/>
                  </a:cubicBezTo>
                  <a:cubicBezTo>
                    <a:pt x="1243" y="291"/>
                    <a:pt x="1183" y="213"/>
                    <a:pt x="1135" y="172"/>
                  </a:cubicBezTo>
                  <a:cubicBezTo>
                    <a:pt x="1073" y="118"/>
                    <a:pt x="1004" y="71"/>
                    <a:pt x="934" y="41"/>
                  </a:cubicBezTo>
                  <a:cubicBezTo>
                    <a:pt x="867" y="14"/>
                    <a:pt x="798" y="1"/>
                    <a:pt x="730" y="1"/>
                  </a:cubicBezTo>
                  <a:close/>
                </a:path>
              </a:pathLst>
            </a:custGeom>
            <a:solidFill>
              <a:srgbClr val="EAB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567;p54">
              <a:extLst>
                <a:ext uri="{FF2B5EF4-FFF2-40B4-BE49-F238E27FC236}">
                  <a16:creationId xmlns:a16="http://schemas.microsoft.com/office/drawing/2014/main" id="{CA93DA30-D8E4-6584-1E1F-FBC838EBB0DA}"/>
                </a:ext>
              </a:extLst>
            </p:cNvPr>
            <p:cNvSpPr/>
            <p:nvPr/>
          </p:nvSpPr>
          <p:spPr>
            <a:xfrm>
              <a:off x="4607925" y="448675"/>
              <a:ext cx="53050" cy="128300"/>
            </a:xfrm>
            <a:custGeom>
              <a:avLst/>
              <a:gdLst/>
              <a:ahLst/>
              <a:cxnLst/>
              <a:rect l="l" t="t" r="r" b="b"/>
              <a:pathLst>
                <a:path w="2122" h="5132" extrusionOk="0">
                  <a:moveTo>
                    <a:pt x="529" y="1"/>
                  </a:moveTo>
                  <a:cubicBezTo>
                    <a:pt x="471" y="1"/>
                    <a:pt x="413" y="13"/>
                    <a:pt x="355" y="41"/>
                  </a:cubicBezTo>
                  <a:cubicBezTo>
                    <a:pt x="124" y="149"/>
                    <a:pt x="31" y="349"/>
                    <a:pt x="24" y="596"/>
                  </a:cubicBezTo>
                  <a:cubicBezTo>
                    <a:pt x="1" y="1213"/>
                    <a:pt x="170" y="1823"/>
                    <a:pt x="170" y="2440"/>
                  </a:cubicBezTo>
                  <a:cubicBezTo>
                    <a:pt x="170" y="2717"/>
                    <a:pt x="139" y="2987"/>
                    <a:pt x="139" y="3265"/>
                  </a:cubicBezTo>
                  <a:cubicBezTo>
                    <a:pt x="147" y="3898"/>
                    <a:pt x="317" y="4523"/>
                    <a:pt x="487" y="5132"/>
                  </a:cubicBezTo>
                  <a:cubicBezTo>
                    <a:pt x="872" y="4785"/>
                    <a:pt x="1173" y="4345"/>
                    <a:pt x="1366" y="3859"/>
                  </a:cubicBezTo>
                  <a:cubicBezTo>
                    <a:pt x="1628" y="3188"/>
                    <a:pt x="1675" y="2447"/>
                    <a:pt x="1844" y="1738"/>
                  </a:cubicBezTo>
                  <a:cubicBezTo>
                    <a:pt x="1929" y="1421"/>
                    <a:pt x="2037" y="1113"/>
                    <a:pt x="2107" y="797"/>
                  </a:cubicBezTo>
                  <a:cubicBezTo>
                    <a:pt x="2122" y="766"/>
                    <a:pt x="2122" y="735"/>
                    <a:pt x="2114" y="704"/>
                  </a:cubicBezTo>
                  <a:cubicBezTo>
                    <a:pt x="2099" y="665"/>
                    <a:pt x="2076" y="635"/>
                    <a:pt x="2045" y="619"/>
                  </a:cubicBezTo>
                  <a:cubicBezTo>
                    <a:pt x="1891" y="503"/>
                    <a:pt x="1698" y="465"/>
                    <a:pt x="1520" y="411"/>
                  </a:cubicBezTo>
                  <a:cubicBezTo>
                    <a:pt x="1320" y="357"/>
                    <a:pt x="1135" y="272"/>
                    <a:pt x="957" y="164"/>
                  </a:cubicBezTo>
                  <a:cubicBezTo>
                    <a:pt x="823" y="80"/>
                    <a:pt x="678" y="1"/>
                    <a:pt x="529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568;p54">
              <a:extLst>
                <a:ext uri="{FF2B5EF4-FFF2-40B4-BE49-F238E27FC236}">
                  <a16:creationId xmlns:a16="http://schemas.microsoft.com/office/drawing/2014/main" id="{411648B7-D40E-6320-F76C-82D8C3BCE9CF}"/>
                </a:ext>
              </a:extLst>
            </p:cNvPr>
            <p:cNvSpPr/>
            <p:nvPr/>
          </p:nvSpPr>
          <p:spPr>
            <a:xfrm>
              <a:off x="4537525" y="418600"/>
              <a:ext cx="101850" cy="152025"/>
            </a:xfrm>
            <a:custGeom>
              <a:avLst/>
              <a:gdLst/>
              <a:ahLst/>
              <a:cxnLst/>
              <a:rect l="l" t="t" r="r" b="b"/>
              <a:pathLst>
                <a:path w="4074" h="6081" extrusionOk="0">
                  <a:moveTo>
                    <a:pt x="252" y="1"/>
                  </a:moveTo>
                  <a:cubicBezTo>
                    <a:pt x="248" y="1"/>
                    <a:pt x="244" y="1"/>
                    <a:pt x="240" y="2"/>
                  </a:cubicBezTo>
                  <a:cubicBezTo>
                    <a:pt x="186" y="63"/>
                    <a:pt x="255" y="171"/>
                    <a:pt x="201" y="233"/>
                  </a:cubicBezTo>
                  <a:cubicBezTo>
                    <a:pt x="171" y="264"/>
                    <a:pt x="132" y="264"/>
                    <a:pt x="93" y="279"/>
                  </a:cubicBezTo>
                  <a:cubicBezTo>
                    <a:pt x="32" y="326"/>
                    <a:pt x="1" y="403"/>
                    <a:pt x="32" y="480"/>
                  </a:cubicBezTo>
                  <a:cubicBezTo>
                    <a:pt x="63" y="549"/>
                    <a:pt x="109" y="611"/>
                    <a:pt x="171" y="657"/>
                  </a:cubicBezTo>
                  <a:cubicBezTo>
                    <a:pt x="734" y="1213"/>
                    <a:pt x="1065" y="1853"/>
                    <a:pt x="1420" y="2540"/>
                  </a:cubicBezTo>
                  <a:cubicBezTo>
                    <a:pt x="1798" y="3265"/>
                    <a:pt x="2284" y="3928"/>
                    <a:pt x="2685" y="4638"/>
                  </a:cubicBezTo>
                  <a:cubicBezTo>
                    <a:pt x="2824" y="4877"/>
                    <a:pt x="2948" y="5124"/>
                    <a:pt x="3056" y="5378"/>
                  </a:cubicBezTo>
                  <a:cubicBezTo>
                    <a:pt x="3148" y="5610"/>
                    <a:pt x="3225" y="5841"/>
                    <a:pt x="3295" y="6080"/>
                  </a:cubicBezTo>
                  <a:cubicBezTo>
                    <a:pt x="3411" y="5826"/>
                    <a:pt x="3681" y="5672"/>
                    <a:pt x="3819" y="5432"/>
                  </a:cubicBezTo>
                  <a:cubicBezTo>
                    <a:pt x="3889" y="5309"/>
                    <a:pt x="3935" y="5178"/>
                    <a:pt x="3958" y="5047"/>
                  </a:cubicBezTo>
                  <a:cubicBezTo>
                    <a:pt x="4074" y="4522"/>
                    <a:pt x="4066" y="3982"/>
                    <a:pt x="3927" y="3465"/>
                  </a:cubicBezTo>
                  <a:cubicBezTo>
                    <a:pt x="3835" y="3110"/>
                    <a:pt x="3681" y="2771"/>
                    <a:pt x="3657" y="2408"/>
                  </a:cubicBezTo>
                  <a:cubicBezTo>
                    <a:pt x="3657" y="2270"/>
                    <a:pt x="3650" y="2138"/>
                    <a:pt x="3634" y="2000"/>
                  </a:cubicBezTo>
                  <a:cubicBezTo>
                    <a:pt x="3580" y="1691"/>
                    <a:pt x="3349" y="1436"/>
                    <a:pt x="3272" y="1128"/>
                  </a:cubicBezTo>
                  <a:cubicBezTo>
                    <a:pt x="3264" y="1028"/>
                    <a:pt x="3233" y="943"/>
                    <a:pt x="3187" y="858"/>
                  </a:cubicBezTo>
                  <a:cubicBezTo>
                    <a:pt x="3151" y="807"/>
                    <a:pt x="3086" y="770"/>
                    <a:pt x="3026" y="770"/>
                  </a:cubicBezTo>
                  <a:cubicBezTo>
                    <a:pt x="2994" y="770"/>
                    <a:pt x="2964" y="780"/>
                    <a:pt x="2940" y="804"/>
                  </a:cubicBezTo>
                  <a:cubicBezTo>
                    <a:pt x="2917" y="835"/>
                    <a:pt x="2894" y="873"/>
                    <a:pt x="2886" y="912"/>
                  </a:cubicBezTo>
                  <a:cubicBezTo>
                    <a:pt x="2755" y="1244"/>
                    <a:pt x="2439" y="1467"/>
                    <a:pt x="2076" y="1467"/>
                  </a:cubicBezTo>
                  <a:cubicBezTo>
                    <a:pt x="1960" y="1467"/>
                    <a:pt x="1852" y="1444"/>
                    <a:pt x="1744" y="1406"/>
                  </a:cubicBezTo>
                  <a:cubicBezTo>
                    <a:pt x="1428" y="1282"/>
                    <a:pt x="1143" y="1082"/>
                    <a:pt x="942" y="812"/>
                  </a:cubicBezTo>
                  <a:cubicBezTo>
                    <a:pt x="757" y="596"/>
                    <a:pt x="595" y="349"/>
                    <a:pt x="425" y="125"/>
                  </a:cubicBezTo>
                  <a:cubicBezTo>
                    <a:pt x="381" y="66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C5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569;p54">
              <a:extLst>
                <a:ext uri="{FF2B5EF4-FFF2-40B4-BE49-F238E27FC236}">
                  <a16:creationId xmlns:a16="http://schemas.microsoft.com/office/drawing/2014/main" id="{6B2F815D-367E-4D47-4078-AD09F778576A}"/>
                </a:ext>
              </a:extLst>
            </p:cNvPr>
            <p:cNvSpPr/>
            <p:nvPr/>
          </p:nvSpPr>
          <p:spPr>
            <a:xfrm>
              <a:off x="4482950" y="418500"/>
              <a:ext cx="137925" cy="163875"/>
            </a:xfrm>
            <a:custGeom>
              <a:avLst/>
              <a:gdLst/>
              <a:ahLst/>
              <a:cxnLst/>
              <a:rect l="l" t="t" r="r" b="b"/>
              <a:pathLst>
                <a:path w="5517" h="6555" extrusionOk="0">
                  <a:moveTo>
                    <a:pt x="2096" y="0"/>
                  </a:moveTo>
                  <a:cubicBezTo>
                    <a:pt x="2058" y="0"/>
                    <a:pt x="2018" y="11"/>
                    <a:pt x="1976" y="36"/>
                  </a:cubicBezTo>
                  <a:cubicBezTo>
                    <a:pt x="1891" y="98"/>
                    <a:pt x="1821" y="168"/>
                    <a:pt x="1760" y="245"/>
                  </a:cubicBezTo>
                  <a:cubicBezTo>
                    <a:pt x="1374" y="669"/>
                    <a:pt x="757" y="738"/>
                    <a:pt x="194" y="762"/>
                  </a:cubicBezTo>
                  <a:cubicBezTo>
                    <a:pt x="155" y="762"/>
                    <a:pt x="109" y="769"/>
                    <a:pt x="70" y="792"/>
                  </a:cubicBezTo>
                  <a:cubicBezTo>
                    <a:pt x="8" y="846"/>
                    <a:pt x="1" y="947"/>
                    <a:pt x="55" y="1008"/>
                  </a:cubicBezTo>
                  <a:cubicBezTo>
                    <a:pt x="132" y="1124"/>
                    <a:pt x="309" y="1194"/>
                    <a:pt x="425" y="1271"/>
                  </a:cubicBezTo>
                  <a:cubicBezTo>
                    <a:pt x="556" y="1363"/>
                    <a:pt x="680" y="1471"/>
                    <a:pt x="788" y="1587"/>
                  </a:cubicBezTo>
                  <a:cubicBezTo>
                    <a:pt x="988" y="1795"/>
                    <a:pt x="1166" y="2027"/>
                    <a:pt x="1358" y="2243"/>
                  </a:cubicBezTo>
                  <a:cubicBezTo>
                    <a:pt x="1698" y="2652"/>
                    <a:pt x="2091" y="3022"/>
                    <a:pt x="2523" y="3330"/>
                  </a:cubicBezTo>
                  <a:cubicBezTo>
                    <a:pt x="2770" y="3500"/>
                    <a:pt x="2994" y="3762"/>
                    <a:pt x="3202" y="3963"/>
                  </a:cubicBezTo>
                  <a:cubicBezTo>
                    <a:pt x="3410" y="4164"/>
                    <a:pt x="3634" y="4341"/>
                    <a:pt x="3858" y="4518"/>
                  </a:cubicBezTo>
                  <a:cubicBezTo>
                    <a:pt x="4305" y="4873"/>
                    <a:pt x="4760" y="5228"/>
                    <a:pt x="5061" y="5722"/>
                  </a:cubicBezTo>
                  <a:cubicBezTo>
                    <a:pt x="5223" y="5984"/>
                    <a:pt x="5370" y="6270"/>
                    <a:pt x="5486" y="6555"/>
                  </a:cubicBezTo>
                  <a:cubicBezTo>
                    <a:pt x="5486" y="6478"/>
                    <a:pt x="5493" y="6393"/>
                    <a:pt x="5509" y="6316"/>
                  </a:cubicBezTo>
                  <a:cubicBezTo>
                    <a:pt x="5509" y="6223"/>
                    <a:pt x="5516" y="6138"/>
                    <a:pt x="5516" y="6046"/>
                  </a:cubicBezTo>
                  <a:cubicBezTo>
                    <a:pt x="5516" y="5899"/>
                    <a:pt x="5509" y="5753"/>
                    <a:pt x="5486" y="5606"/>
                  </a:cubicBezTo>
                  <a:cubicBezTo>
                    <a:pt x="5270" y="3894"/>
                    <a:pt x="4043" y="2667"/>
                    <a:pt x="3079" y="1332"/>
                  </a:cubicBezTo>
                  <a:cubicBezTo>
                    <a:pt x="2870" y="1039"/>
                    <a:pt x="2600" y="746"/>
                    <a:pt x="2462" y="414"/>
                  </a:cubicBezTo>
                  <a:cubicBezTo>
                    <a:pt x="2398" y="255"/>
                    <a:pt x="2276" y="0"/>
                    <a:pt x="2096" y="0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570;p54">
              <a:extLst>
                <a:ext uri="{FF2B5EF4-FFF2-40B4-BE49-F238E27FC236}">
                  <a16:creationId xmlns:a16="http://schemas.microsoft.com/office/drawing/2014/main" id="{26FADE27-3DA8-532D-288A-9CB7E2D4EC06}"/>
                </a:ext>
              </a:extLst>
            </p:cNvPr>
            <p:cNvSpPr/>
            <p:nvPr/>
          </p:nvSpPr>
          <p:spPr>
            <a:xfrm>
              <a:off x="4467725" y="674700"/>
              <a:ext cx="48425" cy="116925"/>
            </a:xfrm>
            <a:custGeom>
              <a:avLst/>
              <a:gdLst/>
              <a:ahLst/>
              <a:cxnLst/>
              <a:rect l="l" t="t" r="r" b="b"/>
              <a:pathLst>
                <a:path w="1937" h="4677" extrusionOk="0">
                  <a:moveTo>
                    <a:pt x="425" y="1"/>
                  </a:moveTo>
                  <a:cubicBezTo>
                    <a:pt x="416" y="1"/>
                    <a:pt x="411" y="4"/>
                    <a:pt x="409" y="10"/>
                  </a:cubicBezTo>
                  <a:cubicBezTo>
                    <a:pt x="77" y="1437"/>
                    <a:pt x="0" y="2933"/>
                    <a:pt x="386" y="4353"/>
                  </a:cubicBezTo>
                  <a:cubicBezTo>
                    <a:pt x="401" y="4445"/>
                    <a:pt x="448" y="4523"/>
                    <a:pt x="509" y="4592"/>
                  </a:cubicBezTo>
                  <a:cubicBezTo>
                    <a:pt x="574" y="4656"/>
                    <a:pt x="666" y="4676"/>
                    <a:pt x="763" y="4676"/>
                  </a:cubicBezTo>
                  <a:cubicBezTo>
                    <a:pt x="817" y="4676"/>
                    <a:pt x="873" y="4670"/>
                    <a:pt x="926" y="4661"/>
                  </a:cubicBezTo>
                  <a:cubicBezTo>
                    <a:pt x="1119" y="4638"/>
                    <a:pt x="1304" y="4561"/>
                    <a:pt x="1451" y="4438"/>
                  </a:cubicBezTo>
                  <a:cubicBezTo>
                    <a:pt x="1682" y="4206"/>
                    <a:pt x="1659" y="3844"/>
                    <a:pt x="1628" y="3527"/>
                  </a:cubicBezTo>
                  <a:lnTo>
                    <a:pt x="1628" y="3527"/>
                  </a:lnTo>
                  <a:lnTo>
                    <a:pt x="1782" y="3689"/>
                  </a:lnTo>
                  <a:cubicBezTo>
                    <a:pt x="1803" y="3710"/>
                    <a:pt x="1830" y="3737"/>
                    <a:pt x="1857" y="3737"/>
                  </a:cubicBezTo>
                  <a:cubicBezTo>
                    <a:pt x="1861" y="3737"/>
                    <a:pt x="1864" y="3737"/>
                    <a:pt x="1867" y="3736"/>
                  </a:cubicBezTo>
                  <a:cubicBezTo>
                    <a:pt x="1906" y="3728"/>
                    <a:pt x="1937" y="3666"/>
                    <a:pt x="1937" y="3620"/>
                  </a:cubicBezTo>
                  <a:cubicBezTo>
                    <a:pt x="1929" y="3381"/>
                    <a:pt x="1875" y="3157"/>
                    <a:pt x="1775" y="2941"/>
                  </a:cubicBezTo>
                  <a:cubicBezTo>
                    <a:pt x="1690" y="2717"/>
                    <a:pt x="1597" y="2494"/>
                    <a:pt x="1512" y="2270"/>
                  </a:cubicBezTo>
                  <a:cubicBezTo>
                    <a:pt x="1451" y="2123"/>
                    <a:pt x="1389" y="1969"/>
                    <a:pt x="1335" y="1823"/>
                  </a:cubicBezTo>
                  <a:cubicBezTo>
                    <a:pt x="1188" y="1460"/>
                    <a:pt x="1173" y="1175"/>
                    <a:pt x="1157" y="789"/>
                  </a:cubicBezTo>
                  <a:cubicBezTo>
                    <a:pt x="1165" y="635"/>
                    <a:pt x="1119" y="480"/>
                    <a:pt x="1026" y="365"/>
                  </a:cubicBezTo>
                  <a:cubicBezTo>
                    <a:pt x="977" y="308"/>
                    <a:pt x="516" y="1"/>
                    <a:pt x="425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571;p54">
              <a:extLst>
                <a:ext uri="{FF2B5EF4-FFF2-40B4-BE49-F238E27FC236}">
                  <a16:creationId xmlns:a16="http://schemas.microsoft.com/office/drawing/2014/main" id="{B82564E3-57FD-E11F-B65A-5229BFCD348C}"/>
                </a:ext>
              </a:extLst>
            </p:cNvPr>
            <p:cNvSpPr/>
            <p:nvPr/>
          </p:nvSpPr>
          <p:spPr>
            <a:xfrm>
              <a:off x="4460000" y="444475"/>
              <a:ext cx="66375" cy="253725"/>
            </a:xfrm>
            <a:custGeom>
              <a:avLst/>
              <a:gdLst/>
              <a:ahLst/>
              <a:cxnLst/>
              <a:rect l="l" t="t" r="r" b="b"/>
              <a:pathLst>
                <a:path w="2655" h="10149" extrusionOk="0">
                  <a:moveTo>
                    <a:pt x="996" y="0"/>
                  </a:moveTo>
                  <a:cubicBezTo>
                    <a:pt x="896" y="31"/>
                    <a:pt x="803" y="85"/>
                    <a:pt x="726" y="155"/>
                  </a:cubicBezTo>
                  <a:cubicBezTo>
                    <a:pt x="348" y="502"/>
                    <a:pt x="348" y="1142"/>
                    <a:pt x="278" y="1605"/>
                  </a:cubicBezTo>
                  <a:cubicBezTo>
                    <a:pt x="163" y="2423"/>
                    <a:pt x="101" y="3248"/>
                    <a:pt x="70" y="4066"/>
                  </a:cubicBezTo>
                  <a:cubicBezTo>
                    <a:pt x="1" y="5871"/>
                    <a:pt x="39" y="7668"/>
                    <a:pt x="194" y="9466"/>
                  </a:cubicBezTo>
                  <a:cubicBezTo>
                    <a:pt x="194" y="9543"/>
                    <a:pt x="209" y="9620"/>
                    <a:pt x="255" y="9689"/>
                  </a:cubicBezTo>
                  <a:cubicBezTo>
                    <a:pt x="394" y="9859"/>
                    <a:pt x="757" y="9905"/>
                    <a:pt x="950" y="9952"/>
                  </a:cubicBezTo>
                  <a:cubicBezTo>
                    <a:pt x="1168" y="10008"/>
                    <a:pt x="1535" y="10148"/>
                    <a:pt x="1779" y="10148"/>
                  </a:cubicBezTo>
                  <a:cubicBezTo>
                    <a:pt x="1802" y="10148"/>
                    <a:pt x="1824" y="10147"/>
                    <a:pt x="1844" y="10144"/>
                  </a:cubicBezTo>
                  <a:cubicBezTo>
                    <a:pt x="2045" y="8918"/>
                    <a:pt x="2145" y="7668"/>
                    <a:pt x="2292" y="6426"/>
                  </a:cubicBezTo>
                  <a:cubicBezTo>
                    <a:pt x="2469" y="4930"/>
                    <a:pt x="2647" y="3418"/>
                    <a:pt x="2654" y="1906"/>
                  </a:cubicBezTo>
                  <a:lnTo>
                    <a:pt x="2654" y="1628"/>
                  </a:lnTo>
                  <a:cubicBezTo>
                    <a:pt x="2523" y="1489"/>
                    <a:pt x="2400" y="1350"/>
                    <a:pt x="2276" y="1211"/>
                  </a:cubicBezTo>
                  <a:cubicBezTo>
                    <a:pt x="2084" y="988"/>
                    <a:pt x="1906" y="756"/>
                    <a:pt x="1706" y="548"/>
                  </a:cubicBezTo>
                  <a:cubicBezTo>
                    <a:pt x="1590" y="432"/>
                    <a:pt x="1474" y="332"/>
                    <a:pt x="1343" y="239"/>
                  </a:cubicBezTo>
                  <a:cubicBezTo>
                    <a:pt x="1235" y="162"/>
                    <a:pt x="1081" y="101"/>
                    <a:pt x="996" y="0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572;p54">
              <a:extLst>
                <a:ext uri="{FF2B5EF4-FFF2-40B4-BE49-F238E27FC236}">
                  <a16:creationId xmlns:a16="http://schemas.microsoft.com/office/drawing/2014/main" id="{88637A24-E737-CECD-115A-2358874CE36B}"/>
                </a:ext>
              </a:extLst>
            </p:cNvPr>
            <p:cNvSpPr/>
            <p:nvPr/>
          </p:nvSpPr>
          <p:spPr>
            <a:xfrm>
              <a:off x="4457500" y="678600"/>
              <a:ext cx="51125" cy="43075"/>
            </a:xfrm>
            <a:custGeom>
              <a:avLst/>
              <a:gdLst/>
              <a:ahLst/>
              <a:cxnLst/>
              <a:rect l="l" t="t" r="r" b="b"/>
              <a:pathLst>
                <a:path w="2045" h="1723" extrusionOk="0">
                  <a:moveTo>
                    <a:pt x="162" y="0"/>
                  </a:moveTo>
                  <a:cubicBezTo>
                    <a:pt x="116" y="0"/>
                    <a:pt x="101" y="54"/>
                    <a:pt x="93" y="93"/>
                  </a:cubicBezTo>
                  <a:cubicBezTo>
                    <a:pt x="24" y="401"/>
                    <a:pt x="0" y="710"/>
                    <a:pt x="24" y="1026"/>
                  </a:cubicBezTo>
                  <a:cubicBezTo>
                    <a:pt x="31" y="1235"/>
                    <a:pt x="70" y="1458"/>
                    <a:pt x="224" y="1628"/>
                  </a:cubicBezTo>
                  <a:cubicBezTo>
                    <a:pt x="247" y="1651"/>
                    <a:pt x="270" y="1667"/>
                    <a:pt x="301" y="1682"/>
                  </a:cubicBezTo>
                  <a:cubicBezTo>
                    <a:pt x="309" y="1684"/>
                    <a:pt x="316" y="1685"/>
                    <a:pt x="323" y="1685"/>
                  </a:cubicBezTo>
                  <a:cubicBezTo>
                    <a:pt x="376" y="1685"/>
                    <a:pt x="421" y="1638"/>
                    <a:pt x="448" y="1597"/>
                  </a:cubicBezTo>
                  <a:cubicBezTo>
                    <a:pt x="548" y="1466"/>
                    <a:pt x="641" y="1343"/>
                    <a:pt x="741" y="1219"/>
                  </a:cubicBezTo>
                  <a:cubicBezTo>
                    <a:pt x="772" y="1350"/>
                    <a:pt x="818" y="1474"/>
                    <a:pt x="888" y="1597"/>
                  </a:cubicBezTo>
                  <a:cubicBezTo>
                    <a:pt x="923" y="1654"/>
                    <a:pt x="977" y="1723"/>
                    <a:pt x="1045" y="1723"/>
                  </a:cubicBezTo>
                  <a:cubicBezTo>
                    <a:pt x="1052" y="1723"/>
                    <a:pt x="1058" y="1722"/>
                    <a:pt x="1065" y="1721"/>
                  </a:cubicBezTo>
                  <a:cubicBezTo>
                    <a:pt x="1104" y="1705"/>
                    <a:pt x="1134" y="1682"/>
                    <a:pt x="1150" y="1643"/>
                  </a:cubicBezTo>
                  <a:cubicBezTo>
                    <a:pt x="1219" y="1520"/>
                    <a:pt x="1296" y="1404"/>
                    <a:pt x="1389" y="1289"/>
                  </a:cubicBezTo>
                  <a:cubicBezTo>
                    <a:pt x="1420" y="1404"/>
                    <a:pt x="1466" y="1512"/>
                    <a:pt x="1543" y="1613"/>
                  </a:cubicBezTo>
                  <a:cubicBezTo>
                    <a:pt x="1594" y="1669"/>
                    <a:pt x="1679" y="1708"/>
                    <a:pt x="1755" y="1708"/>
                  </a:cubicBezTo>
                  <a:cubicBezTo>
                    <a:pt x="1794" y="1708"/>
                    <a:pt x="1831" y="1698"/>
                    <a:pt x="1860" y="1674"/>
                  </a:cubicBezTo>
                  <a:cubicBezTo>
                    <a:pt x="1898" y="1628"/>
                    <a:pt x="1921" y="1574"/>
                    <a:pt x="1929" y="1512"/>
                  </a:cubicBezTo>
                  <a:cubicBezTo>
                    <a:pt x="1983" y="1235"/>
                    <a:pt x="2022" y="949"/>
                    <a:pt x="2037" y="656"/>
                  </a:cubicBezTo>
                  <a:cubicBezTo>
                    <a:pt x="2045" y="641"/>
                    <a:pt x="2037" y="617"/>
                    <a:pt x="2029" y="602"/>
                  </a:cubicBezTo>
                  <a:cubicBezTo>
                    <a:pt x="2014" y="587"/>
                    <a:pt x="1991" y="579"/>
                    <a:pt x="1975" y="571"/>
                  </a:cubicBezTo>
                  <a:cubicBezTo>
                    <a:pt x="1397" y="363"/>
                    <a:pt x="795" y="247"/>
                    <a:pt x="232" y="16"/>
                  </a:cubicBezTo>
                  <a:cubicBezTo>
                    <a:pt x="209" y="0"/>
                    <a:pt x="186" y="0"/>
                    <a:pt x="162" y="0"/>
                  </a:cubicBezTo>
                  <a:close/>
                </a:path>
              </a:pathLst>
            </a:custGeom>
            <a:solidFill>
              <a:srgbClr val="FF7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573;p54">
              <a:extLst>
                <a:ext uri="{FF2B5EF4-FFF2-40B4-BE49-F238E27FC236}">
                  <a16:creationId xmlns:a16="http://schemas.microsoft.com/office/drawing/2014/main" id="{85C8D758-59D3-2B04-1627-DB190853A0F0}"/>
                </a:ext>
              </a:extLst>
            </p:cNvPr>
            <p:cNvSpPr/>
            <p:nvPr/>
          </p:nvSpPr>
          <p:spPr>
            <a:xfrm>
              <a:off x="4803875" y="543325"/>
              <a:ext cx="60000" cy="37675"/>
            </a:xfrm>
            <a:custGeom>
              <a:avLst/>
              <a:gdLst/>
              <a:ahLst/>
              <a:cxnLst/>
              <a:rect l="l" t="t" r="r" b="b"/>
              <a:pathLst>
                <a:path w="2400" h="1507" extrusionOk="0">
                  <a:moveTo>
                    <a:pt x="119" y="0"/>
                  </a:moveTo>
                  <a:cubicBezTo>
                    <a:pt x="103" y="0"/>
                    <a:pt x="88" y="6"/>
                    <a:pt x="77" y="11"/>
                  </a:cubicBezTo>
                  <a:cubicBezTo>
                    <a:pt x="54" y="35"/>
                    <a:pt x="47" y="58"/>
                    <a:pt x="47" y="89"/>
                  </a:cubicBezTo>
                  <a:cubicBezTo>
                    <a:pt x="0" y="343"/>
                    <a:pt x="16" y="605"/>
                    <a:pt x="93" y="860"/>
                  </a:cubicBezTo>
                  <a:cubicBezTo>
                    <a:pt x="116" y="976"/>
                    <a:pt x="178" y="1084"/>
                    <a:pt x="255" y="1176"/>
                  </a:cubicBezTo>
                  <a:cubicBezTo>
                    <a:pt x="355" y="1269"/>
                    <a:pt x="486" y="1323"/>
                    <a:pt x="625" y="1346"/>
                  </a:cubicBezTo>
                  <a:cubicBezTo>
                    <a:pt x="818" y="1392"/>
                    <a:pt x="1018" y="1431"/>
                    <a:pt x="1211" y="1462"/>
                  </a:cubicBezTo>
                  <a:cubicBezTo>
                    <a:pt x="1340" y="1484"/>
                    <a:pt x="1486" y="1507"/>
                    <a:pt x="1629" y="1507"/>
                  </a:cubicBezTo>
                  <a:cubicBezTo>
                    <a:pt x="1829" y="1507"/>
                    <a:pt x="2024" y="1463"/>
                    <a:pt x="2168" y="1315"/>
                  </a:cubicBezTo>
                  <a:cubicBezTo>
                    <a:pt x="2399" y="1091"/>
                    <a:pt x="2260" y="806"/>
                    <a:pt x="2029" y="636"/>
                  </a:cubicBezTo>
                  <a:cubicBezTo>
                    <a:pt x="1489" y="220"/>
                    <a:pt x="756" y="42"/>
                    <a:pt x="139" y="4"/>
                  </a:cubicBezTo>
                  <a:cubicBezTo>
                    <a:pt x="132" y="1"/>
                    <a:pt x="126" y="0"/>
                    <a:pt x="119" y="0"/>
                  </a:cubicBezTo>
                  <a:close/>
                </a:path>
              </a:pathLst>
            </a:custGeom>
            <a:solidFill>
              <a:srgbClr val="FFC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574;p54">
              <a:extLst>
                <a:ext uri="{FF2B5EF4-FFF2-40B4-BE49-F238E27FC236}">
                  <a16:creationId xmlns:a16="http://schemas.microsoft.com/office/drawing/2014/main" id="{69EB133F-3A4C-B47D-61A5-15E7FBA26FBF}"/>
                </a:ext>
              </a:extLst>
            </p:cNvPr>
            <p:cNvSpPr/>
            <p:nvPr/>
          </p:nvSpPr>
          <p:spPr>
            <a:xfrm>
              <a:off x="4840500" y="515075"/>
              <a:ext cx="153750" cy="153100"/>
            </a:xfrm>
            <a:custGeom>
              <a:avLst/>
              <a:gdLst/>
              <a:ahLst/>
              <a:cxnLst/>
              <a:rect l="l" t="t" r="r" b="b"/>
              <a:pathLst>
                <a:path w="6150" h="6124" extrusionOk="0">
                  <a:moveTo>
                    <a:pt x="5448" y="1"/>
                  </a:moveTo>
                  <a:cubicBezTo>
                    <a:pt x="5277" y="1"/>
                    <a:pt x="5102" y="39"/>
                    <a:pt x="4969" y="85"/>
                  </a:cubicBezTo>
                  <a:cubicBezTo>
                    <a:pt x="4745" y="162"/>
                    <a:pt x="4545" y="293"/>
                    <a:pt x="4383" y="470"/>
                  </a:cubicBezTo>
                  <a:cubicBezTo>
                    <a:pt x="4151" y="740"/>
                    <a:pt x="4066" y="1103"/>
                    <a:pt x="3981" y="1442"/>
                  </a:cubicBezTo>
                  <a:cubicBezTo>
                    <a:pt x="3789" y="2221"/>
                    <a:pt x="3557" y="2977"/>
                    <a:pt x="3279" y="3733"/>
                  </a:cubicBezTo>
                  <a:cubicBezTo>
                    <a:pt x="3279" y="3733"/>
                    <a:pt x="3279" y="3733"/>
                    <a:pt x="3279" y="3733"/>
                  </a:cubicBezTo>
                  <a:cubicBezTo>
                    <a:pt x="3261" y="3733"/>
                    <a:pt x="2122" y="2946"/>
                    <a:pt x="2022" y="2862"/>
                  </a:cubicBezTo>
                  <a:cubicBezTo>
                    <a:pt x="1846" y="2714"/>
                    <a:pt x="1342" y="2199"/>
                    <a:pt x="1062" y="2199"/>
                  </a:cubicBezTo>
                  <a:cubicBezTo>
                    <a:pt x="1035" y="2199"/>
                    <a:pt x="1010" y="2204"/>
                    <a:pt x="988" y="2214"/>
                  </a:cubicBezTo>
                  <a:cubicBezTo>
                    <a:pt x="726" y="2329"/>
                    <a:pt x="487" y="2515"/>
                    <a:pt x="302" y="2738"/>
                  </a:cubicBezTo>
                  <a:cubicBezTo>
                    <a:pt x="1" y="3116"/>
                    <a:pt x="772" y="3926"/>
                    <a:pt x="1004" y="4189"/>
                  </a:cubicBezTo>
                  <a:cubicBezTo>
                    <a:pt x="1590" y="4837"/>
                    <a:pt x="2184" y="5438"/>
                    <a:pt x="2948" y="5863"/>
                  </a:cubicBezTo>
                  <a:cubicBezTo>
                    <a:pt x="3235" y="6036"/>
                    <a:pt x="3563" y="6123"/>
                    <a:pt x="3897" y="6123"/>
                  </a:cubicBezTo>
                  <a:cubicBezTo>
                    <a:pt x="3948" y="6123"/>
                    <a:pt x="3999" y="6121"/>
                    <a:pt x="4051" y="6117"/>
                  </a:cubicBezTo>
                  <a:cubicBezTo>
                    <a:pt x="4614" y="6048"/>
                    <a:pt x="5092" y="5662"/>
                    <a:pt x="5262" y="5114"/>
                  </a:cubicBezTo>
                  <a:cubicBezTo>
                    <a:pt x="5594" y="4150"/>
                    <a:pt x="5856" y="3155"/>
                    <a:pt x="6033" y="2137"/>
                  </a:cubicBezTo>
                  <a:cubicBezTo>
                    <a:pt x="6111" y="1759"/>
                    <a:pt x="6149" y="1373"/>
                    <a:pt x="6134" y="979"/>
                  </a:cubicBezTo>
                  <a:cubicBezTo>
                    <a:pt x="6118" y="740"/>
                    <a:pt x="6103" y="378"/>
                    <a:pt x="5933" y="185"/>
                  </a:cubicBezTo>
                  <a:lnTo>
                    <a:pt x="5910" y="154"/>
                  </a:lnTo>
                  <a:cubicBezTo>
                    <a:pt x="5793" y="41"/>
                    <a:pt x="5622" y="1"/>
                    <a:pt x="5448" y="1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75;p54">
              <a:extLst>
                <a:ext uri="{FF2B5EF4-FFF2-40B4-BE49-F238E27FC236}">
                  <a16:creationId xmlns:a16="http://schemas.microsoft.com/office/drawing/2014/main" id="{1C256137-413C-FB69-C31C-53DADE811C56}"/>
                </a:ext>
              </a:extLst>
            </p:cNvPr>
            <p:cNvSpPr/>
            <p:nvPr/>
          </p:nvSpPr>
          <p:spPr>
            <a:xfrm>
              <a:off x="4663075" y="688975"/>
              <a:ext cx="762200" cy="526750"/>
            </a:xfrm>
            <a:custGeom>
              <a:avLst/>
              <a:gdLst/>
              <a:ahLst/>
              <a:cxnLst/>
              <a:rect l="l" t="t" r="r" b="b"/>
              <a:pathLst>
                <a:path w="30488" h="21070" extrusionOk="0">
                  <a:moveTo>
                    <a:pt x="13097" y="0"/>
                  </a:moveTo>
                  <a:cubicBezTo>
                    <a:pt x="12142" y="0"/>
                    <a:pt x="11318" y="849"/>
                    <a:pt x="10739" y="1707"/>
                  </a:cubicBezTo>
                  <a:cubicBezTo>
                    <a:pt x="9212" y="3967"/>
                    <a:pt x="7754" y="6250"/>
                    <a:pt x="6303" y="8549"/>
                  </a:cubicBezTo>
                  <a:cubicBezTo>
                    <a:pt x="5455" y="9892"/>
                    <a:pt x="4683" y="11280"/>
                    <a:pt x="3943" y="12684"/>
                  </a:cubicBezTo>
                  <a:cubicBezTo>
                    <a:pt x="3195" y="14111"/>
                    <a:pt x="2678" y="15261"/>
                    <a:pt x="1143" y="15978"/>
                  </a:cubicBezTo>
                  <a:cubicBezTo>
                    <a:pt x="857" y="16109"/>
                    <a:pt x="556" y="16225"/>
                    <a:pt x="340" y="16441"/>
                  </a:cubicBezTo>
                  <a:cubicBezTo>
                    <a:pt x="117" y="16665"/>
                    <a:pt x="1" y="17035"/>
                    <a:pt x="171" y="17290"/>
                  </a:cubicBezTo>
                  <a:cubicBezTo>
                    <a:pt x="325" y="17513"/>
                    <a:pt x="610" y="17583"/>
                    <a:pt x="834" y="17722"/>
                  </a:cubicBezTo>
                  <a:cubicBezTo>
                    <a:pt x="1320" y="18046"/>
                    <a:pt x="1443" y="18732"/>
                    <a:pt x="1899" y="19095"/>
                  </a:cubicBezTo>
                  <a:cubicBezTo>
                    <a:pt x="2224" y="19353"/>
                    <a:pt x="2622" y="19400"/>
                    <a:pt x="3040" y="19400"/>
                  </a:cubicBezTo>
                  <a:cubicBezTo>
                    <a:pt x="3272" y="19400"/>
                    <a:pt x="3510" y="19385"/>
                    <a:pt x="3745" y="19385"/>
                  </a:cubicBezTo>
                  <a:cubicBezTo>
                    <a:pt x="3971" y="19385"/>
                    <a:pt x="4193" y="19398"/>
                    <a:pt x="4406" y="19450"/>
                  </a:cubicBezTo>
                  <a:cubicBezTo>
                    <a:pt x="5069" y="19612"/>
                    <a:pt x="5571" y="20121"/>
                    <a:pt x="6203" y="20344"/>
                  </a:cubicBezTo>
                  <a:cubicBezTo>
                    <a:pt x="6866" y="20568"/>
                    <a:pt x="7561" y="20707"/>
                    <a:pt x="8255" y="20753"/>
                  </a:cubicBezTo>
                  <a:cubicBezTo>
                    <a:pt x="8411" y="20763"/>
                    <a:pt x="8567" y="20767"/>
                    <a:pt x="8722" y="20767"/>
                  </a:cubicBezTo>
                  <a:cubicBezTo>
                    <a:pt x="10046" y="20767"/>
                    <a:pt x="11357" y="20456"/>
                    <a:pt x="12681" y="20456"/>
                  </a:cubicBezTo>
                  <a:cubicBezTo>
                    <a:pt x="12825" y="20456"/>
                    <a:pt x="12970" y="20460"/>
                    <a:pt x="13115" y="20468"/>
                  </a:cubicBezTo>
                  <a:cubicBezTo>
                    <a:pt x="14525" y="20548"/>
                    <a:pt x="15934" y="21070"/>
                    <a:pt x="17320" y="21070"/>
                  </a:cubicBezTo>
                  <a:cubicBezTo>
                    <a:pt x="17671" y="21070"/>
                    <a:pt x="18021" y="21036"/>
                    <a:pt x="18368" y="20954"/>
                  </a:cubicBezTo>
                  <a:cubicBezTo>
                    <a:pt x="19456" y="20692"/>
                    <a:pt x="20390" y="19974"/>
                    <a:pt x="21477" y="19727"/>
                  </a:cubicBezTo>
                  <a:cubicBezTo>
                    <a:pt x="22480" y="19496"/>
                    <a:pt x="23560" y="19681"/>
                    <a:pt x="24517" y="19318"/>
                  </a:cubicBezTo>
                  <a:cubicBezTo>
                    <a:pt x="25357" y="19002"/>
                    <a:pt x="26013" y="18308"/>
                    <a:pt x="26854" y="17984"/>
                  </a:cubicBezTo>
                  <a:cubicBezTo>
                    <a:pt x="27448" y="17745"/>
                    <a:pt x="28258" y="17760"/>
                    <a:pt x="28798" y="17390"/>
                  </a:cubicBezTo>
                  <a:cubicBezTo>
                    <a:pt x="29508" y="16912"/>
                    <a:pt x="30487" y="15816"/>
                    <a:pt x="29863" y="15083"/>
                  </a:cubicBezTo>
                  <a:cubicBezTo>
                    <a:pt x="29778" y="14983"/>
                    <a:pt x="29670" y="14890"/>
                    <a:pt x="29546" y="14821"/>
                  </a:cubicBezTo>
                  <a:cubicBezTo>
                    <a:pt x="29053" y="14528"/>
                    <a:pt x="28513" y="14721"/>
                    <a:pt x="28019" y="14497"/>
                  </a:cubicBezTo>
                  <a:cubicBezTo>
                    <a:pt x="27355" y="14204"/>
                    <a:pt x="26808" y="13371"/>
                    <a:pt x="26368" y="12823"/>
                  </a:cubicBezTo>
                  <a:cubicBezTo>
                    <a:pt x="22696" y="8241"/>
                    <a:pt x="19055" y="3442"/>
                    <a:pt x="14087" y="310"/>
                  </a:cubicBezTo>
                  <a:cubicBezTo>
                    <a:pt x="13745" y="94"/>
                    <a:pt x="13414" y="0"/>
                    <a:pt x="13097" y="0"/>
                  </a:cubicBezTo>
                  <a:close/>
                </a:path>
              </a:pathLst>
            </a:custGeom>
            <a:solidFill>
              <a:srgbClr val="C52B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76;p54">
              <a:extLst>
                <a:ext uri="{FF2B5EF4-FFF2-40B4-BE49-F238E27FC236}">
                  <a16:creationId xmlns:a16="http://schemas.microsoft.com/office/drawing/2014/main" id="{354DA5BD-6745-6DA6-F6ED-365D432C6061}"/>
                </a:ext>
              </a:extLst>
            </p:cNvPr>
            <p:cNvSpPr/>
            <p:nvPr/>
          </p:nvSpPr>
          <p:spPr>
            <a:xfrm>
              <a:off x="4853825" y="786650"/>
              <a:ext cx="224000" cy="77050"/>
            </a:xfrm>
            <a:custGeom>
              <a:avLst/>
              <a:gdLst/>
              <a:ahLst/>
              <a:cxnLst/>
              <a:rect l="l" t="t" r="r" b="b"/>
              <a:pathLst>
                <a:path w="8960" h="3082" extrusionOk="0">
                  <a:moveTo>
                    <a:pt x="1430" y="0"/>
                  </a:moveTo>
                  <a:cubicBezTo>
                    <a:pt x="1392" y="0"/>
                    <a:pt x="1352" y="9"/>
                    <a:pt x="1312" y="29"/>
                  </a:cubicBezTo>
                  <a:cubicBezTo>
                    <a:pt x="671" y="353"/>
                    <a:pt x="0" y="1086"/>
                    <a:pt x="494" y="1819"/>
                  </a:cubicBezTo>
                  <a:cubicBezTo>
                    <a:pt x="676" y="2097"/>
                    <a:pt x="910" y="2204"/>
                    <a:pt x="1159" y="2204"/>
                  </a:cubicBezTo>
                  <a:cubicBezTo>
                    <a:pt x="1448" y="2204"/>
                    <a:pt x="1756" y="2060"/>
                    <a:pt x="2021" y="1873"/>
                  </a:cubicBezTo>
                  <a:cubicBezTo>
                    <a:pt x="2068" y="2421"/>
                    <a:pt x="2276" y="2976"/>
                    <a:pt x="2893" y="3069"/>
                  </a:cubicBezTo>
                  <a:cubicBezTo>
                    <a:pt x="2951" y="3077"/>
                    <a:pt x="3008" y="3082"/>
                    <a:pt x="3062" y="3082"/>
                  </a:cubicBezTo>
                  <a:cubicBezTo>
                    <a:pt x="3578" y="3082"/>
                    <a:pt x="3894" y="2698"/>
                    <a:pt x="4096" y="2251"/>
                  </a:cubicBezTo>
                  <a:cubicBezTo>
                    <a:pt x="4328" y="2683"/>
                    <a:pt x="4683" y="3030"/>
                    <a:pt x="5230" y="3053"/>
                  </a:cubicBezTo>
                  <a:cubicBezTo>
                    <a:pt x="5254" y="3054"/>
                    <a:pt x="5276" y="3055"/>
                    <a:pt x="5299" y="3055"/>
                  </a:cubicBezTo>
                  <a:cubicBezTo>
                    <a:pt x="5825" y="3055"/>
                    <a:pt x="6099" y="2711"/>
                    <a:pt x="6210" y="2282"/>
                  </a:cubicBezTo>
                  <a:cubicBezTo>
                    <a:pt x="6487" y="2586"/>
                    <a:pt x="6819" y="2816"/>
                    <a:pt x="7240" y="2816"/>
                  </a:cubicBezTo>
                  <a:cubicBezTo>
                    <a:pt x="7289" y="2816"/>
                    <a:pt x="7339" y="2813"/>
                    <a:pt x="7390" y="2806"/>
                  </a:cubicBezTo>
                  <a:cubicBezTo>
                    <a:pt x="8162" y="2706"/>
                    <a:pt x="8571" y="1981"/>
                    <a:pt x="8864" y="1341"/>
                  </a:cubicBezTo>
                  <a:cubicBezTo>
                    <a:pt x="8959" y="1139"/>
                    <a:pt x="8778" y="953"/>
                    <a:pt x="8613" y="953"/>
                  </a:cubicBezTo>
                  <a:cubicBezTo>
                    <a:pt x="8537" y="953"/>
                    <a:pt x="8465" y="992"/>
                    <a:pt x="8424" y="1086"/>
                  </a:cubicBezTo>
                  <a:cubicBezTo>
                    <a:pt x="8216" y="1533"/>
                    <a:pt x="7969" y="2104"/>
                    <a:pt x="7460" y="2266"/>
                  </a:cubicBezTo>
                  <a:cubicBezTo>
                    <a:pt x="7387" y="2289"/>
                    <a:pt x="7316" y="2300"/>
                    <a:pt x="7249" y="2300"/>
                  </a:cubicBezTo>
                  <a:cubicBezTo>
                    <a:pt x="6800" y="2300"/>
                    <a:pt x="6485" y="1829"/>
                    <a:pt x="6256" y="1487"/>
                  </a:cubicBezTo>
                  <a:cubicBezTo>
                    <a:pt x="6201" y="1404"/>
                    <a:pt x="6112" y="1365"/>
                    <a:pt x="6026" y="1365"/>
                  </a:cubicBezTo>
                  <a:cubicBezTo>
                    <a:pt x="5896" y="1365"/>
                    <a:pt x="5770" y="1453"/>
                    <a:pt x="5770" y="1611"/>
                  </a:cubicBezTo>
                  <a:cubicBezTo>
                    <a:pt x="5784" y="2016"/>
                    <a:pt x="5711" y="2541"/>
                    <a:pt x="5287" y="2541"/>
                  </a:cubicBezTo>
                  <a:cubicBezTo>
                    <a:pt x="5218" y="2541"/>
                    <a:pt x="5141" y="2528"/>
                    <a:pt x="5053" y="2498"/>
                  </a:cubicBezTo>
                  <a:cubicBezTo>
                    <a:pt x="4613" y="2351"/>
                    <a:pt x="4436" y="1842"/>
                    <a:pt x="4312" y="1433"/>
                  </a:cubicBezTo>
                  <a:cubicBezTo>
                    <a:pt x="4277" y="1315"/>
                    <a:pt x="4163" y="1251"/>
                    <a:pt x="4052" y="1251"/>
                  </a:cubicBezTo>
                  <a:cubicBezTo>
                    <a:pt x="3947" y="1251"/>
                    <a:pt x="3845" y="1309"/>
                    <a:pt x="3819" y="1433"/>
                  </a:cubicBezTo>
                  <a:cubicBezTo>
                    <a:pt x="3728" y="1827"/>
                    <a:pt x="3578" y="2576"/>
                    <a:pt x="3049" y="2576"/>
                  </a:cubicBezTo>
                  <a:cubicBezTo>
                    <a:pt x="3038" y="2576"/>
                    <a:pt x="3027" y="2576"/>
                    <a:pt x="3016" y="2575"/>
                  </a:cubicBezTo>
                  <a:cubicBezTo>
                    <a:pt x="2453" y="2536"/>
                    <a:pt x="2500" y="1703"/>
                    <a:pt x="2523" y="1325"/>
                  </a:cubicBezTo>
                  <a:cubicBezTo>
                    <a:pt x="2533" y="1172"/>
                    <a:pt x="2396" y="1070"/>
                    <a:pt x="2261" y="1070"/>
                  </a:cubicBezTo>
                  <a:cubicBezTo>
                    <a:pt x="2199" y="1070"/>
                    <a:pt x="2137" y="1091"/>
                    <a:pt x="2091" y="1140"/>
                  </a:cubicBezTo>
                  <a:cubicBezTo>
                    <a:pt x="1919" y="1317"/>
                    <a:pt x="1503" y="1701"/>
                    <a:pt x="1192" y="1701"/>
                  </a:cubicBezTo>
                  <a:cubicBezTo>
                    <a:pt x="1055" y="1701"/>
                    <a:pt x="938" y="1626"/>
                    <a:pt x="872" y="1425"/>
                  </a:cubicBezTo>
                  <a:cubicBezTo>
                    <a:pt x="725" y="963"/>
                    <a:pt x="1219" y="654"/>
                    <a:pt x="1566" y="477"/>
                  </a:cubicBezTo>
                  <a:cubicBezTo>
                    <a:pt x="1826" y="350"/>
                    <a:pt x="1666" y="0"/>
                    <a:pt x="1430" y="0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77;p54">
              <a:extLst>
                <a:ext uri="{FF2B5EF4-FFF2-40B4-BE49-F238E27FC236}">
                  <a16:creationId xmlns:a16="http://schemas.microsoft.com/office/drawing/2014/main" id="{EB1C16DD-5011-6819-FEE7-F55F7623E1B0}"/>
                </a:ext>
              </a:extLst>
            </p:cNvPr>
            <p:cNvSpPr/>
            <p:nvPr/>
          </p:nvSpPr>
          <p:spPr>
            <a:xfrm>
              <a:off x="4830475" y="873050"/>
              <a:ext cx="261150" cy="86175"/>
            </a:xfrm>
            <a:custGeom>
              <a:avLst/>
              <a:gdLst/>
              <a:ahLst/>
              <a:cxnLst/>
              <a:rect l="l" t="t" r="r" b="b"/>
              <a:pathLst>
                <a:path w="10446" h="3447" extrusionOk="0">
                  <a:moveTo>
                    <a:pt x="1137" y="1"/>
                  </a:moveTo>
                  <a:cubicBezTo>
                    <a:pt x="1078" y="1"/>
                    <a:pt x="1018" y="25"/>
                    <a:pt x="965" y="83"/>
                  </a:cubicBezTo>
                  <a:cubicBezTo>
                    <a:pt x="510" y="585"/>
                    <a:pt x="1" y="1618"/>
                    <a:pt x="494" y="2259"/>
                  </a:cubicBezTo>
                  <a:cubicBezTo>
                    <a:pt x="674" y="2490"/>
                    <a:pt x="886" y="2581"/>
                    <a:pt x="1105" y="2581"/>
                  </a:cubicBezTo>
                  <a:cubicBezTo>
                    <a:pt x="1376" y="2581"/>
                    <a:pt x="1659" y="2442"/>
                    <a:pt x="1906" y="2259"/>
                  </a:cubicBezTo>
                  <a:cubicBezTo>
                    <a:pt x="1952" y="2783"/>
                    <a:pt x="2168" y="3261"/>
                    <a:pt x="2786" y="3354"/>
                  </a:cubicBezTo>
                  <a:cubicBezTo>
                    <a:pt x="2852" y="3364"/>
                    <a:pt x="2916" y="3369"/>
                    <a:pt x="2979" y="3369"/>
                  </a:cubicBezTo>
                  <a:cubicBezTo>
                    <a:pt x="3574" y="3369"/>
                    <a:pt x="4017" y="2927"/>
                    <a:pt x="4359" y="2459"/>
                  </a:cubicBezTo>
                  <a:cubicBezTo>
                    <a:pt x="4679" y="2908"/>
                    <a:pt x="4908" y="3447"/>
                    <a:pt x="5558" y="3447"/>
                  </a:cubicBezTo>
                  <a:cubicBezTo>
                    <a:pt x="5567" y="3447"/>
                    <a:pt x="5577" y="3447"/>
                    <a:pt x="5586" y="3447"/>
                  </a:cubicBezTo>
                  <a:cubicBezTo>
                    <a:pt x="6172" y="3431"/>
                    <a:pt x="6550" y="3015"/>
                    <a:pt x="6774" y="2521"/>
                  </a:cubicBezTo>
                  <a:cubicBezTo>
                    <a:pt x="7166" y="2959"/>
                    <a:pt x="7743" y="3225"/>
                    <a:pt x="8329" y="3225"/>
                  </a:cubicBezTo>
                  <a:cubicBezTo>
                    <a:pt x="8527" y="3225"/>
                    <a:pt x="8726" y="3195"/>
                    <a:pt x="8918" y="3130"/>
                  </a:cubicBezTo>
                  <a:cubicBezTo>
                    <a:pt x="9906" y="2806"/>
                    <a:pt x="10446" y="1742"/>
                    <a:pt x="10261" y="754"/>
                  </a:cubicBezTo>
                  <a:cubicBezTo>
                    <a:pt x="10236" y="626"/>
                    <a:pt x="10143" y="570"/>
                    <a:pt x="10044" y="570"/>
                  </a:cubicBezTo>
                  <a:cubicBezTo>
                    <a:pt x="9893" y="570"/>
                    <a:pt x="9727" y="698"/>
                    <a:pt x="9759" y="893"/>
                  </a:cubicBezTo>
                  <a:cubicBezTo>
                    <a:pt x="9906" y="1641"/>
                    <a:pt x="9435" y="2475"/>
                    <a:pt x="8679" y="2667"/>
                  </a:cubicBezTo>
                  <a:cubicBezTo>
                    <a:pt x="8560" y="2698"/>
                    <a:pt x="8440" y="2713"/>
                    <a:pt x="8322" y="2713"/>
                  </a:cubicBezTo>
                  <a:cubicBezTo>
                    <a:pt x="7728" y="2713"/>
                    <a:pt x="7169" y="2345"/>
                    <a:pt x="6905" y="1811"/>
                  </a:cubicBezTo>
                  <a:cubicBezTo>
                    <a:pt x="6854" y="1726"/>
                    <a:pt x="6771" y="1686"/>
                    <a:pt x="6687" y="1686"/>
                  </a:cubicBezTo>
                  <a:cubicBezTo>
                    <a:pt x="6580" y="1686"/>
                    <a:pt x="6473" y="1752"/>
                    <a:pt x="6434" y="1873"/>
                  </a:cubicBezTo>
                  <a:cubicBezTo>
                    <a:pt x="6351" y="2282"/>
                    <a:pt x="6056" y="2946"/>
                    <a:pt x="5589" y="2946"/>
                  </a:cubicBezTo>
                  <a:cubicBezTo>
                    <a:pt x="5492" y="2946"/>
                    <a:pt x="5388" y="2917"/>
                    <a:pt x="5277" y="2853"/>
                  </a:cubicBezTo>
                  <a:cubicBezTo>
                    <a:pt x="4946" y="2652"/>
                    <a:pt x="4791" y="2127"/>
                    <a:pt x="4521" y="1850"/>
                  </a:cubicBezTo>
                  <a:cubicBezTo>
                    <a:pt x="4468" y="1800"/>
                    <a:pt x="4402" y="1776"/>
                    <a:pt x="4336" y="1776"/>
                  </a:cubicBezTo>
                  <a:cubicBezTo>
                    <a:pt x="4250" y="1776"/>
                    <a:pt x="4165" y="1817"/>
                    <a:pt x="4112" y="1896"/>
                  </a:cubicBezTo>
                  <a:cubicBezTo>
                    <a:pt x="3858" y="2305"/>
                    <a:pt x="3518" y="2853"/>
                    <a:pt x="2971" y="2860"/>
                  </a:cubicBezTo>
                  <a:cubicBezTo>
                    <a:pt x="2323" y="2860"/>
                    <a:pt x="2377" y="2112"/>
                    <a:pt x="2438" y="1657"/>
                  </a:cubicBezTo>
                  <a:cubicBezTo>
                    <a:pt x="2454" y="1508"/>
                    <a:pt x="2305" y="1399"/>
                    <a:pt x="2166" y="1399"/>
                  </a:cubicBezTo>
                  <a:cubicBezTo>
                    <a:pt x="2103" y="1399"/>
                    <a:pt x="2042" y="1421"/>
                    <a:pt x="1999" y="1472"/>
                  </a:cubicBezTo>
                  <a:cubicBezTo>
                    <a:pt x="1840" y="1656"/>
                    <a:pt x="1429" y="2069"/>
                    <a:pt x="1136" y="2069"/>
                  </a:cubicBezTo>
                  <a:cubicBezTo>
                    <a:pt x="1001" y="2069"/>
                    <a:pt x="890" y="1981"/>
                    <a:pt x="842" y="1742"/>
                  </a:cubicBezTo>
                  <a:cubicBezTo>
                    <a:pt x="741" y="1294"/>
                    <a:pt x="1050" y="762"/>
                    <a:pt x="1328" y="446"/>
                  </a:cubicBezTo>
                  <a:cubicBezTo>
                    <a:pt x="1499" y="257"/>
                    <a:pt x="1327" y="1"/>
                    <a:pt x="1137" y="1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78;p54">
              <a:extLst>
                <a:ext uri="{FF2B5EF4-FFF2-40B4-BE49-F238E27FC236}">
                  <a16:creationId xmlns:a16="http://schemas.microsoft.com/office/drawing/2014/main" id="{71DA2552-D0FA-E117-BACB-0E68EC354F3E}"/>
                </a:ext>
              </a:extLst>
            </p:cNvPr>
            <p:cNvSpPr/>
            <p:nvPr/>
          </p:nvSpPr>
          <p:spPr>
            <a:xfrm>
              <a:off x="4774950" y="988075"/>
              <a:ext cx="385725" cy="89250"/>
            </a:xfrm>
            <a:custGeom>
              <a:avLst/>
              <a:gdLst/>
              <a:ahLst/>
              <a:cxnLst/>
              <a:rect l="l" t="t" r="r" b="b"/>
              <a:pathLst>
                <a:path w="15429" h="3570" extrusionOk="0">
                  <a:moveTo>
                    <a:pt x="1063" y="1"/>
                  </a:moveTo>
                  <a:cubicBezTo>
                    <a:pt x="962" y="1"/>
                    <a:pt x="866" y="57"/>
                    <a:pt x="841" y="188"/>
                  </a:cubicBezTo>
                  <a:cubicBezTo>
                    <a:pt x="648" y="1121"/>
                    <a:pt x="0" y="2518"/>
                    <a:pt x="1288" y="2996"/>
                  </a:cubicBezTo>
                  <a:cubicBezTo>
                    <a:pt x="1466" y="3060"/>
                    <a:pt x="1638" y="3090"/>
                    <a:pt x="1803" y="3090"/>
                  </a:cubicBezTo>
                  <a:cubicBezTo>
                    <a:pt x="2369" y="3090"/>
                    <a:pt x="2850" y="2743"/>
                    <a:pt x="3178" y="2271"/>
                  </a:cubicBezTo>
                  <a:cubicBezTo>
                    <a:pt x="3387" y="2888"/>
                    <a:pt x="3834" y="3405"/>
                    <a:pt x="4559" y="3436"/>
                  </a:cubicBezTo>
                  <a:cubicBezTo>
                    <a:pt x="4576" y="3436"/>
                    <a:pt x="4592" y="3436"/>
                    <a:pt x="4608" y="3436"/>
                  </a:cubicBezTo>
                  <a:cubicBezTo>
                    <a:pt x="5267" y="3436"/>
                    <a:pt x="5693" y="2983"/>
                    <a:pt x="6002" y="2440"/>
                  </a:cubicBezTo>
                  <a:cubicBezTo>
                    <a:pt x="6217" y="3041"/>
                    <a:pt x="6609" y="3569"/>
                    <a:pt x="7303" y="3569"/>
                  </a:cubicBezTo>
                  <a:cubicBezTo>
                    <a:pt x="7331" y="3569"/>
                    <a:pt x="7361" y="3569"/>
                    <a:pt x="7390" y="3567"/>
                  </a:cubicBezTo>
                  <a:cubicBezTo>
                    <a:pt x="8200" y="3520"/>
                    <a:pt x="8640" y="2888"/>
                    <a:pt x="8871" y="2186"/>
                  </a:cubicBezTo>
                  <a:cubicBezTo>
                    <a:pt x="9212" y="2852"/>
                    <a:pt x="9765" y="3524"/>
                    <a:pt x="10442" y="3524"/>
                  </a:cubicBezTo>
                  <a:cubicBezTo>
                    <a:pt x="10471" y="3524"/>
                    <a:pt x="10500" y="3523"/>
                    <a:pt x="10530" y="3520"/>
                  </a:cubicBezTo>
                  <a:cubicBezTo>
                    <a:pt x="10962" y="3490"/>
                    <a:pt x="11240" y="3073"/>
                    <a:pt x="11456" y="2749"/>
                  </a:cubicBezTo>
                  <a:cubicBezTo>
                    <a:pt x="11672" y="2433"/>
                    <a:pt x="11849" y="2086"/>
                    <a:pt x="11980" y="1715"/>
                  </a:cubicBezTo>
                  <a:cubicBezTo>
                    <a:pt x="12349" y="2311"/>
                    <a:pt x="12861" y="2854"/>
                    <a:pt x="13583" y="2854"/>
                  </a:cubicBezTo>
                  <a:cubicBezTo>
                    <a:pt x="13646" y="2854"/>
                    <a:pt x="13711" y="2850"/>
                    <a:pt x="13778" y="2842"/>
                  </a:cubicBezTo>
                  <a:cubicBezTo>
                    <a:pt x="14819" y="2710"/>
                    <a:pt x="15189" y="1600"/>
                    <a:pt x="15382" y="720"/>
                  </a:cubicBezTo>
                  <a:cubicBezTo>
                    <a:pt x="15429" y="520"/>
                    <a:pt x="15265" y="393"/>
                    <a:pt x="15112" y="393"/>
                  </a:cubicBezTo>
                  <a:cubicBezTo>
                    <a:pt x="15012" y="393"/>
                    <a:pt x="14916" y="448"/>
                    <a:pt x="14889" y="574"/>
                  </a:cubicBezTo>
                  <a:cubicBezTo>
                    <a:pt x="14742" y="1237"/>
                    <a:pt x="14518" y="2232"/>
                    <a:pt x="13701" y="2332"/>
                  </a:cubicBezTo>
                  <a:cubicBezTo>
                    <a:pt x="13658" y="2338"/>
                    <a:pt x="13617" y="2340"/>
                    <a:pt x="13576" y="2340"/>
                  </a:cubicBezTo>
                  <a:cubicBezTo>
                    <a:pt x="12836" y="2340"/>
                    <a:pt x="12412" y="1499"/>
                    <a:pt x="12119" y="928"/>
                  </a:cubicBezTo>
                  <a:cubicBezTo>
                    <a:pt x="12069" y="848"/>
                    <a:pt x="11986" y="809"/>
                    <a:pt x="11902" y="809"/>
                  </a:cubicBezTo>
                  <a:cubicBezTo>
                    <a:pt x="11795" y="809"/>
                    <a:pt x="11688" y="873"/>
                    <a:pt x="11649" y="990"/>
                  </a:cubicBezTo>
                  <a:cubicBezTo>
                    <a:pt x="11564" y="1384"/>
                    <a:pt x="11425" y="1769"/>
                    <a:pt x="11232" y="2124"/>
                  </a:cubicBezTo>
                  <a:cubicBezTo>
                    <a:pt x="11093" y="2386"/>
                    <a:pt x="10908" y="2780"/>
                    <a:pt x="10653" y="2934"/>
                  </a:cubicBezTo>
                  <a:cubicBezTo>
                    <a:pt x="10572" y="2985"/>
                    <a:pt x="10489" y="3008"/>
                    <a:pt x="10406" y="3008"/>
                  </a:cubicBezTo>
                  <a:cubicBezTo>
                    <a:pt x="9782" y="3008"/>
                    <a:pt x="9172" y="1686"/>
                    <a:pt x="9057" y="1291"/>
                  </a:cubicBezTo>
                  <a:cubicBezTo>
                    <a:pt x="9024" y="1175"/>
                    <a:pt x="8905" y="1108"/>
                    <a:pt x="8791" y="1108"/>
                  </a:cubicBezTo>
                  <a:cubicBezTo>
                    <a:pt x="8686" y="1108"/>
                    <a:pt x="8585" y="1165"/>
                    <a:pt x="8563" y="1291"/>
                  </a:cubicBezTo>
                  <a:cubicBezTo>
                    <a:pt x="8447" y="1962"/>
                    <a:pt x="8247" y="2911"/>
                    <a:pt x="7437" y="3050"/>
                  </a:cubicBezTo>
                  <a:cubicBezTo>
                    <a:pt x="7388" y="3058"/>
                    <a:pt x="7341" y="3062"/>
                    <a:pt x="7296" y="3062"/>
                  </a:cubicBezTo>
                  <a:cubicBezTo>
                    <a:pt x="6622" y="3062"/>
                    <a:pt x="6412" y="2174"/>
                    <a:pt x="6318" y="1638"/>
                  </a:cubicBezTo>
                  <a:cubicBezTo>
                    <a:pt x="6297" y="1506"/>
                    <a:pt x="6208" y="1452"/>
                    <a:pt x="6110" y="1452"/>
                  </a:cubicBezTo>
                  <a:cubicBezTo>
                    <a:pt x="5996" y="1452"/>
                    <a:pt x="5870" y="1526"/>
                    <a:pt x="5824" y="1638"/>
                  </a:cubicBezTo>
                  <a:cubicBezTo>
                    <a:pt x="5616" y="2132"/>
                    <a:pt x="5300" y="2872"/>
                    <a:pt x="4675" y="2919"/>
                  </a:cubicBezTo>
                  <a:cubicBezTo>
                    <a:pt x="4649" y="2921"/>
                    <a:pt x="4623" y="2922"/>
                    <a:pt x="4598" y="2922"/>
                  </a:cubicBezTo>
                  <a:cubicBezTo>
                    <a:pt x="3838" y="2922"/>
                    <a:pt x="3549" y="2034"/>
                    <a:pt x="3556" y="1407"/>
                  </a:cubicBezTo>
                  <a:cubicBezTo>
                    <a:pt x="3556" y="1244"/>
                    <a:pt x="3426" y="1155"/>
                    <a:pt x="3297" y="1155"/>
                  </a:cubicBezTo>
                  <a:cubicBezTo>
                    <a:pt x="3193" y="1155"/>
                    <a:pt x="3089" y="1213"/>
                    <a:pt x="3055" y="1337"/>
                  </a:cubicBezTo>
                  <a:cubicBezTo>
                    <a:pt x="2897" y="1906"/>
                    <a:pt x="2429" y="2588"/>
                    <a:pt x="1811" y="2588"/>
                  </a:cubicBezTo>
                  <a:cubicBezTo>
                    <a:pt x="1675" y="2588"/>
                    <a:pt x="1531" y="2555"/>
                    <a:pt x="1381" y="2479"/>
                  </a:cubicBezTo>
                  <a:cubicBezTo>
                    <a:pt x="586" y="2078"/>
                    <a:pt x="1204" y="944"/>
                    <a:pt x="1335" y="319"/>
                  </a:cubicBezTo>
                  <a:cubicBezTo>
                    <a:pt x="1376" y="125"/>
                    <a:pt x="1214" y="1"/>
                    <a:pt x="1063" y="1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9;p54">
              <a:extLst>
                <a:ext uri="{FF2B5EF4-FFF2-40B4-BE49-F238E27FC236}">
                  <a16:creationId xmlns:a16="http://schemas.microsoft.com/office/drawing/2014/main" id="{E1B920E9-EE03-1D73-698D-27EDB90BDB71}"/>
                </a:ext>
              </a:extLst>
            </p:cNvPr>
            <p:cNvSpPr/>
            <p:nvPr/>
          </p:nvSpPr>
          <p:spPr>
            <a:xfrm>
              <a:off x="4691250" y="516275"/>
              <a:ext cx="701225" cy="619600"/>
            </a:xfrm>
            <a:custGeom>
              <a:avLst/>
              <a:gdLst/>
              <a:ahLst/>
              <a:cxnLst/>
              <a:rect l="l" t="t" r="r" b="b"/>
              <a:pathLst>
                <a:path w="28049" h="24784" extrusionOk="0">
                  <a:moveTo>
                    <a:pt x="14048" y="0"/>
                  </a:moveTo>
                  <a:cubicBezTo>
                    <a:pt x="13515" y="0"/>
                    <a:pt x="12981" y="23"/>
                    <a:pt x="12451" y="67"/>
                  </a:cubicBezTo>
                  <a:cubicBezTo>
                    <a:pt x="12127" y="91"/>
                    <a:pt x="11510" y="44"/>
                    <a:pt x="11224" y="206"/>
                  </a:cubicBezTo>
                  <a:cubicBezTo>
                    <a:pt x="10993" y="330"/>
                    <a:pt x="10877" y="623"/>
                    <a:pt x="10692" y="839"/>
                  </a:cubicBezTo>
                  <a:cubicBezTo>
                    <a:pt x="10376" y="1201"/>
                    <a:pt x="10021" y="1618"/>
                    <a:pt x="10059" y="2096"/>
                  </a:cubicBezTo>
                  <a:cubicBezTo>
                    <a:pt x="10106" y="2690"/>
                    <a:pt x="10576" y="3207"/>
                    <a:pt x="10877" y="3685"/>
                  </a:cubicBezTo>
                  <a:cubicBezTo>
                    <a:pt x="11409" y="4549"/>
                    <a:pt x="10815" y="5182"/>
                    <a:pt x="10206" y="5768"/>
                  </a:cubicBezTo>
                  <a:cubicBezTo>
                    <a:pt x="9581" y="6378"/>
                    <a:pt x="8879" y="6902"/>
                    <a:pt x="8247" y="7512"/>
                  </a:cubicBezTo>
                  <a:cubicBezTo>
                    <a:pt x="6341" y="9324"/>
                    <a:pt x="5122" y="11731"/>
                    <a:pt x="4143" y="14169"/>
                  </a:cubicBezTo>
                  <a:cubicBezTo>
                    <a:pt x="2986" y="17031"/>
                    <a:pt x="2137" y="19685"/>
                    <a:pt x="185" y="22115"/>
                  </a:cubicBezTo>
                  <a:cubicBezTo>
                    <a:pt x="124" y="22184"/>
                    <a:pt x="77" y="22269"/>
                    <a:pt x="54" y="22362"/>
                  </a:cubicBezTo>
                  <a:cubicBezTo>
                    <a:pt x="0" y="22747"/>
                    <a:pt x="964" y="23102"/>
                    <a:pt x="1219" y="23249"/>
                  </a:cubicBezTo>
                  <a:lnTo>
                    <a:pt x="2908" y="24221"/>
                  </a:lnTo>
                  <a:cubicBezTo>
                    <a:pt x="4420" y="21174"/>
                    <a:pt x="5925" y="18126"/>
                    <a:pt x="7437" y="15079"/>
                  </a:cubicBezTo>
                  <a:cubicBezTo>
                    <a:pt x="8185" y="13567"/>
                    <a:pt x="8833" y="11932"/>
                    <a:pt x="9705" y="10497"/>
                  </a:cubicBezTo>
                  <a:cubicBezTo>
                    <a:pt x="10175" y="9733"/>
                    <a:pt x="10869" y="9054"/>
                    <a:pt x="11433" y="8337"/>
                  </a:cubicBezTo>
                  <a:cubicBezTo>
                    <a:pt x="11472" y="8286"/>
                    <a:pt x="11527" y="8263"/>
                    <a:pt x="11582" y="8263"/>
                  </a:cubicBezTo>
                  <a:cubicBezTo>
                    <a:pt x="11676" y="8263"/>
                    <a:pt x="11770" y="8332"/>
                    <a:pt x="11780" y="8445"/>
                  </a:cubicBezTo>
                  <a:cubicBezTo>
                    <a:pt x="11826" y="8723"/>
                    <a:pt x="11903" y="9000"/>
                    <a:pt x="12011" y="9263"/>
                  </a:cubicBezTo>
                  <a:cubicBezTo>
                    <a:pt x="12520" y="10821"/>
                    <a:pt x="13191" y="12294"/>
                    <a:pt x="13762" y="13845"/>
                  </a:cubicBezTo>
                  <a:cubicBezTo>
                    <a:pt x="14989" y="17131"/>
                    <a:pt x="16208" y="20410"/>
                    <a:pt x="17103" y="23781"/>
                  </a:cubicBezTo>
                  <a:cubicBezTo>
                    <a:pt x="17217" y="24233"/>
                    <a:pt x="17454" y="24784"/>
                    <a:pt x="17918" y="24784"/>
                  </a:cubicBezTo>
                  <a:cubicBezTo>
                    <a:pt x="17921" y="24784"/>
                    <a:pt x="17925" y="24784"/>
                    <a:pt x="17928" y="24784"/>
                  </a:cubicBezTo>
                  <a:cubicBezTo>
                    <a:pt x="18121" y="24784"/>
                    <a:pt x="18298" y="24668"/>
                    <a:pt x="18476" y="24583"/>
                  </a:cubicBezTo>
                  <a:cubicBezTo>
                    <a:pt x="19247" y="24213"/>
                    <a:pt x="20150" y="24267"/>
                    <a:pt x="21006" y="24252"/>
                  </a:cubicBezTo>
                  <a:cubicBezTo>
                    <a:pt x="22680" y="24213"/>
                    <a:pt x="23768" y="23148"/>
                    <a:pt x="25272" y="22647"/>
                  </a:cubicBezTo>
                  <a:cubicBezTo>
                    <a:pt x="25627" y="22531"/>
                    <a:pt x="28049" y="21883"/>
                    <a:pt x="27563" y="21197"/>
                  </a:cubicBezTo>
                  <a:cubicBezTo>
                    <a:pt x="26622" y="19870"/>
                    <a:pt x="25588" y="18566"/>
                    <a:pt x="24724" y="17185"/>
                  </a:cubicBezTo>
                  <a:cubicBezTo>
                    <a:pt x="23891" y="15866"/>
                    <a:pt x="23235" y="14416"/>
                    <a:pt x="22448" y="13066"/>
                  </a:cubicBezTo>
                  <a:cubicBezTo>
                    <a:pt x="20929" y="10482"/>
                    <a:pt x="19047" y="7951"/>
                    <a:pt x="16362" y="6609"/>
                  </a:cubicBezTo>
                  <a:cubicBezTo>
                    <a:pt x="15645" y="6254"/>
                    <a:pt x="14835" y="5938"/>
                    <a:pt x="14449" y="5244"/>
                  </a:cubicBezTo>
                  <a:cubicBezTo>
                    <a:pt x="14140" y="4704"/>
                    <a:pt x="14256" y="3932"/>
                    <a:pt x="14649" y="3469"/>
                  </a:cubicBezTo>
                  <a:cubicBezTo>
                    <a:pt x="14896" y="3176"/>
                    <a:pt x="15243" y="2983"/>
                    <a:pt x="15452" y="2667"/>
                  </a:cubicBezTo>
                  <a:cubicBezTo>
                    <a:pt x="15915" y="1965"/>
                    <a:pt x="15513" y="970"/>
                    <a:pt x="15251" y="260"/>
                  </a:cubicBezTo>
                  <a:cubicBezTo>
                    <a:pt x="15236" y="183"/>
                    <a:pt x="15189" y="114"/>
                    <a:pt x="15135" y="67"/>
                  </a:cubicBezTo>
                  <a:cubicBezTo>
                    <a:pt x="15084" y="35"/>
                    <a:pt x="15027" y="19"/>
                    <a:pt x="14970" y="19"/>
                  </a:cubicBezTo>
                  <a:cubicBezTo>
                    <a:pt x="14958" y="19"/>
                    <a:pt x="14946" y="20"/>
                    <a:pt x="14935" y="21"/>
                  </a:cubicBezTo>
                  <a:cubicBezTo>
                    <a:pt x="14640" y="7"/>
                    <a:pt x="14344" y="0"/>
                    <a:pt x="14048" y="0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0;p54">
              <a:extLst>
                <a:ext uri="{FF2B5EF4-FFF2-40B4-BE49-F238E27FC236}">
                  <a16:creationId xmlns:a16="http://schemas.microsoft.com/office/drawing/2014/main" id="{9270FBE3-E2CF-F7E6-2356-3DC0E5217E2E}"/>
                </a:ext>
              </a:extLst>
            </p:cNvPr>
            <p:cNvSpPr/>
            <p:nvPr/>
          </p:nvSpPr>
          <p:spPr>
            <a:xfrm>
              <a:off x="4977250" y="522325"/>
              <a:ext cx="79100" cy="124675"/>
            </a:xfrm>
            <a:custGeom>
              <a:avLst/>
              <a:gdLst/>
              <a:ahLst/>
              <a:cxnLst/>
              <a:rect l="l" t="t" r="r" b="b"/>
              <a:pathLst>
                <a:path w="3164" h="4987" extrusionOk="0">
                  <a:moveTo>
                    <a:pt x="2093" y="1"/>
                  </a:moveTo>
                  <a:cubicBezTo>
                    <a:pt x="1773" y="1"/>
                    <a:pt x="1454" y="16"/>
                    <a:pt x="1134" y="41"/>
                  </a:cubicBezTo>
                  <a:cubicBezTo>
                    <a:pt x="779" y="80"/>
                    <a:pt x="695" y="18"/>
                    <a:pt x="517" y="358"/>
                  </a:cubicBezTo>
                  <a:cubicBezTo>
                    <a:pt x="347" y="666"/>
                    <a:pt x="216" y="998"/>
                    <a:pt x="131" y="1345"/>
                  </a:cubicBezTo>
                  <a:cubicBezTo>
                    <a:pt x="0" y="1985"/>
                    <a:pt x="170" y="2525"/>
                    <a:pt x="425" y="3112"/>
                  </a:cubicBezTo>
                  <a:cubicBezTo>
                    <a:pt x="679" y="3713"/>
                    <a:pt x="857" y="4338"/>
                    <a:pt x="957" y="4986"/>
                  </a:cubicBezTo>
                  <a:cubicBezTo>
                    <a:pt x="918" y="4724"/>
                    <a:pt x="1049" y="4354"/>
                    <a:pt x="1119" y="4099"/>
                  </a:cubicBezTo>
                  <a:cubicBezTo>
                    <a:pt x="1196" y="3798"/>
                    <a:pt x="1304" y="3505"/>
                    <a:pt x="1435" y="3220"/>
                  </a:cubicBezTo>
                  <a:cubicBezTo>
                    <a:pt x="1643" y="2726"/>
                    <a:pt x="1967" y="2279"/>
                    <a:pt x="2376" y="1924"/>
                  </a:cubicBezTo>
                  <a:cubicBezTo>
                    <a:pt x="2561" y="1769"/>
                    <a:pt x="2754" y="1631"/>
                    <a:pt x="2901" y="1445"/>
                  </a:cubicBezTo>
                  <a:cubicBezTo>
                    <a:pt x="3125" y="1137"/>
                    <a:pt x="3163" y="728"/>
                    <a:pt x="3001" y="381"/>
                  </a:cubicBezTo>
                  <a:cubicBezTo>
                    <a:pt x="2955" y="281"/>
                    <a:pt x="2885" y="188"/>
                    <a:pt x="2801" y="126"/>
                  </a:cubicBezTo>
                  <a:cubicBezTo>
                    <a:pt x="2659" y="41"/>
                    <a:pt x="2498" y="2"/>
                    <a:pt x="2335" y="2"/>
                  </a:cubicBezTo>
                  <a:cubicBezTo>
                    <a:pt x="2321" y="2"/>
                    <a:pt x="2306" y="2"/>
                    <a:pt x="2291" y="3"/>
                  </a:cubicBezTo>
                  <a:cubicBezTo>
                    <a:pt x="2225" y="1"/>
                    <a:pt x="2159" y="1"/>
                    <a:pt x="2093" y="1"/>
                  </a:cubicBezTo>
                  <a:close/>
                </a:path>
              </a:pathLst>
            </a:custGeom>
            <a:solidFill>
              <a:srgbClr val="C5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81;p54">
              <a:extLst>
                <a:ext uri="{FF2B5EF4-FFF2-40B4-BE49-F238E27FC236}">
                  <a16:creationId xmlns:a16="http://schemas.microsoft.com/office/drawing/2014/main" id="{C929D793-E5E3-8A32-6034-77B8A47292DC}"/>
                </a:ext>
              </a:extLst>
            </p:cNvPr>
            <p:cNvSpPr/>
            <p:nvPr/>
          </p:nvSpPr>
          <p:spPr>
            <a:xfrm>
              <a:off x="4969050" y="580900"/>
              <a:ext cx="68650" cy="33125"/>
            </a:xfrm>
            <a:custGeom>
              <a:avLst/>
              <a:gdLst/>
              <a:ahLst/>
              <a:cxnLst/>
              <a:rect l="l" t="t" r="r" b="b"/>
              <a:pathLst>
                <a:path w="2746" h="1325" extrusionOk="0">
                  <a:moveTo>
                    <a:pt x="200" y="0"/>
                  </a:moveTo>
                  <a:cubicBezTo>
                    <a:pt x="95" y="0"/>
                    <a:pt x="1" y="117"/>
                    <a:pt x="105" y="190"/>
                  </a:cubicBezTo>
                  <a:cubicBezTo>
                    <a:pt x="375" y="398"/>
                    <a:pt x="699" y="522"/>
                    <a:pt x="1030" y="653"/>
                  </a:cubicBezTo>
                  <a:lnTo>
                    <a:pt x="1061" y="661"/>
                  </a:lnTo>
                  <a:cubicBezTo>
                    <a:pt x="783" y="761"/>
                    <a:pt x="521" y="884"/>
                    <a:pt x="267" y="1016"/>
                  </a:cubicBezTo>
                  <a:cubicBezTo>
                    <a:pt x="144" y="1080"/>
                    <a:pt x="216" y="1226"/>
                    <a:pt x="329" y="1226"/>
                  </a:cubicBezTo>
                  <a:cubicBezTo>
                    <a:pt x="351" y="1226"/>
                    <a:pt x="374" y="1221"/>
                    <a:pt x="398" y="1208"/>
                  </a:cubicBezTo>
                  <a:cubicBezTo>
                    <a:pt x="706" y="1046"/>
                    <a:pt x="1023" y="908"/>
                    <a:pt x="1347" y="800"/>
                  </a:cubicBezTo>
                  <a:cubicBezTo>
                    <a:pt x="1601" y="946"/>
                    <a:pt x="1833" y="1108"/>
                    <a:pt x="2056" y="1293"/>
                  </a:cubicBezTo>
                  <a:cubicBezTo>
                    <a:pt x="2084" y="1316"/>
                    <a:pt x="2114" y="1325"/>
                    <a:pt x="2144" y="1325"/>
                  </a:cubicBezTo>
                  <a:cubicBezTo>
                    <a:pt x="2247" y="1325"/>
                    <a:pt x="2337" y="1211"/>
                    <a:pt x="2241" y="1139"/>
                  </a:cubicBezTo>
                  <a:cubicBezTo>
                    <a:pt x="2056" y="977"/>
                    <a:pt x="1863" y="830"/>
                    <a:pt x="1663" y="699"/>
                  </a:cubicBezTo>
                  <a:cubicBezTo>
                    <a:pt x="1979" y="607"/>
                    <a:pt x="2303" y="514"/>
                    <a:pt x="2627" y="429"/>
                  </a:cubicBezTo>
                  <a:cubicBezTo>
                    <a:pt x="2745" y="408"/>
                    <a:pt x="2694" y="206"/>
                    <a:pt x="2598" y="206"/>
                  </a:cubicBezTo>
                  <a:cubicBezTo>
                    <a:pt x="2588" y="206"/>
                    <a:pt x="2577" y="208"/>
                    <a:pt x="2565" y="213"/>
                  </a:cubicBezTo>
                  <a:cubicBezTo>
                    <a:pt x="2164" y="314"/>
                    <a:pt x="1771" y="422"/>
                    <a:pt x="1385" y="553"/>
                  </a:cubicBezTo>
                  <a:lnTo>
                    <a:pt x="1347" y="530"/>
                  </a:lnTo>
                  <a:cubicBezTo>
                    <a:pt x="984" y="375"/>
                    <a:pt x="598" y="267"/>
                    <a:pt x="282" y="28"/>
                  </a:cubicBezTo>
                  <a:cubicBezTo>
                    <a:pt x="256" y="9"/>
                    <a:pt x="227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582;p54">
              <a:extLst>
                <a:ext uri="{FF2B5EF4-FFF2-40B4-BE49-F238E27FC236}">
                  <a16:creationId xmlns:a16="http://schemas.microsoft.com/office/drawing/2014/main" id="{D5EEBF1B-F077-4380-81A1-4D903A6C4D6F}"/>
                </a:ext>
              </a:extLst>
            </p:cNvPr>
            <p:cNvSpPr/>
            <p:nvPr/>
          </p:nvSpPr>
          <p:spPr>
            <a:xfrm>
              <a:off x="4977625" y="614125"/>
              <a:ext cx="42850" cy="30175"/>
            </a:xfrm>
            <a:custGeom>
              <a:avLst/>
              <a:gdLst/>
              <a:ahLst/>
              <a:cxnLst/>
              <a:rect l="l" t="t" r="r" b="b"/>
              <a:pathLst>
                <a:path w="1714" h="1207" extrusionOk="0">
                  <a:moveTo>
                    <a:pt x="182" y="0"/>
                  </a:moveTo>
                  <a:cubicBezTo>
                    <a:pt x="73" y="0"/>
                    <a:pt x="0" y="146"/>
                    <a:pt x="116" y="211"/>
                  </a:cubicBezTo>
                  <a:cubicBezTo>
                    <a:pt x="325" y="342"/>
                    <a:pt x="533" y="481"/>
                    <a:pt x="734" y="620"/>
                  </a:cubicBezTo>
                  <a:cubicBezTo>
                    <a:pt x="556" y="743"/>
                    <a:pt x="379" y="875"/>
                    <a:pt x="209" y="1013"/>
                  </a:cubicBezTo>
                  <a:cubicBezTo>
                    <a:pt x="119" y="1091"/>
                    <a:pt x="207" y="1207"/>
                    <a:pt x="308" y="1207"/>
                  </a:cubicBezTo>
                  <a:cubicBezTo>
                    <a:pt x="337" y="1207"/>
                    <a:pt x="367" y="1198"/>
                    <a:pt x="394" y="1175"/>
                  </a:cubicBezTo>
                  <a:cubicBezTo>
                    <a:pt x="572" y="1029"/>
                    <a:pt x="757" y="898"/>
                    <a:pt x="942" y="767"/>
                  </a:cubicBezTo>
                  <a:cubicBezTo>
                    <a:pt x="1112" y="882"/>
                    <a:pt x="1274" y="1006"/>
                    <a:pt x="1436" y="1137"/>
                  </a:cubicBezTo>
                  <a:cubicBezTo>
                    <a:pt x="1461" y="1157"/>
                    <a:pt x="1492" y="1166"/>
                    <a:pt x="1523" y="1166"/>
                  </a:cubicBezTo>
                  <a:cubicBezTo>
                    <a:pt x="1576" y="1166"/>
                    <a:pt x="1627" y="1139"/>
                    <a:pt x="1652" y="1091"/>
                  </a:cubicBezTo>
                  <a:cubicBezTo>
                    <a:pt x="1675" y="1006"/>
                    <a:pt x="1567" y="959"/>
                    <a:pt x="1505" y="905"/>
                  </a:cubicBezTo>
                  <a:lnTo>
                    <a:pt x="1490" y="890"/>
                  </a:lnTo>
                  <a:cubicBezTo>
                    <a:pt x="1422" y="830"/>
                    <a:pt x="1197" y="619"/>
                    <a:pt x="1154" y="619"/>
                  </a:cubicBezTo>
                  <a:cubicBezTo>
                    <a:pt x="1152" y="619"/>
                    <a:pt x="1151" y="619"/>
                    <a:pt x="1150" y="620"/>
                  </a:cubicBezTo>
                  <a:cubicBezTo>
                    <a:pt x="1297" y="527"/>
                    <a:pt x="1443" y="427"/>
                    <a:pt x="1605" y="335"/>
                  </a:cubicBezTo>
                  <a:cubicBezTo>
                    <a:pt x="1714" y="264"/>
                    <a:pt x="1648" y="121"/>
                    <a:pt x="1544" y="121"/>
                  </a:cubicBezTo>
                  <a:cubicBezTo>
                    <a:pt x="1522" y="121"/>
                    <a:pt x="1498" y="127"/>
                    <a:pt x="1474" y="142"/>
                  </a:cubicBezTo>
                  <a:cubicBezTo>
                    <a:pt x="1289" y="250"/>
                    <a:pt x="1112" y="358"/>
                    <a:pt x="942" y="473"/>
                  </a:cubicBezTo>
                  <a:cubicBezTo>
                    <a:pt x="718" y="319"/>
                    <a:pt x="487" y="165"/>
                    <a:pt x="248" y="18"/>
                  </a:cubicBezTo>
                  <a:cubicBezTo>
                    <a:pt x="225" y="6"/>
                    <a:pt x="203" y="0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583;p54">
              <a:extLst>
                <a:ext uri="{FF2B5EF4-FFF2-40B4-BE49-F238E27FC236}">
                  <a16:creationId xmlns:a16="http://schemas.microsoft.com/office/drawing/2014/main" id="{5185AA17-A4F6-AB80-6046-BF5C77A70F34}"/>
                </a:ext>
              </a:extLst>
            </p:cNvPr>
            <p:cNvSpPr/>
            <p:nvPr/>
          </p:nvSpPr>
          <p:spPr>
            <a:xfrm>
              <a:off x="4966000" y="542600"/>
              <a:ext cx="94825" cy="41200"/>
            </a:xfrm>
            <a:custGeom>
              <a:avLst/>
              <a:gdLst/>
              <a:ahLst/>
              <a:cxnLst/>
              <a:rect l="l" t="t" r="r" b="b"/>
              <a:pathLst>
                <a:path w="3793" h="1648" extrusionOk="0">
                  <a:moveTo>
                    <a:pt x="318" y="0"/>
                  </a:moveTo>
                  <a:cubicBezTo>
                    <a:pt x="216" y="0"/>
                    <a:pt x="141" y="157"/>
                    <a:pt x="265" y="226"/>
                  </a:cubicBezTo>
                  <a:cubicBezTo>
                    <a:pt x="605" y="449"/>
                    <a:pt x="967" y="650"/>
                    <a:pt x="1337" y="843"/>
                  </a:cubicBezTo>
                  <a:cubicBezTo>
                    <a:pt x="929" y="974"/>
                    <a:pt x="527" y="1105"/>
                    <a:pt x="126" y="1252"/>
                  </a:cubicBezTo>
                  <a:cubicBezTo>
                    <a:pt x="1" y="1293"/>
                    <a:pt x="45" y="1474"/>
                    <a:pt x="158" y="1474"/>
                  </a:cubicBezTo>
                  <a:cubicBezTo>
                    <a:pt x="170" y="1474"/>
                    <a:pt x="182" y="1472"/>
                    <a:pt x="196" y="1468"/>
                  </a:cubicBezTo>
                  <a:cubicBezTo>
                    <a:pt x="666" y="1298"/>
                    <a:pt x="1145" y="1136"/>
                    <a:pt x="1623" y="997"/>
                  </a:cubicBezTo>
                  <a:cubicBezTo>
                    <a:pt x="2039" y="1213"/>
                    <a:pt x="2464" y="1421"/>
                    <a:pt x="2873" y="1630"/>
                  </a:cubicBezTo>
                  <a:cubicBezTo>
                    <a:pt x="2895" y="1642"/>
                    <a:pt x="2917" y="1647"/>
                    <a:pt x="2938" y="1647"/>
                  </a:cubicBezTo>
                  <a:cubicBezTo>
                    <a:pt x="3047" y="1647"/>
                    <a:pt x="3120" y="1501"/>
                    <a:pt x="3004" y="1437"/>
                  </a:cubicBezTo>
                  <a:cubicBezTo>
                    <a:pt x="2657" y="1259"/>
                    <a:pt x="2302" y="1082"/>
                    <a:pt x="1947" y="904"/>
                  </a:cubicBezTo>
                  <a:cubicBezTo>
                    <a:pt x="2510" y="742"/>
                    <a:pt x="3073" y="604"/>
                    <a:pt x="3644" y="480"/>
                  </a:cubicBezTo>
                  <a:cubicBezTo>
                    <a:pt x="3793" y="445"/>
                    <a:pt x="3753" y="260"/>
                    <a:pt x="3614" y="260"/>
                  </a:cubicBezTo>
                  <a:cubicBezTo>
                    <a:pt x="3601" y="260"/>
                    <a:pt x="3588" y="261"/>
                    <a:pt x="3575" y="264"/>
                  </a:cubicBezTo>
                  <a:cubicBezTo>
                    <a:pt x="2927" y="403"/>
                    <a:pt x="2286" y="565"/>
                    <a:pt x="1654" y="750"/>
                  </a:cubicBezTo>
                  <a:cubicBezTo>
                    <a:pt x="1222" y="534"/>
                    <a:pt x="805" y="295"/>
                    <a:pt x="396" y="33"/>
                  </a:cubicBezTo>
                  <a:cubicBezTo>
                    <a:pt x="370" y="10"/>
                    <a:pt x="343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84;p54">
              <a:extLst>
                <a:ext uri="{FF2B5EF4-FFF2-40B4-BE49-F238E27FC236}">
                  <a16:creationId xmlns:a16="http://schemas.microsoft.com/office/drawing/2014/main" id="{D1601079-2790-B07B-6279-7D5763402A8C}"/>
                </a:ext>
              </a:extLst>
            </p:cNvPr>
            <p:cNvSpPr/>
            <p:nvPr/>
          </p:nvSpPr>
          <p:spPr>
            <a:xfrm>
              <a:off x="5167975" y="706975"/>
              <a:ext cx="52675" cy="71375"/>
            </a:xfrm>
            <a:custGeom>
              <a:avLst/>
              <a:gdLst/>
              <a:ahLst/>
              <a:cxnLst/>
              <a:rect l="l" t="t" r="r" b="b"/>
              <a:pathLst>
                <a:path w="2107" h="2855" extrusionOk="0">
                  <a:moveTo>
                    <a:pt x="487" y="0"/>
                  </a:moveTo>
                  <a:cubicBezTo>
                    <a:pt x="349" y="0"/>
                    <a:pt x="223" y="64"/>
                    <a:pt x="147" y="223"/>
                  </a:cubicBezTo>
                  <a:cubicBezTo>
                    <a:pt x="1" y="547"/>
                    <a:pt x="186" y="902"/>
                    <a:pt x="340" y="1172"/>
                  </a:cubicBezTo>
                  <a:cubicBezTo>
                    <a:pt x="618" y="1642"/>
                    <a:pt x="618" y="1966"/>
                    <a:pt x="641" y="2506"/>
                  </a:cubicBezTo>
                  <a:cubicBezTo>
                    <a:pt x="597" y="2638"/>
                    <a:pt x="699" y="2770"/>
                    <a:pt x="835" y="2770"/>
                  </a:cubicBezTo>
                  <a:cubicBezTo>
                    <a:pt x="842" y="2770"/>
                    <a:pt x="849" y="2770"/>
                    <a:pt x="857" y="2769"/>
                  </a:cubicBezTo>
                  <a:cubicBezTo>
                    <a:pt x="1042" y="2775"/>
                    <a:pt x="1417" y="2855"/>
                    <a:pt x="1670" y="2855"/>
                  </a:cubicBezTo>
                  <a:cubicBezTo>
                    <a:pt x="1743" y="2855"/>
                    <a:pt x="1807" y="2848"/>
                    <a:pt x="1852" y="2830"/>
                  </a:cubicBezTo>
                  <a:cubicBezTo>
                    <a:pt x="2053" y="2761"/>
                    <a:pt x="1968" y="2815"/>
                    <a:pt x="2037" y="2584"/>
                  </a:cubicBezTo>
                  <a:cubicBezTo>
                    <a:pt x="2107" y="2352"/>
                    <a:pt x="2076" y="1928"/>
                    <a:pt x="2029" y="1681"/>
                  </a:cubicBezTo>
                  <a:cubicBezTo>
                    <a:pt x="1875" y="1048"/>
                    <a:pt x="1420" y="485"/>
                    <a:pt x="842" y="115"/>
                  </a:cubicBezTo>
                  <a:cubicBezTo>
                    <a:pt x="729" y="45"/>
                    <a:pt x="604" y="0"/>
                    <a:pt x="487" y="0"/>
                  </a:cubicBezTo>
                  <a:close/>
                </a:path>
              </a:pathLst>
            </a:custGeom>
            <a:solidFill>
              <a:srgbClr val="FFC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585;p54">
              <a:extLst>
                <a:ext uri="{FF2B5EF4-FFF2-40B4-BE49-F238E27FC236}">
                  <a16:creationId xmlns:a16="http://schemas.microsoft.com/office/drawing/2014/main" id="{76CD2DA5-F91B-C848-C464-488B86CD7204}"/>
                </a:ext>
              </a:extLst>
            </p:cNvPr>
            <p:cNvSpPr/>
            <p:nvPr/>
          </p:nvSpPr>
          <p:spPr>
            <a:xfrm>
              <a:off x="5060550" y="525675"/>
              <a:ext cx="134250" cy="197975"/>
            </a:xfrm>
            <a:custGeom>
              <a:avLst/>
              <a:gdLst/>
              <a:ahLst/>
              <a:cxnLst/>
              <a:rect l="l" t="t" r="r" b="b"/>
              <a:pathLst>
                <a:path w="5370" h="7919" extrusionOk="0">
                  <a:moveTo>
                    <a:pt x="806" y="1"/>
                  </a:moveTo>
                  <a:cubicBezTo>
                    <a:pt x="545" y="1"/>
                    <a:pt x="274" y="97"/>
                    <a:pt x="171" y="332"/>
                  </a:cubicBezTo>
                  <a:cubicBezTo>
                    <a:pt x="1" y="717"/>
                    <a:pt x="93" y="1149"/>
                    <a:pt x="225" y="1527"/>
                  </a:cubicBezTo>
                  <a:cubicBezTo>
                    <a:pt x="379" y="1959"/>
                    <a:pt x="579" y="2376"/>
                    <a:pt x="772" y="2785"/>
                  </a:cubicBezTo>
                  <a:cubicBezTo>
                    <a:pt x="996" y="3255"/>
                    <a:pt x="1212" y="3726"/>
                    <a:pt x="1459" y="4181"/>
                  </a:cubicBezTo>
                  <a:cubicBezTo>
                    <a:pt x="2199" y="5570"/>
                    <a:pt x="3164" y="6827"/>
                    <a:pt x="4305" y="7907"/>
                  </a:cubicBezTo>
                  <a:cubicBezTo>
                    <a:pt x="4313" y="7915"/>
                    <a:pt x="4326" y="7919"/>
                    <a:pt x="4343" y="7919"/>
                  </a:cubicBezTo>
                  <a:cubicBezTo>
                    <a:pt x="4472" y="7919"/>
                    <a:pt x="4823" y="7709"/>
                    <a:pt x="4884" y="7668"/>
                  </a:cubicBezTo>
                  <a:cubicBezTo>
                    <a:pt x="5038" y="7560"/>
                    <a:pt x="5146" y="7375"/>
                    <a:pt x="5270" y="7228"/>
                  </a:cubicBezTo>
                  <a:cubicBezTo>
                    <a:pt x="5316" y="7174"/>
                    <a:pt x="5347" y="7120"/>
                    <a:pt x="5362" y="7051"/>
                  </a:cubicBezTo>
                  <a:cubicBezTo>
                    <a:pt x="5370" y="6943"/>
                    <a:pt x="5324" y="6835"/>
                    <a:pt x="5247" y="6758"/>
                  </a:cubicBezTo>
                  <a:cubicBezTo>
                    <a:pt x="4236" y="5400"/>
                    <a:pt x="3372" y="3927"/>
                    <a:pt x="2678" y="2376"/>
                  </a:cubicBezTo>
                  <a:cubicBezTo>
                    <a:pt x="2562" y="2129"/>
                    <a:pt x="2454" y="1882"/>
                    <a:pt x="2354" y="1628"/>
                  </a:cubicBezTo>
                  <a:cubicBezTo>
                    <a:pt x="2238" y="1296"/>
                    <a:pt x="2084" y="987"/>
                    <a:pt x="1906" y="687"/>
                  </a:cubicBezTo>
                  <a:cubicBezTo>
                    <a:pt x="1721" y="393"/>
                    <a:pt x="1443" y="162"/>
                    <a:pt x="1112" y="46"/>
                  </a:cubicBezTo>
                  <a:cubicBezTo>
                    <a:pt x="1020" y="17"/>
                    <a:pt x="914" y="1"/>
                    <a:pt x="806" y="1"/>
                  </a:cubicBezTo>
                  <a:close/>
                </a:path>
              </a:pathLst>
            </a:custGeom>
            <a:solidFill>
              <a:srgbClr val="6E05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586;p54">
              <a:extLst>
                <a:ext uri="{FF2B5EF4-FFF2-40B4-BE49-F238E27FC236}">
                  <a16:creationId xmlns:a16="http://schemas.microsoft.com/office/drawing/2014/main" id="{89BF3C12-F305-0D2F-4E14-9E1C06810F6A}"/>
                </a:ext>
              </a:extLst>
            </p:cNvPr>
            <p:cNvSpPr/>
            <p:nvPr/>
          </p:nvSpPr>
          <p:spPr>
            <a:xfrm>
              <a:off x="5148875" y="685175"/>
              <a:ext cx="59425" cy="53850"/>
            </a:xfrm>
            <a:custGeom>
              <a:avLst/>
              <a:gdLst/>
              <a:ahLst/>
              <a:cxnLst/>
              <a:rect l="l" t="t" r="r" b="b"/>
              <a:pathLst>
                <a:path w="2377" h="2154" extrusionOk="0">
                  <a:moveTo>
                    <a:pt x="1779" y="1"/>
                  </a:moveTo>
                  <a:cubicBezTo>
                    <a:pt x="1603" y="1"/>
                    <a:pt x="1463" y="249"/>
                    <a:pt x="1343" y="354"/>
                  </a:cubicBezTo>
                  <a:cubicBezTo>
                    <a:pt x="988" y="671"/>
                    <a:pt x="541" y="864"/>
                    <a:pt x="132" y="1080"/>
                  </a:cubicBezTo>
                  <a:cubicBezTo>
                    <a:pt x="78" y="1095"/>
                    <a:pt x="40" y="1134"/>
                    <a:pt x="16" y="1188"/>
                  </a:cubicBezTo>
                  <a:cubicBezTo>
                    <a:pt x="1" y="1265"/>
                    <a:pt x="63" y="1326"/>
                    <a:pt x="124" y="1373"/>
                  </a:cubicBezTo>
                  <a:lnTo>
                    <a:pt x="965" y="2052"/>
                  </a:lnTo>
                  <a:cubicBezTo>
                    <a:pt x="1012" y="2098"/>
                    <a:pt x="1073" y="2129"/>
                    <a:pt x="1135" y="2152"/>
                  </a:cubicBezTo>
                  <a:cubicBezTo>
                    <a:pt x="1148" y="2153"/>
                    <a:pt x="1162" y="2154"/>
                    <a:pt x="1176" y="2154"/>
                  </a:cubicBezTo>
                  <a:cubicBezTo>
                    <a:pt x="1249" y="2154"/>
                    <a:pt x="1323" y="2136"/>
                    <a:pt x="1382" y="2090"/>
                  </a:cubicBezTo>
                  <a:cubicBezTo>
                    <a:pt x="1891" y="1828"/>
                    <a:pt x="2253" y="1350"/>
                    <a:pt x="2361" y="786"/>
                  </a:cubicBezTo>
                  <a:cubicBezTo>
                    <a:pt x="2377" y="740"/>
                    <a:pt x="2377" y="686"/>
                    <a:pt x="2361" y="632"/>
                  </a:cubicBezTo>
                  <a:cubicBezTo>
                    <a:pt x="2331" y="555"/>
                    <a:pt x="2230" y="532"/>
                    <a:pt x="2161" y="470"/>
                  </a:cubicBezTo>
                  <a:cubicBezTo>
                    <a:pt x="2022" y="354"/>
                    <a:pt x="2030" y="61"/>
                    <a:pt x="1829" y="7"/>
                  </a:cubicBezTo>
                  <a:cubicBezTo>
                    <a:pt x="1812" y="3"/>
                    <a:pt x="1795" y="1"/>
                    <a:pt x="1779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87;p54">
              <a:extLst>
                <a:ext uri="{FF2B5EF4-FFF2-40B4-BE49-F238E27FC236}">
                  <a16:creationId xmlns:a16="http://schemas.microsoft.com/office/drawing/2014/main" id="{E09A621E-24F8-C0E9-AADA-6917969856CE}"/>
                </a:ext>
              </a:extLst>
            </p:cNvPr>
            <p:cNvSpPr/>
            <p:nvPr/>
          </p:nvSpPr>
          <p:spPr>
            <a:xfrm>
              <a:off x="4912650" y="494800"/>
              <a:ext cx="115525" cy="74175"/>
            </a:xfrm>
            <a:custGeom>
              <a:avLst/>
              <a:gdLst/>
              <a:ahLst/>
              <a:cxnLst/>
              <a:rect l="l" t="t" r="r" b="b"/>
              <a:pathLst>
                <a:path w="4621" h="2967" extrusionOk="0">
                  <a:moveTo>
                    <a:pt x="3651" y="0"/>
                  </a:moveTo>
                  <a:cubicBezTo>
                    <a:pt x="3335" y="0"/>
                    <a:pt x="3008" y="121"/>
                    <a:pt x="2692" y="217"/>
                  </a:cubicBezTo>
                  <a:cubicBezTo>
                    <a:pt x="2245" y="340"/>
                    <a:pt x="1813" y="518"/>
                    <a:pt x="1404" y="741"/>
                  </a:cubicBezTo>
                  <a:cubicBezTo>
                    <a:pt x="1273" y="834"/>
                    <a:pt x="1142" y="919"/>
                    <a:pt x="1011" y="996"/>
                  </a:cubicBezTo>
                  <a:cubicBezTo>
                    <a:pt x="733" y="1181"/>
                    <a:pt x="432" y="1335"/>
                    <a:pt x="116" y="1451"/>
                  </a:cubicBezTo>
                  <a:cubicBezTo>
                    <a:pt x="77" y="1459"/>
                    <a:pt x="39" y="1482"/>
                    <a:pt x="15" y="1513"/>
                  </a:cubicBezTo>
                  <a:cubicBezTo>
                    <a:pt x="0" y="1544"/>
                    <a:pt x="0" y="1567"/>
                    <a:pt x="0" y="1598"/>
                  </a:cubicBezTo>
                  <a:cubicBezTo>
                    <a:pt x="23" y="1891"/>
                    <a:pt x="116" y="2176"/>
                    <a:pt x="270" y="2423"/>
                  </a:cubicBezTo>
                  <a:cubicBezTo>
                    <a:pt x="424" y="2678"/>
                    <a:pt x="633" y="2762"/>
                    <a:pt x="918" y="2847"/>
                  </a:cubicBezTo>
                  <a:cubicBezTo>
                    <a:pt x="1179" y="2929"/>
                    <a:pt x="1434" y="2966"/>
                    <a:pt x="1683" y="2966"/>
                  </a:cubicBezTo>
                  <a:cubicBezTo>
                    <a:pt x="2490" y="2966"/>
                    <a:pt x="3236" y="2577"/>
                    <a:pt x="3896" y="2053"/>
                  </a:cubicBezTo>
                  <a:cubicBezTo>
                    <a:pt x="4258" y="1767"/>
                    <a:pt x="4621" y="1382"/>
                    <a:pt x="4613" y="911"/>
                  </a:cubicBezTo>
                  <a:cubicBezTo>
                    <a:pt x="4613" y="641"/>
                    <a:pt x="4490" y="386"/>
                    <a:pt x="4281" y="217"/>
                  </a:cubicBezTo>
                  <a:cubicBezTo>
                    <a:pt x="4081" y="57"/>
                    <a:pt x="3868" y="0"/>
                    <a:pt x="3651" y="0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88;p54">
              <a:extLst>
                <a:ext uri="{FF2B5EF4-FFF2-40B4-BE49-F238E27FC236}">
                  <a16:creationId xmlns:a16="http://schemas.microsoft.com/office/drawing/2014/main" id="{B5D0F461-7E06-25BD-F23E-AA1696E018FA}"/>
                </a:ext>
              </a:extLst>
            </p:cNvPr>
            <p:cNvSpPr/>
            <p:nvPr/>
          </p:nvSpPr>
          <p:spPr>
            <a:xfrm>
              <a:off x="5011000" y="494750"/>
              <a:ext cx="131275" cy="81350"/>
            </a:xfrm>
            <a:custGeom>
              <a:avLst/>
              <a:gdLst/>
              <a:ahLst/>
              <a:cxnLst/>
              <a:rect l="l" t="t" r="r" b="b"/>
              <a:pathLst>
                <a:path w="5251" h="3254" extrusionOk="0">
                  <a:moveTo>
                    <a:pt x="1295" y="0"/>
                  </a:moveTo>
                  <a:cubicBezTo>
                    <a:pt x="999" y="0"/>
                    <a:pt x="702" y="32"/>
                    <a:pt x="409" y="95"/>
                  </a:cubicBezTo>
                  <a:cubicBezTo>
                    <a:pt x="255" y="95"/>
                    <a:pt x="116" y="219"/>
                    <a:pt x="108" y="381"/>
                  </a:cubicBezTo>
                  <a:cubicBezTo>
                    <a:pt x="0" y="913"/>
                    <a:pt x="16" y="1461"/>
                    <a:pt x="155" y="1985"/>
                  </a:cubicBezTo>
                  <a:cubicBezTo>
                    <a:pt x="201" y="2240"/>
                    <a:pt x="317" y="2471"/>
                    <a:pt x="494" y="2656"/>
                  </a:cubicBezTo>
                  <a:cubicBezTo>
                    <a:pt x="656" y="2795"/>
                    <a:pt x="857" y="2896"/>
                    <a:pt x="1073" y="2950"/>
                  </a:cubicBezTo>
                  <a:cubicBezTo>
                    <a:pt x="1737" y="3152"/>
                    <a:pt x="2426" y="3254"/>
                    <a:pt x="3124" y="3254"/>
                  </a:cubicBezTo>
                  <a:cubicBezTo>
                    <a:pt x="3196" y="3254"/>
                    <a:pt x="3268" y="3253"/>
                    <a:pt x="3341" y="3250"/>
                  </a:cubicBezTo>
                  <a:cubicBezTo>
                    <a:pt x="3394" y="3250"/>
                    <a:pt x="3494" y="3252"/>
                    <a:pt x="3621" y="3252"/>
                  </a:cubicBezTo>
                  <a:cubicBezTo>
                    <a:pt x="4176" y="3252"/>
                    <a:pt x="5251" y="3217"/>
                    <a:pt x="5238" y="2834"/>
                  </a:cubicBezTo>
                  <a:cubicBezTo>
                    <a:pt x="5231" y="2795"/>
                    <a:pt x="5215" y="2749"/>
                    <a:pt x="5192" y="2710"/>
                  </a:cubicBezTo>
                  <a:lnTo>
                    <a:pt x="4698" y="1785"/>
                  </a:lnTo>
                  <a:cubicBezTo>
                    <a:pt x="4583" y="1538"/>
                    <a:pt x="4436" y="1306"/>
                    <a:pt x="4266" y="1098"/>
                  </a:cubicBezTo>
                  <a:cubicBezTo>
                    <a:pt x="3850" y="620"/>
                    <a:pt x="3233" y="412"/>
                    <a:pt x="2646" y="226"/>
                  </a:cubicBezTo>
                  <a:cubicBezTo>
                    <a:pt x="2210" y="76"/>
                    <a:pt x="1754" y="0"/>
                    <a:pt x="1295" y="0"/>
                  </a:cubicBezTo>
                  <a:close/>
                </a:path>
              </a:pathLst>
            </a:custGeom>
            <a:solidFill>
              <a:srgbClr val="C52B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89;p54">
              <a:extLst>
                <a:ext uri="{FF2B5EF4-FFF2-40B4-BE49-F238E27FC236}">
                  <a16:creationId xmlns:a16="http://schemas.microsoft.com/office/drawing/2014/main" id="{0817F1EF-FFC1-0FA8-EAE9-DEA79BF86035}"/>
                </a:ext>
              </a:extLst>
            </p:cNvPr>
            <p:cNvSpPr/>
            <p:nvPr/>
          </p:nvSpPr>
          <p:spPr>
            <a:xfrm>
              <a:off x="4960275" y="480625"/>
              <a:ext cx="126525" cy="54125"/>
            </a:xfrm>
            <a:custGeom>
              <a:avLst/>
              <a:gdLst/>
              <a:ahLst/>
              <a:cxnLst/>
              <a:rect l="l" t="t" r="r" b="b"/>
              <a:pathLst>
                <a:path w="5061" h="2165" extrusionOk="0">
                  <a:moveTo>
                    <a:pt x="2565" y="0"/>
                  </a:moveTo>
                  <a:cubicBezTo>
                    <a:pt x="2133" y="0"/>
                    <a:pt x="1703" y="107"/>
                    <a:pt x="1320" y="313"/>
                  </a:cubicBezTo>
                  <a:cubicBezTo>
                    <a:pt x="1019" y="475"/>
                    <a:pt x="726" y="653"/>
                    <a:pt x="440" y="845"/>
                  </a:cubicBezTo>
                  <a:lnTo>
                    <a:pt x="402" y="869"/>
                  </a:lnTo>
                  <a:cubicBezTo>
                    <a:pt x="216" y="1000"/>
                    <a:pt x="0" y="1231"/>
                    <a:pt x="301" y="1393"/>
                  </a:cubicBezTo>
                  <a:cubicBezTo>
                    <a:pt x="378" y="1425"/>
                    <a:pt x="461" y="1441"/>
                    <a:pt x="549" y="1441"/>
                  </a:cubicBezTo>
                  <a:cubicBezTo>
                    <a:pt x="566" y="1441"/>
                    <a:pt x="584" y="1441"/>
                    <a:pt x="602" y="1439"/>
                  </a:cubicBezTo>
                  <a:cubicBezTo>
                    <a:pt x="661" y="1430"/>
                    <a:pt x="722" y="1427"/>
                    <a:pt x="783" y="1427"/>
                  </a:cubicBezTo>
                  <a:cubicBezTo>
                    <a:pt x="826" y="1427"/>
                    <a:pt x="869" y="1428"/>
                    <a:pt x="911" y="1432"/>
                  </a:cubicBezTo>
                  <a:cubicBezTo>
                    <a:pt x="872" y="1578"/>
                    <a:pt x="880" y="1771"/>
                    <a:pt x="1003" y="1864"/>
                  </a:cubicBezTo>
                  <a:cubicBezTo>
                    <a:pt x="1068" y="1907"/>
                    <a:pt x="1141" y="1928"/>
                    <a:pt x="1215" y="1928"/>
                  </a:cubicBezTo>
                  <a:cubicBezTo>
                    <a:pt x="1275" y="1928"/>
                    <a:pt x="1334" y="1914"/>
                    <a:pt x="1389" y="1887"/>
                  </a:cubicBezTo>
                  <a:cubicBezTo>
                    <a:pt x="1512" y="1833"/>
                    <a:pt x="1620" y="1748"/>
                    <a:pt x="1744" y="1702"/>
                  </a:cubicBezTo>
                  <a:cubicBezTo>
                    <a:pt x="1753" y="1987"/>
                    <a:pt x="1987" y="2159"/>
                    <a:pt x="2222" y="2159"/>
                  </a:cubicBezTo>
                  <a:cubicBezTo>
                    <a:pt x="2375" y="2159"/>
                    <a:pt x="2529" y="2086"/>
                    <a:pt x="2623" y="1925"/>
                  </a:cubicBezTo>
                  <a:cubicBezTo>
                    <a:pt x="2754" y="2057"/>
                    <a:pt x="2924" y="2141"/>
                    <a:pt x="3109" y="2165"/>
                  </a:cubicBezTo>
                  <a:cubicBezTo>
                    <a:pt x="3287" y="2165"/>
                    <a:pt x="3487" y="2041"/>
                    <a:pt x="3510" y="1864"/>
                  </a:cubicBezTo>
                  <a:cubicBezTo>
                    <a:pt x="3599" y="1925"/>
                    <a:pt x="3697" y="1954"/>
                    <a:pt x="3795" y="1954"/>
                  </a:cubicBezTo>
                  <a:cubicBezTo>
                    <a:pt x="4038" y="1954"/>
                    <a:pt x="4272" y="1777"/>
                    <a:pt x="4305" y="1501"/>
                  </a:cubicBezTo>
                  <a:cubicBezTo>
                    <a:pt x="4344" y="1508"/>
                    <a:pt x="4384" y="1511"/>
                    <a:pt x="4424" y="1511"/>
                  </a:cubicBezTo>
                  <a:cubicBezTo>
                    <a:pt x="4618" y="1511"/>
                    <a:pt x="4812" y="1434"/>
                    <a:pt x="4953" y="1293"/>
                  </a:cubicBezTo>
                  <a:cubicBezTo>
                    <a:pt x="4992" y="1254"/>
                    <a:pt x="5022" y="1208"/>
                    <a:pt x="5030" y="1154"/>
                  </a:cubicBezTo>
                  <a:cubicBezTo>
                    <a:pt x="5061" y="1023"/>
                    <a:pt x="4945" y="907"/>
                    <a:pt x="4837" y="830"/>
                  </a:cubicBezTo>
                  <a:cubicBezTo>
                    <a:pt x="4374" y="498"/>
                    <a:pt x="3850" y="244"/>
                    <a:pt x="3294" y="105"/>
                  </a:cubicBezTo>
                  <a:cubicBezTo>
                    <a:pt x="3057" y="35"/>
                    <a:pt x="2811" y="0"/>
                    <a:pt x="2565" y="0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590;p54">
              <a:extLst>
                <a:ext uri="{FF2B5EF4-FFF2-40B4-BE49-F238E27FC236}">
                  <a16:creationId xmlns:a16="http://schemas.microsoft.com/office/drawing/2014/main" id="{CFB2D91B-70C5-DFEE-CC6F-C46591E4BAA3}"/>
                </a:ext>
              </a:extLst>
            </p:cNvPr>
            <p:cNvSpPr/>
            <p:nvPr/>
          </p:nvSpPr>
          <p:spPr>
            <a:xfrm>
              <a:off x="4968175" y="386775"/>
              <a:ext cx="122875" cy="114825"/>
            </a:xfrm>
            <a:custGeom>
              <a:avLst/>
              <a:gdLst/>
              <a:ahLst/>
              <a:cxnLst/>
              <a:rect l="l" t="t" r="r" b="b"/>
              <a:pathLst>
                <a:path w="4915" h="4593" extrusionOk="0">
                  <a:moveTo>
                    <a:pt x="2035" y="1"/>
                  </a:moveTo>
                  <a:cubicBezTo>
                    <a:pt x="2015" y="1"/>
                    <a:pt x="1995" y="1"/>
                    <a:pt x="1976" y="2"/>
                  </a:cubicBezTo>
                  <a:cubicBezTo>
                    <a:pt x="502" y="33"/>
                    <a:pt x="116" y="2092"/>
                    <a:pt x="32" y="3303"/>
                  </a:cubicBezTo>
                  <a:cubicBezTo>
                    <a:pt x="1" y="3504"/>
                    <a:pt x="24" y="3712"/>
                    <a:pt x="101" y="3897"/>
                  </a:cubicBezTo>
                  <a:cubicBezTo>
                    <a:pt x="263" y="4237"/>
                    <a:pt x="664" y="4383"/>
                    <a:pt x="1027" y="4461"/>
                  </a:cubicBezTo>
                  <a:cubicBezTo>
                    <a:pt x="1451" y="4549"/>
                    <a:pt x="1884" y="4593"/>
                    <a:pt x="2316" y="4593"/>
                  </a:cubicBezTo>
                  <a:cubicBezTo>
                    <a:pt x="2974" y="4593"/>
                    <a:pt x="3633" y="4491"/>
                    <a:pt x="4267" y="4291"/>
                  </a:cubicBezTo>
                  <a:cubicBezTo>
                    <a:pt x="4406" y="4252"/>
                    <a:pt x="4537" y="4183"/>
                    <a:pt x="4652" y="4098"/>
                  </a:cubicBezTo>
                  <a:cubicBezTo>
                    <a:pt x="4915" y="3859"/>
                    <a:pt x="4915" y="3435"/>
                    <a:pt x="4861" y="3057"/>
                  </a:cubicBezTo>
                  <a:cubicBezTo>
                    <a:pt x="4745" y="2316"/>
                    <a:pt x="4460" y="1568"/>
                    <a:pt x="3958" y="981"/>
                  </a:cubicBezTo>
                  <a:cubicBezTo>
                    <a:pt x="3470" y="403"/>
                    <a:pt x="2749" y="1"/>
                    <a:pt x="2035" y="1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591;p54">
              <a:extLst>
                <a:ext uri="{FF2B5EF4-FFF2-40B4-BE49-F238E27FC236}">
                  <a16:creationId xmlns:a16="http://schemas.microsoft.com/office/drawing/2014/main" id="{01099280-26F5-B4CF-CD46-AC695DB6CCAC}"/>
                </a:ext>
              </a:extLst>
            </p:cNvPr>
            <p:cNvSpPr/>
            <p:nvPr/>
          </p:nvSpPr>
          <p:spPr>
            <a:xfrm>
              <a:off x="4985350" y="400850"/>
              <a:ext cx="84875" cy="100950"/>
            </a:xfrm>
            <a:custGeom>
              <a:avLst/>
              <a:gdLst/>
              <a:ahLst/>
              <a:cxnLst/>
              <a:rect l="l" t="t" r="r" b="b"/>
              <a:pathLst>
                <a:path w="3395" h="4038" extrusionOk="0">
                  <a:moveTo>
                    <a:pt x="1950" y="1"/>
                  </a:moveTo>
                  <a:cubicBezTo>
                    <a:pt x="1510" y="1"/>
                    <a:pt x="1002" y="136"/>
                    <a:pt x="702" y="465"/>
                  </a:cubicBezTo>
                  <a:cubicBezTo>
                    <a:pt x="0" y="1228"/>
                    <a:pt x="54" y="2602"/>
                    <a:pt x="587" y="3458"/>
                  </a:cubicBezTo>
                  <a:cubicBezTo>
                    <a:pt x="822" y="3828"/>
                    <a:pt x="1263" y="4037"/>
                    <a:pt x="1702" y="4037"/>
                  </a:cubicBezTo>
                  <a:cubicBezTo>
                    <a:pt x="1839" y="4037"/>
                    <a:pt x="1976" y="4017"/>
                    <a:pt x="2106" y="3975"/>
                  </a:cubicBezTo>
                  <a:cubicBezTo>
                    <a:pt x="2739" y="3766"/>
                    <a:pt x="3171" y="3018"/>
                    <a:pt x="3287" y="2401"/>
                  </a:cubicBezTo>
                  <a:cubicBezTo>
                    <a:pt x="3395" y="1838"/>
                    <a:pt x="3364" y="1174"/>
                    <a:pt x="3094" y="665"/>
                  </a:cubicBezTo>
                  <a:cubicBezTo>
                    <a:pt x="3017" y="519"/>
                    <a:pt x="2909" y="388"/>
                    <a:pt x="2785" y="280"/>
                  </a:cubicBezTo>
                  <a:cubicBezTo>
                    <a:pt x="2569" y="102"/>
                    <a:pt x="2299" y="2"/>
                    <a:pt x="2021" y="2"/>
                  </a:cubicBezTo>
                  <a:cubicBezTo>
                    <a:pt x="1998" y="1"/>
                    <a:pt x="1974" y="1"/>
                    <a:pt x="1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592;p54">
              <a:extLst>
                <a:ext uri="{FF2B5EF4-FFF2-40B4-BE49-F238E27FC236}">
                  <a16:creationId xmlns:a16="http://schemas.microsoft.com/office/drawing/2014/main" id="{ACBA19BF-2D20-815D-20EC-45F522392B1E}"/>
                </a:ext>
              </a:extLst>
            </p:cNvPr>
            <p:cNvSpPr/>
            <p:nvPr/>
          </p:nvSpPr>
          <p:spPr>
            <a:xfrm>
              <a:off x="5013700" y="478150"/>
              <a:ext cx="29525" cy="9950"/>
            </a:xfrm>
            <a:custGeom>
              <a:avLst/>
              <a:gdLst/>
              <a:ahLst/>
              <a:cxnLst/>
              <a:rect l="l" t="t" r="r" b="b"/>
              <a:pathLst>
                <a:path w="1181" h="398" extrusionOk="0">
                  <a:moveTo>
                    <a:pt x="367" y="0"/>
                  </a:moveTo>
                  <a:cubicBezTo>
                    <a:pt x="358" y="0"/>
                    <a:pt x="349" y="1"/>
                    <a:pt x="340" y="3"/>
                  </a:cubicBezTo>
                  <a:cubicBezTo>
                    <a:pt x="278" y="11"/>
                    <a:pt x="239" y="57"/>
                    <a:pt x="185" y="80"/>
                  </a:cubicBezTo>
                  <a:cubicBezTo>
                    <a:pt x="155" y="84"/>
                    <a:pt x="124" y="86"/>
                    <a:pt x="93" y="86"/>
                  </a:cubicBezTo>
                  <a:cubicBezTo>
                    <a:pt x="62" y="86"/>
                    <a:pt x="31" y="84"/>
                    <a:pt x="0" y="80"/>
                  </a:cubicBezTo>
                  <a:lnTo>
                    <a:pt x="0" y="80"/>
                  </a:lnTo>
                  <a:cubicBezTo>
                    <a:pt x="62" y="111"/>
                    <a:pt x="116" y="165"/>
                    <a:pt x="162" y="227"/>
                  </a:cubicBezTo>
                  <a:cubicBezTo>
                    <a:pt x="255" y="320"/>
                    <a:pt x="378" y="381"/>
                    <a:pt x="509" y="397"/>
                  </a:cubicBezTo>
                  <a:cubicBezTo>
                    <a:pt x="520" y="397"/>
                    <a:pt x="531" y="398"/>
                    <a:pt x="542" y="398"/>
                  </a:cubicBezTo>
                  <a:cubicBezTo>
                    <a:pt x="661" y="398"/>
                    <a:pt x="772" y="359"/>
                    <a:pt x="864" y="281"/>
                  </a:cubicBezTo>
                  <a:cubicBezTo>
                    <a:pt x="965" y="204"/>
                    <a:pt x="1065" y="134"/>
                    <a:pt x="1181" y="73"/>
                  </a:cubicBezTo>
                  <a:lnTo>
                    <a:pt x="1181" y="73"/>
                  </a:lnTo>
                  <a:cubicBezTo>
                    <a:pt x="1129" y="91"/>
                    <a:pt x="1075" y="100"/>
                    <a:pt x="1021" y="100"/>
                  </a:cubicBezTo>
                  <a:cubicBezTo>
                    <a:pt x="937" y="100"/>
                    <a:pt x="854" y="79"/>
                    <a:pt x="779" y="42"/>
                  </a:cubicBezTo>
                  <a:cubicBezTo>
                    <a:pt x="764" y="34"/>
                    <a:pt x="741" y="19"/>
                    <a:pt x="725" y="11"/>
                  </a:cubicBezTo>
                  <a:cubicBezTo>
                    <a:pt x="709" y="6"/>
                    <a:pt x="694" y="4"/>
                    <a:pt x="679" y="4"/>
                  </a:cubicBezTo>
                  <a:cubicBezTo>
                    <a:pt x="630" y="4"/>
                    <a:pt x="586" y="26"/>
                    <a:pt x="533" y="26"/>
                  </a:cubicBezTo>
                  <a:cubicBezTo>
                    <a:pt x="527" y="27"/>
                    <a:pt x="522" y="27"/>
                    <a:pt x="516" y="27"/>
                  </a:cubicBezTo>
                  <a:cubicBezTo>
                    <a:pt x="463" y="27"/>
                    <a:pt x="415" y="0"/>
                    <a:pt x="367" y="0"/>
                  </a:cubicBezTo>
                  <a:close/>
                </a:path>
              </a:pathLst>
            </a:custGeom>
            <a:solidFill>
              <a:srgbClr val="C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593;p54">
              <a:extLst>
                <a:ext uri="{FF2B5EF4-FFF2-40B4-BE49-F238E27FC236}">
                  <a16:creationId xmlns:a16="http://schemas.microsoft.com/office/drawing/2014/main" id="{5EC22E49-8B09-4FA8-33DF-199E095FDDAB}"/>
                </a:ext>
              </a:extLst>
            </p:cNvPr>
            <p:cNvSpPr/>
            <p:nvPr/>
          </p:nvSpPr>
          <p:spPr>
            <a:xfrm>
              <a:off x="4917075" y="337800"/>
              <a:ext cx="241475" cy="103375"/>
            </a:xfrm>
            <a:custGeom>
              <a:avLst/>
              <a:gdLst/>
              <a:ahLst/>
              <a:cxnLst/>
              <a:rect l="l" t="t" r="r" b="b"/>
              <a:pathLst>
                <a:path w="9659" h="4135" extrusionOk="0">
                  <a:moveTo>
                    <a:pt x="3995" y="1"/>
                  </a:moveTo>
                  <a:cubicBezTo>
                    <a:pt x="2889" y="1"/>
                    <a:pt x="1860" y="202"/>
                    <a:pt x="1181" y="696"/>
                  </a:cubicBezTo>
                  <a:cubicBezTo>
                    <a:pt x="502" y="1174"/>
                    <a:pt x="0" y="1660"/>
                    <a:pt x="278" y="2316"/>
                  </a:cubicBezTo>
                  <a:cubicBezTo>
                    <a:pt x="402" y="2616"/>
                    <a:pt x="687" y="2917"/>
                    <a:pt x="965" y="3172"/>
                  </a:cubicBezTo>
                  <a:cubicBezTo>
                    <a:pt x="1304" y="3480"/>
                    <a:pt x="1736" y="3866"/>
                    <a:pt x="2292" y="4020"/>
                  </a:cubicBezTo>
                  <a:cubicBezTo>
                    <a:pt x="2361" y="4044"/>
                    <a:pt x="2423" y="4051"/>
                    <a:pt x="2484" y="4059"/>
                  </a:cubicBezTo>
                  <a:cubicBezTo>
                    <a:pt x="2538" y="4059"/>
                    <a:pt x="2585" y="4051"/>
                    <a:pt x="2631" y="4036"/>
                  </a:cubicBezTo>
                  <a:cubicBezTo>
                    <a:pt x="2739" y="4005"/>
                    <a:pt x="2847" y="3943"/>
                    <a:pt x="2932" y="3866"/>
                  </a:cubicBezTo>
                  <a:cubicBezTo>
                    <a:pt x="3136" y="3662"/>
                    <a:pt x="3566" y="3483"/>
                    <a:pt x="4227" y="3483"/>
                  </a:cubicBezTo>
                  <a:cubicBezTo>
                    <a:pt x="4289" y="3483"/>
                    <a:pt x="4354" y="3485"/>
                    <a:pt x="4421" y="3488"/>
                  </a:cubicBezTo>
                  <a:cubicBezTo>
                    <a:pt x="4791" y="3511"/>
                    <a:pt x="5146" y="3604"/>
                    <a:pt x="5485" y="3750"/>
                  </a:cubicBezTo>
                  <a:cubicBezTo>
                    <a:pt x="5694" y="3835"/>
                    <a:pt x="5894" y="3936"/>
                    <a:pt x="6087" y="4059"/>
                  </a:cubicBezTo>
                  <a:lnTo>
                    <a:pt x="6156" y="4105"/>
                  </a:lnTo>
                  <a:cubicBezTo>
                    <a:pt x="6172" y="4121"/>
                    <a:pt x="6187" y="4128"/>
                    <a:pt x="6203" y="4128"/>
                  </a:cubicBezTo>
                  <a:cubicBezTo>
                    <a:pt x="6233" y="4132"/>
                    <a:pt x="6262" y="4134"/>
                    <a:pt x="6292" y="4134"/>
                  </a:cubicBezTo>
                  <a:cubicBezTo>
                    <a:pt x="6378" y="4134"/>
                    <a:pt x="6462" y="4118"/>
                    <a:pt x="6542" y="4090"/>
                  </a:cubicBezTo>
                  <a:cubicBezTo>
                    <a:pt x="6689" y="4051"/>
                    <a:pt x="6851" y="4013"/>
                    <a:pt x="7013" y="3974"/>
                  </a:cubicBezTo>
                  <a:cubicBezTo>
                    <a:pt x="7283" y="3905"/>
                    <a:pt x="7591" y="3828"/>
                    <a:pt x="7915" y="3735"/>
                  </a:cubicBezTo>
                  <a:cubicBezTo>
                    <a:pt x="8193" y="3666"/>
                    <a:pt x="8463" y="3573"/>
                    <a:pt x="8725" y="3465"/>
                  </a:cubicBezTo>
                  <a:cubicBezTo>
                    <a:pt x="8949" y="3388"/>
                    <a:pt x="9142" y="3241"/>
                    <a:pt x="9288" y="3064"/>
                  </a:cubicBezTo>
                  <a:cubicBezTo>
                    <a:pt x="9659" y="2547"/>
                    <a:pt x="9466" y="1992"/>
                    <a:pt x="8941" y="1529"/>
                  </a:cubicBezTo>
                  <a:cubicBezTo>
                    <a:pt x="8232" y="912"/>
                    <a:pt x="7090" y="333"/>
                    <a:pt x="5524" y="117"/>
                  </a:cubicBezTo>
                  <a:cubicBezTo>
                    <a:pt x="5015" y="42"/>
                    <a:pt x="4497" y="1"/>
                    <a:pt x="3995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594;p54">
              <a:extLst>
                <a:ext uri="{FF2B5EF4-FFF2-40B4-BE49-F238E27FC236}">
                  <a16:creationId xmlns:a16="http://schemas.microsoft.com/office/drawing/2014/main" id="{830D6366-FE86-EA0A-D45F-9DB8CBDE4F24}"/>
                </a:ext>
              </a:extLst>
            </p:cNvPr>
            <p:cNvSpPr/>
            <p:nvPr/>
          </p:nvSpPr>
          <p:spPr>
            <a:xfrm>
              <a:off x="4922100" y="351325"/>
              <a:ext cx="231450" cy="71575"/>
            </a:xfrm>
            <a:custGeom>
              <a:avLst/>
              <a:gdLst/>
              <a:ahLst/>
              <a:cxnLst/>
              <a:rect l="l" t="t" r="r" b="b"/>
              <a:pathLst>
                <a:path w="9258" h="2863" extrusionOk="0">
                  <a:moveTo>
                    <a:pt x="4262" y="0"/>
                  </a:moveTo>
                  <a:cubicBezTo>
                    <a:pt x="3815" y="0"/>
                    <a:pt x="3367" y="41"/>
                    <a:pt x="2924" y="124"/>
                  </a:cubicBezTo>
                  <a:cubicBezTo>
                    <a:pt x="1990" y="301"/>
                    <a:pt x="1103" y="656"/>
                    <a:pt x="309" y="1181"/>
                  </a:cubicBezTo>
                  <a:cubicBezTo>
                    <a:pt x="255" y="1219"/>
                    <a:pt x="139" y="1296"/>
                    <a:pt x="0" y="1404"/>
                  </a:cubicBezTo>
                  <a:cubicBezTo>
                    <a:pt x="0" y="1535"/>
                    <a:pt x="23" y="1659"/>
                    <a:pt x="77" y="1775"/>
                  </a:cubicBezTo>
                  <a:cubicBezTo>
                    <a:pt x="108" y="1852"/>
                    <a:pt x="147" y="1929"/>
                    <a:pt x="193" y="1998"/>
                  </a:cubicBezTo>
                  <a:cubicBezTo>
                    <a:pt x="1133" y="1085"/>
                    <a:pt x="2587" y="712"/>
                    <a:pt x="3979" y="712"/>
                  </a:cubicBezTo>
                  <a:cubicBezTo>
                    <a:pt x="4597" y="712"/>
                    <a:pt x="5204" y="785"/>
                    <a:pt x="5747" y="918"/>
                  </a:cubicBezTo>
                  <a:cubicBezTo>
                    <a:pt x="6897" y="1204"/>
                    <a:pt x="8247" y="1713"/>
                    <a:pt x="8663" y="2862"/>
                  </a:cubicBezTo>
                  <a:cubicBezTo>
                    <a:pt x="8833" y="2785"/>
                    <a:pt x="8979" y="2662"/>
                    <a:pt x="9087" y="2523"/>
                  </a:cubicBezTo>
                  <a:cubicBezTo>
                    <a:pt x="9172" y="2415"/>
                    <a:pt x="9226" y="2291"/>
                    <a:pt x="9257" y="2160"/>
                  </a:cubicBezTo>
                  <a:cubicBezTo>
                    <a:pt x="9188" y="2068"/>
                    <a:pt x="9111" y="1975"/>
                    <a:pt x="9033" y="1890"/>
                  </a:cubicBezTo>
                  <a:cubicBezTo>
                    <a:pt x="8547" y="1389"/>
                    <a:pt x="7977" y="980"/>
                    <a:pt x="7344" y="687"/>
                  </a:cubicBezTo>
                  <a:cubicBezTo>
                    <a:pt x="6373" y="231"/>
                    <a:pt x="5321" y="0"/>
                    <a:pt x="4262" y="0"/>
                  </a:cubicBezTo>
                  <a:close/>
                </a:path>
              </a:pathLst>
            </a:custGeom>
            <a:solidFill>
              <a:srgbClr val="C5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595;p54">
              <a:extLst>
                <a:ext uri="{FF2B5EF4-FFF2-40B4-BE49-F238E27FC236}">
                  <a16:creationId xmlns:a16="http://schemas.microsoft.com/office/drawing/2014/main" id="{BE897CDE-3B81-EF69-7B5C-0CDA26A44A7F}"/>
                </a:ext>
              </a:extLst>
            </p:cNvPr>
            <p:cNvSpPr/>
            <p:nvPr/>
          </p:nvSpPr>
          <p:spPr>
            <a:xfrm>
              <a:off x="4931350" y="390725"/>
              <a:ext cx="8900" cy="15575"/>
            </a:xfrm>
            <a:custGeom>
              <a:avLst/>
              <a:gdLst/>
              <a:ahLst/>
              <a:cxnLst/>
              <a:rect l="l" t="t" r="r" b="b"/>
              <a:pathLst>
                <a:path w="356" h="623" extrusionOk="0">
                  <a:moveTo>
                    <a:pt x="85" y="0"/>
                  </a:moveTo>
                  <a:cubicBezTo>
                    <a:pt x="1" y="0"/>
                    <a:pt x="2" y="289"/>
                    <a:pt x="8" y="368"/>
                  </a:cubicBezTo>
                  <a:cubicBezTo>
                    <a:pt x="16" y="407"/>
                    <a:pt x="16" y="438"/>
                    <a:pt x="31" y="469"/>
                  </a:cubicBezTo>
                  <a:cubicBezTo>
                    <a:pt x="62" y="545"/>
                    <a:pt x="116" y="622"/>
                    <a:pt x="175" y="622"/>
                  </a:cubicBezTo>
                  <a:cubicBezTo>
                    <a:pt x="204" y="622"/>
                    <a:pt x="234" y="603"/>
                    <a:pt x="263" y="553"/>
                  </a:cubicBezTo>
                  <a:cubicBezTo>
                    <a:pt x="355" y="399"/>
                    <a:pt x="255" y="199"/>
                    <a:pt x="170" y="67"/>
                  </a:cubicBezTo>
                  <a:cubicBezTo>
                    <a:pt x="135" y="20"/>
                    <a:pt x="107" y="0"/>
                    <a:pt x="85" y="0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596;p54">
              <a:extLst>
                <a:ext uri="{FF2B5EF4-FFF2-40B4-BE49-F238E27FC236}">
                  <a16:creationId xmlns:a16="http://schemas.microsoft.com/office/drawing/2014/main" id="{1442E856-820F-0449-AF7B-06C52B2B3A24}"/>
                </a:ext>
              </a:extLst>
            </p:cNvPr>
            <p:cNvSpPr/>
            <p:nvPr/>
          </p:nvSpPr>
          <p:spPr>
            <a:xfrm>
              <a:off x="4926525" y="383325"/>
              <a:ext cx="12175" cy="9475"/>
            </a:xfrm>
            <a:custGeom>
              <a:avLst/>
              <a:gdLst/>
              <a:ahLst/>
              <a:cxnLst/>
              <a:rect l="l" t="t" r="r" b="b"/>
              <a:pathLst>
                <a:path w="487" h="379" extrusionOk="0">
                  <a:moveTo>
                    <a:pt x="240" y="1"/>
                  </a:moveTo>
                  <a:cubicBezTo>
                    <a:pt x="0" y="1"/>
                    <a:pt x="0" y="379"/>
                    <a:pt x="240" y="379"/>
                  </a:cubicBezTo>
                  <a:cubicBezTo>
                    <a:pt x="486" y="379"/>
                    <a:pt x="486" y="1"/>
                    <a:pt x="240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597;p54">
              <a:extLst>
                <a:ext uri="{FF2B5EF4-FFF2-40B4-BE49-F238E27FC236}">
                  <a16:creationId xmlns:a16="http://schemas.microsoft.com/office/drawing/2014/main" id="{FB1C36DE-5E3B-32A3-C2B3-1600D519AA74}"/>
                </a:ext>
              </a:extLst>
            </p:cNvPr>
            <p:cNvSpPr/>
            <p:nvPr/>
          </p:nvSpPr>
          <p:spPr>
            <a:xfrm>
              <a:off x="4958925" y="376050"/>
              <a:ext cx="9075" cy="15575"/>
            </a:xfrm>
            <a:custGeom>
              <a:avLst/>
              <a:gdLst/>
              <a:ahLst/>
              <a:cxnLst/>
              <a:rect l="l" t="t" r="r" b="b"/>
              <a:pathLst>
                <a:path w="363" h="623" extrusionOk="0">
                  <a:moveTo>
                    <a:pt x="85" y="1"/>
                  </a:moveTo>
                  <a:cubicBezTo>
                    <a:pt x="1" y="1"/>
                    <a:pt x="2" y="289"/>
                    <a:pt x="8" y="369"/>
                  </a:cubicBezTo>
                  <a:cubicBezTo>
                    <a:pt x="8" y="408"/>
                    <a:pt x="24" y="438"/>
                    <a:pt x="31" y="469"/>
                  </a:cubicBezTo>
                  <a:cubicBezTo>
                    <a:pt x="62" y="546"/>
                    <a:pt x="117" y="623"/>
                    <a:pt x="177" y="623"/>
                  </a:cubicBezTo>
                  <a:cubicBezTo>
                    <a:pt x="207" y="623"/>
                    <a:pt x="239" y="603"/>
                    <a:pt x="270" y="554"/>
                  </a:cubicBezTo>
                  <a:cubicBezTo>
                    <a:pt x="363" y="400"/>
                    <a:pt x="263" y="199"/>
                    <a:pt x="170" y="68"/>
                  </a:cubicBezTo>
                  <a:cubicBezTo>
                    <a:pt x="135" y="20"/>
                    <a:pt x="107" y="1"/>
                    <a:pt x="85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98;p54">
              <a:extLst>
                <a:ext uri="{FF2B5EF4-FFF2-40B4-BE49-F238E27FC236}">
                  <a16:creationId xmlns:a16="http://schemas.microsoft.com/office/drawing/2014/main" id="{5E4D7022-F3A5-86C7-83F3-97D6482E066C}"/>
                </a:ext>
              </a:extLst>
            </p:cNvPr>
            <p:cNvSpPr/>
            <p:nvPr/>
          </p:nvSpPr>
          <p:spPr>
            <a:xfrm>
              <a:off x="4954300" y="368675"/>
              <a:ext cx="11975" cy="9475"/>
            </a:xfrm>
            <a:custGeom>
              <a:avLst/>
              <a:gdLst/>
              <a:ahLst/>
              <a:cxnLst/>
              <a:rect l="l" t="t" r="r" b="b"/>
              <a:pathLst>
                <a:path w="479" h="379" extrusionOk="0">
                  <a:moveTo>
                    <a:pt x="239" y="1"/>
                  </a:moveTo>
                  <a:cubicBezTo>
                    <a:pt x="0" y="1"/>
                    <a:pt x="0" y="379"/>
                    <a:pt x="239" y="379"/>
                  </a:cubicBezTo>
                  <a:cubicBezTo>
                    <a:pt x="479" y="379"/>
                    <a:pt x="479" y="1"/>
                    <a:pt x="239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99;p54">
              <a:extLst>
                <a:ext uri="{FF2B5EF4-FFF2-40B4-BE49-F238E27FC236}">
                  <a16:creationId xmlns:a16="http://schemas.microsoft.com/office/drawing/2014/main" id="{712F111E-9E4C-0D08-A4C9-8294BB804D51}"/>
                </a:ext>
              </a:extLst>
            </p:cNvPr>
            <p:cNvSpPr/>
            <p:nvPr/>
          </p:nvSpPr>
          <p:spPr>
            <a:xfrm>
              <a:off x="4993150" y="367950"/>
              <a:ext cx="9000" cy="15525"/>
            </a:xfrm>
            <a:custGeom>
              <a:avLst/>
              <a:gdLst/>
              <a:ahLst/>
              <a:cxnLst/>
              <a:rect l="l" t="t" r="r" b="b"/>
              <a:pathLst>
                <a:path w="360" h="621" extrusionOk="0">
                  <a:moveTo>
                    <a:pt x="85" y="1"/>
                  </a:moveTo>
                  <a:cubicBezTo>
                    <a:pt x="2" y="1"/>
                    <a:pt x="0" y="291"/>
                    <a:pt x="12" y="377"/>
                  </a:cubicBezTo>
                  <a:cubicBezTo>
                    <a:pt x="12" y="408"/>
                    <a:pt x="20" y="438"/>
                    <a:pt x="28" y="469"/>
                  </a:cubicBezTo>
                  <a:cubicBezTo>
                    <a:pt x="58" y="545"/>
                    <a:pt x="111" y="621"/>
                    <a:pt x="171" y="621"/>
                  </a:cubicBezTo>
                  <a:cubicBezTo>
                    <a:pt x="202" y="621"/>
                    <a:pt x="235" y="600"/>
                    <a:pt x="267" y="546"/>
                  </a:cubicBezTo>
                  <a:cubicBezTo>
                    <a:pt x="359" y="400"/>
                    <a:pt x="259" y="199"/>
                    <a:pt x="167" y="68"/>
                  </a:cubicBezTo>
                  <a:cubicBezTo>
                    <a:pt x="133" y="20"/>
                    <a:pt x="106" y="1"/>
                    <a:pt x="85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600;p54">
              <a:extLst>
                <a:ext uri="{FF2B5EF4-FFF2-40B4-BE49-F238E27FC236}">
                  <a16:creationId xmlns:a16="http://schemas.microsoft.com/office/drawing/2014/main" id="{FBC6B11C-04D9-DEAA-3FC2-C4E24503E90B}"/>
                </a:ext>
              </a:extLst>
            </p:cNvPr>
            <p:cNvSpPr/>
            <p:nvPr/>
          </p:nvSpPr>
          <p:spPr>
            <a:xfrm>
              <a:off x="4988425" y="360575"/>
              <a:ext cx="12175" cy="9475"/>
            </a:xfrm>
            <a:custGeom>
              <a:avLst/>
              <a:gdLst/>
              <a:ahLst/>
              <a:cxnLst/>
              <a:rect l="l" t="t" r="r" b="b"/>
              <a:pathLst>
                <a:path w="487" h="379" extrusionOk="0">
                  <a:moveTo>
                    <a:pt x="240" y="1"/>
                  </a:moveTo>
                  <a:cubicBezTo>
                    <a:pt x="1" y="1"/>
                    <a:pt x="1" y="379"/>
                    <a:pt x="240" y="379"/>
                  </a:cubicBezTo>
                  <a:cubicBezTo>
                    <a:pt x="487" y="379"/>
                    <a:pt x="487" y="1"/>
                    <a:pt x="240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601;p54">
              <a:extLst>
                <a:ext uri="{FF2B5EF4-FFF2-40B4-BE49-F238E27FC236}">
                  <a16:creationId xmlns:a16="http://schemas.microsoft.com/office/drawing/2014/main" id="{AED3590F-D269-F577-342A-5281A4C6A528}"/>
                </a:ext>
              </a:extLst>
            </p:cNvPr>
            <p:cNvSpPr/>
            <p:nvPr/>
          </p:nvSpPr>
          <p:spPr>
            <a:xfrm>
              <a:off x="5026225" y="364800"/>
              <a:ext cx="8525" cy="15650"/>
            </a:xfrm>
            <a:custGeom>
              <a:avLst/>
              <a:gdLst/>
              <a:ahLst/>
              <a:cxnLst/>
              <a:rect l="l" t="t" r="r" b="b"/>
              <a:pathLst>
                <a:path w="341" h="626" extrusionOk="0">
                  <a:moveTo>
                    <a:pt x="148" y="1"/>
                  </a:moveTo>
                  <a:cubicBezTo>
                    <a:pt x="70" y="1"/>
                    <a:pt x="13" y="266"/>
                    <a:pt x="1" y="348"/>
                  </a:cubicBezTo>
                  <a:cubicBezTo>
                    <a:pt x="1" y="379"/>
                    <a:pt x="1" y="410"/>
                    <a:pt x="8" y="441"/>
                  </a:cubicBezTo>
                  <a:cubicBezTo>
                    <a:pt x="25" y="529"/>
                    <a:pt x="69" y="625"/>
                    <a:pt x="135" y="625"/>
                  </a:cubicBezTo>
                  <a:cubicBezTo>
                    <a:pt x="161" y="625"/>
                    <a:pt x="191" y="610"/>
                    <a:pt x="224" y="572"/>
                  </a:cubicBezTo>
                  <a:cubicBezTo>
                    <a:pt x="340" y="449"/>
                    <a:pt x="286" y="233"/>
                    <a:pt x="224" y="86"/>
                  </a:cubicBezTo>
                  <a:cubicBezTo>
                    <a:pt x="198" y="25"/>
                    <a:pt x="172" y="1"/>
                    <a:pt x="148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602;p54">
              <a:extLst>
                <a:ext uri="{FF2B5EF4-FFF2-40B4-BE49-F238E27FC236}">
                  <a16:creationId xmlns:a16="http://schemas.microsoft.com/office/drawing/2014/main" id="{36E0AFCF-4638-2C99-CBC4-D9CF6785AEEC}"/>
                </a:ext>
              </a:extLst>
            </p:cNvPr>
            <p:cNvSpPr/>
            <p:nvPr/>
          </p:nvSpPr>
          <p:spPr>
            <a:xfrm>
              <a:off x="5023550" y="357350"/>
              <a:ext cx="13100" cy="9375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55" y="1"/>
                  </a:moveTo>
                  <a:cubicBezTo>
                    <a:pt x="59" y="1"/>
                    <a:pt x="1" y="318"/>
                    <a:pt x="223" y="369"/>
                  </a:cubicBezTo>
                  <a:cubicBezTo>
                    <a:pt x="239" y="372"/>
                    <a:pt x="254" y="374"/>
                    <a:pt x="268" y="374"/>
                  </a:cubicBezTo>
                  <a:cubicBezTo>
                    <a:pt x="465" y="374"/>
                    <a:pt x="524" y="49"/>
                    <a:pt x="301" y="6"/>
                  </a:cubicBezTo>
                  <a:cubicBezTo>
                    <a:pt x="285" y="2"/>
                    <a:pt x="269" y="1"/>
                    <a:pt x="255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603;p54">
              <a:extLst>
                <a:ext uri="{FF2B5EF4-FFF2-40B4-BE49-F238E27FC236}">
                  <a16:creationId xmlns:a16="http://schemas.microsoft.com/office/drawing/2014/main" id="{45374B1F-1FE3-E548-4E12-BBB41121A21F}"/>
                </a:ext>
              </a:extLst>
            </p:cNvPr>
            <p:cNvSpPr/>
            <p:nvPr/>
          </p:nvSpPr>
          <p:spPr>
            <a:xfrm>
              <a:off x="5059700" y="371625"/>
              <a:ext cx="8800" cy="14850"/>
            </a:xfrm>
            <a:custGeom>
              <a:avLst/>
              <a:gdLst/>
              <a:ahLst/>
              <a:cxnLst/>
              <a:rect l="l" t="t" r="r" b="b"/>
              <a:pathLst>
                <a:path w="352" h="594" extrusionOk="0">
                  <a:moveTo>
                    <a:pt x="281" y="0"/>
                  </a:moveTo>
                  <a:cubicBezTo>
                    <a:pt x="206" y="0"/>
                    <a:pt x="78" y="218"/>
                    <a:pt x="50" y="291"/>
                  </a:cubicBezTo>
                  <a:cubicBezTo>
                    <a:pt x="35" y="315"/>
                    <a:pt x="27" y="345"/>
                    <a:pt x="19" y="376"/>
                  </a:cubicBezTo>
                  <a:cubicBezTo>
                    <a:pt x="1" y="475"/>
                    <a:pt x="17" y="593"/>
                    <a:pt x="103" y="593"/>
                  </a:cubicBezTo>
                  <a:cubicBezTo>
                    <a:pt x="125" y="593"/>
                    <a:pt x="151" y="586"/>
                    <a:pt x="181" y="569"/>
                  </a:cubicBezTo>
                  <a:cubicBezTo>
                    <a:pt x="336" y="492"/>
                    <a:pt x="351" y="268"/>
                    <a:pt x="336" y="106"/>
                  </a:cubicBezTo>
                  <a:cubicBezTo>
                    <a:pt x="329" y="30"/>
                    <a:pt x="309" y="0"/>
                    <a:pt x="281" y="0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604;p54">
              <a:extLst>
                <a:ext uri="{FF2B5EF4-FFF2-40B4-BE49-F238E27FC236}">
                  <a16:creationId xmlns:a16="http://schemas.microsoft.com/office/drawing/2014/main" id="{5E168039-2B50-C947-BF84-7218A6F633FE}"/>
                </a:ext>
              </a:extLst>
            </p:cNvPr>
            <p:cNvSpPr/>
            <p:nvPr/>
          </p:nvSpPr>
          <p:spPr>
            <a:xfrm>
              <a:off x="5061175" y="364325"/>
              <a:ext cx="13650" cy="9500"/>
            </a:xfrm>
            <a:custGeom>
              <a:avLst/>
              <a:gdLst/>
              <a:ahLst/>
              <a:cxnLst/>
              <a:rect l="l" t="t" r="r" b="b"/>
              <a:pathLst>
                <a:path w="546" h="380" extrusionOk="0">
                  <a:moveTo>
                    <a:pt x="275" y="0"/>
                  </a:moveTo>
                  <a:cubicBezTo>
                    <a:pt x="111" y="0"/>
                    <a:pt x="0" y="248"/>
                    <a:pt x="176" y="352"/>
                  </a:cubicBezTo>
                  <a:cubicBezTo>
                    <a:pt x="209" y="371"/>
                    <a:pt x="241" y="380"/>
                    <a:pt x="271" y="380"/>
                  </a:cubicBezTo>
                  <a:cubicBezTo>
                    <a:pt x="435" y="380"/>
                    <a:pt x="545" y="132"/>
                    <a:pt x="369" y="28"/>
                  </a:cubicBezTo>
                  <a:cubicBezTo>
                    <a:pt x="337" y="9"/>
                    <a:pt x="305" y="0"/>
                    <a:pt x="275" y="0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605;p54">
              <a:extLst>
                <a:ext uri="{FF2B5EF4-FFF2-40B4-BE49-F238E27FC236}">
                  <a16:creationId xmlns:a16="http://schemas.microsoft.com/office/drawing/2014/main" id="{AB13DCA6-8523-403E-E024-FFA663F1575B}"/>
                </a:ext>
              </a:extLst>
            </p:cNvPr>
            <p:cNvSpPr/>
            <p:nvPr/>
          </p:nvSpPr>
          <p:spPr>
            <a:xfrm>
              <a:off x="5095575" y="383000"/>
              <a:ext cx="8775" cy="14850"/>
            </a:xfrm>
            <a:custGeom>
              <a:avLst/>
              <a:gdLst/>
              <a:ahLst/>
              <a:cxnLst/>
              <a:rect l="l" t="t" r="r" b="b"/>
              <a:pathLst>
                <a:path w="351" h="594" extrusionOk="0">
                  <a:moveTo>
                    <a:pt x="277" y="0"/>
                  </a:moveTo>
                  <a:cubicBezTo>
                    <a:pt x="201" y="0"/>
                    <a:pt x="76" y="216"/>
                    <a:pt x="42" y="284"/>
                  </a:cubicBezTo>
                  <a:cubicBezTo>
                    <a:pt x="27" y="315"/>
                    <a:pt x="19" y="346"/>
                    <a:pt x="19" y="376"/>
                  </a:cubicBezTo>
                  <a:cubicBezTo>
                    <a:pt x="1" y="475"/>
                    <a:pt x="12" y="594"/>
                    <a:pt x="96" y="594"/>
                  </a:cubicBezTo>
                  <a:cubicBezTo>
                    <a:pt x="117" y="594"/>
                    <a:pt x="143" y="586"/>
                    <a:pt x="174" y="569"/>
                  </a:cubicBezTo>
                  <a:cubicBezTo>
                    <a:pt x="328" y="492"/>
                    <a:pt x="351" y="268"/>
                    <a:pt x="336" y="106"/>
                  </a:cubicBezTo>
                  <a:cubicBezTo>
                    <a:pt x="327" y="30"/>
                    <a:pt x="305" y="0"/>
                    <a:pt x="277" y="0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606;p54">
              <a:extLst>
                <a:ext uri="{FF2B5EF4-FFF2-40B4-BE49-F238E27FC236}">
                  <a16:creationId xmlns:a16="http://schemas.microsoft.com/office/drawing/2014/main" id="{80F9BA35-A212-8F80-0840-8ABBCFAF233A}"/>
                </a:ext>
              </a:extLst>
            </p:cNvPr>
            <p:cNvSpPr/>
            <p:nvPr/>
          </p:nvSpPr>
          <p:spPr>
            <a:xfrm>
              <a:off x="5096850" y="375700"/>
              <a:ext cx="13650" cy="9500"/>
            </a:xfrm>
            <a:custGeom>
              <a:avLst/>
              <a:gdLst/>
              <a:ahLst/>
              <a:cxnLst/>
              <a:rect l="l" t="t" r="r" b="b"/>
              <a:pathLst>
                <a:path w="546" h="380" extrusionOk="0">
                  <a:moveTo>
                    <a:pt x="275" y="1"/>
                  </a:moveTo>
                  <a:cubicBezTo>
                    <a:pt x="111" y="1"/>
                    <a:pt x="1" y="248"/>
                    <a:pt x="177" y="352"/>
                  </a:cubicBezTo>
                  <a:cubicBezTo>
                    <a:pt x="209" y="371"/>
                    <a:pt x="241" y="380"/>
                    <a:pt x="271" y="380"/>
                  </a:cubicBezTo>
                  <a:cubicBezTo>
                    <a:pt x="435" y="380"/>
                    <a:pt x="545" y="132"/>
                    <a:pt x="369" y="28"/>
                  </a:cubicBezTo>
                  <a:cubicBezTo>
                    <a:pt x="337" y="9"/>
                    <a:pt x="305" y="1"/>
                    <a:pt x="275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607;p54">
              <a:extLst>
                <a:ext uri="{FF2B5EF4-FFF2-40B4-BE49-F238E27FC236}">
                  <a16:creationId xmlns:a16="http://schemas.microsoft.com/office/drawing/2014/main" id="{9DE97580-C8B1-47C5-B063-097FB585DC16}"/>
                </a:ext>
              </a:extLst>
            </p:cNvPr>
            <p:cNvSpPr/>
            <p:nvPr/>
          </p:nvSpPr>
          <p:spPr>
            <a:xfrm>
              <a:off x="5123725" y="406300"/>
              <a:ext cx="11775" cy="13075"/>
            </a:xfrm>
            <a:custGeom>
              <a:avLst/>
              <a:gdLst/>
              <a:ahLst/>
              <a:cxnLst/>
              <a:rect l="l" t="t" r="r" b="b"/>
              <a:pathLst>
                <a:path w="471" h="523" extrusionOk="0">
                  <a:moveTo>
                    <a:pt x="415" y="1"/>
                  </a:moveTo>
                  <a:cubicBezTo>
                    <a:pt x="335" y="1"/>
                    <a:pt x="167" y="155"/>
                    <a:pt x="120" y="208"/>
                  </a:cubicBezTo>
                  <a:cubicBezTo>
                    <a:pt x="104" y="231"/>
                    <a:pt x="81" y="262"/>
                    <a:pt x="66" y="285"/>
                  </a:cubicBezTo>
                  <a:cubicBezTo>
                    <a:pt x="18" y="389"/>
                    <a:pt x="0" y="523"/>
                    <a:pt x="118" y="523"/>
                  </a:cubicBezTo>
                  <a:cubicBezTo>
                    <a:pt x="132" y="523"/>
                    <a:pt x="148" y="521"/>
                    <a:pt x="166" y="517"/>
                  </a:cubicBezTo>
                  <a:cubicBezTo>
                    <a:pt x="336" y="486"/>
                    <a:pt x="413" y="278"/>
                    <a:pt x="452" y="123"/>
                  </a:cubicBezTo>
                  <a:cubicBezTo>
                    <a:pt x="471" y="33"/>
                    <a:pt x="452" y="1"/>
                    <a:pt x="415" y="1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608;p54">
              <a:extLst>
                <a:ext uri="{FF2B5EF4-FFF2-40B4-BE49-F238E27FC236}">
                  <a16:creationId xmlns:a16="http://schemas.microsoft.com/office/drawing/2014/main" id="{4A330FC4-2820-663B-1859-4CD08FB12A31}"/>
                </a:ext>
              </a:extLst>
            </p:cNvPr>
            <p:cNvSpPr/>
            <p:nvPr/>
          </p:nvSpPr>
          <p:spPr>
            <a:xfrm>
              <a:off x="5130750" y="400125"/>
              <a:ext cx="12175" cy="8850"/>
            </a:xfrm>
            <a:custGeom>
              <a:avLst/>
              <a:gdLst/>
              <a:ahLst/>
              <a:cxnLst/>
              <a:rect l="l" t="t" r="r" b="b"/>
              <a:pathLst>
                <a:path w="487" h="354" extrusionOk="0">
                  <a:moveTo>
                    <a:pt x="251" y="0"/>
                  </a:moveTo>
                  <a:cubicBezTo>
                    <a:pt x="116" y="0"/>
                    <a:pt x="1" y="154"/>
                    <a:pt x="86" y="293"/>
                  </a:cubicBezTo>
                  <a:cubicBezTo>
                    <a:pt x="124" y="336"/>
                    <a:pt x="170" y="353"/>
                    <a:pt x="214" y="353"/>
                  </a:cubicBezTo>
                  <a:cubicBezTo>
                    <a:pt x="355" y="353"/>
                    <a:pt x="487" y="174"/>
                    <a:pt x="363" y="39"/>
                  </a:cubicBezTo>
                  <a:cubicBezTo>
                    <a:pt x="327" y="12"/>
                    <a:pt x="288" y="0"/>
                    <a:pt x="251" y="0"/>
                  </a:cubicBezTo>
                  <a:close/>
                </a:path>
              </a:pathLst>
            </a:custGeom>
            <a:solidFill>
              <a:srgbClr val="FFD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609;p54">
              <a:extLst>
                <a:ext uri="{FF2B5EF4-FFF2-40B4-BE49-F238E27FC236}">
                  <a16:creationId xmlns:a16="http://schemas.microsoft.com/office/drawing/2014/main" id="{F1906ACC-B336-05B8-47D3-D551A722B076}"/>
                </a:ext>
              </a:extLst>
            </p:cNvPr>
            <p:cNvSpPr/>
            <p:nvPr/>
          </p:nvSpPr>
          <p:spPr>
            <a:xfrm>
              <a:off x="4944850" y="393600"/>
              <a:ext cx="24700" cy="22300"/>
            </a:xfrm>
            <a:custGeom>
              <a:avLst/>
              <a:gdLst/>
              <a:ahLst/>
              <a:cxnLst/>
              <a:rect l="l" t="t" r="r" b="b"/>
              <a:pathLst>
                <a:path w="988" h="892" extrusionOk="0">
                  <a:moveTo>
                    <a:pt x="439" y="1"/>
                  </a:moveTo>
                  <a:cubicBezTo>
                    <a:pt x="361" y="1"/>
                    <a:pt x="286" y="15"/>
                    <a:pt x="224" y="45"/>
                  </a:cubicBezTo>
                  <a:cubicBezTo>
                    <a:pt x="131" y="91"/>
                    <a:pt x="62" y="184"/>
                    <a:pt x="47" y="284"/>
                  </a:cubicBezTo>
                  <a:cubicBezTo>
                    <a:pt x="0" y="462"/>
                    <a:pt x="47" y="662"/>
                    <a:pt x="185" y="793"/>
                  </a:cubicBezTo>
                  <a:cubicBezTo>
                    <a:pt x="274" y="859"/>
                    <a:pt x="378" y="892"/>
                    <a:pt x="482" y="892"/>
                  </a:cubicBezTo>
                  <a:cubicBezTo>
                    <a:pt x="587" y="892"/>
                    <a:pt x="691" y="859"/>
                    <a:pt x="779" y="793"/>
                  </a:cubicBezTo>
                  <a:cubicBezTo>
                    <a:pt x="972" y="670"/>
                    <a:pt x="988" y="377"/>
                    <a:pt x="864" y="192"/>
                  </a:cubicBezTo>
                  <a:cubicBezTo>
                    <a:pt x="781" y="66"/>
                    <a:pt x="604" y="1"/>
                    <a:pt x="439" y="1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610;p54">
              <a:extLst>
                <a:ext uri="{FF2B5EF4-FFF2-40B4-BE49-F238E27FC236}">
                  <a16:creationId xmlns:a16="http://schemas.microsoft.com/office/drawing/2014/main" id="{12DF87B3-10A0-0707-5E5C-9173191CC1CA}"/>
                </a:ext>
              </a:extLst>
            </p:cNvPr>
            <p:cNvSpPr/>
            <p:nvPr/>
          </p:nvSpPr>
          <p:spPr>
            <a:xfrm>
              <a:off x="4945800" y="396750"/>
              <a:ext cx="21325" cy="15825"/>
            </a:xfrm>
            <a:custGeom>
              <a:avLst/>
              <a:gdLst/>
              <a:ahLst/>
              <a:cxnLst/>
              <a:rect l="l" t="t" r="r" b="b"/>
              <a:pathLst>
                <a:path w="853" h="633" extrusionOk="0">
                  <a:moveTo>
                    <a:pt x="358" y="1"/>
                  </a:moveTo>
                  <a:cubicBezTo>
                    <a:pt x="240" y="1"/>
                    <a:pt x="120" y="41"/>
                    <a:pt x="24" y="112"/>
                  </a:cubicBezTo>
                  <a:cubicBezTo>
                    <a:pt x="16" y="127"/>
                    <a:pt x="9" y="143"/>
                    <a:pt x="9" y="158"/>
                  </a:cubicBezTo>
                  <a:cubicBezTo>
                    <a:pt x="1" y="174"/>
                    <a:pt x="1" y="189"/>
                    <a:pt x="1" y="212"/>
                  </a:cubicBezTo>
                  <a:cubicBezTo>
                    <a:pt x="94" y="119"/>
                    <a:pt x="234" y="59"/>
                    <a:pt x="367" y="59"/>
                  </a:cubicBezTo>
                  <a:cubicBezTo>
                    <a:pt x="464" y="59"/>
                    <a:pt x="557" y="91"/>
                    <a:pt x="626" y="166"/>
                  </a:cubicBezTo>
                  <a:cubicBezTo>
                    <a:pt x="711" y="266"/>
                    <a:pt x="741" y="351"/>
                    <a:pt x="657" y="459"/>
                  </a:cubicBezTo>
                  <a:cubicBezTo>
                    <a:pt x="607" y="523"/>
                    <a:pt x="530" y="568"/>
                    <a:pt x="445" y="568"/>
                  </a:cubicBezTo>
                  <a:cubicBezTo>
                    <a:pt x="439" y="568"/>
                    <a:pt x="432" y="568"/>
                    <a:pt x="425" y="567"/>
                  </a:cubicBezTo>
                  <a:cubicBezTo>
                    <a:pt x="340" y="559"/>
                    <a:pt x="271" y="498"/>
                    <a:pt x="263" y="413"/>
                  </a:cubicBezTo>
                  <a:cubicBezTo>
                    <a:pt x="255" y="374"/>
                    <a:pt x="263" y="328"/>
                    <a:pt x="286" y="297"/>
                  </a:cubicBezTo>
                  <a:cubicBezTo>
                    <a:pt x="306" y="263"/>
                    <a:pt x="338" y="241"/>
                    <a:pt x="377" y="241"/>
                  </a:cubicBezTo>
                  <a:cubicBezTo>
                    <a:pt x="382" y="241"/>
                    <a:pt x="388" y="242"/>
                    <a:pt x="394" y="243"/>
                  </a:cubicBezTo>
                  <a:cubicBezTo>
                    <a:pt x="417" y="243"/>
                    <a:pt x="448" y="258"/>
                    <a:pt x="448" y="289"/>
                  </a:cubicBezTo>
                  <a:cubicBezTo>
                    <a:pt x="448" y="312"/>
                    <a:pt x="402" y="320"/>
                    <a:pt x="387" y="343"/>
                  </a:cubicBezTo>
                  <a:cubicBezTo>
                    <a:pt x="341" y="402"/>
                    <a:pt x="418" y="439"/>
                    <a:pt x="475" y="439"/>
                  </a:cubicBezTo>
                  <a:cubicBezTo>
                    <a:pt x="485" y="439"/>
                    <a:pt x="494" y="438"/>
                    <a:pt x="502" y="436"/>
                  </a:cubicBezTo>
                  <a:cubicBezTo>
                    <a:pt x="603" y="397"/>
                    <a:pt x="618" y="266"/>
                    <a:pt x="541" y="197"/>
                  </a:cubicBezTo>
                  <a:cubicBezTo>
                    <a:pt x="501" y="160"/>
                    <a:pt x="459" y="144"/>
                    <a:pt x="420" y="144"/>
                  </a:cubicBezTo>
                  <a:cubicBezTo>
                    <a:pt x="252" y="144"/>
                    <a:pt x="118" y="425"/>
                    <a:pt x="286" y="575"/>
                  </a:cubicBezTo>
                  <a:cubicBezTo>
                    <a:pt x="336" y="615"/>
                    <a:pt x="392" y="632"/>
                    <a:pt x="446" y="632"/>
                  </a:cubicBezTo>
                  <a:cubicBezTo>
                    <a:pt x="654" y="632"/>
                    <a:pt x="853" y="383"/>
                    <a:pt x="718" y="181"/>
                  </a:cubicBezTo>
                  <a:cubicBezTo>
                    <a:pt x="631" y="56"/>
                    <a:pt x="496" y="1"/>
                    <a:pt x="358" y="1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611;p54">
              <a:extLst>
                <a:ext uri="{FF2B5EF4-FFF2-40B4-BE49-F238E27FC236}">
                  <a16:creationId xmlns:a16="http://schemas.microsoft.com/office/drawing/2014/main" id="{5F5D112E-A742-ACA8-92EB-87AFD502E9D0}"/>
                </a:ext>
              </a:extLst>
            </p:cNvPr>
            <p:cNvSpPr/>
            <p:nvPr/>
          </p:nvSpPr>
          <p:spPr>
            <a:xfrm>
              <a:off x="4970500" y="383000"/>
              <a:ext cx="24500" cy="22300"/>
            </a:xfrm>
            <a:custGeom>
              <a:avLst/>
              <a:gdLst/>
              <a:ahLst/>
              <a:cxnLst/>
              <a:rect l="l" t="t" r="r" b="b"/>
              <a:pathLst>
                <a:path w="980" h="892" extrusionOk="0">
                  <a:moveTo>
                    <a:pt x="437" y="0"/>
                  </a:moveTo>
                  <a:cubicBezTo>
                    <a:pt x="358" y="0"/>
                    <a:pt x="281" y="15"/>
                    <a:pt x="216" y="45"/>
                  </a:cubicBezTo>
                  <a:cubicBezTo>
                    <a:pt x="124" y="99"/>
                    <a:pt x="62" y="184"/>
                    <a:pt x="47" y="284"/>
                  </a:cubicBezTo>
                  <a:cubicBezTo>
                    <a:pt x="0" y="469"/>
                    <a:pt x="47" y="662"/>
                    <a:pt x="178" y="793"/>
                  </a:cubicBezTo>
                  <a:cubicBezTo>
                    <a:pt x="266" y="859"/>
                    <a:pt x="373" y="891"/>
                    <a:pt x="479" y="891"/>
                  </a:cubicBezTo>
                  <a:cubicBezTo>
                    <a:pt x="585" y="891"/>
                    <a:pt x="691" y="859"/>
                    <a:pt x="779" y="793"/>
                  </a:cubicBezTo>
                  <a:cubicBezTo>
                    <a:pt x="965" y="670"/>
                    <a:pt x="980" y="376"/>
                    <a:pt x="864" y="191"/>
                  </a:cubicBezTo>
                  <a:cubicBezTo>
                    <a:pt x="781" y="66"/>
                    <a:pt x="604" y="0"/>
                    <a:pt x="437" y="0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612;p54">
              <a:extLst>
                <a:ext uri="{FF2B5EF4-FFF2-40B4-BE49-F238E27FC236}">
                  <a16:creationId xmlns:a16="http://schemas.microsoft.com/office/drawing/2014/main" id="{809AEEE6-CD30-90CB-07F5-7A2AFE164476}"/>
                </a:ext>
              </a:extLst>
            </p:cNvPr>
            <p:cNvSpPr/>
            <p:nvPr/>
          </p:nvSpPr>
          <p:spPr>
            <a:xfrm>
              <a:off x="4971275" y="386200"/>
              <a:ext cx="21450" cy="15775"/>
            </a:xfrm>
            <a:custGeom>
              <a:avLst/>
              <a:gdLst/>
              <a:ahLst/>
              <a:cxnLst/>
              <a:rect l="l" t="t" r="r" b="b"/>
              <a:pathLst>
                <a:path w="858" h="631" extrusionOk="0">
                  <a:moveTo>
                    <a:pt x="364" y="1"/>
                  </a:moveTo>
                  <a:cubicBezTo>
                    <a:pt x="246" y="1"/>
                    <a:pt x="123" y="43"/>
                    <a:pt x="23" y="117"/>
                  </a:cubicBezTo>
                  <a:cubicBezTo>
                    <a:pt x="23" y="133"/>
                    <a:pt x="16" y="140"/>
                    <a:pt x="16" y="156"/>
                  </a:cubicBezTo>
                  <a:cubicBezTo>
                    <a:pt x="8" y="171"/>
                    <a:pt x="8" y="194"/>
                    <a:pt x="0" y="210"/>
                  </a:cubicBezTo>
                  <a:cubicBezTo>
                    <a:pt x="93" y="117"/>
                    <a:pt x="233" y="58"/>
                    <a:pt x="366" y="58"/>
                  </a:cubicBezTo>
                  <a:cubicBezTo>
                    <a:pt x="466" y="58"/>
                    <a:pt x="563" y="92"/>
                    <a:pt x="633" y="171"/>
                  </a:cubicBezTo>
                  <a:cubicBezTo>
                    <a:pt x="718" y="264"/>
                    <a:pt x="741" y="349"/>
                    <a:pt x="664" y="457"/>
                  </a:cubicBezTo>
                  <a:cubicBezTo>
                    <a:pt x="614" y="527"/>
                    <a:pt x="539" y="566"/>
                    <a:pt x="455" y="566"/>
                  </a:cubicBezTo>
                  <a:cubicBezTo>
                    <a:pt x="448" y="566"/>
                    <a:pt x="440" y="565"/>
                    <a:pt x="432" y="565"/>
                  </a:cubicBezTo>
                  <a:cubicBezTo>
                    <a:pt x="347" y="565"/>
                    <a:pt x="278" y="495"/>
                    <a:pt x="270" y="410"/>
                  </a:cubicBezTo>
                  <a:cubicBezTo>
                    <a:pt x="262" y="372"/>
                    <a:pt x="270" y="333"/>
                    <a:pt x="293" y="295"/>
                  </a:cubicBezTo>
                  <a:cubicBezTo>
                    <a:pt x="316" y="256"/>
                    <a:pt x="355" y="241"/>
                    <a:pt x="394" y="241"/>
                  </a:cubicBezTo>
                  <a:cubicBezTo>
                    <a:pt x="424" y="241"/>
                    <a:pt x="455" y="256"/>
                    <a:pt x="455" y="287"/>
                  </a:cubicBezTo>
                  <a:cubicBezTo>
                    <a:pt x="455" y="318"/>
                    <a:pt x="409" y="318"/>
                    <a:pt x="386" y="349"/>
                  </a:cubicBezTo>
                  <a:cubicBezTo>
                    <a:pt x="349" y="404"/>
                    <a:pt x="416" y="440"/>
                    <a:pt x="472" y="440"/>
                  </a:cubicBezTo>
                  <a:cubicBezTo>
                    <a:pt x="486" y="440"/>
                    <a:pt x="499" y="438"/>
                    <a:pt x="509" y="434"/>
                  </a:cubicBezTo>
                  <a:cubicBezTo>
                    <a:pt x="610" y="395"/>
                    <a:pt x="625" y="264"/>
                    <a:pt x="548" y="202"/>
                  </a:cubicBezTo>
                  <a:cubicBezTo>
                    <a:pt x="507" y="165"/>
                    <a:pt x="465" y="149"/>
                    <a:pt x="425" y="149"/>
                  </a:cubicBezTo>
                  <a:cubicBezTo>
                    <a:pt x="258" y="149"/>
                    <a:pt x="125" y="423"/>
                    <a:pt x="293" y="572"/>
                  </a:cubicBezTo>
                  <a:cubicBezTo>
                    <a:pt x="342" y="613"/>
                    <a:pt x="396" y="630"/>
                    <a:pt x="451" y="630"/>
                  </a:cubicBezTo>
                  <a:cubicBezTo>
                    <a:pt x="656" y="630"/>
                    <a:pt x="858" y="382"/>
                    <a:pt x="718" y="187"/>
                  </a:cubicBezTo>
                  <a:cubicBezTo>
                    <a:pt x="634" y="58"/>
                    <a:pt x="502" y="1"/>
                    <a:pt x="364" y="1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613;p54">
              <a:extLst>
                <a:ext uri="{FF2B5EF4-FFF2-40B4-BE49-F238E27FC236}">
                  <a16:creationId xmlns:a16="http://schemas.microsoft.com/office/drawing/2014/main" id="{567F8513-CF5E-17D9-FD0D-4AF88C01B34B}"/>
                </a:ext>
              </a:extLst>
            </p:cNvPr>
            <p:cNvSpPr/>
            <p:nvPr/>
          </p:nvSpPr>
          <p:spPr>
            <a:xfrm>
              <a:off x="5002125" y="378550"/>
              <a:ext cx="24700" cy="22300"/>
            </a:xfrm>
            <a:custGeom>
              <a:avLst/>
              <a:gdLst/>
              <a:ahLst/>
              <a:cxnLst/>
              <a:rect l="l" t="t" r="r" b="b"/>
              <a:pathLst>
                <a:path w="988" h="892" extrusionOk="0">
                  <a:moveTo>
                    <a:pt x="437" y="1"/>
                  </a:moveTo>
                  <a:cubicBezTo>
                    <a:pt x="358" y="1"/>
                    <a:pt x="281" y="16"/>
                    <a:pt x="216" y="45"/>
                  </a:cubicBezTo>
                  <a:cubicBezTo>
                    <a:pt x="132" y="92"/>
                    <a:pt x="62" y="184"/>
                    <a:pt x="47" y="284"/>
                  </a:cubicBezTo>
                  <a:cubicBezTo>
                    <a:pt x="0" y="462"/>
                    <a:pt x="47" y="655"/>
                    <a:pt x="186" y="794"/>
                  </a:cubicBezTo>
                  <a:cubicBezTo>
                    <a:pt x="270" y="859"/>
                    <a:pt x="375" y="892"/>
                    <a:pt x="480" y="892"/>
                  </a:cubicBezTo>
                  <a:cubicBezTo>
                    <a:pt x="585" y="892"/>
                    <a:pt x="691" y="859"/>
                    <a:pt x="780" y="794"/>
                  </a:cubicBezTo>
                  <a:cubicBezTo>
                    <a:pt x="972" y="662"/>
                    <a:pt x="988" y="377"/>
                    <a:pt x="864" y="192"/>
                  </a:cubicBezTo>
                  <a:cubicBezTo>
                    <a:pt x="781" y="66"/>
                    <a:pt x="604" y="1"/>
                    <a:pt x="437" y="1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614;p54">
              <a:extLst>
                <a:ext uri="{FF2B5EF4-FFF2-40B4-BE49-F238E27FC236}">
                  <a16:creationId xmlns:a16="http://schemas.microsoft.com/office/drawing/2014/main" id="{B935A4C7-B552-A5B7-853C-8C07987D05A7}"/>
                </a:ext>
              </a:extLst>
            </p:cNvPr>
            <p:cNvSpPr/>
            <p:nvPr/>
          </p:nvSpPr>
          <p:spPr>
            <a:xfrm>
              <a:off x="5003100" y="381725"/>
              <a:ext cx="21275" cy="15700"/>
            </a:xfrm>
            <a:custGeom>
              <a:avLst/>
              <a:gdLst/>
              <a:ahLst/>
              <a:cxnLst/>
              <a:rect l="l" t="t" r="r" b="b"/>
              <a:pathLst>
                <a:path w="851" h="628" extrusionOk="0">
                  <a:moveTo>
                    <a:pt x="357" y="0"/>
                  </a:moveTo>
                  <a:cubicBezTo>
                    <a:pt x="239" y="0"/>
                    <a:pt x="119" y="40"/>
                    <a:pt x="23" y="111"/>
                  </a:cubicBezTo>
                  <a:cubicBezTo>
                    <a:pt x="15" y="127"/>
                    <a:pt x="8" y="142"/>
                    <a:pt x="8" y="157"/>
                  </a:cubicBezTo>
                  <a:cubicBezTo>
                    <a:pt x="0" y="173"/>
                    <a:pt x="0" y="188"/>
                    <a:pt x="0" y="211"/>
                  </a:cubicBezTo>
                  <a:cubicBezTo>
                    <a:pt x="92" y="115"/>
                    <a:pt x="230" y="55"/>
                    <a:pt x="361" y="55"/>
                  </a:cubicBezTo>
                  <a:cubicBezTo>
                    <a:pt x="460" y="55"/>
                    <a:pt x="555" y="89"/>
                    <a:pt x="625" y="165"/>
                  </a:cubicBezTo>
                  <a:cubicBezTo>
                    <a:pt x="710" y="265"/>
                    <a:pt x="741" y="350"/>
                    <a:pt x="656" y="458"/>
                  </a:cubicBezTo>
                  <a:cubicBezTo>
                    <a:pt x="606" y="523"/>
                    <a:pt x="529" y="567"/>
                    <a:pt x="444" y="567"/>
                  </a:cubicBezTo>
                  <a:cubicBezTo>
                    <a:pt x="438" y="567"/>
                    <a:pt x="431" y="567"/>
                    <a:pt x="424" y="566"/>
                  </a:cubicBezTo>
                  <a:cubicBezTo>
                    <a:pt x="339" y="559"/>
                    <a:pt x="270" y="497"/>
                    <a:pt x="262" y="412"/>
                  </a:cubicBezTo>
                  <a:cubicBezTo>
                    <a:pt x="255" y="373"/>
                    <a:pt x="262" y="327"/>
                    <a:pt x="285" y="296"/>
                  </a:cubicBezTo>
                  <a:cubicBezTo>
                    <a:pt x="306" y="263"/>
                    <a:pt x="337" y="241"/>
                    <a:pt x="376" y="241"/>
                  </a:cubicBezTo>
                  <a:cubicBezTo>
                    <a:pt x="382" y="241"/>
                    <a:pt x="387" y="241"/>
                    <a:pt x="393" y="242"/>
                  </a:cubicBezTo>
                  <a:cubicBezTo>
                    <a:pt x="417" y="242"/>
                    <a:pt x="447" y="258"/>
                    <a:pt x="447" y="289"/>
                  </a:cubicBezTo>
                  <a:cubicBezTo>
                    <a:pt x="447" y="312"/>
                    <a:pt x="401" y="319"/>
                    <a:pt x="386" y="343"/>
                  </a:cubicBezTo>
                  <a:cubicBezTo>
                    <a:pt x="340" y="402"/>
                    <a:pt x="417" y="438"/>
                    <a:pt x="474" y="438"/>
                  </a:cubicBezTo>
                  <a:cubicBezTo>
                    <a:pt x="484" y="438"/>
                    <a:pt x="493" y="437"/>
                    <a:pt x="501" y="435"/>
                  </a:cubicBezTo>
                  <a:cubicBezTo>
                    <a:pt x="602" y="397"/>
                    <a:pt x="617" y="265"/>
                    <a:pt x="540" y="196"/>
                  </a:cubicBezTo>
                  <a:cubicBezTo>
                    <a:pt x="500" y="159"/>
                    <a:pt x="458" y="143"/>
                    <a:pt x="419" y="143"/>
                  </a:cubicBezTo>
                  <a:cubicBezTo>
                    <a:pt x="251" y="143"/>
                    <a:pt x="117" y="423"/>
                    <a:pt x="285" y="566"/>
                  </a:cubicBezTo>
                  <a:cubicBezTo>
                    <a:pt x="337" y="609"/>
                    <a:pt x="394" y="628"/>
                    <a:pt x="450" y="628"/>
                  </a:cubicBezTo>
                  <a:cubicBezTo>
                    <a:pt x="656" y="628"/>
                    <a:pt x="851" y="380"/>
                    <a:pt x="717" y="181"/>
                  </a:cubicBezTo>
                  <a:cubicBezTo>
                    <a:pt x="630" y="55"/>
                    <a:pt x="495" y="0"/>
                    <a:pt x="357" y="0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615;p54">
              <a:extLst>
                <a:ext uri="{FF2B5EF4-FFF2-40B4-BE49-F238E27FC236}">
                  <a16:creationId xmlns:a16="http://schemas.microsoft.com/office/drawing/2014/main" id="{20E5BF1F-A64A-FC59-B1DC-8AE170758E40}"/>
                </a:ext>
              </a:extLst>
            </p:cNvPr>
            <p:cNvSpPr/>
            <p:nvPr/>
          </p:nvSpPr>
          <p:spPr>
            <a:xfrm>
              <a:off x="5035100" y="379975"/>
              <a:ext cx="24700" cy="22425"/>
            </a:xfrm>
            <a:custGeom>
              <a:avLst/>
              <a:gdLst/>
              <a:ahLst/>
              <a:cxnLst/>
              <a:rect l="l" t="t" r="r" b="b"/>
              <a:pathLst>
                <a:path w="988" h="897" extrusionOk="0">
                  <a:moveTo>
                    <a:pt x="454" y="0"/>
                  </a:moveTo>
                  <a:cubicBezTo>
                    <a:pt x="372" y="0"/>
                    <a:pt x="291" y="17"/>
                    <a:pt x="224" y="50"/>
                  </a:cubicBezTo>
                  <a:cubicBezTo>
                    <a:pt x="132" y="96"/>
                    <a:pt x="70" y="181"/>
                    <a:pt x="55" y="289"/>
                  </a:cubicBezTo>
                  <a:cubicBezTo>
                    <a:pt x="1" y="467"/>
                    <a:pt x="55" y="659"/>
                    <a:pt x="186" y="798"/>
                  </a:cubicBezTo>
                  <a:cubicBezTo>
                    <a:pt x="274" y="864"/>
                    <a:pt x="380" y="897"/>
                    <a:pt x="487" y="897"/>
                  </a:cubicBezTo>
                  <a:cubicBezTo>
                    <a:pt x="593" y="897"/>
                    <a:pt x="699" y="864"/>
                    <a:pt x="787" y="798"/>
                  </a:cubicBezTo>
                  <a:cubicBezTo>
                    <a:pt x="980" y="667"/>
                    <a:pt x="988" y="382"/>
                    <a:pt x="872" y="189"/>
                  </a:cubicBezTo>
                  <a:cubicBezTo>
                    <a:pt x="790" y="65"/>
                    <a:pt x="619" y="0"/>
                    <a:pt x="454" y="0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616;p54">
              <a:extLst>
                <a:ext uri="{FF2B5EF4-FFF2-40B4-BE49-F238E27FC236}">
                  <a16:creationId xmlns:a16="http://schemas.microsoft.com/office/drawing/2014/main" id="{739F1E90-47BD-7139-7882-FBB6320A7397}"/>
                </a:ext>
              </a:extLst>
            </p:cNvPr>
            <p:cNvSpPr/>
            <p:nvPr/>
          </p:nvSpPr>
          <p:spPr>
            <a:xfrm>
              <a:off x="5036075" y="383250"/>
              <a:ext cx="21425" cy="15725"/>
            </a:xfrm>
            <a:custGeom>
              <a:avLst/>
              <a:gdLst/>
              <a:ahLst/>
              <a:cxnLst/>
              <a:rect l="l" t="t" r="r" b="b"/>
              <a:pathLst>
                <a:path w="857" h="629" extrusionOk="0">
                  <a:moveTo>
                    <a:pt x="363" y="1"/>
                  </a:moveTo>
                  <a:cubicBezTo>
                    <a:pt x="245" y="1"/>
                    <a:pt x="123" y="41"/>
                    <a:pt x="23" y="112"/>
                  </a:cubicBezTo>
                  <a:cubicBezTo>
                    <a:pt x="23" y="127"/>
                    <a:pt x="16" y="143"/>
                    <a:pt x="16" y="158"/>
                  </a:cubicBezTo>
                  <a:cubicBezTo>
                    <a:pt x="8" y="174"/>
                    <a:pt x="8" y="189"/>
                    <a:pt x="0" y="204"/>
                  </a:cubicBezTo>
                  <a:cubicBezTo>
                    <a:pt x="92" y="112"/>
                    <a:pt x="233" y="52"/>
                    <a:pt x="366" y="52"/>
                  </a:cubicBezTo>
                  <a:cubicBezTo>
                    <a:pt x="466" y="52"/>
                    <a:pt x="563" y="86"/>
                    <a:pt x="633" y="166"/>
                  </a:cubicBezTo>
                  <a:cubicBezTo>
                    <a:pt x="718" y="258"/>
                    <a:pt x="741" y="351"/>
                    <a:pt x="664" y="451"/>
                  </a:cubicBezTo>
                  <a:cubicBezTo>
                    <a:pt x="610" y="528"/>
                    <a:pt x="517" y="567"/>
                    <a:pt x="432" y="567"/>
                  </a:cubicBezTo>
                  <a:cubicBezTo>
                    <a:pt x="347" y="559"/>
                    <a:pt x="278" y="490"/>
                    <a:pt x="270" y="413"/>
                  </a:cubicBezTo>
                  <a:cubicBezTo>
                    <a:pt x="262" y="366"/>
                    <a:pt x="270" y="328"/>
                    <a:pt x="293" y="289"/>
                  </a:cubicBezTo>
                  <a:cubicBezTo>
                    <a:pt x="316" y="258"/>
                    <a:pt x="355" y="235"/>
                    <a:pt x="394" y="235"/>
                  </a:cubicBezTo>
                  <a:cubicBezTo>
                    <a:pt x="424" y="235"/>
                    <a:pt x="455" y="251"/>
                    <a:pt x="455" y="282"/>
                  </a:cubicBezTo>
                  <a:cubicBezTo>
                    <a:pt x="455" y="312"/>
                    <a:pt x="409" y="320"/>
                    <a:pt x="386" y="343"/>
                  </a:cubicBezTo>
                  <a:cubicBezTo>
                    <a:pt x="346" y="402"/>
                    <a:pt x="425" y="439"/>
                    <a:pt x="482" y="439"/>
                  </a:cubicBezTo>
                  <a:cubicBezTo>
                    <a:pt x="492" y="439"/>
                    <a:pt x="501" y="438"/>
                    <a:pt x="509" y="436"/>
                  </a:cubicBezTo>
                  <a:cubicBezTo>
                    <a:pt x="602" y="390"/>
                    <a:pt x="625" y="266"/>
                    <a:pt x="548" y="197"/>
                  </a:cubicBezTo>
                  <a:cubicBezTo>
                    <a:pt x="508" y="160"/>
                    <a:pt x="466" y="144"/>
                    <a:pt x="427" y="144"/>
                  </a:cubicBezTo>
                  <a:cubicBezTo>
                    <a:pt x="259" y="144"/>
                    <a:pt x="125" y="424"/>
                    <a:pt x="293" y="567"/>
                  </a:cubicBezTo>
                  <a:cubicBezTo>
                    <a:pt x="343" y="610"/>
                    <a:pt x="399" y="629"/>
                    <a:pt x="455" y="629"/>
                  </a:cubicBezTo>
                  <a:cubicBezTo>
                    <a:pt x="659" y="629"/>
                    <a:pt x="857" y="381"/>
                    <a:pt x="718" y="181"/>
                  </a:cubicBezTo>
                  <a:cubicBezTo>
                    <a:pt x="634" y="56"/>
                    <a:pt x="501" y="1"/>
                    <a:pt x="363" y="1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617;p54">
              <a:extLst>
                <a:ext uri="{FF2B5EF4-FFF2-40B4-BE49-F238E27FC236}">
                  <a16:creationId xmlns:a16="http://schemas.microsoft.com/office/drawing/2014/main" id="{BCBF77CF-415E-D416-30AE-12B8C098C5AE}"/>
                </a:ext>
              </a:extLst>
            </p:cNvPr>
            <p:cNvSpPr/>
            <p:nvPr/>
          </p:nvSpPr>
          <p:spPr>
            <a:xfrm>
              <a:off x="5066925" y="387550"/>
              <a:ext cx="24525" cy="22375"/>
            </a:xfrm>
            <a:custGeom>
              <a:avLst/>
              <a:gdLst/>
              <a:ahLst/>
              <a:cxnLst/>
              <a:rect l="l" t="t" r="r" b="b"/>
              <a:pathLst>
                <a:path w="981" h="895" extrusionOk="0">
                  <a:moveTo>
                    <a:pt x="438" y="0"/>
                  </a:moveTo>
                  <a:cubicBezTo>
                    <a:pt x="358" y="0"/>
                    <a:pt x="281" y="16"/>
                    <a:pt x="216" y="48"/>
                  </a:cubicBezTo>
                  <a:cubicBezTo>
                    <a:pt x="124" y="94"/>
                    <a:pt x="62" y="179"/>
                    <a:pt x="47" y="287"/>
                  </a:cubicBezTo>
                  <a:cubicBezTo>
                    <a:pt x="0" y="464"/>
                    <a:pt x="47" y="657"/>
                    <a:pt x="178" y="796"/>
                  </a:cubicBezTo>
                  <a:cubicBezTo>
                    <a:pt x="267" y="862"/>
                    <a:pt x="373" y="894"/>
                    <a:pt x="479" y="894"/>
                  </a:cubicBezTo>
                  <a:cubicBezTo>
                    <a:pt x="585" y="894"/>
                    <a:pt x="691" y="862"/>
                    <a:pt x="780" y="796"/>
                  </a:cubicBezTo>
                  <a:cubicBezTo>
                    <a:pt x="972" y="665"/>
                    <a:pt x="980" y="380"/>
                    <a:pt x="864" y="194"/>
                  </a:cubicBezTo>
                  <a:cubicBezTo>
                    <a:pt x="781" y="69"/>
                    <a:pt x="605" y="0"/>
                    <a:pt x="438" y="0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618;p54">
              <a:extLst>
                <a:ext uri="{FF2B5EF4-FFF2-40B4-BE49-F238E27FC236}">
                  <a16:creationId xmlns:a16="http://schemas.microsoft.com/office/drawing/2014/main" id="{004C9648-5D2F-0435-854C-1E10534500DC}"/>
                </a:ext>
              </a:extLst>
            </p:cNvPr>
            <p:cNvSpPr/>
            <p:nvPr/>
          </p:nvSpPr>
          <p:spPr>
            <a:xfrm>
              <a:off x="5067700" y="390775"/>
              <a:ext cx="21425" cy="15725"/>
            </a:xfrm>
            <a:custGeom>
              <a:avLst/>
              <a:gdLst/>
              <a:ahLst/>
              <a:cxnLst/>
              <a:rect l="l" t="t" r="r" b="b"/>
              <a:pathLst>
                <a:path w="857" h="629" extrusionOk="0">
                  <a:moveTo>
                    <a:pt x="360" y="1"/>
                  </a:moveTo>
                  <a:cubicBezTo>
                    <a:pt x="243" y="1"/>
                    <a:pt x="123" y="41"/>
                    <a:pt x="23" y="112"/>
                  </a:cubicBezTo>
                  <a:cubicBezTo>
                    <a:pt x="23" y="127"/>
                    <a:pt x="16" y="143"/>
                    <a:pt x="16" y="158"/>
                  </a:cubicBezTo>
                  <a:cubicBezTo>
                    <a:pt x="8" y="173"/>
                    <a:pt x="8" y="189"/>
                    <a:pt x="0" y="204"/>
                  </a:cubicBezTo>
                  <a:cubicBezTo>
                    <a:pt x="92" y="112"/>
                    <a:pt x="231" y="55"/>
                    <a:pt x="363" y="55"/>
                  </a:cubicBezTo>
                  <a:cubicBezTo>
                    <a:pt x="465" y="55"/>
                    <a:pt x="563" y="89"/>
                    <a:pt x="633" y="166"/>
                  </a:cubicBezTo>
                  <a:cubicBezTo>
                    <a:pt x="718" y="258"/>
                    <a:pt x="741" y="351"/>
                    <a:pt x="656" y="451"/>
                  </a:cubicBezTo>
                  <a:cubicBezTo>
                    <a:pt x="610" y="528"/>
                    <a:pt x="517" y="567"/>
                    <a:pt x="432" y="567"/>
                  </a:cubicBezTo>
                  <a:cubicBezTo>
                    <a:pt x="347" y="559"/>
                    <a:pt x="278" y="497"/>
                    <a:pt x="270" y="413"/>
                  </a:cubicBezTo>
                  <a:cubicBezTo>
                    <a:pt x="263" y="374"/>
                    <a:pt x="270" y="328"/>
                    <a:pt x="293" y="297"/>
                  </a:cubicBezTo>
                  <a:cubicBezTo>
                    <a:pt x="317" y="258"/>
                    <a:pt x="355" y="235"/>
                    <a:pt x="394" y="235"/>
                  </a:cubicBezTo>
                  <a:cubicBezTo>
                    <a:pt x="425" y="235"/>
                    <a:pt x="455" y="258"/>
                    <a:pt x="455" y="281"/>
                  </a:cubicBezTo>
                  <a:cubicBezTo>
                    <a:pt x="455" y="312"/>
                    <a:pt x="409" y="320"/>
                    <a:pt x="386" y="343"/>
                  </a:cubicBezTo>
                  <a:cubicBezTo>
                    <a:pt x="347" y="402"/>
                    <a:pt x="425" y="439"/>
                    <a:pt x="482" y="439"/>
                  </a:cubicBezTo>
                  <a:cubicBezTo>
                    <a:pt x="492" y="439"/>
                    <a:pt x="501" y="438"/>
                    <a:pt x="509" y="436"/>
                  </a:cubicBezTo>
                  <a:cubicBezTo>
                    <a:pt x="610" y="389"/>
                    <a:pt x="625" y="266"/>
                    <a:pt x="548" y="197"/>
                  </a:cubicBezTo>
                  <a:cubicBezTo>
                    <a:pt x="508" y="160"/>
                    <a:pt x="466" y="144"/>
                    <a:pt x="427" y="144"/>
                  </a:cubicBezTo>
                  <a:cubicBezTo>
                    <a:pt x="259" y="144"/>
                    <a:pt x="125" y="423"/>
                    <a:pt x="293" y="567"/>
                  </a:cubicBezTo>
                  <a:cubicBezTo>
                    <a:pt x="343" y="610"/>
                    <a:pt x="399" y="628"/>
                    <a:pt x="455" y="628"/>
                  </a:cubicBezTo>
                  <a:cubicBezTo>
                    <a:pt x="659" y="628"/>
                    <a:pt x="857" y="381"/>
                    <a:pt x="718" y="181"/>
                  </a:cubicBezTo>
                  <a:cubicBezTo>
                    <a:pt x="630" y="56"/>
                    <a:pt x="498" y="1"/>
                    <a:pt x="360" y="1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619;p54">
              <a:extLst>
                <a:ext uri="{FF2B5EF4-FFF2-40B4-BE49-F238E27FC236}">
                  <a16:creationId xmlns:a16="http://schemas.microsoft.com/office/drawing/2014/main" id="{0B4C151C-B134-C0BF-869E-C3F9AA50B6FD}"/>
                </a:ext>
              </a:extLst>
            </p:cNvPr>
            <p:cNvSpPr/>
            <p:nvPr/>
          </p:nvSpPr>
          <p:spPr>
            <a:xfrm>
              <a:off x="5090825" y="405625"/>
              <a:ext cx="24725" cy="22275"/>
            </a:xfrm>
            <a:custGeom>
              <a:avLst/>
              <a:gdLst/>
              <a:ahLst/>
              <a:cxnLst/>
              <a:rect l="l" t="t" r="r" b="b"/>
              <a:pathLst>
                <a:path w="989" h="891" extrusionOk="0">
                  <a:moveTo>
                    <a:pt x="454" y="0"/>
                  </a:moveTo>
                  <a:cubicBezTo>
                    <a:pt x="372" y="0"/>
                    <a:pt x="292" y="17"/>
                    <a:pt x="225" y="50"/>
                  </a:cubicBezTo>
                  <a:cubicBezTo>
                    <a:pt x="132" y="96"/>
                    <a:pt x="70" y="181"/>
                    <a:pt x="55" y="281"/>
                  </a:cubicBezTo>
                  <a:cubicBezTo>
                    <a:pt x="1" y="467"/>
                    <a:pt x="55" y="659"/>
                    <a:pt x="186" y="798"/>
                  </a:cubicBezTo>
                  <a:cubicBezTo>
                    <a:pt x="275" y="860"/>
                    <a:pt x="381" y="891"/>
                    <a:pt x="487" y="891"/>
                  </a:cubicBezTo>
                  <a:cubicBezTo>
                    <a:pt x="593" y="891"/>
                    <a:pt x="699" y="860"/>
                    <a:pt x="788" y="798"/>
                  </a:cubicBezTo>
                  <a:cubicBezTo>
                    <a:pt x="981" y="667"/>
                    <a:pt x="988" y="374"/>
                    <a:pt x="873" y="189"/>
                  </a:cubicBezTo>
                  <a:cubicBezTo>
                    <a:pt x="790" y="65"/>
                    <a:pt x="619" y="0"/>
                    <a:pt x="454" y="0"/>
                  </a:cubicBezTo>
                  <a:close/>
                </a:path>
              </a:pathLst>
            </a:custGeom>
            <a:solidFill>
              <a:srgbClr val="AD1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620;p54">
              <a:extLst>
                <a:ext uri="{FF2B5EF4-FFF2-40B4-BE49-F238E27FC236}">
                  <a16:creationId xmlns:a16="http://schemas.microsoft.com/office/drawing/2014/main" id="{71044C2E-6C74-588E-4176-1A54AABDB4FE}"/>
                </a:ext>
              </a:extLst>
            </p:cNvPr>
            <p:cNvSpPr/>
            <p:nvPr/>
          </p:nvSpPr>
          <p:spPr>
            <a:xfrm>
              <a:off x="5091800" y="408900"/>
              <a:ext cx="21450" cy="15700"/>
            </a:xfrm>
            <a:custGeom>
              <a:avLst/>
              <a:gdLst/>
              <a:ahLst/>
              <a:cxnLst/>
              <a:rect l="l" t="t" r="r" b="b"/>
              <a:pathLst>
                <a:path w="858" h="628" extrusionOk="0">
                  <a:moveTo>
                    <a:pt x="360" y="1"/>
                  </a:moveTo>
                  <a:cubicBezTo>
                    <a:pt x="243" y="1"/>
                    <a:pt x="123" y="41"/>
                    <a:pt x="24" y="112"/>
                  </a:cubicBezTo>
                  <a:cubicBezTo>
                    <a:pt x="24" y="127"/>
                    <a:pt x="16" y="135"/>
                    <a:pt x="16" y="150"/>
                  </a:cubicBezTo>
                  <a:cubicBezTo>
                    <a:pt x="8" y="174"/>
                    <a:pt x="8" y="189"/>
                    <a:pt x="1" y="204"/>
                  </a:cubicBezTo>
                  <a:cubicBezTo>
                    <a:pt x="93" y="112"/>
                    <a:pt x="233" y="52"/>
                    <a:pt x="366" y="52"/>
                  </a:cubicBezTo>
                  <a:cubicBezTo>
                    <a:pt x="467" y="52"/>
                    <a:pt x="563" y="86"/>
                    <a:pt x="633" y="166"/>
                  </a:cubicBezTo>
                  <a:cubicBezTo>
                    <a:pt x="718" y="258"/>
                    <a:pt x="741" y="343"/>
                    <a:pt x="656" y="451"/>
                  </a:cubicBezTo>
                  <a:cubicBezTo>
                    <a:pt x="610" y="528"/>
                    <a:pt x="517" y="567"/>
                    <a:pt x="433" y="567"/>
                  </a:cubicBezTo>
                  <a:cubicBezTo>
                    <a:pt x="348" y="559"/>
                    <a:pt x="278" y="490"/>
                    <a:pt x="271" y="413"/>
                  </a:cubicBezTo>
                  <a:cubicBezTo>
                    <a:pt x="263" y="366"/>
                    <a:pt x="271" y="328"/>
                    <a:pt x="294" y="289"/>
                  </a:cubicBezTo>
                  <a:cubicBezTo>
                    <a:pt x="317" y="258"/>
                    <a:pt x="355" y="235"/>
                    <a:pt x="394" y="235"/>
                  </a:cubicBezTo>
                  <a:cubicBezTo>
                    <a:pt x="425" y="235"/>
                    <a:pt x="456" y="251"/>
                    <a:pt x="456" y="282"/>
                  </a:cubicBezTo>
                  <a:cubicBezTo>
                    <a:pt x="456" y="312"/>
                    <a:pt x="409" y="320"/>
                    <a:pt x="386" y="343"/>
                  </a:cubicBezTo>
                  <a:cubicBezTo>
                    <a:pt x="349" y="399"/>
                    <a:pt x="416" y="435"/>
                    <a:pt x="472" y="435"/>
                  </a:cubicBezTo>
                  <a:cubicBezTo>
                    <a:pt x="486" y="435"/>
                    <a:pt x="499" y="433"/>
                    <a:pt x="510" y="428"/>
                  </a:cubicBezTo>
                  <a:cubicBezTo>
                    <a:pt x="610" y="390"/>
                    <a:pt x="625" y="266"/>
                    <a:pt x="548" y="197"/>
                  </a:cubicBezTo>
                  <a:cubicBezTo>
                    <a:pt x="508" y="160"/>
                    <a:pt x="467" y="144"/>
                    <a:pt x="427" y="144"/>
                  </a:cubicBezTo>
                  <a:cubicBezTo>
                    <a:pt x="259" y="144"/>
                    <a:pt x="125" y="424"/>
                    <a:pt x="294" y="567"/>
                  </a:cubicBezTo>
                  <a:cubicBezTo>
                    <a:pt x="343" y="610"/>
                    <a:pt x="398" y="628"/>
                    <a:pt x="453" y="628"/>
                  </a:cubicBezTo>
                  <a:cubicBezTo>
                    <a:pt x="658" y="628"/>
                    <a:pt x="858" y="376"/>
                    <a:pt x="718" y="181"/>
                  </a:cubicBezTo>
                  <a:cubicBezTo>
                    <a:pt x="630" y="56"/>
                    <a:pt x="498" y="1"/>
                    <a:pt x="360" y="1"/>
                  </a:cubicBezTo>
                  <a:close/>
                </a:path>
              </a:pathLst>
            </a:custGeom>
            <a:solidFill>
              <a:srgbClr val="490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621;p54">
              <a:extLst>
                <a:ext uri="{FF2B5EF4-FFF2-40B4-BE49-F238E27FC236}">
                  <a16:creationId xmlns:a16="http://schemas.microsoft.com/office/drawing/2014/main" id="{87036812-7C75-0C26-20F9-C25833348F42}"/>
                </a:ext>
              </a:extLst>
            </p:cNvPr>
            <p:cNvSpPr/>
            <p:nvPr/>
          </p:nvSpPr>
          <p:spPr>
            <a:xfrm>
              <a:off x="4977250" y="430950"/>
              <a:ext cx="96450" cy="34925"/>
            </a:xfrm>
            <a:custGeom>
              <a:avLst/>
              <a:gdLst/>
              <a:ahLst/>
              <a:cxnLst/>
              <a:rect l="l" t="t" r="r" b="b"/>
              <a:pathLst>
                <a:path w="3858" h="1397" extrusionOk="0">
                  <a:moveTo>
                    <a:pt x="1166" y="0"/>
                  </a:moveTo>
                  <a:cubicBezTo>
                    <a:pt x="1053" y="0"/>
                    <a:pt x="940" y="54"/>
                    <a:pt x="872" y="163"/>
                  </a:cubicBezTo>
                  <a:cubicBezTo>
                    <a:pt x="831" y="74"/>
                    <a:pt x="741" y="22"/>
                    <a:pt x="646" y="22"/>
                  </a:cubicBezTo>
                  <a:cubicBezTo>
                    <a:pt x="634" y="22"/>
                    <a:pt x="622" y="23"/>
                    <a:pt x="610" y="24"/>
                  </a:cubicBezTo>
                  <a:cubicBezTo>
                    <a:pt x="502" y="40"/>
                    <a:pt x="401" y="86"/>
                    <a:pt x="309" y="140"/>
                  </a:cubicBezTo>
                  <a:cubicBezTo>
                    <a:pt x="226" y="189"/>
                    <a:pt x="130" y="218"/>
                    <a:pt x="33" y="218"/>
                  </a:cubicBezTo>
                  <a:cubicBezTo>
                    <a:pt x="22" y="218"/>
                    <a:pt x="11" y="218"/>
                    <a:pt x="0" y="217"/>
                  </a:cubicBezTo>
                  <a:lnTo>
                    <a:pt x="0" y="217"/>
                  </a:lnTo>
                  <a:cubicBezTo>
                    <a:pt x="85" y="580"/>
                    <a:pt x="293" y="896"/>
                    <a:pt x="594" y="1120"/>
                  </a:cubicBezTo>
                  <a:cubicBezTo>
                    <a:pt x="812" y="1301"/>
                    <a:pt x="1090" y="1397"/>
                    <a:pt x="1371" y="1397"/>
                  </a:cubicBezTo>
                  <a:cubicBezTo>
                    <a:pt x="1449" y="1397"/>
                    <a:pt x="1528" y="1390"/>
                    <a:pt x="1605" y="1374"/>
                  </a:cubicBezTo>
                  <a:cubicBezTo>
                    <a:pt x="1728" y="1351"/>
                    <a:pt x="1844" y="1290"/>
                    <a:pt x="1929" y="1197"/>
                  </a:cubicBezTo>
                  <a:cubicBezTo>
                    <a:pt x="2014" y="1290"/>
                    <a:pt x="2122" y="1351"/>
                    <a:pt x="2245" y="1374"/>
                  </a:cubicBezTo>
                  <a:cubicBezTo>
                    <a:pt x="2324" y="1390"/>
                    <a:pt x="2403" y="1397"/>
                    <a:pt x="2482" y="1397"/>
                  </a:cubicBezTo>
                  <a:cubicBezTo>
                    <a:pt x="2765" y="1397"/>
                    <a:pt x="3040" y="1301"/>
                    <a:pt x="3263" y="1120"/>
                  </a:cubicBezTo>
                  <a:cubicBezTo>
                    <a:pt x="3564" y="896"/>
                    <a:pt x="3773" y="580"/>
                    <a:pt x="3857" y="217"/>
                  </a:cubicBezTo>
                  <a:lnTo>
                    <a:pt x="3857" y="217"/>
                  </a:lnTo>
                  <a:cubicBezTo>
                    <a:pt x="3846" y="218"/>
                    <a:pt x="3835" y="218"/>
                    <a:pt x="3824" y="218"/>
                  </a:cubicBezTo>
                  <a:cubicBezTo>
                    <a:pt x="3728" y="218"/>
                    <a:pt x="3632" y="189"/>
                    <a:pt x="3549" y="140"/>
                  </a:cubicBezTo>
                  <a:cubicBezTo>
                    <a:pt x="3456" y="86"/>
                    <a:pt x="3356" y="40"/>
                    <a:pt x="3248" y="24"/>
                  </a:cubicBezTo>
                  <a:cubicBezTo>
                    <a:pt x="3233" y="21"/>
                    <a:pt x="3217" y="20"/>
                    <a:pt x="3202" y="20"/>
                  </a:cubicBezTo>
                  <a:cubicBezTo>
                    <a:pt x="3111" y="20"/>
                    <a:pt x="3025" y="77"/>
                    <a:pt x="2986" y="163"/>
                  </a:cubicBezTo>
                  <a:cubicBezTo>
                    <a:pt x="2918" y="54"/>
                    <a:pt x="2805" y="0"/>
                    <a:pt x="2692" y="0"/>
                  </a:cubicBezTo>
                  <a:cubicBezTo>
                    <a:pt x="2573" y="0"/>
                    <a:pt x="2455" y="60"/>
                    <a:pt x="2392" y="179"/>
                  </a:cubicBezTo>
                  <a:cubicBezTo>
                    <a:pt x="2352" y="165"/>
                    <a:pt x="2310" y="158"/>
                    <a:pt x="2269" y="158"/>
                  </a:cubicBezTo>
                  <a:cubicBezTo>
                    <a:pt x="2197" y="158"/>
                    <a:pt x="2126" y="178"/>
                    <a:pt x="2068" y="217"/>
                  </a:cubicBezTo>
                  <a:cubicBezTo>
                    <a:pt x="2014" y="256"/>
                    <a:pt x="1967" y="302"/>
                    <a:pt x="1929" y="348"/>
                  </a:cubicBezTo>
                  <a:cubicBezTo>
                    <a:pt x="1890" y="302"/>
                    <a:pt x="1844" y="256"/>
                    <a:pt x="1790" y="217"/>
                  </a:cubicBezTo>
                  <a:cubicBezTo>
                    <a:pt x="1731" y="178"/>
                    <a:pt x="1660" y="158"/>
                    <a:pt x="1589" y="158"/>
                  </a:cubicBezTo>
                  <a:cubicBezTo>
                    <a:pt x="1547" y="158"/>
                    <a:pt x="1506" y="165"/>
                    <a:pt x="1466" y="179"/>
                  </a:cubicBezTo>
                  <a:cubicBezTo>
                    <a:pt x="1403" y="60"/>
                    <a:pt x="1285" y="0"/>
                    <a:pt x="1166" y="0"/>
                  </a:cubicBezTo>
                  <a:close/>
                </a:path>
              </a:pathLst>
            </a:custGeom>
            <a:solidFill>
              <a:srgbClr val="C5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622;p54">
              <a:extLst>
                <a:ext uri="{FF2B5EF4-FFF2-40B4-BE49-F238E27FC236}">
                  <a16:creationId xmlns:a16="http://schemas.microsoft.com/office/drawing/2014/main" id="{E696C615-F634-D4B5-2DD5-CCECA7A525EA}"/>
                </a:ext>
              </a:extLst>
            </p:cNvPr>
            <p:cNvSpPr/>
            <p:nvPr/>
          </p:nvSpPr>
          <p:spPr>
            <a:xfrm>
              <a:off x="5033750" y="443825"/>
              <a:ext cx="25300" cy="14550"/>
            </a:xfrm>
            <a:custGeom>
              <a:avLst/>
              <a:gdLst/>
              <a:ahLst/>
              <a:cxnLst/>
              <a:rect l="l" t="t" r="r" b="b"/>
              <a:pathLst>
                <a:path w="1012" h="582" extrusionOk="0">
                  <a:moveTo>
                    <a:pt x="595" y="0"/>
                  </a:moveTo>
                  <a:cubicBezTo>
                    <a:pt x="489" y="0"/>
                    <a:pt x="384" y="30"/>
                    <a:pt x="294" y="88"/>
                  </a:cubicBezTo>
                  <a:cubicBezTo>
                    <a:pt x="109" y="188"/>
                    <a:pt x="1" y="381"/>
                    <a:pt x="16" y="582"/>
                  </a:cubicBezTo>
                  <a:cubicBezTo>
                    <a:pt x="16" y="559"/>
                    <a:pt x="278" y="535"/>
                    <a:pt x="301" y="535"/>
                  </a:cubicBezTo>
                  <a:cubicBezTo>
                    <a:pt x="595" y="528"/>
                    <a:pt x="865" y="366"/>
                    <a:pt x="1011" y="103"/>
                  </a:cubicBezTo>
                  <a:cubicBezTo>
                    <a:pt x="919" y="88"/>
                    <a:pt x="834" y="42"/>
                    <a:pt x="741" y="19"/>
                  </a:cubicBezTo>
                  <a:cubicBezTo>
                    <a:pt x="693" y="6"/>
                    <a:pt x="644" y="0"/>
                    <a:pt x="595" y="0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623;p54">
              <a:extLst>
                <a:ext uri="{FF2B5EF4-FFF2-40B4-BE49-F238E27FC236}">
                  <a16:creationId xmlns:a16="http://schemas.microsoft.com/office/drawing/2014/main" id="{83D3CEBD-B0B1-6D89-697D-F863A35D50EC}"/>
                </a:ext>
              </a:extLst>
            </p:cNvPr>
            <p:cNvSpPr/>
            <p:nvPr/>
          </p:nvSpPr>
          <p:spPr>
            <a:xfrm>
              <a:off x="4994400" y="443825"/>
              <a:ext cx="21250" cy="14550"/>
            </a:xfrm>
            <a:custGeom>
              <a:avLst/>
              <a:gdLst/>
              <a:ahLst/>
              <a:cxnLst/>
              <a:rect l="l" t="t" r="r" b="b"/>
              <a:pathLst>
                <a:path w="850" h="582" extrusionOk="0">
                  <a:moveTo>
                    <a:pt x="349" y="0"/>
                  </a:moveTo>
                  <a:cubicBezTo>
                    <a:pt x="307" y="0"/>
                    <a:pt x="266" y="6"/>
                    <a:pt x="225" y="19"/>
                  </a:cubicBezTo>
                  <a:cubicBezTo>
                    <a:pt x="155" y="49"/>
                    <a:pt x="78" y="80"/>
                    <a:pt x="1" y="103"/>
                  </a:cubicBezTo>
                  <a:cubicBezTo>
                    <a:pt x="101" y="350"/>
                    <a:pt x="333" y="512"/>
                    <a:pt x="587" y="535"/>
                  </a:cubicBezTo>
                  <a:cubicBezTo>
                    <a:pt x="610" y="535"/>
                    <a:pt x="834" y="559"/>
                    <a:pt x="834" y="582"/>
                  </a:cubicBezTo>
                  <a:cubicBezTo>
                    <a:pt x="849" y="389"/>
                    <a:pt x="757" y="204"/>
                    <a:pt x="603" y="88"/>
                  </a:cubicBezTo>
                  <a:cubicBezTo>
                    <a:pt x="528" y="30"/>
                    <a:pt x="439" y="0"/>
                    <a:pt x="349" y="0"/>
                  </a:cubicBezTo>
                  <a:close/>
                </a:path>
              </a:pathLst>
            </a:custGeom>
            <a:solidFill>
              <a:srgbClr val="3F0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624;p54">
              <a:extLst>
                <a:ext uri="{FF2B5EF4-FFF2-40B4-BE49-F238E27FC236}">
                  <a16:creationId xmlns:a16="http://schemas.microsoft.com/office/drawing/2014/main" id="{B877FC7B-43E1-4D20-4865-D7D94670C2F6}"/>
                </a:ext>
              </a:extLst>
            </p:cNvPr>
            <p:cNvSpPr/>
            <p:nvPr/>
          </p:nvSpPr>
          <p:spPr>
            <a:xfrm>
              <a:off x="4833175" y="553325"/>
              <a:ext cx="55200" cy="58625"/>
            </a:xfrm>
            <a:custGeom>
              <a:avLst/>
              <a:gdLst/>
              <a:ahLst/>
              <a:cxnLst/>
              <a:rect l="l" t="t" r="r" b="b"/>
              <a:pathLst>
                <a:path w="2208" h="2345" extrusionOk="0">
                  <a:moveTo>
                    <a:pt x="1278" y="1"/>
                  </a:moveTo>
                  <a:cubicBezTo>
                    <a:pt x="1248" y="1"/>
                    <a:pt x="1216" y="7"/>
                    <a:pt x="1181" y="20"/>
                  </a:cubicBezTo>
                  <a:cubicBezTo>
                    <a:pt x="980" y="97"/>
                    <a:pt x="788" y="429"/>
                    <a:pt x="649" y="583"/>
                  </a:cubicBezTo>
                  <a:lnTo>
                    <a:pt x="124" y="1177"/>
                  </a:lnTo>
                  <a:cubicBezTo>
                    <a:pt x="62" y="1247"/>
                    <a:pt x="1" y="1339"/>
                    <a:pt x="32" y="1424"/>
                  </a:cubicBezTo>
                  <a:cubicBezTo>
                    <a:pt x="70" y="1525"/>
                    <a:pt x="209" y="1532"/>
                    <a:pt x="294" y="1602"/>
                  </a:cubicBezTo>
                  <a:cubicBezTo>
                    <a:pt x="394" y="1687"/>
                    <a:pt x="386" y="1841"/>
                    <a:pt x="379" y="1972"/>
                  </a:cubicBezTo>
                  <a:cubicBezTo>
                    <a:pt x="379" y="2103"/>
                    <a:pt x="386" y="2257"/>
                    <a:pt x="502" y="2319"/>
                  </a:cubicBezTo>
                  <a:cubicBezTo>
                    <a:pt x="534" y="2337"/>
                    <a:pt x="568" y="2345"/>
                    <a:pt x="602" y="2345"/>
                  </a:cubicBezTo>
                  <a:cubicBezTo>
                    <a:pt x="700" y="2345"/>
                    <a:pt x="802" y="2284"/>
                    <a:pt x="888" y="2227"/>
                  </a:cubicBezTo>
                  <a:lnTo>
                    <a:pt x="1536" y="1764"/>
                  </a:lnTo>
                  <a:cubicBezTo>
                    <a:pt x="1760" y="1617"/>
                    <a:pt x="1968" y="1440"/>
                    <a:pt x="2145" y="1231"/>
                  </a:cubicBezTo>
                  <a:cubicBezTo>
                    <a:pt x="2184" y="1193"/>
                    <a:pt x="2207" y="1147"/>
                    <a:pt x="2207" y="1093"/>
                  </a:cubicBezTo>
                  <a:cubicBezTo>
                    <a:pt x="2192" y="1039"/>
                    <a:pt x="2161" y="992"/>
                    <a:pt x="2114" y="961"/>
                  </a:cubicBezTo>
                  <a:cubicBezTo>
                    <a:pt x="1922" y="784"/>
                    <a:pt x="1752" y="583"/>
                    <a:pt x="1628" y="352"/>
                  </a:cubicBezTo>
                  <a:cubicBezTo>
                    <a:pt x="1536" y="207"/>
                    <a:pt x="1450" y="1"/>
                    <a:pt x="1278" y="1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5294;p54">
            <a:extLst>
              <a:ext uri="{FF2B5EF4-FFF2-40B4-BE49-F238E27FC236}">
                <a16:creationId xmlns:a16="http://schemas.microsoft.com/office/drawing/2014/main" id="{E23A18AE-9EA7-19D0-D284-046E518AEA56}"/>
              </a:ext>
            </a:extLst>
          </p:cNvPr>
          <p:cNvGrpSpPr/>
          <p:nvPr/>
        </p:nvGrpSpPr>
        <p:grpSpPr>
          <a:xfrm>
            <a:off x="8331161" y="2114126"/>
            <a:ext cx="777581" cy="2990835"/>
            <a:chOff x="2718325" y="2654050"/>
            <a:chExt cx="244575" cy="1079425"/>
          </a:xfrm>
        </p:grpSpPr>
        <p:sp>
          <p:nvSpPr>
            <p:cNvPr id="150" name="Google Shape;5295;p54">
              <a:extLst>
                <a:ext uri="{FF2B5EF4-FFF2-40B4-BE49-F238E27FC236}">
                  <a16:creationId xmlns:a16="http://schemas.microsoft.com/office/drawing/2014/main" id="{4AD5C0D1-662A-7BB1-0275-8AE4403FBBC8}"/>
                </a:ext>
              </a:extLst>
            </p:cNvPr>
            <p:cNvSpPr/>
            <p:nvPr/>
          </p:nvSpPr>
          <p:spPr>
            <a:xfrm>
              <a:off x="2718325" y="3685800"/>
              <a:ext cx="244575" cy="47675"/>
            </a:xfrm>
            <a:custGeom>
              <a:avLst/>
              <a:gdLst/>
              <a:ahLst/>
              <a:cxnLst/>
              <a:rect l="l" t="t" r="r" b="b"/>
              <a:pathLst>
                <a:path w="9783" h="1907" extrusionOk="0">
                  <a:moveTo>
                    <a:pt x="1" y="1"/>
                  </a:moveTo>
                  <a:lnTo>
                    <a:pt x="1" y="1906"/>
                  </a:lnTo>
                  <a:lnTo>
                    <a:pt x="9782" y="1906"/>
                  </a:lnTo>
                  <a:lnTo>
                    <a:pt x="9782" y="1"/>
                  </a:lnTo>
                  <a:close/>
                </a:path>
              </a:pathLst>
            </a:custGeom>
            <a:solidFill>
              <a:srgbClr val="FFD1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96;p54">
              <a:extLst>
                <a:ext uri="{FF2B5EF4-FFF2-40B4-BE49-F238E27FC236}">
                  <a16:creationId xmlns:a16="http://schemas.microsoft.com/office/drawing/2014/main" id="{24E05EE4-EA1A-F6D9-A18E-6358EDE0A725}"/>
                </a:ext>
              </a:extLst>
            </p:cNvPr>
            <p:cNvSpPr/>
            <p:nvPr/>
          </p:nvSpPr>
          <p:spPr>
            <a:xfrm>
              <a:off x="2780425" y="3048600"/>
              <a:ext cx="120375" cy="601950"/>
            </a:xfrm>
            <a:custGeom>
              <a:avLst/>
              <a:gdLst/>
              <a:ahLst/>
              <a:cxnLst/>
              <a:rect l="l" t="t" r="r" b="b"/>
              <a:pathLst>
                <a:path w="4815" h="24078" extrusionOk="0">
                  <a:moveTo>
                    <a:pt x="1" y="1"/>
                  </a:moveTo>
                  <a:lnTo>
                    <a:pt x="1" y="24077"/>
                  </a:lnTo>
                  <a:lnTo>
                    <a:pt x="4814" y="24077"/>
                  </a:lnTo>
                  <a:lnTo>
                    <a:pt x="4814" y="1"/>
                  </a:ln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97;p54">
              <a:extLst>
                <a:ext uri="{FF2B5EF4-FFF2-40B4-BE49-F238E27FC236}">
                  <a16:creationId xmlns:a16="http://schemas.microsoft.com/office/drawing/2014/main" id="{B509A437-A611-42EF-A4D7-E0D7A4F03F12}"/>
                </a:ext>
              </a:extLst>
            </p:cNvPr>
            <p:cNvSpPr/>
            <p:nvPr/>
          </p:nvSpPr>
          <p:spPr>
            <a:xfrm>
              <a:off x="2750525" y="3650525"/>
              <a:ext cx="180175" cy="35300"/>
            </a:xfrm>
            <a:custGeom>
              <a:avLst/>
              <a:gdLst/>
              <a:ahLst/>
              <a:cxnLst/>
              <a:rect l="l" t="t" r="r" b="b"/>
              <a:pathLst>
                <a:path w="7207" h="1412" extrusionOk="0">
                  <a:moveTo>
                    <a:pt x="580" y="0"/>
                  </a:moveTo>
                  <a:cubicBezTo>
                    <a:pt x="256" y="0"/>
                    <a:pt x="1" y="262"/>
                    <a:pt x="1" y="579"/>
                  </a:cubicBezTo>
                  <a:lnTo>
                    <a:pt x="1" y="1412"/>
                  </a:lnTo>
                  <a:lnTo>
                    <a:pt x="7206" y="1412"/>
                  </a:lnTo>
                  <a:lnTo>
                    <a:pt x="7206" y="579"/>
                  </a:lnTo>
                  <a:cubicBezTo>
                    <a:pt x="7206" y="262"/>
                    <a:pt x="6951" y="0"/>
                    <a:pt x="6627" y="0"/>
                  </a:cubicBezTo>
                  <a:close/>
                </a:path>
              </a:pathLst>
            </a:custGeom>
            <a:solidFill>
              <a:srgbClr val="FFE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98;p54">
              <a:extLst>
                <a:ext uri="{FF2B5EF4-FFF2-40B4-BE49-F238E27FC236}">
                  <a16:creationId xmlns:a16="http://schemas.microsoft.com/office/drawing/2014/main" id="{F099DF00-1DDD-24A8-0B66-9C99C45AD60D}"/>
                </a:ext>
              </a:extLst>
            </p:cNvPr>
            <p:cNvSpPr/>
            <p:nvPr/>
          </p:nvSpPr>
          <p:spPr>
            <a:xfrm>
              <a:off x="2718325" y="2965675"/>
              <a:ext cx="244575" cy="47675"/>
            </a:xfrm>
            <a:custGeom>
              <a:avLst/>
              <a:gdLst/>
              <a:ahLst/>
              <a:cxnLst/>
              <a:rect l="l" t="t" r="r" b="b"/>
              <a:pathLst>
                <a:path w="9783" h="1907" extrusionOk="0">
                  <a:moveTo>
                    <a:pt x="1" y="1"/>
                  </a:moveTo>
                  <a:lnTo>
                    <a:pt x="1" y="1906"/>
                  </a:lnTo>
                  <a:lnTo>
                    <a:pt x="9782" y="1906"/>
                  </a:lnTo>
                  <a:lnTo>
                    <a:pt x="9782" y="1"/>
                  </a:lnTo>
                  <a:close/>
                </a:path>
              </a:pathLst>
            </a:custGeom>
            <a:solidFill>
              <a:srgbClr val="FFD1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99;p54">
              <a:extLst>
                <a:ext uri="{FF2B5EF4-FFF2-40B4-BE49-F238E27FC236}">
                  <a16:creationId xmlns:a16="http://schemas.microsoft.com/office/drawing/2014/main" id="{2DA77594-5535-0AED-2986-D2754AF62051}"/>
                </a:ext>
              </a:extLst>
            </p:cNvPr>
            <p:cNvSpPr/>
            <p:nvPr/>
          </p:nvSpPr>
          <p:spPr>
            <a:xfrm>
              <a:off x="2750525" y="3013325"/>
              <a:ext cx="180350" cy="35300"/>
            </a:xfrm>
            <a:custGeom>
              <a:avLst/>
              <a:gdLst/>
              <a:ahLst/>
              <a:cxnLst/>
              <a:rect l="l" t="t" r="r" b="b"/>
              <a:pathLst>
                <a:path w="7214" h="1412" extrusionOk="0">
                  <a:moveTo>
                    <a:pt x="1" y="0"/>
                  </a:moveTo>
                  <a:lnTo>
                    <a:pt x="1" y="833"/>
                  </a:lnTo>
                  <a:cubicBezTo>
                    <a:pt x="1" y="1150"/>
                    <a:pt x="263" y="1412"/>
                    <a:pt x="580" y="1412"/>
                  </a:cubicBezTo>
                  <a:lnTo>
                    <a:pt x="6635" y="1412"/>
                  </a:lnTo>
                  <a:cubicBezTo>
                    <a:pt x="6951" y="1412"/>
                    <a:pt x="7214" y="1150"/>
                    <a:pt x="7214" y="833"/>
                  </a:cubicBezTo>
                  <a:lnTo>
                    <a:pt x="7214" y="0"/>
                  </a:lnTo>
                  <a:close/>
                </a:path>
              </a:pathLst>
            </a:custGeom>
            <a:solidFill>
              <a:srgbClr val="FFE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300;p54">
              <a:extLst>
                <a:ext uri="{FF2B5EF4-FFF2-40B4-BE49-F238E27FC236}">
                  <a16:creationId xmlns:a16="http://schemas.microsoft.com/office/drawing/2014/main" id="{8FAF265A-2177-CE5E-7D89-9235A4EEE5C9}"/>
                </a:ext>
              </a:extLst>
            </p:cNvPr>
            <p:cNvSpPr/>
            <p:nvPr/>
          </p:nvSpPr>
          <p:spPr>
            <a:xfrm>
              <a:off x="2831525" y="3057275"/>
              <a:ext cx="18350" cy="584575"/>
            </a:xfrm>
            <a:custGeom>
              <a:avLst/>
              <a:gdLst/>
              <a:ahLst/>
              <a:cxnLst/>
              <a:rect l="l" t="t" r="r" b="b"/>
              <a:pathLst>
                <a:path w="734" h="23383" extrusionOk="0">
                  <a:moveTo>
                    <a:pt x="310" y="1"/>
                  </a:moveTo>
                  <a:cubicBezTo>
                    <a:pt x="140" y="1"/>
                    <a:pt x="1" y="140"/>
                    <a:pt x="1" y="310"/>
                  </a:cubicBezTo>
                  <a:lnTo>
                    <a:pt x="1" y="23074"/>
                  </a:lnTo>
                  <a:cubicBezTo>
                    <a:pt x="1" y="23244"/>
                    <a:pt x="140" y="23383"/>
                    <a:pt x="310" y="23383"/>
                  </a:cubicBezTo>
                  <a:lnTo>
                    <a:pt x="425" y="23383"/>
                  </a:lnTo>
                  <a:cubicBezTo>
                    <a:pt x="595" y="23383"/>
                    <a:pt x="734" y="23244"/>
                    <a:pt x="734" y="23074"/>
                  </a:cubicBezTo>
                  <a:lnTo>
                    <a:pt x="734" y="310"/>
                  </a:lnTo>
                  <a:cubicBezTo>
                    <a:pt x="734" y="140"/>
                    <a:pt x="595" y="1"/>
                    <a:pt x="425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301;p54">
              <a:extLst>
                <a:ext uri="{FF2B5EF4-FFF2-40B4-BE49-F238E27FC236}">
                  <a16:creationId xmlns:a16="http://schemas.microsoft.com/office/drawing/2014/main" id="{8C340D9E-0DC8-F9D6-A534-2E33003D4C85}"/>
                </a:ext>
              </a:extLst>
            </p:cNvPr>
            <p:cNvSpPr/>
            <p:nvPr/>
          </p:nvSpPr>
          <p:spPr>
            <a:xfrm>
              <a:off x="2861425" y="3057275"/>
              <a:ext cx="13150" cy="584575"/>
            </a:xfrm>
            <a:custGeom>
              <a:avLst/>
              <a:gdLst/>
              <a:ahLst/>
              <a:cxnLst/>
              <a:rect l="l" t="t" r="r" b="b"/>
              <a:pathLst>
                <a:path w="526" h="23383" extrusionOk="0">
                  <a:moveTo>
                    <a:pt x="224" y="1"/>
                  </a:moveTo>
                  <a:cubicBezTo>
                    <a:pt x="101" y="1"/>
                    <a:pt x="1" y="101"/>
                    <a:pt x="1" y="217"/>
                  </a:cubicBezTo>
                  <a:lnTo>
                    <a:pt x="1" y="23159"/>
                  </a:lnTo>
                  <a:cubicBezTo>
                    <a:pt x="1" y="23283"/>
                    <a:pt x="101" y="23383"/>
                    <a:pt x="224" y="23383"/>
                  </a:cubicBezTo>
                  <a:lnTo>
                    <a:pt x="309" y="23383"/>
                  </a:lnTo>
                  <a:cubicBezTo>
                    <a:pt x="433" y="23383"/>
                    <a:pt x="525" y="23283"/>
                    <a:pt x="525" y="23159"/>
                  </a:cubicBezTo>
                  <a:lnTo>
                    <a:pt x="525" y="217"/>
                  </a:lnTo>
                  <a:cubicBezTo>
                    <a:pt x="525" y="101"/>
                    <a:pt x="425" y="1"/>
                    <a:pt x="309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302;p54">
              <a:extLst>
                <a:ext uri="{FF2B5EF4-FFF2-40B4-BE49-F238E27FC236}">
                  <a16:creationId xmlns:a16="http://schemas.microsoft.com/office/drawing/2014/main" id="{8DA0D706-1C51-92D8-7068-669C2DB5A994}"/>
                </a:ext>
              </a:extLst>
            </p:cNvPr>
            <p:cNvSpPr/>
            <p:nvPr/>
          </p:nvSpPr>
          <p:spPr>
            <a:xfrm>
              <a:off x="2886300" y="3057275"/>
              <a:ext cx="9875" cy="584575"/>
            </a:xfrm>
            <a:custGeom>
              <a:avLst/>
              <a:gdLst/>
              <a:ahLst/>
              <a:cxnLst/>
              <a:rect l="l" t="t" r="r" b="b"/>
              <a:pathLst>
                <a:path w="395" h="23383" extrusionOk="0">
                  <a:moveTo>
                    <a:pt x="163" y="1"/>
                  </a:moveTo>
                  <a:cubicBezTo>
                    <a:pt x="70" y="1"/>
                    <a:pt x="1" y="70"/>
                    <a:pt x="1" y="163"/>
                  </a:cubicBezTo>
                  <a:lnTo>
                    <a:pt x="1" y="23221"/>
                  </a:lnTo>
                  <a:cubicBezTo>
                    <a:pt x="1" y="23306"/>
                    <a:pt x="70" y="23383"/>
                    <a:pt x="163" y="23383"/>
                  </a:cubicBezTo>
                  <a:lnTo>
                    <a:pt x="224" y="23383"/>
                  </a:lnTo>
                  <a:cubicBezTo>
                    <a:pt x="317" y="23383"/>
                    <a:pt x="394" y="23306"/>
                    <a:pt x="394" y="23221"/>
                  </a:cubicBezTo>
                  <a:lnTo>
                    <a:pt x="394" y="163"/>
                  </a:lnTo>
                  <a:cubicBezTo>
                    <a:pt x="394" y="70"/>
                    <a:pt x="317" y="1"/>
                    <a:pt x="224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303;p54">
              <a:extLst>
                <a:ext uri="{FF2B5EF4-FFF2-40B4-BE49-F238E27FC236}">
                  <a16:creationId xmlns:a16="http://schemas.microsoft.com/office/drawing/2014/main" id="{891437B1-3F10-C4ED-0496-CD7B0ED63C72}"/>
                </a:ext>
              </a:extLst>
            </p:cNvPr>
            <p:cNvSpPr/>
            <p:nvPr/>
          </p:nvSpPr>
          <p:spPr>
            <a:xfrm>
              <a:off x="2806650" y="3057275"/>
              <a:ext cx="13150" cy="584575"/>
            </a:xfrm>
            <a:custGeom>
              <a:avLst/>
              <a:gdLst/>
              <a:ahLst/>
              <a:cxnLst/>
              <a:rect l="l" t="t" r="r" b="b"/>
              <a:pathLst>
                <a:path w="526" h="23383" extrusionOk="0">
                  <a:moveTo>
                    <a:pt x="225" y="1"/>
                  </a:moveTo>
                  <a:cubicBezTo>
                    <a:pt x="101" y="1"/>
                    <a:pt x="1" y="101"/>
                    <a:pt x="1" y="217"/>
                  </a:cubicBezTo>
                  <a:lnTo>
                    <a:pt x="1" y="23159"/>
                  </a:lnTo>
                  <a:cubicBezTo>
                    <a:pt x="1" y="23283"/>
                    <a:pt x="101" y="23383"/>
                    <a:pt x="225" y="23383"/>
                  </a:cubicBezTo>
                  <a:lnTo>
                    <a:pt x="309" y="23383"/>
                  </a:lnTo>
                  <a:cubicBezTo>
                    <a:pt x="425" y="23383"/>
                    <a:pt x="525" y="23283"/>
                    <a:pt x="525" y="23159"/>
                  </a:cubicBezTo>
                  <a:lnTo>
                    <a:pt x="525" y="217"/>
                  </a:lnTo>
                  <a:cubicBezTo>
                    <a:pt x="525" y="101"/>
                    <a:pt x="425" y="1"/>
                    <a:pt x="309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304;p54">
              <a:extLst>
                <a:ext uri="{FF2B5EF4-FFF2-40B4-BE49-F238E27FC236}">
                  <a16:creationId xmlns:a16="http://schemas.microsoft.com/office/drawing/2014/main" id="{769D19CF-6C41-EC77-2779-7CC10089760D}"/>
                </a:ext>
              </a:extLst>
            </p:cNvPr>
            <p:cNvSpPr/>
            <p:nvPr/>
          </p:nvSpPr>
          <p:spPr>
            <a:xfrm>
              <a:off x="2785250" y="3057275"/>
              <a:ext cx="9850" cy="584575"/>
            </a:xfrm>
            <a:custGeom>
              <a:avLst/>
              <a:gdLst/>
              <a:ahLst/>
              <a:cxnLst/>
              <a:rect l="l" t="t" r="r" b="b"/>
              <a:pathLst>
                <a:path w="394" h="23383" extrusionOk="0">
                  <a:moveTo>
                    <a:pt x="163" y="1"/>
                  </a:moveTo>
                  <a:cubicBezTo>
                    <a:pt x="70" y="1"/>
                    <a:pt x="1" y="70"/>
                    <a:pt x="1" y="163"/>
                  </a:cubicBezTo>
                  <a:lnTo>
                    <a:pt x="1" y="23221"/>
                  </a:lnTo>
                  <a:cubicBezTo>
                    <a:pt x="1" y="23306"/>
                    <a:pt x="70" y="23383"/>
                    <a:pt x="163" y="23383"/>
                  </a:cubicBezTo>
                  <a:lnTo>
                    <a:pt x="224" y="23383"/>
                  </a:lnTo>
                  <a:cubicBezTo>
                    <a:pt x="317" y="23383"/>
                    <a:pt x="394" y="23306"/>
                    <a:pt x="394" y="23221"/>
                  </a:cubicBezTo>
                  <a:lnTo>
                    <a:pt x="394" y="163"/>
                  </a:lnTo>
                  <a:cubicBezTo>
                    <a:pt x="394" y="70"/>
                    <a:pt x="317" y="1"/>
                    <a:pt x="224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305;p54">
              <a:extLst>
                <a:ext uri="{FF2B5EF4-FFF2-40B4-BE49-F238E27FC236}">
                  <a16:creationId xmlns:a16="http://schemas.microsoft.com/office/drawing/2014/main" id="{34F8383E-BA9D-D442-8882-9069FDFC9517}"/>
                </a:ext>
              </a:extLst>
            </p:cNvPr>
            <p:cNvSpPr/>
            <p:nvPr/>
          </p:nvSpPr>
          <p:spPr>
            <a:xfrm>
              <a:off x="2840600" y="3685800"/>
              <a:ext cx="122300" cy="47675"/>
            </a:xfrm>
            <a:custGeom>
              <a:avLst/>
              <a:gdLst/>
              <a:ahLst/>
              <a:cxnLst/>
              <a:rect l="l" t="t" r="r" b="b"/>
              <a:pathLst>
                <a:path w="4892" h="1907" extrusionOk="0">
                  <a:moveTo>
                    <a:pt x="1" y="1"/>
                  </a:moveTo>
                  <a:lnTo>
                    <a:pt x="1" y="1906"/>
                  </a:lnTo>
                  <a:lnTo>
                    <a:pt x="4891" y="1906"/>
                  </a:lnTo>
                  <a:lnTo>
                    <a:pt x="4891" y="1"/>
                  </a:lnTo>
                  <a:close/>
                </a:path>
              </a:pathLst>
            </a:custGeom>
            <a:solidFill>
              <a:srgbClr val="FFC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306;p54">
              <a:extLst>
                <a:ext uri="{FF2B5EF4-FFF2-40B4-BE49-F238E27FC236}">
                  <a16:creationId xmlns:a16="http://schemas.microsoft.com/office/drawing/2014/main" id="{F92998F0-8CAB-B5F7-877F-A7480E6BA6D8}"/>
                </a:ext>
              </a:extLst>
            </p:cNvPr>
            <p:cNvSpPr/>
            <p:nvPr/>
          </p:nvSpPr>
          <p:spPr>
            <a:xfrm>
              <a:off x="2840600" y="3650525"/>
              <a:ext cx="90275" cy="35300"/>
            </a:xfrm>
            <a:custGeom>
              <a:avLst/>
              <a:gdLst/>
              <a:ahLst/>
              <a:cxnLst/>
              <a:rect l="l" t="t" r="r" b="b"/>
              <a:pathLst>
                <a:path w="3611" h="1412" extrusionOk="0">
                  <a:moveTo>
                    <a:pt x="1" y="0"/>
                  </a:moveTo>
                  <a:lnTo>
                    <a:pt x="1" y="1412"/>
                  </a:lnTo>
                  <a:lnTo>
                    <a:pt x="3611" y="1412"/>
                  </a:lnTo>
                  <a:lnTo>
                    <a:pt x="3611" y="687"/>
                  </a:lnTo>
                  <a:cubicBezTo>
                    <a:pt x="3611" y="309"/>
                    <a:pt x="3302" y="0"/>
                    <a:pt x="2924" y="0"/>
                  </a:cubicBezTo>
                  <a:close/>
                </a:path>
              </a:pathLst>
            </a:custGeom>
            <a:solidFill>
              <a:srgbClr val="FFB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307;p54">
              <a:extLst>
                <a:ext uri="{FF2B5EF4-FFF2-40B4-BE49-F238E27FC236}">
                  <a16:creationId xmlns:a16="http://schemas.microsoft.com/office/drawing/2014/main" id="{C00E67AF-8501-59FB-3BB3-7C229DCCC31B}"/>
                </a:ext>
              </a:extLst>
            </p:cNvPr>
            <p:cNvSpPr/>
            <p:nvPr/>
          </p:nvSpPr>
          <p:spPr>
            <a:xfrm>
              <a:off x="2840600" y="2965675"/>
              <a:ext cx="122300" cy="47675"/>
            </a:xfrm>
            <a:custGeom>
              <a:avLst/>
              <a:gdLst/>
              <a:ahLst/>
              <a:cxnLst/>
              <a:rect l="l" t="t" r="r" b="b"/>
              <a:pathLst>
                <a:path w="4892" h="1907" extrusionOk="0">
                  <a:moveTo>
                    <a:pt x="1" y="1"/>
                  </a:moveTo>
                  <a:lnTo>
                    <a:pt x="1" y="1906"/>
                  </a:lnTo>
                  <a:lnTo>
                    <a:pt x="4891" y="1906"/>
                  </a:lnTo>
                  <a:lnTo>
                    <a:pt x="4891" y="1"/>
                  </a:lnTo>
                  <a:close/>
                </a:path>
              </a:pathLst>
            </a:custGeom>
            <a:solidFill>
              <a:srgbClr val="FFC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308;p54">
              <a:extLst>
                <a:ext uri="{FF2B5EF4-FFF2-40B4-BE49-F238E27FC236}">
                  <a16:creationId xmlns:a16="http://schemas.microsoft.com/office/drawing/2014/main" id="{64CFD6AF-8C4C-131A-345D-2CC6D0CF5CD4}"/>
                </a:ext>
              </a:extLst>
            </p:cNvPr>
            <p:cNvSpPr/>
            <p:nvPr/>
          </p:nvSpPr>
          <p:spPr>
            <a:xfrm>
              <a:off x="2730475" y="2922875"/>
              <a:ext cx="220475" cy="42625"/>
            </a:xfrm>
            <a:custGeom>
              <a:avLst/>
              <a:gdLst/>
              <a:ahLst/>
              <a:cxnLst/>
              <a:rect l="l" t="t" r="r" b="b"/>
              <a:pathLst>
                <a:path w="88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8818" y="1705"/>
                  </a:lnTo>
                  <a:lnTo>
                    <a:pt x="8818" y="0"/>
                  </a:lnTo>
                  <a:close/>
                </a:path>
              </a:pathLst>
            </a:custGeom>
            <a:solidFill>
              <a:srgbClr val="FFE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309;p54">
              <a:extLst>
                <a:ext uri="{FF2B5EF4-FFF2-40B4-BE49-F238E27FC236}">
                  <a16:creationId xmlns:a16="http://schemas.microsoft.com/office/drawing/2014/main" id="{A7D893DB-0BCE-002D-F541-6C70EE4746B9}"/>
                </a:ext>
              </a:extLst>
            </p:cNvPr>
            <p:cNvSpPr/>
            <p:nvPr/>
          </p:nvSpPr>
          <p:spPr>
            <a:xfrm>
              <a:off x="2840800" y="2922875"/>
              <a:ext cx="110150" cy="42625"/>
            </a:xfrm>
            <a:custGeom>
              <a:avLst/>
              <a:gdLst/>
              <a:ahLst/>
              <a:cxnLst/>
              <a:rect l="l" t="t" r="r" b="b"/>
              <a:pathLst>
                <a:path w="4406" h="1705" extrusionOk="0">
                  <a:moveTo>
                    <a:pt x="0" y="0"/>
                  </a:moveTo>
                  <a:lnTo>
                    <a:pt x="0" y="1705"/>
                  </a:lnTo>
                  <a:lnTo>
                    <a:pt x="4405" y="1705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310;p54">
              <a:extLst>
                <a:ext uri="{FF2B5EF4-FFF2-40B4-BE49-F238E27FC236}">
                  <a16:creationId xmlns:a16="http://schemas.microsoft.com/office/drawing/2014/main" id="{58F637D9-6AA9-32DF-C622-A2867BD2DF3E}"/>
                </a:ext>
              </a:extLst>
            </p:cNvPr>
            <p:cNvSpPr/>
            <p:nvPr/>
          </p:nvSpPr>
          <p:spPr>
            <a:xfrm>
              <a:off x="2760375" y="2794800"/>
              <a:ext cx="160675" cy="128100"/>
            </a:xfrm>
            <a:custGeom>
              <a:avLst/>
              <a:gdLst/>
              <a:ahLst/>
              <a:cxnLst/>
              <a:rect l="l" t="t" r="r" b="b"/>
              <a:pathLst>
                <a:path w="6427" h="5124" extrusionOk="0">
                  <a:moveTo>
                    <a:pt x="5400" y="1"/>
                  </a:moveTo>
                  <a:lnTo>
                    <a:pt x="3210" y="1197"/>
                  </a:lnTo>
                  <a:cubicBezTo>
                    <a:pt x="3210" y="1197"/>
                    <a:pt x="3174" y="1191"/>
                    <a:pt x="3114" y="1191"/>
                  </a:cubicBezTo>
                  <a:cubicBezTo>
                    <a:pt x="2840" y="1191"/>
                    <a:pt x="2060" y="1301"/>
                    <a:pt x="1952" y="2531"/>
                  </a:cubicBezTo>
                  <a:cubicBezTo>
                    <a:pt x="1813" y="4028"/>
                    <a:pt x="0" y="4275"/>
                    <a:pt x="0" y="5123"/>
                  </a:cubicBezTo>
                  <a:lnTo>
                    <a:pt x="6426" y="5123"/>
                  </a:lnTo>
                  <a:cubicBezTo>
                    <a:pt x="6426" y="4275"/>
                    <a:pt x="4698" y="4059"/>
                    <a:pt x="4567" y="2562"/>
                  </a:cubicBezTo>
                  <a:cubicBezTo>
                    <a:pt x="4436" y="1073"/>
                    <a:pt x="5400" y="1"/>
                    <a:pt x="5400" y="1"/>
                  </a:cubicBezTo>
                  <a:close/>
                </a:path>
              </a:pathLst>
            </a:custGeom>
            <a:solidFill>
              <a:srgbClr val="FFC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311;p54">
              <a:extLst>
                <a:ext uri="{FF2B5EF4-FFF2-40B4-BE49-F238E27FC236}">
                  <a16:creationId xmlns:a16="http://schemas.microsoft.com/office/drawing/2014/main" id="{E88F2C3A-E87F-8D19-F355-D9257420AE47}"/>
                </a:ext>
              </a:extLst>
            </p:cNvPr>
            <p:cNvSpPr/>
            <p:nvPr/>
          </p:nvSpPr>
          <p:spPr>
            <a:xfrm>
              <a:off x="2811475" y="2794800"/>
              <a:ext cx="109575" cy="128275"/>
            </a:xfrm>
            <a:custGeom>
              <a:avLst/>
              <a:gdLst/>
              <a:ahLst/>
              <a:cxnLst/>
              <a:rect l="l" t="t" r="r" b="b"/>
              <a:pathLst>
                <a:path w="4383" h="5131" extrusionOk="0">
                  <a:moveTo>
                    <a:pt x="3356" y="1"/>
                  </a:moveTo>
                  <a:lnTo>
                    <a:pt x="1166" y="1197"/>
                  </a:lnTo>
                  <a:cubicBezTo>
                    <a:pt x="1142" y="1193"/>
                    <a:pt x="1119" y="1191"/>
                    <a:pt x="1096" y="1191"/>
                  </a:cubicBezTo>
                  <a:cubicBezTo>
                    <a:pt x="1073" y="1191"/>
                    <a:pt x="1050" y="1193"/>
                    <a:pt x="1027" y="1197"/>
                  </a:cubicBezTo>
                  <a:cubicBezTo>
                    <a:pt x="1112" y="3087"/>
                    <a:pt x="1" y="3819"/>
                    <a:pt x="62" y="5131"/>
                  </a:cubicBezTo>
                  <a:lnTo>
                    <a:pt x="4375" y="5131"/>
                  </a:lnTo>
                  <a:lnTo>
                    <a:pt x="4382" y="5123"/>
                  </a:lnTo>
                  <a:cubicBezTo>
                    <a:pt x="4382" y="4275"/>
                    <a:pt x="2654" y="4066"/>
                    <a:pt x="2523" y="2562"/>
                  </a:cubicBezTo>
                  <a:cubicBezTo>
                    <a:pt x="2392" y="1066"/>
                    <a:pt x="3356" y="1"/>
                    <a:pt x="3356" y="1"/>
                  </a:cubicBez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312;p54">
              <a:extLst>
                <a:ext uri="{FF2B5EF4-FFF2-40B4-BE49-F238E27FC236}">
                  <a16:creationId xmlns:a16="http://schemas.microsoft.com/office/drawing/2014/main" id="{EB727810-42C8-2AAE-9D15-F529A2DFD19F}"/>
                </a:ext>
              </a:extLst>
            </p:cNvPr>
            <p:cNvSpPr/>
            <p:nvPr/>
          </p:nvSpPr>
          <p:spPr>
            <a:xfrm>
              <a:off x="2754400" y="2757450"/>
              <a:ext cx="47075" cy="49850"/>
            </a:xfrm>
            <a:custGeom>
              <a:avLst/>
              <a:gdLst/>
              <a:ahLst/>
              <a:cxnLst/>
              <a:rect l="l" t="t" r="r" b="b"/>
              <a:pathLst>
                <a:path w="1883" h="1994" extrusionOk="0">
                  <a:moveTo>
                    <a:pt x="795" y="1"/>
                  </a:moveTo>
                  <a:cubicBezTo>
                    <a:pt x="716" y="1"/>
                    <a:pt x="638" y="15"/>
                    <a:pt x="563" y="45"/>
                  </a:cubicBezTo>
                  <a:cubicBezTo>
                    <a:pt x="162" y="199"/>
                    <a:pt x="0" y="754"/>
                    <a:pt x="209" y="1287"/>
                  </a:cubicBezTo>
                  <a:cubicBezTo>
                    <a:pt x="385" y="1715"/>
                    <a:pt x="746" y="1994"/>
                    <a:pt x="1091" y="1994"/>
                  </a:cubicBezTo>
                  <a:cubicBezTo>
                    <a:pt x="1169" y="1994"/>
                    <a:pt x="1246" y="1980"/>
                    <a:pt x="1319" y="1950"/>
                  </a:cubicBezTo>
                  <a:cubicBezTo>
                    <a:pt x="1721" y="1796"/>
                    <a:pt x="1883" y="1233"/>
                    <a:pt x="1674" y="708"/>
                  </a:cubicBezTo>
                  <a:cubicBezTo>
                    <a:pt x="1504" y="280"/>
                    <a:pt x="1144" y="1"/>
                    <a:pt x="795" y="1"/>
                  </a:cubicBez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313;p54">
              <a:extLst>
                <a:ext uri="{FF2B5EF4-FFF2-40B4-BE49-F238E27FC236}">
                  <a16:creationId xmlns:a16="http://schemas.microsoft.com/office/drawing/2014/main" id="{522E2755-0E72-DDB9-4816-3E45D918E229}"/>
                </a:ext>
              </a:extLst>
            </p:cNvPr>
            <p:cNvSpPr/>
            <p:nvPr/>
          </p:nvSpPr>
          <p:spPr>
            <a:xfrm>
              <a:off x="2761325" y="2689575"/>
              <a:ext cx="143275" cy="177200"/>
            </a:xfrm>
            <a:custGeom>
              <a:avLst/>
              <a:gdLst/>
              <a:ahLst/>
              <a:cxnLst/>
              <a:rect l="l" t="t" r="r" b="b"/>
              <a:pathLst>
                <a:path w="5731" h="7088" extrusionOk="0">
                  <a:moveTo>
                    <a:pt x="2915" y="0"/>
                  </a:moveTo>
                  <a:cubicBezTo>
                    <a:pt x="2812" y="0"/>
                    <a:pt x="2704" y="5"/>
                    <a:pt x="2593" y="13"/>
                  </a:cubicBezTo>
                  <a:cubicBezTo>
                    <a:pt x="271" y="191"/>
                    <a:pt x="1" y="2860"/>
                    <a:pt x="294" y="5768"/>
                  </a:cubicBezTo>
                  <a:cubicBezTo>
                    <a:pt x="390" y="6719"/>
                    <a:pt x="949" y="7088"/>
                    <a:pt x="1668" y="7088"/>
                  </a:cubicBezTo>
                  <a:cubicBezTo>
                    <a:pt x="3142" y="7088"/>
                    <a:pt x="5291" y="5537"/>
                    <a:pt x="5509" y="4272"/>
                  </a:cubicBezTo>
                  <a:cubicBezTo>
                    <a:pt x="5702" y="3141"/>
                    <a:pt x="5731" y="0"/>
                    <a:pt x="2915" y="0"/>
                  </a:cubicBezTo>
                  <a:close/>
                </a:path>
              </a:pathLst>
            </a:custGeom>
            <a:solidFill>
              <a:srgbClr val="FFE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314;p54">
              <a:extLst>
                <a:ext uri="{FF2B5EF4-FFF2-40B4-BE49-F238E27FC236}">
                  <a16:creationId xmlns:a16="http://schemas.microsoft.com/office/drawing/2014/main" id="{CF06DBD4-BBE7-135E-D146-CE6236616D64}"/>
                </a:ext>
              </a:extLst>
            </p:cNvPr>
            <p:cNvSpPr/>
            <p:nvPr/>
          </p:nvSpPr>
          <p:spPr>
            <a:xfrm>
              <a:off x="2733375" y="2654050"/>
              <a:ext cx="166850" cy="96625"/>
            </a:xfrm>
            <a:custGeom>
              <a:avLst/>
              <a:gdLst/>
              <a:ahLst/>
              <a:cxnLst/>
              <a:rect l="l" t="t" r="r" b="b"/>
              <a:pathLst>
                <a:path w="6674" h="3865" extrusionOk="0">
                  <a:moveTo>
                    <a:pt x="3839" y="0"/>
                  </a:moveTo>
                  <a:cubicBezTo>
                    <a:pt x="3058" y="0"/>
                    <a:pt x="2471" y="493"/>
                    <a:pt x="2153" y="956"/>
                  </a:cubicBezTo>
                  <a:cubicBezTo>
                    <a:pt x="2097" y="746"/>
                    <a:pt x="1920" y="580"/>
                    <a:pt x="1594" y="580"/>
                  </a:cubicBezTo>
                  <a:cubicBezTo>
                    <a:pt x="1560" y="580"/>
                    <a:pt x="1526" y="582"/>
                    <a:pt x="1489" y="586"/>
                  </a:cubicBezTo>
                  <a:cubicBezTo>
                    <a:pt x="332" y="694"/>
                    <a:pt x="0" y="3710"/>
                    <a:pt x="2130" y="3849"/>
                  </a:cubicBezTo>
                  <a:cubicBezTo>
                    <a:pt x="2295" y="3860"/>
                    <a:pt x="2450" y="3865"/>
                    <a:pt x="2597" y="3865"/>
                  </a:cubicBezTo>
                  <a:cubicBezTo>
                    <a:pt x="4541" y="3865"/>
                    <a:pt x="4967" y="2977"/>
                    <a:pt x="5153" y="2769"/>
                  </a:cubicBezTo>
                  <a:cubicBezTo>
                    <a:pt x="5462" y="2429"/>
                    <a:pt x="6673" y="1049"/>
                    <a:pt x="4683" y="185"/>
                  </a:cubicBezTo>
                  <a:cubicBezTo>
                    <a:pt x="4382" y="55"/>
                    <a:pt x="4099" y="0"/>
                    <a:pt x="3839" y="0"/>
                  </a:cubicBezTo>
                  <a:close/>
                </a:path>
              </a:pathLst>
            </a:custGeom>
            <a:solidFill>
              <a:srgbClr val="FFD1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315;p54">
              <a:extLst>
                <a:ext uri="{FF2B5EF4-FFF2-40B4-BE49-F238E27FC236}">
                  <a16:creationId xmlns:a16="http://schemas.microsoft.com/office/drawing/2014/main" id="{1E1793D5-0CA3-55C4-5989-23B2DBCD6F04}"/>
                </a:ext>
              </a:extLst>
            </p:cNvPr>
            <p:cNvSpPr/>
            <p:nvPr/>
          </p:nvSpPr>
          <p:spPr>
            <a:xfrm>
              <a:off x="2877050" y="2772025"/>
              <a:ext cx="35900" cy="55025"/>
            </a:xfrm>
            <a:custGeom>
              <a:avLst/>
              <a:gdLst/>
              <a:ahLst/>
              <a:cxnLst/>
              <a:rect l="l" t="t" r="r" b="b"/>
              <a:pathLst>
                <a:path w="1436" h="2201" extrusionOk="0">
                  <a:moveTo>
                    <a:pt x="803" y="1"/>
                  </a:moveTo>
                  <a:cubicBezTo>
                    <a:pt x="439" y="1"/>
                    <a:pt x="201" y="603"/>
                    <a:pt x="201" y="603"/>
                  </a:cubicBezTo>
                  <a:cubicBezTo>
                    <a:pt x="0" y="1089"/>
                    <a:pt x="317" y="2038"/>
                    <a:pt x="741" y="2200"/>
                  </a:cubicBezTo>
                  <a:cubicBezTo>
                    <a:pt x="641" y="1776"/>
                    <a:pt x="1435" y="295"/>
                    <a:pt x="980" y="48"/>
                  </a:cubicBezTo>
                  <a:cubicBezTo>
                    <a:pt x="918" y="15"/>
                    <a:pt x="859" y="1"/>
                    <a:pt x="803" y="1"/>
                  </a:cubicBezTo>
                  <a:close/>
                </a:path>
              </a:pathLst>
            </a:custGeom>
            <a:solidFill>
              <a:srgbClr val="FFC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316;p54">
              <a:extLst>
                <a:ext uri="{FF2B5EF4-FFF2-40B4-BE49-F238E27FC236}">
                  <a16:creationId xmlns:a16="http://schemas.microsoft.com/office/drawing/2014/main" id="{55E3FD55-952F-0FD8-E07C-BA84DF34FDF3}"/>
                </a:ext>
              </a:extLst>
            </p:cNvPr>
            <p:cNvSpPr/>
            <p:nvPr/>
          </p:nvSpPr>
          <p:spPr>
            <a:xfrm>
              <a:off x="2820350" y="2694550"/>
              <a:ext cx="96800" cy="87775"/>
            </a:xfrm>
            <a:custGeom>
              <a:avLst/>
              <a:gdLst/>
              <a:ahLst/>
              <a:cxnLst/>
              <a:rect l="l" t="t" r="r" b="b"/>
              <a:pathLst>
                <a:path w="3872" h="3511" extrusionOk="0">
                  <a:moveTo>
                    <a:pt x="2487" y="0"/>
                  </a:moveTo>
                  <a:cubicBezTo>
                    <a:pt x="2413" y="0"/>
                    <a:pt x="2346" y="30"/>
                    <a:pt x="2292" y="92"/>
                  </a:cubicBezTo>
                  <a:cubicBezTo>
                    <a:pt x="1597" y="871"/>
                    <a:pt x="1" y="1589"/>
                    <a:pt x="1944" y="3185"/>
                  </a:cubicBezTo>
                  <a:cubicBezTo>
                    <a:pt x="2217" y="3408"/>
                    <a:pt x="2545" y="3510"/>
                    <a:pt x="2819" y="3510"/>
                  </a:cubicBezTo>
                  <a:cubicBezTo>
                    <a:pt x="3096" y="3510"/>
                    <a:pt x="3317" y="3406"/>
                    <a:pt x="3372" y="3216"/>
                  </a:cubicBezTo>
                  <a:cubicBezTo>
                    <a:pt x="3871" y="1460"/>
                    <a:pt x="3005" y="0"/>
                    <a:pt x="2487" y="0"/>
                  </a:cubicBezTo>
                  <a:close/>
                </a:path>
              </a:pathLst>
            </a:custGeom>
            <a:solidFill>
              <a:srgbClr val="FFC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317;p54">
              <a:extLst>
                <a:ext uri="{FF2B5EF4-FFF2-40B4-BE49-F238E27FC236}">
                  <a16:creationId xmlns:a16="http://schemas.microsoft.com/office/drawing/2014/main" id="{1A4ADE9C-67B9-67EC-F054-9C54BB6D4648}"/>
                </a:ext>
              </a:extLst>
            </p:cNvPr>
            <p:cNvSpPr/>
            <p:nvPr/>
          </p:nvSpPr>
          <p:spPr>
            <a:xfrm>
              <a:off x="2863175" y="2763275"/>
              <a:ext cx="47275" cy="49575"/>
            </a:xfrm>
            <a:custGeom>
              <a:avLst/>
              <a:gdLst/>
              <a:ahLst/>
              <a:cxnLst/>
              <a:rect l="l" t="t" r="r" b="b"/>
              <a:pathLst>
                <a:path w="1891" h="1983" extrusionOk="0">
                  <a:moveTo>
                    <a:pt x="1102" y="1"/>
                  </a:moveTo>
                  <a:cubicBezTo>
                    <a:pt x="761" y="1"/>
                    <a:pt x="403" y="263"/>
                    <a:pt x="224" y="683"/>
                  </a:cubicBezTo>
                  <a:cubicBezTo>
                    <a:pt x="0" y="1200"/>
                    <a:pt x="139" y="1763"/>
                    <a:pt x="532" y="1933"/>
                  </a:cubicBezTo>
                  <a:cubicBezTo>
                    <a:pt x="612" y="1967"/>
                    <a:pt x="696" y="1983"/>
                    <a:pt x="781" y="1983"/>
                  </a:cubicBezTo>
                  <a:cubicBezTo>
                    <a:pt x="1122" y="1983"/>
                    <a:pt x="1479" y="1722"/>
                    <a:pt x="1659" y="1308"/>
                  </a:cubicBezTo>
                  <a:cubicBezTo>
                    <a:pt x="1890" y="784"/>
                    <a:pt x="1751" y="228"/>
                    <a:pt x="1350" y="51"/>
                  </a:cubicBezTo>
                  <a:cubicBezTo>
                    <a:pt x="1270" y="17"/>
                    <a:pt x="1187" y="1"/>
                    <a:pt x="1102" y="1"/>
                  </a:cubicBez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FDE9AE8-C2D7-AEF9-2EB9-8DFE3F4A04BA}"/>
              </a:ext>
            </a:extLst>
          </p:cNvPr>
          <p:cNvSpPr/>
          <p:nvPr/>
        </p:nvSpPr>
        <p:spPr>
          <a:xfrm>
            <a:off x="1620102" y="678996"/>
            <a:ext cx="6666144" cy="1232905"/>
          </a:xfrm>
          <a:prstGeom prst="wedgeRoundRectCallout">
            <a:avLst>
              <a:gd name="adj1" fmla="val -55198"/>
              <a:gd name="adj2" fmla="val -46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</a:rPr>
              <a:t>Thảo luận nhóm đôi, liệt kê những tác phẩm, công trình tiêu biểu của một số nhà Văn hóa Phục hưng dưới đây. </a:t>
            </a:r>
          </a:p>
        </p:txBody>
      </p:sp>
      <p:grpSp>
        <p:nvGrpSpPr>
          <p:cNvPr id="174" name="Google Shape;8905;p61">
            <a:extLst>
              <a:ext uri="{FF2B5EF4-FFF2-40B4-BE49-F238E27FC236}">
                <a16:creationId xmlns:a16="http://schemas.microsoft.com/office/drawing/2014/main" id="{2D7C91C0-66A9-B234-5F16-92ECFC7C2F6F}"/>
              </a:ext>
            </a:extLst>
          </p:cNvPr>
          <p:cNvGrpSpPr/>
          <p:nvPr/>
        </p:nvGrpSpPr>
        <p:grpSpPr>
          <a:xfrm>
            <a:off x="886173" y="2211299"/>
            <a:ext cx="7408833" cy="1795505"/>
            <a:chOff x="5194708" y="3484366"/>
            <a:chExt cx="3148148" cy="987304"/>
          </a:xfrm>
        </p:grpSpPr>
        <p:grpSp>
          <p:nvGrpSpPr>
            <p:cNvPr id="175" name="Google Shape;8906;p61">
              <a:extLst>
                <a:ext uri="{FF2B5EF4-FFF2-40B4-BE49-F238E27FC236}">
                  <a16:creationId xmlns:a16="http://schemas.microsoft.com/office/drawing/2014/main" id="{3333E769-D502-15BF-CF3D-897106CD62D6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188" name="Google Shape;8907;p61">
                <a:extLst>
                  <a:ext uri="{FF2B5EF4-FFF2-40B4-BE49-F238E27FC236}">
                    <a16:creationId xmlns:a16="http://schemas.microsoft.com/office/drawing/2014/main" id="{6A0EFBF9-82DB-927F-5098-5782E241662C}"/>
                  </a:ext>
                </a:extLst>
              </p:cNvPr>
              <p:cNvSpPr/>
              <p:nvPr/>
            </p:nvSpPr>
            <p:spPr>
              <a:xfrm>
                <a:off x="3423024" y="1650686"/>
                <a:ext cx="1011670" cy="102855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G.Galile</a:t>
                </a:r>
                <a:endParaRPr sz="2000" b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Google Shape;8908;p61">
                <a:extLst>
                  <a:ext uri="{FF2B5EF4-FFF2-40B4-BE49-F238E27FC236}">
                    <a16:creationId xmlns:a16="http://schemas.microsoft.com/office/drawing/2014/main" id="{B54BAC69-9310-EFFC-B728-CBEA3CBDDF50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8909;p61">
                <a:extLst>
                  <a:ext uri="{FF2B5EF4-FFF2-40B4-BE49-F238E27FC236}">
                    <a16:creationId xmlns:a16="http://schemas.microsoft.com/office/drawing/2014/main" id="{F6F36852-4B4A-D59E-854A-A67422B00DD1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8910;p61">
              <a:extLst>
                <a:ext uri="{FF2B5EF4-FFF2-40B4-BE49-F238E27FC236}">
                  <a16:creationId xmlns:a16="http://schemas.microsoft.com/office/drawing/2014/main" id="{6539C3F0-5475-0971-5313-C81F1A10B286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185" name="Google Shape;8911;p61">
                <a:extLst>
                  <a:ext uri="{FF2B5EF4-FFF2-40B4-BE49-F238E27FC236}">
                    <a16:creationId xmlns:a16="http://schemas.microsoft.com/office/drawing/2014/main" id="{9659B79B-AF6C-3E22-0FB1-0F6BFBC4BBB6}"/>
                  </a:ext>
                </a:extLst>
              </p:cNvPr>
              <p:cNvSpPr/>
              <p:nvPr/>
            </p:nvSpPr>
            <p:spPr>
              <a:xfrm>
                <a:off x="2372068" y="1640476"/>
                <a:ext cx="1025155" cy="1028022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Michelangelo</a:t>
                </a:r>
                <a:endParaRPr sz="2000" b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Google Shape;8912;p61">
                <a:extLst>
                  <a:ext uri="{FF2B5EF4-FFF2-40B4-BE49-F238E27FC236}">
                    <a16:creationId xmlns:a16="http://schemas.microsoft.com/office/drawing/2014/main" id="{DA177F1C-BA6D-8F38-E1E9-9A1D35D63478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8913;p61">
                <a:extLst>
                  <a:ext uri="{FF2B5EF4-FFF2-40B4-BE49-F238E27FC236}">
                    <a16:creationId xmlns:a16="http://schemas.microsoft.com/office/drawing/2014/main" id="{9F7255F1-745A-B84B-60BB-199D0732C26B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8914;p61">
              <a:extLst>
                <a:ext uri="{FF2B5EF4-FFF2-40B4-BE49-F238E27FC236}">
                  <a16:creationId xmlns:a16="http://schemas.microsoft.com/office/drawing/2014/main" id="{1E837A90-F207-24BF-E446-B5A1948B9659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182" name="Google Shape;8915;p61">
                <a:extLst>
                  <a:ext uri="{FF2B5EF4-FFF2-40B4-BE49-F238E27FC236}">
                    <a16:creationId xmlns:a16="http://schemas.microsoft.com/office/drawing/2014/main" id="{3E4ACA70-D4C0-1343-50C3-AB136361852B}"/>
                  </a:ext>
                </a:extLst>
              </p:cNvPr>
              <p:cNvSpPr/>
              <p:nvPr/>
            </p:nvSpPr>
            <p:spPr>
              <a:xfrm>
                <a:off x="1325043" y="1633454"/>
                <a:ext cx="1013726" cy="1045782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Leonardo da Vanci</a:t>
                </a:r>
                <a:endParaRPr sz="2000" b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8916;p61">
                <a:extLst>
                  <a:ext uri="{FF2B5EF4-FFF2-40B4-BE49-F238E27FC236}">
                    <a16:creationId xmlns:a16="http://schemas.microsoft.com/office/drawing/2014/main" id="{51876CCE-E2FB-FE4B-A508-C6DE313C78D3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8917;p61">
                <a:extLst>
                  <a:ext uri="{FF2B5EF4-FFF2-40B4-BE49-F238E27FC236}">
                    <a16:creationId xmlns:a16="http://schemas.microsoft.com/office/drawing/2014/main" id="{2979AA29-DB98-C124-E1AC-CEAD72ADFE49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8918;p61">
              <a:extLst>
                <a:ext uri="{FF2B5EF4-FFF2-40B4-BE49-F238E27FC236}">
                  <a16:creationId xmlns:a16="http://schemas.microsoft.com/office/drawing/2014/main" id="{E420E309-FE9F-2EC3-949E-D767AAF2739A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179" name="Google Shape;8919;p61">
                <a:extLst>
                  <a:ext uri="{FF2B5EF4-FFF2-40B4-BE49-F238E27FC236}">
                    <a16:creationId xmlns:a16="http://schemas.microsoft.com/office/drawing/2014/main" id="{E131741A-F98F-48E9-D564-D733CB5EC989}"/>
                  </a:ext>
                </a:extLst>
              </p:cNvPr>
              <p:cNvSpPr/>
              <p:nvPr/>
            </p:nvSpPr>
            <p:spPr>
              <a:xfrm>
                <a:off x="256861" y="1637843"/>
                <a:ext cx="1050416" cy="1040212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W. Shakepear</a:t>
                </a:r>
                <a:endParaRPr sz="2000" b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8920;p61">
                <a:extLst>
                  <a:ext uri="{FF2B5EF4-FFF2-40B4-BE49-F238E27FC236}">
                    <a16:creationId xmlns:a16="http://schemas.microsoft.com/office/drawing/2014/main" id="{1C12FEB0-8608-3FE5-1BA5-1006A79A0878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8921;p61">
                <a:extLst>
                  <a:ext uri="{FF2B5EF4-FFF2-40B4-BE49-F238E27FC236}">
                    <a16:creationId xmlns:a16="http://schemas.microsoft.com/office/drawing/2014/main" id="{E3B59E31-23EE-6CCB-3284-3A39E9D732B7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1" name="Google Shape;9027;p61">
            <a:extLst>
              <a:ext uri="{FF2B5EF4-FFF2-40B4-BE49-F238E27FC236}">
                <a16:creationId xmlns:a16="http://schemas.microsoft.com/office/drawing/2014/main" id="{D3C6E4E3-4621-C894-6241-55EFCF107682}"/>
              </a:ext>
            </a:extLst>
          </p:cNvPr>
          <p:cNvGrpSpPr/>
          <p:nvPr/>
        </p:nvGrpSpPr>
        <p:grpSpPr>
          <a:xfrm>
            <a:off x="797917" y="4073672"/>
            <a:ext cx="7584431" cy="1006005"/>
            <a:chOff x="6777990" y="3874492"/>
            <a:chExt cx="1646915" cy="35623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3" name="Google Shape;9030;p61">
              <a:extLst>
                <a:ext uri="{FF2B5EF4-FFF2-40B4-BE49-F238E27FC236}">
                  <a16:creationId xmlns:a16="http://schemas.microsoft.com/office/drawing/2014/main" id="{3DC1CCC7-55B5-9D7B-0D15-22FEECB8A05B}"/>
                </a:ext>
              </a:extLst>
            </p:cNvPr>
            <p:cNvSpPr/>
            <p:nvPr/>
          </p:nvSpPr>
          <p:spPr>
            <a:xfrm>
              <a:off x="6777990" y="3874492"/>
              <a:ext cx="411129" cy="356237"/>
            </a:xfrm>
            <a:custGeom>
              <a:avLst/>
              <a:gdLst/>
              <a:ahLst/>
              <a:cxnLst/>
              <a:rect l="l" t="t" r="r" b="b"/>
              <a:pathLst>
                <a:path w="69272" h="60023" extrusionOk="0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033;p61">
              <a:extLst>
                <a:ext uri="{FF2B5EF4-FFF2-40B4-BE49-F238E27FC236}">
                  <a16:creationId xmlns:a16="http://schemas.microsoft.com/office/drawing/2014/main" id="{6C69C02B-8306-0140-FEA5-713EBF7BFB03}"/>
                </a:ext>
              </a:extLst>
            </p:cNvPr>
            <p:cNvSpPr/>
            <p:nvPr/>
          </p:nvSpPr>
          <p:spPr>
            <a:xfrm>
              <a:off x="7188425" y="3874492"/>
              <a:ext cx="411123" cy="356237"/>
            </a:xfrm>
            <a:custGeom>
              <a:avLst/>
              <a:gdLst/>
              <a:ahLst/>
              <a:cxnLst/>
              <a:rect l="l" t="t" r="r" b="b"/>
              <a:pathLst>
                <a:path w="69271" h="60023" extrusionOk="0">
                  <a:moveTo>
                    <a:pt x="17274" y="0"/>
                  </a:moveTo>
                  <a:lnTo>
                    <a:pt x="0" y="30011"/>
                  </a:lnTo>
                  <a:lnTo>
                    <a:pt x="17274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036;p61">
              <a:extLst>
                <a:ext uri="{FF2B5EF4-FFF2-40B4-BE49-F238E27FC236}">
                  <a16:creationId xmlns:a16="http://schemas.microsoft.com/office/drawing/2014/main" id="{1039A93A-ED0A-E909-8744-2A5DCE46EAFF}"/>
                </a:ext>
              </a:extLst>
            </p:cNvPr>
            <p:cNvSpPr/>
            <p:nvPr/>
          </p:nvSpPr>
          <p:spPr>
            <a:xfrm>
              <a:off x="7603341" y="3874492"/>
              <a:ext cx="411474" cy="356237"/>
            </a:xfrm>
            <a:custGeom>
              <a:avLst/>
              <a:gdLst/>
              <a:ahLst/>
              <a:cxnLst/>
              <a:rect l="l" t="t" r="r" b="b"/>
              <a:pathLst>
                <a:path w="69330" h="60023" extrusionOk="0">
                  <a:moveTo>
                    <a:pt x="17333" y="0"/>
                  </a:moveTo>
                  <a:lnTo>
                    <a:pt x="1" y="30011"/>
                  </a:lnTo>
                  <a:lnTo>
                    <a:pt x="17333" y="60023"/>
                  </a:lnTo>
                  <a:lnTo>
                    <a:pt x="51998" y="60023"/>
                  </a:lnTo>
                  <a:lnTo>
                    <a:pt x="69330" y="30011"/>
                  </a:lnTo>
                  <a:lnTo>
                    <a:pt x="51998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039;p61">
              <a:extLst>
                <a:ext uri="{FF2B5EF4-FFF2-40B4-BE49-F238E27FC236}">
                  <a16:creationId xmlns:a16="http://schemas.microsoft.com/office/drawing/2014/main" id="{01BCE0F7-0647-E7AC-64AE-45AAF939AD67}"/>
                </a:ext>
              </a:extLst>
            </p:cNvPr>
            <p:cNvSpPr/>
            <p:nvPr/>
          </p:nvSpPr>
          <p:spPr>
            <a:xfrm>
              <a:off x="8013776" y="3874492"/>
              <a:ext cx="411129" cy="356237"/>
            </a:xfrm>
            <a:custGeom>
              <a:avLst/>
              <a:gdLst/>
              <a:ahLst/>
              <a:cxnLst/>
              <a:rect l="l" t="t" r="r" b="b"/>
              <a:pathLst>
                <a:path w="69272" h="60023" extrusionOk="0">
                  <a:moveTo>
                    <a:pt x="17333" y="0"/>
                  </a:moveTo>
                  <a:lnTo>
                    <a:pt x="0" y="30011"/>
                  </a:lnTo>
                  <a:lnTo>
                    <a:pt x="17333" y="60023"/>
                  </a:lnTo>
                  <a:lnTo>
                    <a:pt x="51939" y="60023"/>
                  </a:lnTo>
                  <a:lnTo>
                    <a:pt x="69271" y="30011"/>
                  </a:lnTo>
                  <a:lnTo>
                    <a:pt x="51939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043;p45">
            <a:extLst>
              <a:ext uri="{FF2B5EF4-FFF2-40B4-BE49-F238E27FC236}">
                <a16:creationId xmlns:a16="http://schemas.microsoft.com/office/drawing/2014/main" id="{FC83D2AC-C52D-9FE3-E919-24961546F1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787" y="298750"/>
            <a:ext cx="7718425" cy="612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#9Slide03 AllRoundGothic" panose="020B0703020202020104" pitchFamily="34" charset="0"/>
              </a:rPr>
              <a:t>VẬN DỤNG</a:t>
            </a:r>
            <a:endParaRPr>
              <a:latin typeface="#9Slide03 AllRoundGothic" panose="020B07030202020201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9D077-A6EC-80B4-5B13-962B8BE6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3500">
                        <a14:foregroundMark x1="93500" y1="26222" x2="89583" y2="39111"/>
                        <a14:foregroundMark x1="20500" y1="44000" x2="18833" y2="66056"/>
                        <a14:foregroundMark x1="31167" y1="42278" x2="32000" y2="64944"/>
                        <a14:foregroundMark x1="5083" y1="38000" x2="3943" y2="46743"/>
                        <a14:foregroundMark x1="5917" y1="47889" x2="4250" y2="74833"/>
                        <a14:foregroundMark x1="6250" y1="72611" x2="5083" y2="85722"/>
                        <a14:foregroundMark x1="27833" y1="59111" x2="25333" y2="64944"/>
                        <a14:foregroundMark x1="12434" y1="38197" x2="25417" y2="38389"/>
                        <a14:foregroundMark x1="10417" y1="38167" x2="11543" y2="38184"/>
                        <a14:foregroundMark x1="25417" y1="38389" x2="32294" y2="37699"/>
                        <a14:foregroundMark x1="32000" y1="43389" x2="11000" y2="48722"/>
                        <a14:foregroundMark x1="11000" y1="48722" x2="8167" y2="51278"/>
                        <a14:foregroundMark x1="37083" y1="65667" x2="38750" y2="83278"/>
                        <a14:foregroundMark x1="34833" y1="38389" x2="35583" y2="57167"/>
                        <a14:foregroundMark x1="35583" y1="57167" x2="38250" y2="64944"/>
                        <a14:foregroundMark x1="40417" y1="65111" x2="40349" y2="64705"/>
                        <a14:foregroundMark x1="46765" y1="54833" x2="43250" y2="54278"/>
                        <a14:foregroundMark x1="59250" y1="56333" x2="58555" y2="56362"/>
                        <a14:foregroundMark x1="49011" y1="51093" x2="50250" y2="51444"/>
                        <a14:foregroundMark x1="45750" y1="42833" x2="44102" y2="41762"/>
                        <a14:foregroundMark x1="8291" y1="37072" x2="5917" y2="37222"/>
                        <a14:foregroundMark x1="4833" y1="44889" x2="3914" y2="48033"/>
                        <a14:foregroundMark x1="14083" y1="72778" x2="23083" y2="68278"/>
                        <a14:foregroundMark x1="36966" y1="55197" x2="34583" y2="63611"/>
                        <a14:foregroundMark x1="69667" y1="81611" x2="66250" y2="80833"/>
                        <a14:foregroundMark x1="70250" y1="83111" x2="71917" y2="86444"/>
                        <a14:foregroundMark x1="73000" y1="83278" x2="74167" y2="86278"/>
                        <a14:foregroundMark x1="36250" y1="50167" x2="40417" y2="66611"/>
                        <a14:foregroundMark x1="42417" y1="50889" x2="48583" y2="53333"/>
                        <a14:foregroundMark x1="41833" y1="50500" x2="44917" y2="54833"/>
                        <a14:foregroundMark x1="40167" y1="50333" x2="44667" y2="53333"/>
                        <a14:foregroundMark x1="32333" y1="47333" x2="45500" y2="52111"/>
                        <a14:foregroundMark x1="45500" y1="52111" x2="45500" y2="52389"/>
                        <a14:foregroundMark x1="44917" y1="50500" x2="29250" y2="47333"/>
                        <a14:foregroundMark x1="42417" y1="50333" x2="46667" y2="53889"/>
                        <a14:backgroundMark x1="37333" y1="37444" x2="42417" y2="46056"/>
                        <a14:backgroundMark x1="40417" y1="32000" x2="39917" y2="41944"/>
                        <a14:backgroundMark x1="32917" y1="33889" x2="17250" y2="36722"/>
                        <a14:backgroundMark x1="17250" y1="36722" x2="17167" y2="37056"/>
                        <a14:backgroundMark x1="44667" y1="57833" x2="50250" y2="86667"/>
                        <a14:backgroundMark x1="21083" y1="77111" x2="19083" y2="86278"/>
                        <a14:backgroundMark x1="48000" y1="86056" x2="34000" y2="87944"/>
                        <a14:backgroundMark x1="71083" y1="86623" x2="62167" y2="89444"/>
                        <a14:backgroundMark x1="76917" y1="84778" x2="75904" y2="85098"/>
                        <a14:backgroundMark x1="62167" y1="89444" x2="917" y2="87389"/>
                        <a14:backgroundMark x1="1417" y1="89611" x2="5333" y2="89444"/>
                        <a14:backgroundMark x1="3417" y1="88889" x2="3417" y2="88889"/>
                        <a14:backgroundMark x1="78917" y1="86278" x2="71917" y2="89611"/>
                        <a14:backgroundMark x1="76417" y1="83111" x2="79167" y2="76333"/>
                        <a14:backgroundMark x1="79500" y1="77833" x2="79167" y2="74667"/>
                        <a14:backgroundMark x1="79500" y1="78389" x2="78083" y2="87556"/>
                        <a14:backgroundMark x1="78333" y1="75611" x2="77750" y2="80111"/>
                        <a14:backgroundMark x1="80000" y1="74278" x2="78083" y2="77667"/>
                        <a14:backgroundMark x1="36000" y1="34611" x2="36500" y2="36500"/>
                        <a14:backgroundMark x1="36000" y1="32944" x2="37333" y2="40444"/>
                        <a14:backgroundMark x1="41000" y1="44889" x2="44917" y2="49389"/>
                        <a14:backgroundMark x1="42417" y1="46389" x2="48333" y2="50333"/>
                        <a14:backgroundMark x1="26417" y1="34833" x2="10417" y2="37167"/>
                        <a14:backgroundMark x1="10417" y1="37167" x2="10417" y2="37611"/>
                        <a14:backgroundMark x1="39583" y1="54056" x2="41000" y2="60278"/>
                        <a14:backgroundMark x1="41583" y1="58389" x2="41436" y2="62124"/>
                        <a14:backgroundMark x1="2000" y1="38556" x2="1417" y2="64556"/>
                        <a14:backgroundMark x1="1417" y1="64556" x2="1417" y2="64556"/>
                        <a14:backgroundMark x1="917" y1="62333" x2="917" y2="62333"/>
                        <a14:backgroundMark x1="2583" y1="67000" x2="2000" y2="82889"/>
                        <a14:backgroundMark x1="2000" y1="82889" x2="2000" y2="88167"/>
                        <a14:backgroundMark x1="583" y1="64722" x2="583" y2="68500"/>
                        <a14:backgroundMark x1="1750" y1="64944" x2="1750" y2="66056"/>
                        <a14:backgroundMark x1="14917" y1="34056" x2="10167" y2="37444"/>
                        <a14:backgroundMark x1="9333" y1="34611" x2="583" y2="37056"/>
                        <a14:backgroundMark x1="35667" y1="34056" x2="34000" y2="35944"/>
                        <a14:backgroundMark x1="34250" y1="33333" x2="30917" y2="37222"/>
                        <a14:backgroundMark x1="69333" y1="88500" x2="68250" y2="88333"/>
                        <a14:backgroundMark x1="66583" y1="89056" x2="61500" y2="89444"/>
                        <a14:backgroundMark x1="60917" y1="88500" x2="68250" y2="88500"/>
                        <a14:backgroundMark x1="71917" y1="88500" x2="68833" y2="89056"/>
                        <a14:backgroundMark x1="76001" y1="85347" x2="76917" y2="85500"/>
                        <a14:backgroundMark x1="42417" y1="33667" x2="43833" y2="37056"/>
                        <a14:backgroundMark x1="42417" y1="40611" x2="42417" y2="40778"/>
                        <a14:backgroundMark x1="41583" y1="39833" x2="42167" y2="42833"/>
                        <a14:backgroundMark x1="48583" y1="49222" x2="50000" y2="50722"/>
                        <a14:backgroundMark x1="40417" y1="55556" x2="57833" y2="57056"/>
                        <a14:backgroundMark x1="39143" y1="53074" x2="41583" y2="54833"/>
                        <a14:backgroundMark x1="37917" y1="46389" x2="38211" y2="47904"/>
                        <a14:backgroundMark x1="38645" y1="51187" x2="38641" y2="51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32" y="612775"/>
            <a:ext cx="2995471" cy="44932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38D710-4CE8-C1D7-33CA-F695BC3B718B}"/>
              </a:ext>
            </a:extLst>
          </p:cNvPr>
          <p:cNvSpPr/>
          <p:nvPr/>
        </p:nvSpPr>
        <p:spPr>
          <a:xfrm>
            <a:off x="558263" y="1199203"/>
            <a:ext cx="5188017" cy="36190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Sưu tầm và thiết kế 1 album ảnh, tập san, tờ báo ảnh,...để giới thiệu về một thành tựu của phong trào Văn hóa Phục hưng mà em ấn tượng nhất. </a:t>
            </a:r>
          </a:p>
        </p:txBody>
      </p:sp>
    </p:spTree>
    <p:extLst>
      <p:ext uri="{BB962C8B-B14F-4D97-AF65-F5344CB8AC3E}">
        <p14:creationId xmlns:p14="http://schemas.microsoft.com/office/powerpoint/2010/main" val="4891044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7" name="Google Shape;4477;p31"/>
          <p:cNvSpPr txBox="1">
            <a:spLocks noGrp="1"/>
          </p:cNvSpPr>
          <p:nvPr>
            <p:ph type="title"/>
          </p:nvPr>
        </p:nvSpPr>
        <p:spPr>
          <a:xfrm>
            <a:off x="0" y="1736553"/>
            <a:ext cx="2073394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78" name="Google Shape;4478;p31"/>
          <p:cNvSpPr txBox="1">
            <a:spLocks noGrp="1"/>
          </p:cNvSpPr>
          <p:nvPr>
            <p:ph type="title" idx="2"/>
          </p:nvPr>
        </p:nvSpPr>
        <p:spPr>
          <a:xfrm>
            <a:off x="1936933" y="890243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01</a:t>
            </a:r>
            <a:endParaRPr sz="3200"/>
          </a:p>
        </p:txBody>
      </p:sp>
      <p:sp>
        <p:nvSpPr>
          <p:cNvPr id="4479" name="Google Shape;4479;p31"/>
          <p:cNvSpPr txBox="1">
            <a:spLocks noGrp="1"/>
          </p:cNvSpPr>
          <p:nvPr>
            <p:ph type="subTitle" idx="1"/>
          </p:nvPr>
        </p:nvSpPr>
        <p:spPr>
          <a:xfrm>
            <a:off x="2819233" y="713573"/>
            <a:ext cx="6120658" cy="906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>
                <a:latin typeface="#9Slide03 Arima Madurai" panose="00000500000000000000" pitchFamily="2" charset="0"/>
                <a:ea typeface="Cambria" panose="02040503050406030204" pitchFamily="18" charset="0"/>
                <a:cs typeface="#9Slide03 Arima Madurai" panose="00000500000000000000" pitchFamily="2" charset="0"/>
              </a:rPr>
              <a:t>Giới thiệu được sự biến đổi quan trọng về kinh tế - xã hội của Tây Âu từ thế kỉ XIII đến thế kỉ XVI</a:t>
            </a:r>
            <a:endParaRPr sz="2000">
              <a:latin typeface="#9Slide03 Arima Madurai" panose="00000500000000000000" pitchFamily="2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481" name="Google Shape;4481;p31"/>
          <p:cNvSpPr txBox="1">
            <a:spLocks noGrp="1"/>
          </p:cNvSpPr>
          <p:nvPr>
            <p:ph type="title" idx="4"/>
          </p:nvPr>
        </p:nvSpPr>
        <p:spPr>
          <a:xfrm>
            <a:off x="1936933" y="2085768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02</a:t>
            </a:r>
            <a:endParaRPr sz="3200"/>
          </a:p>
        </p:txBody>
      </p:sp>
      <p:sp>
        <p:nvSpPr>
          <p:cNvPr id="4482" name="Google Shape;4482;p31"/>
          <p:cNvSpPr txBox="1">
            <a:spLocks noGrp="1"/>
          </p:cNvSpPr>
          <p:nvPr>
            <p:ph type="subTitle" idx="5"/>
          </p:nvPr>
        </p:nvSpPr>
        <p:spPr>
          <a:xfrm>
            <a:off x="2819233" y="1875341"/>
            <a:ext cx="6120658" cy="906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latin typeface="#9Slide03 Arima Madurai" panose="00000500000000000000" pitchFamily="2" charset="0"/>
                <a:ea typeface="Cambria" panose="02040503050406030204" pitchFamily="18" charset="0"/>
                <a:cs typeface="#9Slide03 Arima Madurai" panose="00000500000000000000" pitchFamily="2" charset="0"/>
              </a:rPr>
              <a:t>Trình bày được những thành tựu tiêu biểu của phong trào Văn hóa Phục hưng</a:t>
            </a:r>
            <a:endParaRPr sz="2000">
              <a:latin typeface="#9Slide03 Arima Madurai" panose="00000500000000000000" pitchFamily="2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4484" name="Google Shape;4484;p31"/>
          <p:cNvSpPr txBox="1">
            <a:spLocks noGrp="1"/>
          </p:cNvSpPr>
          <p:nvPr>
            <p:ph type="title" idx="7"/>
          </p:nvPr>
        </p:nvSpPr>
        <p:spPr>
          <a:xfrm>
            <a:off x="1936933" y="3254278"/>
            <a:ext cx="8823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03</a:t>
            </a:r>
            <a:endParaRPr sz="3200"/>
          </a:p>
        </p:txBody>
      </p:sp>
      <p:sp>
        <p:nvSpPr>
          <p:cNvPr id="4485" name="Google Shape;4485;p31"/>
          <p:cNvSpPr txBox="1">
            <a:spLocks noGrp="1"/>
          </p:cNvSpPr>
          <p:nvPr>
            <p:ph type="subTitle" idx="8"/>
          </p:nvPr>
        </p:nvSpPr>
        <p:spPr>
          <a:xfrm>
            <a:off x="2819233" y="2996290"/>
            <a:ext cx="6120658" cy="906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latin typeface="#9Slide03 Arima Madurai" panose="00000500000000000000" pitchFamily="2" charset="0"/>
                <a:ea typeface="Cambria" panose="02040503050406030204" pitchFamily="18" charset="0"/>
                <a:cs typeface="#9Slide03 Arima Madurai" panose="00000500000000000000" pitchFamily="2" charset="0"/>
              </a:rPr>
              <a:t>Nhận biết được ý nghĩa và tác động của phong trào Văn hóa Phục hưng đối với xã hội Tây Âu</a:t>
            </a:r>
            <a:endParaRPr sz="2000">
              <a:latin typeface="#9Slide03 Arima Madurai" panose="00000500000000000000" pitchFamily="2" charset="0"/>
              <a:ea typeface="Cambria" panose="02040503050406030204" pitchFamily="18" charset="0"/>
              <a:cs typeface="#9Slide03 Arima Madurai" panose="00000500000000000000" pitchFamily="2" charset="0"/>
            </a:endParaRPr>
          </a:p>
        </p:txBody>
      </p:sp>
      <p:cxnSp>
        <p:nvCxnSpPr>
          <p:cNvPr id="4490" name="Google Shape;4490;p31"/>
          <p:cNvCxnSpPr/>
          <p:nvPr/>
        </p:nvCxnSpPr>
        <p:spPr>
          <a:xfrm>
            <a:off x="2711458" y="892768"/>
            <a:ext cx="0" cy="5484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1" name="Google Shape;4491;p31"/>
          <p:cNvCxnSpPr/>
          <p:nvPr/>
        </p:nvCxnSpPr>
        <p:spPr>
          <a:xfrm>
            <a:off x="2711458" y="2084502"/>
            <a:ext cx="0" cy="548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3" name="Google Shape;4493;p31"/>
          <p:cNvCxnSpPr/>
          <p:nvPr/>
        </p:nvCxnSpPr>
        <p:spPr>
          <a:xfrm>
            <a:off x="2711458" y="3261315"/>
            <a:ext cx="0" cy="548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32"/>
          <p:cNvGrpSpPr/>
          <p:nvPr/>
        </p:nvGrpSpPr>
        <p:grpSpPr>
          <a:xfrm>
            <a:off x="0" y="44208"/>
            <a:ext cx="799853" cy="1139245"/>
            <a:chOff x="5348050" y="590700"/>
            <a:chExt cx="701933" cy="999777"/>
          </a:xfrm>
        </p:grpSpPr>
        <p:sp>
          <p:nvSpPr>
            <p:cNvPr id="4501" name="Google Shape;4501;p32"/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32"/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32"/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32"/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32"/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32"/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32"/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32"/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32"/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32"/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32"/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32"/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32"/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32"/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32"/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32"/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32"/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32"/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32"/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32"/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32"/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32"/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32"/>
          <p:cNvGrpSpPr/>
          <p:nvPr/>
        </p:nvGrpSpPr>
        <p:grpSpPr>
          <a:xfrm flipH="1">
            <a:off x="8305158" y="26413"/>
            <a:ext cx="799853" cy="1139245"/>
            <a:chOff x="5348050" y="590700"/>
            <a:chExt cx="701933" cy="999777"/>
          </a:xfrm>
        </p:grpSpPr>
        <p:sp>
          <p:nvSpPr>
            <p:cNvPr id="4524" name="Google Shape;4524;p32"/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32"/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32"/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32"/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32"/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32"/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32"/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32"/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32"/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32"/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32"/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32"/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32"/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32"/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32"/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32"/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32"/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32"/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32"/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32"/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32"/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32"/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4669E3E-3F09-DE7D-B59A-CEC92C88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596" y="49898"/>
            <a:ext cx="3144807" cy="556412"/>
          </a:xfrm>
        </p:spPr>
        <p:txBody>
          <a:bodyPr/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grpSp>
        <p:nvGrpSpPr>
          <p:cNvPr id="72" name="Google Shape;4715;p37">
            <a:extLst>
              <a:ext uri="{FF2B5EF4-FFF2-40B4-BE49-F238E27FC236}">
                <a16:creationId xmlns:a16="http://schemas.microsoft.com/office/drawing/2014/main" id="{03F620AF-5BB2-C6C7-3E75-BB7DF39D8C17}"/>
              </a:ext>
            </a:extLst>
          </p:cNvPr>
          <p:cNvGrpSpPr/>
          <p:nvPr/>
        </p:nvGrpSpPr>
        <p:grpSpPr>
          <a:xfrm>
            <a:off x="67457" y="2030680"/>
            <a:ext cx="1842986" cy="2092979"/>
            <a:chOff x="1076067" y="1515635"/>
            <a:chExt cx="2271608" cy="2597464"/>
          </a:xfrm>
        </p:grpSpPr>
        <p:sp>
          <p:nvSpPr>
            <p:cNvPr id="73" name="Google Shape;4716;p37">
              <a:extLst>
                <a:ext uri="{FF2B5EF4-FFF2-40B4-BE49-F238E27FC236}">
                  <a16:creationId xmlns:a16="http://schemas.microsoft.com/office/drawing/2014/main" id="{2F5D1E0D-17F9-972C-DB7A-06D683868B0F}"/>
                </a:ext>
              </a:extLst>
            </p:cNvPr>
            <p:cNvSpPr/>
            <p:nvPr/>
          </p:nvSpPr>
          <p:spPr>
            <a:xfrm>
              <a:off x="1076075" y="1879600"/>
              <a:ext cx="2271600" cy="22335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  <p:grpSp>
          <p:nvGrpSpPr>
            <p:cNvPr id="74" name="Google Shape;4717;p37">
              <a:extLst>
                <a:ext uri="{FF2B5EF4-FFF2-40B4-BE49-F238E27FC236}">
                  <a16:creationId xmlns:a16="http://schemas.microsoft.com/office/drawing/2014/main" id="{10974200-EEBC-E6B3-87B6-E37336C1B7FD}"/>
                </a:ext>
              </a:extLst>
            </p:cNvPr>
            <p:cNvGrpSpPr/>
            <p:nvPr/>
          </p:nvGrpSpPr>
          <p:grpSpPr>
            <a:xfrm>
              <a:off x="1076067" y="1515635"/>
              <a:ext cx="2271467" cy="2112245"/>
              <a:chOff x="1076067" y="1515635"/>
              <a:chExt cx="2271467" cy="2112245"/>
            </a:xfrm>
          </p:grpSpPr>
          <p:sp>
            <p:nvSpPr>
              <p:cNvPr id="75" name="Google Shape;4718;p37">
                <a:extLst>
                  <a:ext uri="{FF2B5EF4-FFF2-40B4-BE49-F238E27FC236}">
                    <a16:creationId xmlns:a16="http://schemas.microsoft.com/office/drawing/2014/main" id="{F8A20F16-BAD5-FD5D-3CAF-361253AFF923}"/>
                  </a:ext>
                </a:extLst>
              </p:cNvPr>
              <p:cNvSpPr/>
              <p:nvPr/>
            </p:nvSpPr>
            <p:spPr>
              <a:xfrm>
                <a:off x="1076067" y="3314366"/>
                <a:ext cx="2271467" cy="313515"/>
              </a:xfrm>
              <a:custGeom>
                <a:avLst/>
                <a:gdLst/>
                <a:ahLst/>
                <a:cxnLst/>
                <a:rect l="l" t="t" r="r" b="b"/>
                <a:pathLst>
                  <a:path w="52071" h="7187" extrusionOk="0">
                    <a:moveTo>
                      <a:pt x="1" y="0"/>
                    </a:moveTo>
                    <a:lnTo>
                      <a:pt x="1" y="7187"/>
                    </a:lnTo>
                    <a:lnTo>
                      <a:pt x="52071" y="7187"/>
                    </a:lnTo>
                    <a:lnTo>
                      <a:pt x="52071" y="0"/>
                    </a:lnTo>
                    <a:close/>
                  </a:path>
                </a:pathLst>
              </a:custGeom>
              <a:solidFill>
                <a:srgbClr val="381A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719;p37">
                <a:extLst>
                  <a:ext uri="{FF2B5EF4-FFF2-40B4-BE49-F238E27FC236}">
                    <a16:creationId xmlns:a16="http://schemas.microsoft.com/office/drawing/2014/main" id="{2EBE8457-038A-E95F-8588-04D95CDE1AA8}"/>
                  </a:ext>
                </a:extLst>
              </p:cNvPr>
              <p:cNvSpPr/>
              <p:nvPr/>
            </p:nvSpPr>
            <p:spPr>
              <a:xfrm>
                <a:off x="1076067" y="3078237"/>
                <a:ext cx="2271467" cy="236172"/>
              </a:xfrm>
              <a:custGeom>
                <a:avLst/>
                <a:gdLst/>
                <a:ahLst/>
                <a:cxnLst/>
                <a:rect l="l" t="t" r="r" b="b"/>
                <a:pathLst>
                  <a:path w="52071" h="5414" extrusionOk="0">
                    <a:moveTo>
                      <a:pt x="3036" y="1"/>
                    </a:moveTo>
                    <a:cubicBezTo>
                      <a:pt x="1965" y="1"/>
                      <a:pt x="1039" y="748"/>
                      <a:pt x="804" y="1786"/>
                    </a:cubicBezTo>
                    <a:lnTo>
                      <a:pt x="1" y="5413"/>
                    </a:lnTo>
                    <a:lnTo>
                      <a:pt x="52071" y="5413"/>
                    </a:lnTo>
                    <a:lnTo>
                      <a:pt x="50977" y="1708"/>
                    </a:lnTo>
                    <a:cubicBezTo>
                      <a:pt x="50687" y="737"/>
                      <a:pt x="49806" y="68"/>
                      <a:pt x="48790" y="68"/>
                    </a:cubicBezTo>
                    <a:lnTo>
                      <a:pt x="3036" y="1"/>
                    </a:lnTo>
                    <a:close/>
                  </a:path>
                </a:pathLst>
              </a:custGeom>
              <a:solidFill>
                <a:srgbClr val="4A2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720;p37">
                <a:extLst>
                  <a:ext uri="{FF2B5EF4-FFF2-40B4-BE49-F238E27FC236}">
                    <a16:creationId xmlns:a16="http://schemas.microsoft.com/office/drawing/2014/main" id="{FEDDE884-0EAF-CA31-2D3E-F84A38F4C5F8}"/>
                  </a:ext>
                </a:extLst>
              </p:cNvPr>
              <p:cNvSpPr/>
              <p:nvPr/>
            </p:nvSpPr>
            <p:spPr>
              <a:xfrm>
                <a:off x="1643683" y="3162952"/>
                <a:ext cx="1131873" cy="82796"/>
              </a:xfrm>
              <a:custGeom>
                <a:avLst/>
                <a:gdLst/>
                <a:ahLst/>
                <a:cxnLst/>
                <a:rect l="l" t="t" r="r" b="b"/>
                <a:pathLst>
                  <a:path w="25947" h="1898" extrusionOk="0">
                    <a:moveTo>
                      <a:pt x="12968" y="1"/>
                    </a:moveTo>
                    <a:cubicBezTo>
                      <a:pt x="5804" y="1"/>
                      <a:pt x="1" y="425"/>
                      <a:pt x="1" y="949"/>
                    </a:cubicBezTo>
                    <a:cubicBezTo>
                      <a:pt x="1" y="1474"/>
                      <a:pt x="5804" y="1898"/>
                      <a:pt x="12968" y="1898"/>
                    </a:cubicBezTo>
                    <a:cubicBezTo>
                      <a:pt x="20132" y="1898"/>
                      <a:pt x="25947" y="1474"/>
                      <a:pt x="25947" y="949"/>
                    </a:cubicBezTo>
                    <a:cubicBezTo>
                      <a:pt x="25947" y="425"/>
                      <a:pt x="20132" y="1"/>
                      <a:pt x="12968" y="1"/>
                    </a:cubicBezTo>
                    <a:close/>
                  </a:path>
                </a:pathLst>
              </a:custGeom>
              <a:solidFill>
                <a:srgbClr val="3D1C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721;p37">
                <a:extLst>
                  <a:ext uri="{FF2B5EF4-FFF2-40B4-BE49-F238E27FC236}">
                    <a16:creationId xmlns:a16="http://schemas.microsoft.com/office/drawing/2014/main" id="{A5353DC5-B69E-35E8-4A2D-3FF63800A5D5}"/>
                  </a:ext>
                </a:extLst>
              </p:cNvPr>
              <p:cNvSpPr/>
              <p:nvPr/>
            </p:nvSpPr>
            <p:spPr>
              <a:xfrm>
                <a:off x="1658297" y="2922548"/>
                <a:ext cx="204982" cy="129515"/>
              </a:xfrm>
              <a:custGeom>
                <a:avLst/>
                <a:gdLst/>
                <a:ahLst/>
                <a:cxnLst/>
                <a:rect l="l" t="t" r="r" b="b"/>
                <a:pathLst>
                  <a:path w="4699" h="2969" extrusionOk="0">
                    <a:moveTo>
                      <a:pt x="3257" y="0"/>
                    </a:moveTo>
                    <a:cubicBezTo>
                      <a:pt x="3203" y="0"/>
                      <a:pt x="3147" y="3"/>
                      <a:pt x="3092" y="10"/>
                    </a:cubicBezTo>
                    <a:lnTo>
                      <a:pt x="1273" y="233"/>
                    </a:lnTo>
                    <a:cubicBezTo>
                      <a:pt x="525" y="334"/>
                      <a:pt x="1" y="1003"/>
                      <a:pt x="101" y="1751"/>
                    </a:cubicBezTo>
                    <a:lnTo>
                      <a:pt x="101" y="1784"/>
                    </a:lnTo>
                    <a:cubicBezTo>
                      <a:pt x="183" y="2470"/>
                      <a:pt x="763" y="2968"/>
                      <a:pt x="1427" y="2968"/>
                    </a:cubicBezTo>
                    <a:cubicBezTo>
                      <a:pt x="1486" y="2968"/>
                      <a:pt x="1547" y="2964"/>
                      <a:pt x="1607" y="2956"/>
                    </a:cubicBezTo>
                    <a:lnTo>
                      <a:pt x="3438" y="2733"/>
                    </a:lnTo>
                    <a:cubicBezTo>
                      <a:pt x="4174" y="2644"/>
                      <a:pt x="4699" y="1963"/>
                      <a:pt x="4609" y="1226"/>
                    </a:cubicBezTo>
                    <a:lnTo>
                      <a:pt x="4598" y="1182"/>
                    </a:lnTo>
                    <a:cubicBezTo>
                      <a:pt x="4516" y="500"/>
                      <a:pt x="3936" y="0"/>
                      <a:pt x="3257" y="0"/>
                    </a:cubicBezTo>
                    <a:close/>
                  </a:path>
                </a:pathLst>
              </a:custGeom>
              <a:solidFill>
                <a:srgbClr val="771F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722;p37">
                <a:extLst>
                  <a:ext uri="{FF2B5EF4-FFF2-40B4-BE49-F238E27FC236}">
                    <a16:creationId xmlns:a16="http://schemas.microsoft.com/office/drawing/2014/main" id="{518A127C-27F0-2F27-A376-FC2187354912}"/>
                  </a:ext>
                </a:extLst>
              </p:cNvPr>
              <p:cNvSpPr/>
              <p:nvPr/>
            </p:nvSpPr>
            <p:spPr>
              <a:xfrm>
                <a:off x="1630553" y="2131891"/>
                <a:ext cx="1171308" cy="1100727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25233" extrusionOk="0">
                    <a:moveTo>
                      <a:pt x="5045" y="1"/>
                    </a:moveTo>
                    <a:cubicBezTo>
                      <a:pt x="2255" y="1"/>
                      <a:pt x="0" y="2255"/>
                      <a:pt x="0" y="5056"/>
                    </a:cubicBezTo>
                    <a:lnTo>
                      <a:pt x="0" y="20188"/>
                    </a:lnTo>
                    <a:cubicBezTo>
                      <a:pt x="0" y="22978"/>
                      <a:pt x="2255" y="25232"/>
                      <a:pt x="5045" y="25232"/>
                    </a:cubicBezTo>
                    <a:lnTo>
                      <a:pt x="21795" y="25232"/>
                    </a:lnTo>
                    <a:cubicBezTo>
                      <a:pt x="24596" y="25232"/>
                      <a:pt x="26850" y="22978"/>
                      <a:pt x="26850" y="20188"/>
                    </a:cubicBezTo>
                    <a:lnTo>
                      <a:pt x="26850" y="5056"/>
                    </a:lnTo>
                    <a:cubicBezTo>
                      <a:pt x="26850" y="2255"/>
                      <a:pt x="24596" y="1"/>
                      <a:pt x="21795" y="1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723;p37">
                <a:extLst>
                  <a:ext uri="{FF2B5EF4-FFF2-40B4-BE49-F238E27FC236}">
                    <a16:creationId xmlns:a16="http://schemas.microsoft.com/office/drawing/2014/main" id="{6AB0BF40-AC88-AF7C-9D4D-0FEDC03F7646}"/>
                  </a:ext>
                </a:extLst>
              </p:cNvPr>
              <p:cNvSpPr/>
              <p:nvPr/>
            </p:nvSpPr>
            <p:spPr>
              <a:xfrm>
                <a:off x="2000035" y="2512584"/>
                <a:ext cx="489750" cy="529664"/>
              </a:xfrm>
              <a:custGeom>
                <a:avLst/>
                <a:gdLst/>
                <a:ahLst/>
                <a:cxnLst/>
                <a:rect l="l" t="t" r="r" b="b"/>
                <a:pathLst>
                  <a:path w="11227" h="12142" extrusionOk="0">
                    <a:moveTo>
                      <a:pt x="1395" y="0"/>
                    </a:moveTo>
                    <a:cubicBezTo>
                      <a:pt x="614" y="0"/>
                      <a:pt x="0" y="625"/>
                      <a:pt x="0" y="1395"/>
                    </a:cubicBezTo>
                    <a:lnTo>
                      <a:pt x="0" y="10747"/>
                    </a:lnTo>
                    <a:cubicBezTo>
                      <a:pt x="0" y="11517"/>
                      <a:pt x="614" y="12142"/>
                      <a:pt x="1395" y="12142"/>
                    </a:cubicBezTo>
                    <a:lnTo>
                      <a:pt x="9832" y="12142"/>
                    </a:lnTo>
                    <a:cubicBezTo>
                      <a:pt x="10602" y="12142"/>
                      <a:pt x="11227" y="11517"/>
                      <a:pt x="11227" y="10747"/>
                    </a:cubicBezTo>
                    <a:lnTo>
                      <a:pt x="11227" y="1395"/>
                    </a:lnTo>
                    <a:cubicBezTo>
                      <a:pt x="11227" y="625"/>
                      <a:pt x="10602" y="0"/>
                      <a:pt x="9832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724;p37">
                <a:extLst>
                  <a:ext uri="{FF2B5EF4-FFF2-40B4-BE49-F238E27FC236}">
                    <a16:creationId xmlns:a16="http://schemas.microsoft.com/office/drawing/2014/main" id="{DB334EDC-75C4-7F99-B319-58B78B0C3188}"/>
                  </a:ext>
                </a:extLst>
              </p:cNvPr>
              <p:cNvSpPr/>
              <p:nvPr/>
            </p:nvSpPr>
            <p:spPr>
              <a:xfrm>
                <a:off x="1630073" y="2116797"/>
                <a:ext cx="1171308" cy="355916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8159" extrusionOk="0">
                    <a:moveTo>
                      <a:pt x="5413" y="1"/>
                    </a:moveTo>
                    <a:cubicBezTo>
                      <a:pt x="2422" y="1"/>
                      <a:pt x="0" y="2110"/>
                      <a:pt x="0" y="4710"/>
                    </a:cubicBezTo>
                    <a:lnTo>
                      <a:pt x="0" y="8158"/>
                    </a:lnTo>
                    <a:cubicBezTo>
                      <a:pt x="0" y="5558"/>
                      <a:pt x="2422" y="3449"/>
                      <a:pt x="5413" y="3449"/>
                    </a:cubicBezTo>
                    <a:lnTo>
                      <a:pt x="21427" y="3449"/>
                    </a:lnTo>
                    <a:cubicBezTo>
                      <a:pt x="24417" y="3449"/>
                      <a:pt x="26850" y="5558"/>
                      <a:pt x="26850" y="8158"/>
                    </a:cubicBezTo>
                    <a:lnTo>
                      <a:pt x="26850" y="4710"/>
                    </a:lnTo>
                    <a:cubicBezTo>
                      <a:pt x="26850" y="2110"/>
                      <a:pt x="24417" y="1"/>
                      <a:pt x="21427" y="1"/>
                    </a:cubicBezTo>
                    <a:close/>
                  </a:path>
                </a:pathLst>
              </a:custGeom>
              <a:solidFill>
                <a:srgbClr val="8F10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725;p37">
                <a:extLst>
                  <a:ext uri="{FF2B5EF4-FFF2-40B4-BE49-F238E27FC236}">
                    <a16:creationId xmlns:a16="http://schemas.microsoft.com/office/drawing/2014/main" id="{9D4B7B40-FE06-9882-0E2A-D985FFEFCC50}"/>
                  </a:ext>
                </a:extLst>
              </p:cNvPr>
              <p:cNvSpPr/>
              <p:nvPr/>
            </p:nvSpPr>
            <p:spPr>
              <a:xfrm>
                <a:off x="2432334" y="2505997"/>
                <a:ext cx="377771" cy="537996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2333" extrusionOk="0">
                    <a:moveTo>
                      <a:pt x="1569" y="0"/>
                    </a:moveTo>
                    <a:cubicBezTo>
                      <a:pt x="1336" y="0"/>
                      <a:pt x="1099" y="60"/>
                      <a:pt x="882" y="185"/>
                    </a:cubicBezTo>
                    <a:cubicBezTo>
                      <a:pt x="223" y="564"/>
                      <a:pt x="0" y="1401"/>
                      <a:pt x="380" y="2060"/>
                    </a:cubicBezTo>
                    <a:lnTo>
                      <a:pt x="5915" y="11646"/>
                    </a:lnTo>
                    <a:cubicBezTo>
                      <a:pt x="6169" y="12087"/>
                      <a:pt x="6624" y="12333"/>
                      <a:pt x="7094" y="12333"/>
                    </a:cubicBezTo>
                    <a:cubicBezTo>
                      <a:pt x="7326" y="12333"/>
                      <a:pt x="7561" y="12273"/>
                      <a:pt x="7778" y="12148"/>
                    </a:cubicBezTo>
                    <a:cubicBezTo>
                      <a:pt x="8437" y="11757"/>
                      <a:pt x="8660" y="10932"/>
                      <a:pt x="8280" y="10273"/>
                    </a:cubicBezTo>
                    <a:lnTo>
                      <a:pt x="2757" y="687"/>
                    </a:lnTo>
                    <a:cubicBezTo>
                      <a:pt x="2502" y="246"/>
                      <a:pt x="2043" y="0"/>
                      <a:pt x="1569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726;p37">
                <a:extLst>
                  <a:ext uri="{FF2B5EF4-FFF2-40B4-BE49-F238E27FC236}">
                    <a16:creationId xmlns:a16="http://schemas.microsoft.com/office/drawing/2014/main" id="{FB11A8A7-6A76-E886-D4C0-E5B6B78C0318}"/>
                  </a:ext>
                </a:extLst>
              </p:cNvPr>
              <p:cNvSpPr/>
              <p:nvPr/>
            </p:nvSpPr>
            <p:spPr>
              <a:xfrm>
                <a:off x="1649049" y="2505997"/>
                <a:ext cx="378294" cy="53799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12333" extrusionOk="0">
                    <a:moveTo>
                      <a:pt x="7103" y="0"/>
                    </a:moveTo>
                    <a:cubicBezTo>
                      <a:pt x="6629" y="0"/>
                      <a:pt x="6169" y="246"/>
                      <a:pt x="5915" y="687"/>
                    </a:cubicBezTo>
                    <a:lnTo>
                      <a:pt x="380" y="10273"/>
                    </a:lnTo>
                    <a:cubicBezTo>
                      <a:pt x="1" y="10932"/>
                      <a:pt x="224" y="11768"/>
                      <a:pt x="882" y="12148"/>
                    </a:cubicBezTo>
                    <a:lnTo>
                      <a:pt x="893" y="12148"/>
                    </a:lnTo>
                    <a:cubicBezTo>
                      <a:pt x="1107" y="12273"/>
                      <a:pt x="1341" y="12333"/>
                      <a:pt x="1573" y="12333"/>
                    </a:cubicBezTo>
                    <a:cubicBezTo>
                      <a:pt x="2043" y="12333"/>
                      <a:pt x="2503" y="12087"/>
                      <a:pt x="2757" y="11646"/>
                    </a:cubicBezTo>
                    <a:lnTo>
                      <a:pt x="8292" y="2060"/>
                    </a:lnTo>
                    <a:cubicBezTo>
                      <a:pt x="8671" y="1401"/>
                      <a:pt x="8448" y="564"/>
                      <a:pt x="7790" y="185"/>
                    </a:cubicBezTo>
                    <a:cubicBezTo>
                      <a:pt x="7573" y="60"/>
                      <a:pt x="7336" y="0"/>
                      <a:pt x="7103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727;p37">
                <a:extLst>
                  <a:ext uri="{FF2B5EF4-FFF2-40B4-BE49-F238E27FC236}">
                    <a16:creationId xmlns:a16="http://schemas.microsoft.com/office/drawing/2014/main" id="{6AE92F6C-03D1-F235-5751-F0E9CCB2E9CC}"/>
                  </a:ext>
                </a:extLst>
              </p:cNvPr>
              <p:cNvSpPr/>
              <p:nvPr/>
            </p:nvSpPr>
            <p:spPr>
              <a:xfrm>
                <a:off x="2251693" y="2321736"/>
                <a:ext cx="419212" cy="414806"/>
              </a:xfrm>
              <a:custGeom>
                <a:avLst/>
                <a:gdLst/>
                <a:ahLst/>
                <a:cxnLst/>
                <a:rect l="l" t="t" r="r" b="b"/>
                <a:pathLst>
                  <a:path w="9610" h="9509" extrusionOk="0">
                    <a:moveTo>
                      <a:pt x="2423" y="1"/>
                    </a:moveTo>
                    <a:lnTo>
                      <a:pt x="1" y="6351"/>
                    </a:lnTo>
                    <a:cubicBezTo>
                      <a:pt x="2936" y="6864"/>
                      <a:pt x="5737" y="7947"/>
                      <a:pt x="8270" y="9509"/>
                    </a:cubicBezTo>
                    <a:cubicBezTo>
                      <a:pt x="9609" y="6005"/>
                      <a:pt x="6998" y="1753"/>
                      <a:pt x="2423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728;p37">
                <a:extLst>
                  <a:ext uri="{FF2B5EF4-FFF2-40B4-BE49-F238E27FC236}">
                    <a16:creationId xmlns:a16="http://schemas.microsoft.com/office/drawing/2014/main" id="{998898E9-A66C-30E4-4916-8F3EF1B52765}"/>
                  </a:ext>
                </a:extLst>
              </p:cNvPr>
              <p:cNvSpPr/>
              <p:nvPr/>
            </p:nvSpPr>
            <p:spPr>
              <a:xfrm>
                <a:off x="1759544" y="2890050"/>
                <a:ext cx="69185" cy="6150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410" extrusionOk="0">
                    <a:moveTo>
                      <a:pt x="1211" y="1"/>
                    </a:moveTo>
                    <a:cubicBezTo>
                      <a:pt x="1133" y="1"/>
                      <a:pt x="1055" y="29"/>
                      <a:pt x="994" y="85"/>
                    </a:cubicBezTo>
                    <a:lnTo>
                      <a:pt x="146" y="822"/>
                    </a:lnTo>
                    <a:cubicBezTo>
                      <a:pt x="12" y="945"/>
                      <a:pt x="1" y="1157"/>
                      <a:pt x="123" y="1291"/>
                    </a:cubicBezTo>
                    <a:lnTo>
                      <a:pt x="123" y="1302"/>
                    </a:lnTo>
                    <a:cubicBezTo>
                      <a:pt x="189" y="1373"/>
                      <a:pt x="276" y="1410"/>
                      <a:pt x="366" y="1410"/>
                    </a:cubicBezTo>
                    <a:cubicBezTo>
                      <a:pt x="444" y="1410"/>
                      <a:pt x="524" y="1381"/>
                      <a:pt x="592" y="1324"/>
                    </a:cubicBezTo>
                    <a:lnTo>
                      <a:pt x="1429" y="588"/>
                    </a:lnTo>
                    <a:cubicBezTo>
                      <a:pt x="1563" y="465"/>
                      <a:pt x="1585" y="253"/>
                      <a:pt x="1463" y="119"/>
                    </a:cubicBezTo>
                    <a:cubicBezTo>
                      <a:pt x="1396" y="40"/>
                      <a:pt x="1303" y="1"/>
                      <a:pt x="1211" y="1"/>
                    </a:cubicBezTo>
                    <a:close/>
                  </a:path>
                </a:pathLst>
              </a:custGeom>
              <a:solidFill>
                <a:srgbClr val="F7B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729;p37">
                <a:extLst>
                  <a:ext uri="{FF2B5EF4-FFF2-40B4-BE49-F238E27FC236}">
                    <a16:creationId xmlns:a16="http://schemas.microsoft.com/office/drawing/2014/main" id="{974D3DE7-01CB-61B5-1565-63842AFA9585}"/>
                  </a:ext>
                </a:extLst>
              </p:cNvPr>
              <p:cNvSpPr/>
              <p:nvPr/>
            </p:nvSpPr>
            <p:spPr>
              <a:xfrm>
                <a:off x="1654414" y="2923944"/>
                <a:ext cx="207905" cy="120311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2758" extrusionOk="0">
                    <a:moveTo>
                      <a:pt x="3381" y="0"/>
                    </a:moveTo>
                    <a:cubicBezTo>
                      <a:pt x="3374" y="0"/>
                      <a:pt x="3366" y="0"/>
                      <a:pt x="3359" y="0"/>
                    </a:cubicBezTo>
                    <a:lnTo>
                      <a:pt x="1339" y="56"/>
                    </a:lnTo>
                    <a:cubicBezTo>
                      <a:pt x="592" y="67"/>
                      <a:pt x="0" y="692"/>
                      <a:pt x="23" y="1440"/>
                    </a:cubicBezTo>
                    <a:cubicBezTo>
                      <a:pt x="34" y="2174"/>
                      <a:pt x="636" y="2757"/>
                      <a:pt x="1365" y="2757"/>
                    </a:cubicBezTo>
                    <a:cubicBezTo>
                      <a:pt x="1379" y="2757"/>
                      <a:pt x="1393" y="2757"/>
                      <a:pt x="1406" y="2757"/>
                    </a:cubicBezTo>
                    <a:lnTo>
                      <a:pt x="3426" y="2712"/>
                    </a:lnTo>
                    <a:cubicBezTo>
                      <a:pt x="4174" y="2690"/>
                      <a:pt x="4765" y="2076"/>
                      <a:pt x="4754" y="1328"/>
                    </a:cubicBezTo>
                    <a:cubicBezTo>
                      <a:pt x="4732" y="577"/>
                      <a:pt x="4130" y="0"/>
                      <a:pt x="3381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730;p37">
                <a:extLst>
                  <a:ext uri="{FF2B5EF4-FFF2-40B4-BE49-F238E27FC236}">
                    <a16:creationId xmlns:a16="http://schemas.microsoft.com/office/drawing/2014/main" id="{14E398DA-B90C-A2D1-A1B3-90765AAE087C}"/>
                  </a:ext>
                </a:extLst>
              </p:cNvPr>
              <p:cNvSpPr/>
              <p:nvPr/>
            </p:nvSpPr>
            <p:spPr>
              <a:xfrm>
                <a:off x="1713784" y="2923944"/>
                <a:ext cx="149014" cy="119308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2735" extrusionOk="0">
                    <a:moveTo>
                      <a:pt x="2142" y="0"/>
                    </a:moveTo>
                    <a:cubicBezTo>
                      <a:pt x="2135" y="0"/>
                      <a:pt x="2128" y="0"/>
                      <a:pt x="2121" y="0"/>
                    </a:cubicBezTo>
                    <a:lnTo>
                      <a:pt x="1228" y="23"/>
                    </a:lnTo>
                    <a:cubicBezTo>
                      <a:pt x="536" y="34"/>
                      <a:pt x="1" y="603"/>
                      <a:pt x="12" y="1295"/>
                    </a:cubicBezTo>
                    <a:lnTo>
                      <a:pt x="23" y="1518"/>
                    </a:lnTo>
                    <a:cubicBezTo>
                      <a:pt x="34" y="2203"/>
                      <a:pt x="592" y="2734"/>
                      <a:pt x="1274" y="2734"/>
                    </a:cubicBezTo>
                    <a:cubicBezTo>
                      <a:pt x="1281" y="2734"/>
                      <a:pt x="1288" y="2734"/>
                      <a:pt x="1295" y="2734"/>
                    </a:cubicBezTo>
                    <a:lnTo>
                      <a:pt x="2188" y="2712"/>
                    </a:lnTo>
                    <a:cubicBezTo>
                      <a:pt x="2869" y="2690"/>
                      <a:pt x="3416" y="2121"/>
                      <a:pt x="3393" y="1440"/>
                    </a:cubicBezTo>
                    <a:lnTo>
                      <a:pt x="3393" y="1217"/>
                    </a:lnTo>
                    <a:cubicBezTo>
                      <a:pt x="3371" y="532"/>
                      <a:pt x="2824" y="0"/>
                      <a:pt x="2142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731;p37">
                <a:extLst>
                  <a:ext uri="{FF2B5EF4-FFF2-40B4-BE49-F238E27FC236}">
                    <a16:creationId xmlns:a16="http://schemas.microsoft.com/office/drawing/2014/main" id="{CDB4A20F-9F99-E2FE-A60A-851E5468FCCA}"/>
                  </a:ext>
                </a:extLst>
              </p:cNvPr>
              <p:cNvSpPr/>
              <p:nvPr/>
            </p:nvSpPr>
            <p:spPr>
              <a:xfrm>
                <a:off x="1828206" y="2319336"/>
                <a:ext cx="409921" cy="411360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9430" extrusionOk="0">
                    <a:moveTo>
                      <a:pt x="6975" y="0"/>
                    </a:moveTo>
                    <a:cubicBezTo>
                      <a:pt x="2522" y="1708"/>
                      <a:pt x="0" y="5926"/>
                      <a:pt x="1339" y="9430"/>
                    </a:cubicBezTo>
                    <a:cubicBezTo>
                      <a:pt x="3794" y="7879"/>
                      <a:pt x="6540" y="6841"/>
                      <a:pt x="9396" y="6350"/>
                    </a:cubicBezTo>
                    <a:lnTo>
                      <a:pt x="697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732;p37">
                <a:extLst>
                  <a:ext uri="{FF2B5EF4-FFF2-40B4-BE49-F238E27FC236}">
                    <a16:creationId xmlns:a16="http://schemas.microsoft.com/office/drawing/2014/main" id="{166D737E-22A8-8B90-78EB-2B60C9B2D605}"/>
                  </a:ext>
                </a:extLst>
              </p:cNvPr>
              <p:cNvSpPr/>
              <p:nvPr/>
            </p:nvSpPr>
            <p:spPr>
              <a:xfrm>
                <a:off x="1827203" y="2317373"/>
                <a:ext cx="310636" cy="411404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31" extrusionOk="0">
                    <a:moveTo>
                      <a:pt x="6976" y="1"/>
                    </a:moveTo>
                    <a:cubicBezTo>
                      <a:pt x="2523" y="1697"/>
                      <a:pt x="1" y="5926"/>
                      <a:pt x="1340" y="9430"/>
                    </a:cubicBezTo>
                    <a:cubicBezTo>
                      <a:pt x="1608" y="9263"/>
                      <a:pt x="1887" y="9096"/>
                      <a:pt x="2199" y="8917"/>
                    </a:cubicBezTo>
                    <a:cubicBezTo>
                      <a:pt x="1340" y="5759"/>
                      <a:pt x="3427" y="2165"/>
                      <a:pt x="7121" y="380"/>
                    </a:cubicBezTo>
                    <a:lnTo>
                      <a:pt x="6976" y="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733;p37">
                <a:extLst>
                  <a:ext uri="{FF2B5EF4-FFF2-40B4-BE49-F238E27FC236}">
                    <a16:creationId xmlns:a16="http://schemas.microsoft.com/office/drawing/2014/main" id="{7EAF4376-BE82-7784-5B92-D19259F227BF}"/>
                  </a:ext>
                </a:extLst>
              </p:cNvPr>
              <p:cNvSpPr/>
              <p:nvPr/>
            </p:nvSpPr>
            <p:spPr>
              <a:xfrm>
                <a:off x="2360270" y="2317373"/>
                <a:ext cx="310636" cy="411404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31" extrusionOk="0">
                    <a:moveTo>
                      <a:pt x="146" y="1"/>
                    </a:moveTo>
                    <a:lnTo>
                      <a:pt x="1" y="380"/>
                    </a:lnTo>
                    <a:cubicBezTo>
                      <a:pt x="3694" y="2165"/>
                      <a:pt x="5770" y="5759"/>
                      <a:pt x="4922" y="8917"/>
                    </a:cubicBezTo>
                    <a:cubicBezTo>
                      <a:pt x="5234" y="9096"/>
                      <a:pt x="5513" y="9263"/>
                      <a:pt x="5781" y="9430"/>
                    </a:cubicBezTo>
                    <a:cubicBezTo>
                      <a:pt x="7120" y="5926"/>
                      <a:pt x="4598" y="1697"/>
                      <a:pt x="146" y="1"/>
                    </a:cubicBez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734;p37">
                <a:extLst>
                  <a:ext uri="{FF2B5EF4-FFF2-40B4-BE49-F238E27FC236}">
                    <a16:creationId xmlns:a16="http://schemas.microsoft.com/office/drawing/2014/main" id="{8C2A7529-DAF2-3100-1D0B-E4C12A73444F}"/>
                  </a:ext>
                </a:extLst>
              </p:cNvPr>
              <p:cNvSpPr/>
              <p:nvPr/>
            </p:nvSpPr>
            <p:spPr>
              <a:xfrm>
                <a:off x="1943544" y="1825704"/>
                <a:ext cx="602732" cy="602688"/>
              </a:xfrm>
              <a:custGeom>
                <a:avLst/>
                <a:gdLst/>
                <a:ahLst/>
                <a:cxnLst/>
                <a:rect l="l" t="t" r="r" b="b"/>
                <a:pathLst>
                  <a:path w="13817" h="13816" extrusionOk="0">
                    <a:moveTo>
                      <a:pt x="6909" y="0"/>
                    </a:moveTo>
                    <a:cubicBezTo>
                      <a:pt x="3092" y="0"/>
                      <a:pt x="1" y="3092"/>
                      <a:pt x="1" y="6908"/>
                    </a:cubicBezTo>
                    <a:cubicBezTo>
                      <a:pt x="1" y="10714"/>
                      <a:pt x="3092" y="13816"/>
                      <a:pt x="6909" y="13816"/>
                    </a:cubicBezTo>
                    <a:cubicBezTo>
                      <a:pt x="10725" y="13816"/>
                      <a:pt x="13816" y="10714"/>
                      <a:pt x="13816" y="6908"/>
                    </a:cubicBezTo>
                    <a:cubicBezTo>
                      <a:pt x="13816" y="3092"/>
                      <a:pt x="10725" y="0"/>
                      <a:pt x="69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735;p37">
                <a:extLst>
                  <a:ext uri="{FF2B5EF4-FFF2-40B4-BE49-F238E27FC236}">
                    <a16:creationId xmlns:a16="http://schemas.microsoft.com/office/drawing/2014/main" id="{0F0E027C-A895-0F2B-F1BD-90ED67D200D2}"/>
                  </a:ext>
                </a:extLst>
              </p:cNvPr>
              <p:cNvSpPr/>
              <p:nvPr/>
            </p:nvSpPr>
            <p:spPr>
              <a:xfrm>
                <a:off x="1841337" y="2192744"/>
                <a:ext cx="807671" cy="275083"/>
              </a:xfrm>
              <a:custGeom>
                <a:avLst/>
                <a:gdLst/>
                <a:ahLst/>
                <a:cxnLst/>
                <a:rect l="l" t="t" r="r" b="b"/>
                <a:pathLst>
                  <a:path w="18515" h="6306" extrusionOk="0">
                    <a:moveTo>
                      <a:pt x="480" y="1"/>
                    </a:moveTo>
                    <a:cubicBezTo>
                      <a:pt x="213" y="1"/>
                      <a:pt x="1" y="213"/>
                      <a:pt x="1" y="481"/>
                    </a:cubicBezTo>
                    <a:cubicBezTo>
                      <a:pt x="1" y="3695"/>
                      <a:pt x="2601" y="6306"/>
                      <a:pt x="5826" y="6306"/>
                    </a:cubicBezTo>
                    <a:lnTo>
                      <a:pt x="12678" y="6306"/>
                    </a:lnTo>
                    <a:cubicBezTo>
                      <a:pt x="15903" y="6306"/>
                      <a:pt x="18503" y="3706"/>
                      <a:pt x="18514" y="492"/>
                    </a:cubicBezTo>
                    <a:cubicBezTo>
                      <a:pt x="18514" y="213"/>
                      <a:pt x="18291" y="1"/>
                      <a:pt x="180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736;p37">
                <a:extLst>
                  <a:ext uri="{FF2B5EF4-FFF2-40B4-BE49-F238E27FC236}">
                    <a16:creationId xmlns:a16="http://schemas.microsoft.com/office/drawing/2014/main" id="{9C8D3B50-A5D5-D509-2530-0B5D367EC920}"/>
                  </a:ext>
                </a:extLst>
              </p:cNvPr>
              <p:cNvSpPr/>
              <p:nvPr/>
            </p:nvSpPr>
            <p:spPr>
              <a:xfrm>
                <a:off x="2013166" y="1910419"/>
                <a:ext cx="463489" cy="603648"/>
              </a:xfrm>
              <a:custGeom>
                <a:avLst/>
                <a:gdLst/>
                <a:ahLst/>
                <a:cxnLst/>
                <a:rect l="l" t="t" r="r" b="b"/>
                <a:pathLst>
                  <a:path w="10625" h="13838" extrusionOk="0">
                    <a:moveTo>
                      <a:pt x="3940" y="0"/>
                    </a:moveTo>
                    <a:cubicBezTo>
                      <a:pt x="1764" y="0"/>
                      <a:pt x="1" y="1763"/>
                      <a:pt x="1" y="3928"/>
                    </a:cubicBezTo>
                    <a:lnTo>
                      <a:pt x="1" y="8537"/>
                    </a:lnTo>
                    <a:cubicBezTo>
                      <a:pt x="1" y="11461"/>
                      <a:pt x="2378" y="13838"/>
                      <a:pt x="5313" y="13838"/>
                    </a:cubicBezTo>
                    <a:cubicBezTo>
                      <a:pt x="8248" y="13838"/>
                      <a:pt x="10625" y="11461"/>
                      <a:pt x="10625" y="8537"/>
                    </a:cubicBezTo>
                    <a:lnTo>
                      <a:pt x="10625" y="3928"/>
                    </a:lnTo>
                    <a:cubicBezTo>
                      <a:pt x="10625" y="1752"/>
                      <a:pt x="8861" y="0"/>
                      <a:pt x="6696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737;p37">
                <a:extLst>
                  <a:ext uri="{FF2B5EF4-FFF2-40B4-BE49-F238E27FC236}">
                    <a16:creationId xmlns:a16="http://schemas.microsoft.com/office/drawing/2014/main" id="{89ED988E-1DA1-E4EA-94E1-78382B37B2C4}"/>
                  </a:ext>
                </a:extLst>
              </p:cNvPr>
              <p:cNvSpPr/>
              <p:nvPr/>
            </p:nvSpPr>
            <p:spPr>
              <a:xfrm>
                <a:off x="2185038" y="2404531"/>
                <a:ext cx="119787" cy="3071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704" extrusionOk="0">
                    <a:moveTo>
                      <a:pt x="0" y="0"/>
                    </a:moveTo>
                    <a:cubicBezTo>
                      <a:pt x="67" y="268"/>
                      <a:pt x="212" y="513"/>
                      <a:pt x="413" y="703"/>
                    </a:cubicBezTo>
                    <a:lnTo>
                      <a:pt x="982" y="703"/>
                    </a:lnTo>
                    <a:cubicBezTo>
                      <a:pt x="999" y="463"/>
                      <a:pt x="1180" y="343"/>
                      <a:pt x="1362" y="343"/>
                    </a:cubicBezTo>
                    <a:cubicBezTo>
                      <a:pt x="1543" y="343"/>
                      <a:pt x="1724" y="463"/>
                      <a:pt x="1741" y="703"/>
                    </a:cubicBezTo>
                    <a:lnTo>
                      <a:pt x="2332" y="703"/>
                    </a:lnTo>
                    <a:cubicBezTo>
                      <a:pt x="2533" y="513"/>
                      <a:pt x="2678" y="268"/>
                      <a:pt x="2745" y="0"/>
                    </a:cubicBezTo>
                    <a:close/>
                  </a:path>
                </a:pathLst>
              </a:custGeom>
              <a:solidFill>
                <a:srgbClr val="B71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738;p37">
                <a:extLst>
                  <a:ext uri="{FF2B5EF4-FFF2-40B4-BE49-F238E27FC236}">
                    <a16:creationId xmlns:a16="http://schemas.microsoft.com/office/drawing/2014/main" id="{AC4637D4-37B9-AD77-4721-A02268E2165B}"/>
                  </a:ext>
                </a:extLst>
              </p:cNvPr>
              <p:cNvSpPr/>
              <p:nvPr/>
            </p:nvSpPr>
            <p:spPr>
              <a:xfrm>
                <a:off x="2183555" y="2389918"/>
                <a:ext cx="123190" cy="1465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336" extrusionOk="0">
                    <a:moveTo>
                      <a:pt x="1" y="0"/>
                    </a:moveTo>
                    <a:cubicBezTo>
                      <a:pt x="1" y="112"/>
                      <a:pt x="12" y="223"/>
                      <a:pt x="34" y="335"/>
                    </a:cubicBezTo>
                    <a:lnTo>
                      <a:pt x="2779" y="335"/>
                    </a:lnTo>
                    <a:cubicBezTo>
                      <a:pt x="2802" y="223"/>
                      <a:pt x="2813" y="112"/>
                      <a:pt x="2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739;p37">
                <a:extLst>
                  <a:ext uri="{FF2B5EF4-FFF2-40B4-BE49-F238E27FC236}">
                    <a16:creationId xmlns:a16="http://schemas.microsoft.com/office/drawing/2014/main" id="{1CC495BA-2D52-DBA3-14CB-C9CE6A735C31}"/>
                  </a:ext>
                </a:extLst>
              </p:cNvPr>
              <p:cNvSpPr/>
              <p:nvPr/>
            </p:nvSpPr>
            <p:spPr>
              <a:xfrm>
                <a:off x="2227876" y="2418621"/>
                <a:ext cx="33109" cy="166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81" extrusionOk="0">
                    <a:moveTo>
                      <a:pt x="380" y="1"/>
                    </a:moveTo>
                    <a:cubicBezTo>
                      <a:pt x="168" y="1"/>
                      <a:pt x="0" y="168"/>
                      <a:pt x="0" y="380"/>
                    </a:cubicBezTo>
                    <a:lnTo>
                      <a:pt x="759" y="380"/>
                    </a:lnTo>
                    <a:cubicBezTo>
                      <a:pt x="759" y="168"/>
                      <a:pt x="592" y="1"/>
                      <a:pt x="380" y="1"/>
                    </a:cubicBezTo>
                    <a:close/>
                  </a:path>
                </a:pathLst>
              </a:custGeom>
              <a:solidFill>
                <a:srgbClr val="DD0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740;p37">
                <a:extLst>
                  <a:ext uri="{FF2B5EF4-FFF2-40B4-BE49-F238E27FC236}">
                    <a16:creationId xmlns:a16="http://schemas.microsoft.com/office/drawing/2014/main" id="{F4194760-90BA-65C2-73A6-6D58CC020A84}"/>
                  </a:ext>
                </a:extLst>
              </p:cNvPr>
              <p:cNvSpPr/>
              <p:nvPr/>
            </p:nvSpPr>
            <p:spPr>
              <a:xfrm>
                <a:off x="2203054" y="2434674"/>
                <a:ext cx="83755" cy="1662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81" extrusionOk="0">
                    <a:moveTo>
                      <a:pt x="1919" y="1"/>
                    </a:moveTo>
                    <a:lnTo>
                      <a:pt x="1328" y="12"/>
                    </a:lnTo>
                    <a:lnTo>
                      <a:pt x="0" y="12"/>
                    </a:lnTo>
                    <a:cubicBezTo>
                      <a:pt x="257" y="246"/>
                      <a:pt x="580" y="380"/>
                      <a:pt x="926" y="380"/>
                    </a:cubicBezTo>
                    <a:lnTo>
                      <a:pt x="960" y="380"/>
                    </a:lnTo>
                    <a:cubicBezTo>
                      <a:pt x="1317" y="380"/>
                      <a:pt x="1652" y="246"/>
                      <a:pt x="19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741;p37">
                <a:extLst>
                  <a:ext uri="{FF2B5EF4-FFF2-40B4-BE49-F238E27FC236}">
                    <a16:creationId xmlns:a16="http://schemas.microsoft.com/office/drawing/2014/main" id="{A16891E1-553E-E734-CD0A-D2E9D6A09E1A}"/>
                  </a:ext>
                </a:extLst>
              </p:cNvPr>
              <p:cNvSpPr/>
              <p:nvPr/>
            </p:nvSpPr>
            <p:spPr>
              <a:xfrm>
                <a:off x="2139278" y="2352446"/>
                <a:ext cx="107137" cy="47243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083" extrusionOk="0">
                    <a:moveTo>
                      <a:pt x="2399" y="0"/>
                    </a:moveTo>
                    <a:lnTo>
                      <a:pt x="714" y="223"/>
                    </a:lnTo>
                    <a:cubicBezTo>
                      <a:pt x="290" y="279"/>
                      <a:pt x="0" y="670"/>
                      <a:pt x="56" y="1082"/>
                    </a:cubicBezTo>
                    <a:lnTo>
                      <a:pt x="1741" y="859"/>
                    </a:lnTo>
                    <a:cubicBezTo>
                      <a:pt x="2165" y="804"/>
                      <a:pt x="2455" y="424"/>
                      <a:pt x="23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742;p37">
                <a:extLst>
                  <a:ext uri="{FF2B5EF4-FFF2-40B4-BE49-F238E27FC236}">
                    <a16:creationId xmlns:a16="http://schemas.microsoft.com/office/drawing/2014/main" id="{31BFEAC5-BD12-7FCE-6972-A54737D42D77}"/>
                  </a:ext>
                </a:extLst>
              </p:cNvPr>
              <p:cNvSpPr/>
              <p:nvPr/>
            </p:nvSpPr>
            <p:spPr>
              <a:xfrm>
                <a:off x="2240526" y="2352446"/>
                <a:ext cx="107137" cy="47243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083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0" y="424"/>
                      <a:pt x="302" y="804"/>
                      <a:pt x="714" y="859"/>
                    </a:cubicBezTo>
                    <a:lnTo>
                      <a:pt x="2411" y="1082"/>
                    </a:lnTo>
                    <a:cubicBezTo>
                      <a:pt x="2455" y="670"/>
                      <a:pt x="2165" y="279"/>
                      <a:pt x="1741" y="223"/>
                    </a:cubicBez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743;p37">
                <a:extLst>
                  <a:ext uri="{FF2B5EF4-FFF2-40B4-BE49-F238E27FC236}">
                    <a16:creationId xmlns:a16="http://schemas.microsoft.com/office/drawing/2014/main" id="{F9CB17CB-30B9-15F1-E6DB-E10892B3D0DF}"/>
                  </a:ext>
                </a:extLst>
              </p:cNvPr>
              <p:cNvSpPr/>
              <p:nvPr/>
            </p:nvSpPr>
            <p:spPr>
              <a:xfrm>
                <a:off x="2440579" y="2210280"/>
                <a:ext cx="73548" cy="7354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686" extrusionOk="0">
                    <a:moveTo>
                      <a:pt x="838" y="0"/>
                    </a:moveTo>
                    <a:cubicBezTo>
                      <a:pt x="380" y="0"/>
                      <a:pt x="1" y="380"/>
                      <a:pt x="1" y="837"/>
                    </a:cubicBezTo>
                    <a:cubicBezTo>
                      <a:pt x="1" y="1306"/>
                      <a:pt x="380" y="1686"/>
                      <a:pt x="838" y="1686"/>
                    </a:cubicBezTo>
                    <a:cubicBezTo>
                      <a:pt x="1306" y="1686"/>
                      <a:pt x="1686" y="1306"/>
                      <a:pt x="1686" y="837"/>
                    </a:cubicBezTo>
                    <a:cubicBezTo>
                      <a:pt x="1686" y="380"/>
                      <a:pt x="1306" y="0"/>
                      <a:pt x="838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744;p37">
                <a:extLst>
                  <a:ext uri="{FF2B5EF4-FFF2-40B4-BE49-F238E27FC236}">
                    <a16:creationId xmlns:a16="http://schemas.microsoft.com/office/drawing/2014/main" id="{B6EB0444-6212-B006-AEBB-CAD83F3078D7}"/>
                  </a:ext>
                </a:extLst>
              </p:cNvPr>
              <p:cNvSpPr/>
              <p:nvPr/>
            </p:nvSpPr>
            <p:spPr>
              <a:xfrm>
                <a:off x="2457635" y="2227816"/>
                <a:ext cx="38999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82" extrusionOk="0">
                    <a:moveTo>
                      <a:pt x="447" y="0"/>
                    </a:moveTo>
                    <a:cubicBezTo>
                      <a:pt x="201" y="0"/>
                      <a:pt x="0" y="201"/>
                      <a:pt x="0" y="435"/>
                    </a:cubicBezTo>
                    <a:cubicBezTo>
                      <a:pt x="0" y="681"/>
                      <a:pt x="201" y="882"/>
                      <a:pt x="447" y="882"/>
                    </a:cubicBezTo>
                    <a:cubicBezTo>
                      <a:pt x="692" y="882"/>
                      <a:pt x="893" y="681"/>
                      <a:pt x="893" y="435"/>
                    </a:cubicBezTo>
                    <a:cubicBezTo>
                      <a:pt x="893" y="201"/>
                      <a:pt x="692" y="0"/>
                      <a:pt x="447" y="0"/>
                    </a:cubicBezTo>
                    <a:close/>
                  </a:path>
                </a:pathLst>
              </a:custGeom>
              <a:solidFill>
                <a:srgbClr val="F7B1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745;p37">
                <a:extLst>
                  <a:ext uri="{FF2B5EF4-FFF2-40B4-BE49-F238E27FC236}">
                    <a16:creationId xmlns:a16="http://schemas.microsoft.com/office/drawing/2014/main" id="{2189B089-C9C4-F50A-A1B6-CBC3895BE22E}"/>
                  </a:ext>
                </a:extLst>
              </p:cNvPr>
              <p:cNvSpPr/>
              <p:nvPr/>
            </p:nvSpPr>
            <p:spPr>
              <a:xfrm>
                <a:off x="1976654" y="2210280"/>
                <a:ext cx="73548" cy="7354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686" extrusionOk="0">
                    <a:moveTo>
                      <a:pt x="838" y="0"/>
                    </a:moveTo>
                    <a:cubicBezTo>
                      <a:pt x="380" y="0"/>
                      <a:pt x="1" y="380"/>
                      <a:pt x="1" y="837"/>
                    </a:cubicBezTo>
                    <a:cubicBezTo>
                      <a:pt x="1" y="1306"/>
                      <a:pt x="380" y="1686"/>
                      <a:pt x="838" y="1686"/>
                    </a:cubicBezTo>
                    <a:cubicBezTo>
                      <a:pt x="1307" y="1686"/>
                      <a:pt x="1686" y="1306"/>
                      <a:pt x="1686" y="837"/>
                    </a:cubicBezTo>
                    <a:cubicBezTo>
                      <a:pt x="1686" y="380"/>
                      <a:pt x="1307" y="0"/>
                      <a:pt x="838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746;p37">
                <a:extLst>
                  <a:ext uri="{FF2B5EF4-FFF2-40B4-BE49-F238E27FC236}">
                    <a16:creationId xmlns:a16="http://schemas.microsoft.com/office/drawing/2014/main" id="{2CC2C0DE-B0C2-FEA4-BED1-D8C0D2A8A840}"/>
                  </a:ext>
                </a:extLst>
              </p:cNvPr>
              <p:cNvSpPr/>
              <p:nvPr/>
            </p:nvSpPr>
            <p:spPr>
              <a:xfrm>
                <a:off x="1994190" y="2227816"/>
                <a:ext cx="38519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882" extrusionOk="0">
                    <a:moveTo>
                      <a:pt x="436" y="0"/>
                    </a:moveTo>
                    <a:cubicBezTo>
                      <a:pt x="190" y="0"/>
                      <a:pt x="1" y="201"/>
                      <a:pt x="1" y="435"/>
                    </a:cubicBezTo>
                    <a:cubicBezTo>
                      <a:pt x="1" y="681"/>
                      <a:pt x="190" y="882"/>
                      <a:pt x="436" y="882"/>
                    </a:cubicBezTo>
                    <a:cubicBezTo>
                      <a:pt x="681" y="882"/>
                      <a:pt x="882" y="681"/>
                      <a:pt x="882" y="435"/>
                    </a:cubicBezTo>
                    <a:cubicBezTo>
                      <a:pt x="882" y="201"/>
                      <a:pt x="681" y="0"/>
                      <a:pt x="436" y="0"/>
                    </a:cubicBezTo>
                    <a:close/>
                  </a:path>
                </a:pathLst>
              </a:custGeom>
              <a:solidFill>
                <a:srgbClr val="F7B1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747;p37">
                <a:extLst>
                  <a:ext uri="{FF2B5EF4-FFF2-40B4-BE49-F238E27FC236}">
                    <a16:creationId xmlns:a16="http://schemas.microsoft.com/office/drawing/2014/main" id="{B8E78E28-D51B-D715-B7A7-122EA36A5D48}"/>
                  </a:ext>
                </a:extLst>
              </p:cNvPr>
              <p:cNvSpPr/>
              <p:nvPr/>
            </p:nvSpPr>
            <p:spPr>
              <a:xfrm>
                <a:off x="2468846" y="2271570"/>
                <a:ext cx="29707" cy="4584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051" extrusionOk="0">
                    <a:moveTo>
                      <a:pt x="238" y="1"/>
                    </a:moveTo>
                    <a:cubicBezTo>
                      <a:pt x="229" y="1"/>
                      <a:pt x="221" y="4"/>
                      <a:pt x="212" y="13"/>
                    </a:cubicBezTo>
                    <a:cubicBezTo>
                      <a:pt x="67" y="135"/>
                      <a:pt x="0" y="314"/>
                      <a:pt x="11" y="504"/>
                    </a:cubicBezTo>
                    <a:cubicBezTo>
                      <a:pt x="11" y="805"/>
                      <a:pt x="156" y="1051"/>
                      <a:pt x="346" y="1051"/>
                    </a:cubicBezTo>
                    <a:cubicBezTo>
                      <a:pt x="536" y="1051"/>
                      <a:pt x="681" y="805"/>
                      <a:pt x="681" y="504"/>
                    </a:cubicBezTo>
                    <a:cubicBezTo>
                      <a:pt x="681" y="403"/>
                      <a:pt x="670" y="314"/>
                      <a:pt x="647" y="225"/>
                    </a:cubicBezTo>
                    <a:cubicBezTo>
                      <a:pt x="643" y="202"/>
                      <a:pt x="626" y="192"/>
                      <a:pt x="607" y="192"/>
                    </a:cubicBezTo>
                    <a:cubicBezTo>
                      <a:pt x="580" y="192"/>
                      <a:pt x="551" y="214"/>
                      <a:pt x="558" y="247"/>
                    </a:cubicBezTo>
                    <a:cubicBezTo>
                      <a:pt x="580" y="336"/>
                      <a:pt x="592" y="426"/>
                      <a:pt x="592" y="504"/>
                    </a:cubicBezTo>
                    <a:cubicBezTo>
                      <a:pt x="592" y="749"/>
                      <a:pt x="480" y="950"/>
                      <a:pt x="346" y="950"/>
                    </a:cubicBezTo>
                    <a:cubicBezTo>
                      <a:pt x="223" y="950"/>
                      <a:pt x="112" y="749"/>
                      <a:pt x="112" y="504"/>
                    </a:cubicBezTo>
                    <a:cubicBezTo>
                      <a:pt x="101" y="348"/>
                      <a:pt x="156" y="202"/>
                      <a:pt x="268" y="91"/>
                    </a:cubicBezTo>
                    <a:cubicBezTo>
                      <a:pt x="290" y="69"/>
                      <a:pt x="290" y="46"/>
                      <a:pt x="279" y="24"/>
                    </a:cubicBezTo>
                    <a:cubicBezTo>
                      <a:pt x="265" y="10"/>
                      <a:pt x="251" y="1"/>
                      <a:pt x="238" y="1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748;p37">
                <a:extLst>
                  <a:ext uri="{FF2B5EF4-FFF2-40B4-BE49-F238E27FC236}">
                    <a16:creationId xmlns:a16="http://schemas.microsoft.com/office/drawing/2014/main" id="{92249586-D35F-0AC5-9905-E7A897407DB3}"/>
                  </a:ext>
                </a:extLst>
              </p:cNvPr>
              <p:cNvSpPr/>
              <p:nvPr/>
            </p:nvSpPr>
            <p:spPr>
              <a:xfrm>
                <a:off x="1946467" y="1801319"/>
                <a:ext cx="559895" cy="212878"/>
              </a:xfrm>
              <a:custGeom>
                <a:avLst/>
                <a:gdLst/>
                <a:ahLst/>
                <a:cxnLst/>
                <a:rect l="l" t="t" r="r" b="b"/>
                <a:pathLst>
                  <a:path w="12835" h="4880" extrusionOk="0">
                    <a:moveTo>
                      <a:pt x="9047" y="0"/>
                    </a:moveTo>
                    <a:cubicBezTo>
                      <a:pt x="8128" y="0"/>
                      <a:pt x="7090" y="98"/>
                      <a:pt x="6005" y="303"/>
                    </a:cubicBezTo>
                    <a:cubicBezTo>
                      <a:pt x="2590" y="950"/>
                      <a:pt x="1" y="2434"/>
                      <a:pt x="224" y="3617"/>
                    </a:cubicBezTo>
                    <a:cubicBezTo>
                      <a:pt x="377" y="4425"/>
                      <a:pt x="1806" y="4879"/>
                      <a:pt x="3788" y="4879"/>
                    </a:cubicBezTo>
                    <a:cubicBezTo>
                      <a:pt x="4707" y="4879"/>
                      <a:pt x="5746" y="4782"/>
                      <a:pt x="6831" y="4577"/>
                    </a:cubicBezTo>
                    <a:cubicBezTo>
                      <a:pt x="10245" y="3930"/>
                      <a:pt x="12834" y="2445"/>
                      <a:pt x="12611" y="1263"/>
                    </a:cubicBezTo>
                    <a:cubicBezTo>
                      <a:pt x="12459" y="454"/>
                      <a:pt x="11030" y="0"/>
                      <a:pt x="9047" y="0"/>
                    </a:cubicBezTo>
                    <a:close/>
                  </a:path>
                </a:pathLst>
              </a:custGeom>
              <a:solidFill>
                <a:srgbClr val="001F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749;p37">
                <a:extLst>
                  <a:ext uri="{FF2B5EF4-FFF2-40B4-BE49-F238E27FC236}">
                    <a16:creationId xmlns:a16="http://schemas.microsoft.com/office/drawing/2014/main" id="{2F87785B-44F8-57D6-9AD0-4B268CD95E0D}"/>
                  </a:ext>
                </a:extLst>
              </p:cNvPr>
              <p:cNvSpPr/>
              <p:nvPr/>
            </p:nvSpPr>
            <p:spPr>
              <a:xfrm>
                <a:off x="1917283" y="1720269"/>
                <a:ext cx="566176" cy="266926"/>
              </a:xfrm>
              <a:custGeom>
                <a:avLst/>
                <a:gdLst/>
                <a:ahLst/>
                <a:cxnLst/>
                <a:rect l="l" t="t" r="r" b="b"/>
                <a:pathLst>
                  <a:path w="12979" h="6119" extrusionOk="0">
                    <a:moveTo>
                      <a:pt x="8396" y="0"/>
                    </a:moveTo>
                    <a:cubicBezTo>
                      <a:pt x="7633" y="0"/>
                      <a:pt x="6809" y="78"/>
                      <a:pt x="5960" y="241"/>
                    </a:cubicBezTo>
                    <a:cubicBezTo>
                      <a:pt x="2534" y="889"/>
                      <a:pt x="0" y="2685"/>
                      <a:pt x="302" y="4236"/>
                    </a:cubicBezTo>
                    <a:cubicBezTo>
                      <a:pt x="520" y="5410"/>
                      <a:pt x="2275" y="6118"/>
                      <a:pt x="4588" y="6118"/>
                    </a:cubicBezTo>
                    <a:cubicBezTo>
                      <a:pt x="5353" y="6118"/>
                      <a:pt x="6179" y="6041"/>
                      <a:pt x="7031" y="5877"/>
                    </a:cubicBezTo>
                    <a:cubicBezTo>
                      <a:pt x="10446" y="5230"/>
                      <a:pt x="12979" y="3433"/>
                      <a:pt x="12689" y="1882"/>
                    </a:cubicBezTo>
                    <a:cubicBezTo>
                      <a:pt x="12462" y="708"/>
                      <a:pt x="10705" y="0"/>
                      <a:pt x="8396" y="0"/>
                    </a:cubicBezTo>
                    <a:close/>
                  </a:path>
                </a:pathLst>
              </a:custGeom>
              <a:solidFill>
                <a:srgbClr val="C52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750;p37">
                <a:extLst>
                  <a:ext uri="{FF2B5EF4-FFF2-40B4-BE49-F238E27FC236}">
                    <a16:creationId xmlns:a16="http://schemas.microsoft.com/office/drawing/2014/main" id="{65DD96C9-8471-385C-05F8-E1E3420A682F}"/>
                  </a:ext>
                </a:extLst>
              </p:cNvPr>
              <p:cNvSpPr/>
              <p:nvPr/>
            </p:nvSpPr>
            <p:spPr>
              <a:xfrm>
                <a:off x="2097881" y="1870548"/>
                <a:ext cx="122230" cy="5758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1320" extrusionOk="0">
                    <a:moveTo>
                      <a:pt x="1819" y="1"/>
                    </a:moveTo>
                    <a:cubicBezTo>
                      <a:pt x="1651" y="1"/>
                      <a:pt x="1470" y="18"/>
                      <a:pt x="1284" y="55"/>
                    </a:cubicBezTo>
                    <a:cubicBezTo>
                      <a:pt x="547" y="189"/>
                      <a:pt x="1" y="579"/>
                      <a:pt x="68" y="914"/>
                    </a:cubicBezTo>
                    <a:cubicBezTo>
                      <a:pt x="118" y="1168"/>
                      <a:pt x="502" y="1319"/>
                      <a:pt x="1006" y="1319"/>
                    </a:cubicBezTo>
                    <a:cubicBezTo>
                      <a:pt x="1167" y="1319"/>
                      <a:pt x="1340" y="1304"/>
                      <a:pt x="1518" y="1271"/>
                    </a:cubicBezTo>
                    <a:cubicBezTo>
                      <a:pt x="2255" y="1126"/>
                      <a:pt x="2802" y="747"/>
                      <a:pt x="2735" y="412"/>
                    </a:cubicBezTo>
                    <a:cubicBezTo>
                      <a:pt x="2693" y="153"/>
                      <a:pt x="2315" y="1"/>
                      <a:pt x="1819" y="1"/>
                    </a:cubicBezTo>
                    <a:close/>
                  </a:path>
                </a:pathLst>
              </a:custGeom>
              <a:solidFill>
                <a:srgbClr val="7A1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751;p37">
                <a:extLst>
                  <a:ext uri="{FF2B5EF4-FFF2-40B4-BE49-F238E27FC236}">
                    <a16:creationId xmlns:a16="http://schemas.microsoft.com/office/drawing/2014/main" id="{E8105C78-3696-DDF7-E05F-9FD5E22A6B49}"/>
                  </a:ext>
                </a:extLst>
              </p:cNvPr>
              <p:cNvSpPr/>
              <p:nvPr/>
            </p:nvSpPr>
            <p:spPr>
              <a:xfrm>
                <a:off x="1696248" y="1556030"/>
                <a:ext cx="463489" cy="354433"/>
              </a:xfrm>
              <a:custGeom>
                <a:avLst/>
                <a:gdLst/>
                <a:ahLst/>
                <a:cxnLst/>
                <a:rect l="l" t="t" r="r" b="b"/>
                <a:pathLst>
                  <a:path w="10625" h="8125" extrusionOk="0">
                    <a:moveTo>
                      <a:pt x="615" y="0"/>
                    </a:moveTo>
                    <a:cubicBezTo>
                      <a:pt x="1" y="67"/>
                      <a:pt x="34" y="960"/>
                      <a:pt x="648" y="982"/>
                    </a:cubicBezTo>
                    <a:cubicBezTo>
                      <a:pt x="817" y="973"/>
                      <a:pt x="986" y="969"/>
                      <a:pt x="1155" y="969"/>
                    </a:cubicBezTo>
                    <a:cubicBezTo>
                      <a:pt x="2065" y="969"/>
                      <a:pt x="2964" y="1096"/>
                      <a:pt x="3840" y="1350"/>
                    </a:cubicBezTo>
                    <a:cubicBezTo>
                      <a:pt x="4353" y="1507"/>
                      <a:pt x="4855" y="1708"/>
                      <a:pt x="5346" y="1953"/>
                    </a:cubicBezTo>
                    <a:cubicBezTo>
                      <a:pt x="5826" y="2199"/>
                      <a:pt x="6295" y="2489"/>
                      <a:pt x="6730" y="2812"/>
                    </a:cubicBezTo>
                    <a:cubicBezTo>
                      <a:pt x="7612" y="3482"/>
                      <a:pt x="8382" y="4285"/>
                      <a:pt x="9029" y="5189"/>
                    </a:cubicBezTo>
                    <a:cubicBezTo>
                      <a:pt x="9353" y="5636"/>
                      <a:pt x="9654" y="6104"/>
                      <a:pt x="9922" y="6595"/>
                    </a:cubicBezTo>
                    <a:cubicBezTo>
                      <a:pt x="10190" y="7086"/>
                      <a:pt x="10424" y="7600"/>
                      <a:pt x="10625" y="8124"/>
                    </a:cubicBezTo>
                    <a:cubicBezTo>
                      <a:pt x="10469" y="7577"/>
                      <a:pt x="10268" y="7053"/>
                      <a:pt x="10033" y="6540"/>
                    </a:cubicBezTo>
                    <a:cubicBezTo>
                      <a:pt x="9799" y="6026"/>
                      <a:pt x="9531" y="5524"/>
                      <a:pt x="9230" y="5044"/>
                    </a:cubicBezTo>
                    <a:cubicBezTo>
                      <a:pt x="8638" y="4073"/>
                      <a:pt x="7891" y="3192"/>
                      <a:pt x="7043" y="2433"/>
                    </a:cubicBezTo>
                    <a:cubicBezTo>
                      <a:pt x="6607" y="2054"/>
                      <a:pt x="6139" y="1719"/>
                      <a:pt x="5648" y="1417"/>
                    </a:cubicBezTo>
                    <a:cubicBezTo>
                      <a:pt x="5145" y="1116"/>
                      <a:pt x="4621" y="871"/>
                      <a:pt x="4074" y="659"/>
                    </a:cubicBezTo>
                    <a:cubicBezTo>
                      <a:pt x="2981" y="257"/>
                      <a:pt x="1820" y="34"/>
                      <a:pt x="6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752;p37">
                <a:extLst>
                  <a:ext uri="{FF2B5EF4-FFF2-40B4-BE49-F238E27FC236}">
                    <a16:creationId xmlns:a16="http://schemas.microsoft.com/office/drawing/2014/main" id="{188A836A-670E-49A8-E860-BE7C5234927E}"/>
                  </a:ext>
                </a:extLst>
              </p:cNvPr>
              <p:cNvSpPr/>
              <p:nvPr/>
            </p:nvSpPr>
            <p:spPr>
              <a:xfrm>
                <a:off x="1737646" y="1586217"/>
                <a:ext cx="75511" cy="47243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083" extrusionOk="0">
                    <a:moveTo>
                      <a:pt x="1176" y="0"/>
                    </a:moveTo>
                    <a:cubicBezTo>
                      <a:pt x="974" y="0"/>
                      <a:pt x="771" y="78"/>
                      <a:pt x="614" y="234"/>
                    </a:cubicBezTo>
                    <a:lnTo>
                      <a:pt x="1" y="848"/>
                    </a:lnTo>
                    <a:cubicBezTo>
                      <a:pt x="157" y="1004"/>
                      <a:pt x="358" y="1083"/>
                      <a:pt x="559" y="1083"/>
                    </a:cubicBezTo>
                    <a:cubicBezTo>
                      <a:pt x="759" y="1083"/>
                      <a:pt x="960" y="1004"/>
                      <a:pt x="1116" y="848"/>
                    </a:cubicBezTo>
                    <a:lnTo>
                      <a:pt x="1730" y="234"/>
                    </a:lnTo>
                    <a:cubicBezTo>
                      <a:pt x="1580" y="78"/>
                      <a:pt x="1379" y="0"/>
                      <a:pt x="11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753;p37">
                <a:extLst>
                  <a:ext uri="{FF2B5EF4-FFF2-40B4-BE49-F238E27FC236}">
                    <a16:creationId xmlns:a16="http://schemas.microsoft.com/office/drawing/2014/main" id="{87077E2C-D6C1-7FD1-66EE-8606B1761545}"/>
                  </a:ext>
                </a:extLst>
              </p:cNvPr>
              <p:cNvSpPr/>
              <p:nvPr/>
            </p:nvSpPr>
            <p:spPr>
              <a:xfrm>
                <a:off x="1781966" y="1601266"/>
                <a:ext cx="66699" cy="41441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950" extrusionOk="0">
                    <a:moveTo>
                      <a:pt x="1032" y="1"/>
                    </a:moveTo>
                    <a:cubicBezTo>
                      <a:pt x="854" y="1"/>
                      <a:pt x="675" y="68"/>
                      <a:pt x="536" y="202"/>
                    </a:cubicBezTo>
                    <a:lnTo>
                      <a:pt x="0" y="749"/>
                    </a:lnTo>
                    <a:cubicBezTo>
                      <a:pt x="134" y="883"/>
                      <a:pt x="313" y="950"/>
                      <a:pt x="491" y="950"/>
                    </a:cubicBezTo>
                    <a:cubicBezTo>
                      <a:pt x="670" y="950"/>
                      <a:pt x="848" y="883"/>
                      <a:pt x="982" y="749"/>
                    </a:cubicBezTo>
                    <a:lnTo>
                      <a:pt x="1529" y="202"/>
                    </a:lnTo>
                    <a:cubicBezTo>
                      <a:pt x="1389" y="68"/>
                      <a:pt x="1211" y="1"/>
                      <a:pt x="10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754;p37">
                <a:extLst>
                  <a:ext uri="{FF2B5EF4-FFF2-40B4-BE49-F238E27FC236}">
                    <a16:creationId xmlns:a16="http://schemas.microsoft.com/office/drawing/2014/main" id="{1DEBD76A-ABC4-2B36-CF89-144D0F45DFB1}"/>
                  </a:ext>
                </a:extLst>
              </p:cNvPr>
              <p:cNvSpPr/>
              <p:nvPr/>
            </p:nvSpPr>
            <p:spPr>
              <a:xfrm>
                <a:off x="1825763" y="1609729"/>
                <a:ext cx="65259" cy="43012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986" extrusionOk="0">
                    <a:moveTo>
                      <a:pt x="1041" y="1"/>
                    </a:moveTo>
                    <a:cubicBezTo>
                      <a:pt x="847" y="1"/>
                      <a:pt x="653" y="80"/>
                      <a:pt x="514" y="231"/>
                    </a:cubicBezTo>
                    <a:lnTo>
                      <a:pt x="0" y="811"/>
                    </a:lnTo>
                    <a:cubicBezTo>
                      <a:pt x="133" y="929"/>
                      <a:pt x="299" y="986"/>
                      <a:pt x="465" y="986"/>
                    </a:cubicBezTo>
                    <a:cubicBezTo>
                      <a:pt x="660" y="986"/>
                      <a:pt x="855" y="907"/>
                      <a:pt x="994" y="756"/>
                    </a:cubicBezTo>
                    <a:lnTo>
                      <a:pt x="1496" y="175"/>
                    </a:lnTo>
                    <a:cubicBezTo>
                      <a:pt x="1368" y="58"/>
                      <a:pt x="1205" y="1"/>
                      <a:pt x="10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755;p37">
                <a:extLst>
                  <a:ext uri="{FF2B5EF4-FFF2-40B4-BE49-F238E27FC236}">
                    <a16:creationId xmlns:a16="http://schemas.microsoft.com/office/drawing/2014/main" id="{FB8EB787-A137-972D-157F-64DF6D243564}"/>
                  </a:ext>
                </a:extLst>
              </p:cNvPr>
              <p:cNvSpPr/>
              <p:nvPr/>
            </p:nvSpPr>
            <p:spPr>
              <a:xfrm>
                <a:off x="1846702" y="1538537"/>
                <a:ext cx="50166" cy="64692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483" extrusionOk="0">
                    <a:moveTo>
                      <a:pt x="180" y="1"/>
                    </a:moveTo>
                    <a:cubicBezTo>
                      <a:pt x="121" y="1"/>
                      <a:pt x="61" y="7"/>
                      <a:pt x="0" y="22"/>
                    </a:cubicBezTo>
                    <a:lnTo>
                      <a:pt x="201" y="870"/>
                    </a:lnTo>
                    <a:cubicBezTo>
                      <a:pt x="278" y="1234"/>
                      <a:pt x="609" y="1482"/>
                      <a:pt x="969" y="1482"/>
                    </a:cubicBezTo>
                    <a:cubicBezTo>
                      <a:pt x="1029" y="1482"/>
                      <a:pt x="1089" y="1476"/>
                      <a:pt x="1150" y="1461"/>
                    </a:cubicBezTo>
                    <a:lnTo>
                      <a:pt x="949" y="613"/>
                    </a:lnTo>
                    <a:cubicBezTo>
                      <a:pt x="863" y="249"/>
                      <a:pt x="538" y="1"/>
                      <a:pt x="1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756;p37">
                <a:extLst>
                  <a:ext uri="{FF2B5EF4-FFF2-40B4-BE49-F238E27FC236}">
                    <a16:creationId xmlns:a16="http://schemas.microsoft.com/office/drawing/2014/main" id="{35A20CF9-2F07-DB6C-4258-CDB24F5839C9}"/>
                  </a:ext>
                </a:extLst>
              </p:cNvPr>
              <p:cNvSpPr/>
              <p:nvPr/>
            </p:nvSpPr>
            <p:spPr>
              <a:xfrm>
                <a:off x="1871523" y="1619719"/>
                <a:ext cx="58454" cy="37166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852" extrusionOk="0">
                    <a:moveTo>
                      <a:pt x="917" y="0"/>
                    </a:moveTo>
                    <a:cubicBezTo>
                      <a:pt x="753" y="0"/>
                      <a:pt x="590" y="65"/>
                      <a:pt x="469" y="192"/>
                    </a:cubicBezTo>
                    <a:lnTo>
                      <a:pt x="0" y="683"/>
                    </a:lnTo>
                    <a:cubicBezTo>
                      <a:pt x="119" y="796"/>
                      <a:pt x="271" y="852"/>
                      <a:pt x="423" y="852"/>
                    </a:cubicBezTo>
                    <a:cubicBezTo>
                      <a:pt x="586" y="852"/>
                      <a:pt x="750" y="787"/>
                      <a:pt x="871" y="660"/>
                    </a:cubicBezTo>
                    <a:lnTo>
                      <a:pt x="1340" y="169"/>
                    </a:lnTo>
                    <a:cubicBezTo>
                      <a:pt x="1221" y="56"/>
                      <a:pt x="1069" y="0"/>
                      <a:pt x="9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757;p37">
                <a:extLst>
                  <a:ext uri="{FF2B5EF4-FFF2-40B4-BE49-F238E27FC236}">
                    <a16:creationId xmlns:a16="http://schemas.microsoft.com/office/drawing/2014/main" id="{AD3773F8-A3F0-05F3-76E9-441843FC55CA}"/>
                  </a:ext>
                </a:extLst>
              </p:cNvPr>
              <p:cNvSpPr/>
              <p:nvPr/>
            </p:nvSpPr>
            <p:spPr>
              <a:xfrm>
                <a:off x="1893422" y="1555855"/>
                <a:ext cx="42401" cy="5810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332" extrusionOk="0">
                    <a:moveTo>
                      <a:pt x="142" y="1"/>
                    </a:moveTo>
                    <a:cubicBezTo>
                      <a:pt x="95" y="1"/>
                      <a:pt x="48" y="6"/>
                      <a:pt x="1" y="15"/>
                    </a:cubicBezTo>
                    <a:lnTo>
                      <a:pt x="146" y="763"/>
                    </a:lnTo>
                    <a:cubicBezTo>
                      <a:pt x="215" y="1100"/>
                      <a:pt x="514" y="1332"/>
                      <a:pt x="846" y="1332"/>
                    </a:cubicBezTo>
                    <a:cubicBezTo>
                      <a:pt x="888" y="1332"/>
                      <a:pt x="929" y="1328"/>
                      <a:pt x="971" y="1321"/>
                    </a:cubicBezTo>
                    <a:lnTo>
                      <a:pt x="815" y="562"/>
                    </a:lnTo>
                    <a:cubicBezTo>
                      <a:pt x="757" y="230"/>
                      <a:pt x="468" y="1"/>
                      <a:pt x="1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758;p37">
                <a:extLst>
                  <a:ext uri="{FF2B5EF4-FFF2-40B4-BE49-F238E27FC236}">
                    <a16:creationId xmlns:a16="http://schemas.microsoft.com/office/drawing/2014/main" id="{5C4F8873-4B01-3343-DA3C-52723FA9477A}"/>
                  </a:ext>
                </a:extLst>
              </p:cNvPr>
              <p:cNvSpPr/>
              <p:nvPr/>
            </p:nvSpPr>
            <p:spPr>
              <a:xfrm>
                <a:off x="1902190" y="1639349"/>
                <a:ext cx="60897" cy="34724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796" extrusionOk="0">
                    <a:moveTo>
                      <a:pt x="919" y="1"/>
                    </a:moveTo>
                    <a:cubicBezTo>
                      <a:pt x="783" y="1"/>
                      <a:pt x="647" y="47"/>
                      <a:pt x="536" y="144"/>
                    </a:cubicBezTo>
                    <a:lnTo>
                      <a:pt x="0" y="568"/>
                    </a:lnTo>
                    <a:cubicBezTo>
                      <a:pt x="126" y="719"/>
                      <a:pt x="302" y="795"/>
                      <a:pt x="479" y="795"/>
                    </a:cubicBezTo>
                    <a:cubicBezTo>
                      <a:pt x="616" y="795"/>
                      <a:pt x="754" y="749"/>
                      <a:pt x="871" y="657"/>
                    </a:cubicBezTo>
                    <a:lnTo>
                      <a:pt x="1395" y="233"/>
                    </a:lnTo>
                    <a:cubicBezTo>
                      <a:pt x="1275" y="81"/>
                      <a:pt x="1097" y="1"/>
                      <a:pt x="9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759;p37">
                <a:extLst>
                  <a:ext uri="{FF2B5EF4-FFF2-40B4-BE49-F238E27FC236}">
                    <a16:creationId xmlns:a16="http://schemas.microsoft.com/office/drawing/2014/main" id="{FE3F73F7-B144-2600-EF2A-322D887C8EE8}"/>
                  </a:ext>
                </a:extLst>
              </p:cNvPr>
              <p:cNvSpPr/>
              <p:nvPr/>
            </p:nvSpPr>
            <p:spPr>
              <a:xfrm>
                <a:off x="1935299" y="1575442"/>
                <a:ext cx="34593" cy="62031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422" extrusionOk="0">
                    <a:moveTo>
                      <a:pt x="41" y="0"/>
                    </a:moveTo>
                    <a:cubicBezTo>
                      <a:pt x="28" y="0"/>
                      <a:pt x="14" y="1"/>
                      <a:pt x="0" y="2"/>
                    </a:cubicBezTo>
                    <a:lnTo>
                      <a:pt x="56" y="772"/>
                    </a:lnTo>
                    <a:cubicBezTo>
                      <a:pt x="77" y="1142"/>
                      <a:pt x="379" y="1421"/>
                      <a:pt x="733" y="1421"/>
                    </a:cubicBezTo>
                    <a:cubicBezTo>
                      <a:pt x="753" y="1421"/>
                      <a:pt x="773" y="1421"/>
                      <a:pt x="793" y="1419"/>
                    </a:cubicBezTo>
                    <a:lnTo>
                      <a:pt x="748" y="649"/>
                    </a:lnTo>
                    <a:cubicBezTo>
                      <a:pt x="716" y="283"/>
                      <a:pt x="404" y="0"/>
                      <a:pt x="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760;p37">
                <a:extLst>
                  <a:ext uri="{FF2B5EF4-FFF2-40B4-BE49-F238E27FC236}">
                    <a16:creationId xmlns:a16="http://schemas.microsoft.com/office/drawing/2014/main" id="{A31331B2-E9E0-B687-6209-C792DE344E94}"/>
                  </a:ext>
                </a:extLst>
              </p:cNvPr>
              <p:cNvSpPr/>
              <p:nvPr/>
            </p:nvSpPr>
            <p:spPr>
              <a:xfrm>
                <a:off x="1809187" y="1531819"/>
                <a:ext cx="44364" cy="57189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311" extrusionOk="0">
                    <a:moveTo>
                      <a:pt x="164" y="1"/>
                    </a:moveTo>
                    <a:cubicBezTo>
                      <a:pt x="110" y="1"/>
                      <a:pt x="55" y="7"/>
                      <a:pt x="1" y="20"/>
                    </a:cubicBezTo>
                    <a:lnTo>
                      <a:pt x="180" y="767"/>
                    </a:lnTo>
                    <a:cubicBezTo>
                      <a:pt x="256" y="1092"/>
                      <a:pt x="545" y="1311"/>
                      <a:pt x="858" y="1311"/>
                    </a:cubicBezTo>
                    <a:cubicBezTo>
                      <a:pt x="910" y="1311"/>
                      <a:pt x="964" y="1305"/>
                      <a:pt x="1016" y="1292"/>
                    </a:cubicBezTo>
                    <a:lnTo>
                      <a:pt x="849" y="544"/>
                    </a:lnTo>
                    <a:cubicBezTo>
                      <a:pt x="773" y="219"/>
                      <a:pt x="483" y="1"/>
                      <a:pt x="1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761;p37">
                <a:extLst>
                  <a:ext uri="{FF2B5EF4-FFF2-40B4-BE49-F238E27FC236}">
                    <a16:creationId xmlns:a16="http://schemas.microsoft.com/office/drawing/2014/main" id="{E49EC858-3F34-A3E6-69F8-C146740F9815}"/>
                  </a:ext>
                </a:extLst>
              </p:cNvPr>
              <p:cNvSpPr/>
              <p:nvPr/>
            </p:nvSpPr>
            <p:spPr>
              <a:xfrm>
                <a:off x="1769272" y="1515635"/>
                <a:ext cx="40962" cy="5889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350" extrusionOk="0">
                    <a:moveTo>
                      <a:pt x="122" y="0"/>
                    </a:moveTo>
                    <a:cubicBezTo>
                      <a:pt x="82" y="0"/>
                      <a:pt x="41" y="4"/>
                      <a:pt x="1" y="11"/>
                    </a:cubicBezTo>
                    <a:lnTo>
                      <a:pt x="124" y="770"/>
                    </a:lnTo>
                    <a:cubicBezTo>
                      <a:pt x="183" y="1109"/>
                      <a:pt x="484" y="1350"/>
                      <a:pt x="817" y="1350"/>
                    </a:cubicBezTo>
                    <a:cubicBezTo>
                      <a:pt x="857" y="1350"/>
                      <a:pt x="898" y="1346"/>
                      <a:pt x="938" y="1339"/>
                    </a:cubicBezTo>
                    <a:lnTo>
                      <a:pt x="804" y="580"/>
                    </a:lnTo>
                    <a:cubicBezTo>
                      <a:pt x="745" y="241"/>
                      <a:pt x="453" y="0"/>
                      <a:pt x="1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762;p37">
                <a:extLst>
                  <a:ext uri="{FF2B5EF4-FFF2-40B4-BE49-F238E27FC236}">
                    <a16:creationId xmlns:a16="http://schemas.microsoft.com/office/drawing/2014/main" id="{53B56CD3-7F60-FE10-8DA2-6697C93A2B59}"/>
                  </a:ext>
                </a:extLst>
              </p:cNvPr>
              <p:cNvSpPr/>
              <p:nvPr/>
            </p:nvSpPr>
            <p:spPr>
              <a:xfrm>
                <a:off x="2129027" y="2155752"/>
                <a:ext cx="52129" cy="52609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206" extrusionOk="0">
                    <a:moveTo>
                      <a:pt x="603" y="1"/>
                    </a:moveTo>
                    <a:cubicBezTo>
                      <a:pt x="269" y="1"/>
                      <a:pt x="1" y="268"/>
                      <a:pt x="1" y="603"/>
                    </a:cubicBezTo>
                    <a:cubicBezTo>
                      <a:pt x="1" y="927"/>
                      <a:pt x="269" y="1206"/>
                      <a:pt x="603" y="1206"/>
                    </a:cubicBezTo>
                    <a:cubicBezTo>
                      <a:pt x="927" y="1206"/>
                      <a:pt x="1195" y="927"/>
                      <a:pt x="1195" y="603"/>
                    </a:cubicBezTo>
                    <a:cubicBezTo>
                      <a:pt x="1195" y="268"/>
                      <a:pt x="927" y="1"/>
                      <a:pt x="6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763;p37">
                <a:extLst>
                  <a:ext uri="{FF2B5EF4-FFF2-40B4-BE49-F238E27FC236}">
                    <a16:creationId xmlns:a16="http://schemas.microsoft.com/office/drawing/2014/main" id="{DF03385A-8917-9CDB-1355-1AE9FBBB65BC}"/>
                  </a:ext>
                </a:extLst>
              </p:cNvPr>
              <p:cNvSpPr/>
              <p:nvPr/>
            </p:nvSpPr>
            <p:spPr>
              <a:xfrm>
                <a:off x="2304302" y="2155752"/>
                <a:ext cx="52129" cy="52609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206" extrusionOk="0">
                    <a:moveTo>
                      <a:pt x="592" y="1"/>
                    </a:moveTo>
                    <a:cubicBezTo>
                      <a:pt x="268" y="1"/>
                      <a:pt x="0" y="268"/>
                      <a:pt x="0" y="603"/>
                    </a:cubicBezTo>
                    <a:cubicBezTo>
                      <a:pt x="0" y="927"/>
                      <a:pt x="268" y="1206"/>
                      <a:pt x="592" y="1206"/>
                    </a:cubicBezTo>
                    <a:cubicBezTo>
                      <a:pt x="926" y="1206"/>
                      <a:pt x="1194" y="927"/>
                      <a:pt x="1194" y="603"/>
                    </a:cubicBezTo>
                    <a:cubicBezTo>
                      <a:pt x="1194" y="268"/>
                      <a:pt x="926" y="1"/>
                      <a:pt x="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764;p37">
                <a:extLst>
                  <a:ext uri="{FF2B5EF4-FFF2-40B4-BE49-F238E27FC236}">
                    <a16:creationId xmlns:a16="http://schemas.microsoft.com/office/drawing/2014/main" id="{A38AD90E-0296-E018-3CC4-0837616D76D2}"/>
                  </a:ext>
                </a:extLst>
              </p:cNvPr>
              <p:cNvSpPr/>
              <p:nvPr/>
            </p:nvSpPr>
            <p:spPr>
              <a:xfrm>
                <a:off x="2197689" y="2499934"/>
                <a:ext cx="98849" cy="98369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2255" extrusionOk="0">
                    <a:moveTo>
                      <a:pt x="0" y="0"/>
                    </a:moveTo>
                    <a:lnTo>
                      <a:pt x="0" y="1217"/>
                    </a:lnTo>
                    <a:cubicBezTo>
                      <a:pt x="0" y="1786"/>
                      <a:pt x="469" y="2255"/>
                      <a:pt x="1038" y="2255"/>
                    </a:cubicBezTo>
                    <a:lnTo>
                      <a:pt x="1228" y="2255"/>
                    </a:lnTo>
                    <a:cubicBezTo>
                      <a:pt x="1797" y="2255"/>
                      <a:pt x="2266" y="1786"/>
                      <a:pt x="2266" y="1217"/>
                    </a:cubicBezTo>
                    <a:lnTo>
                      <a:pt x="2266" y="0"/>
                    </a:ln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765;p37">
                <a:extLst>
                  <a:ext uri="{FF2B5EF4-FFF2-40B4-BE49-F238E27FC236}">
                    <a16:creationId xmlns:a16="http://schemas.microsoft.com/office/drawing/2014/main" id="{FEE21588-0B46-602E-14D8-B8F39C5E59DC}"/>
                  </a:ext>
                </a:extLst>
              </p:cNvPr>
              <p:cNvSpPr/>
              <p:nvPr/>
            </p:nvSpPr>
            <p:spPr>
              <a:xfrm>
                <a:off x="2621220" y="2888566"/>
                <a:ext cx="69142" cy="6146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409" extrusionOk="0">
                    <a:moveTo>
                      <a:pt x="370" y="0"/>
                    </a:moveTo>
                    <a:cubicBezTo>
                      <a:pt x="279" y="0"/>
                      <a:pt x="188" y="37"/>
                      <a:pt x="123" y="108"/>
                    </a:cubicBezTo>
                    <a:cubicBezTo>
                      <a:pt x="0" y="253"/>
                      <a:pt x="11" y="465"/>
                      <a:pt x="156" y="577"/>
                    </a:cubicBezTo>
                    <a:lnTo>
                      <a:pt x="993" y="1325"/>
                    </a:lnTo>
                    <a:cubicBezTo>
                      <a:pt x="1055" y="1381"/>
                      <a:pt x="1132" y="1409"/>
                      <a:pt x="1210" y="1409"/>
                    </a:cubicBezTo>
                    <a:cubicBezTo>
                      <a:pt x="1303" y="1409"/>
                      <a:pt x="1395" y="1370"/>
                      <a:pt x="1462" y="1291"/>
                    </a:cubicBezTo>
                    <a:cubicBezTo>
                      <a:pt x="1585" y="1157"/>
                      <a:pt x="1573" y="945"/>
                      <a:pt x="1428" y="822"/>
                    </a:cubicBezTo>
                    <a:lnTo>
                      <a:pt x="591" y="86"/>
                    </a:lnTo>
                    <a:cubicBezTo>
                      <a:pt x="529" y="28"/>
                      <a:pt x="449" y="0"/>
                      <a:pt x="370" y="0"/>
                    </a:cubicBezTo>
                    <a:close/>
                  </a:path>
                </a:pathLst>
              </a:custGeom>
              <a:solidFill>
                <a:srgbClr val="F7B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766;p37">
                <a:extLst>
                  <a:ext uri="{FF2B5EF4-FFF2-40B4-BE49-F238E27FC236}">
                    <a16:creationId xmlns:a16="http://schemas.microsoft.com/office/drawing/2014/main" id="{3FE8E517-D5DA-37CD-7DE3-C2E9E4D01B39}"/>
                  </a:ext>
                </a:extLst>
              </p:cNvPr>
              <p:cNvSpPr/>
              <p:nvPr/>
            </p:nvSpPr>
            <p:spPr>
              <a:xfrm>
                <a:off x="2224473" y="2573437"/>
                <a:ext cx="47243" cy="4724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7" y="0"/>
                    </a:moveTo>
                    <a:cubicBezTo>
                      <a:pt x="246" y="0"/>
                      <a:pt x="0" y="246"/>
                      <a:pt x="0" y="536"/>
                    </a:cubicBezTo>
                    <a:cubicBezTo>
                      <a:pt x="0" y="837"/>
                      <a:pt x="246" y="1083"/>
                      <a:pt x="547" y="1083"/>
                    </a:cubicBezTo>
                    <a:cubicBezTo>
                      <a:pt x="837" y="1083"/>
                      <a:pt x="1082" y="837"/>
                      <a:pt x="1082" y="536"/>
                    </a:cubicBezTo>
                    <a:cubicBezTo>
                      <a:pt x="1082" y="246"/>
                      <a:pt x="837" y="0"/>
                      <a:pt x="547" y="0"/>
                    </a:cubicBezTo>
                    <a:close/>
                  </a:path>
                </a:pathLst>
              </a:custGeom>
              <a:solidFill>
                <a:srgbClr val="FEB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767;p37">
                <a:extLst>
                  <a:ext uri="{FF2B5EF4-FFF2-40B4-BE49-F238E27FC236}">
                    <a16:creationId xmlns:a16="http://schemas.microsoft.com/office/drawing/2014/main" id="{4D8F483B-8127-8C4F-3837-33C8013CB454}"/>
                  </a:ext>
                </a:extLst>
              </p:cNvPr>
              <p:cNvSpPr/>
              <p:nvPr/>
            </p:nvSpPr>
            <p:spPr>
              <a:xfrm>
                <a:off x="2237124" y="2586088"/>
                <a:ext cx="21942" cy="21942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7" y="1"/>
                    </a:moveTo>
                    <a:cubicBezTo>
                      <a:pt x="112" y="1"/>
                      <a:pt x="0" y="112"/>
                      <a:pt x="0" y="246"/>
                    </a:cubicBezTo>
                    <a:cubicBezTo>
                      <a:pt x="0" y="391"/>
                      <a:pt x="112" y="503"/>
                      <a:pt x="257" y="503"/>
                    </a:cubicBezTo>
                    <a:cubicBezTo>
                      <a:pt x="391" y="503"/>
                      <a:pt x="502" y="391"/>
                      <a:pt x="502" y="246"/>
                    </a:cubicBezTo>
                    <a:cubicBezTo>
                      <a:pt x="502" y="112"/>
                      <a:pt x="391" y="1"/>
                      <a:pt x="257" y="1"/>
                    </a:cubicBezTo>
                    <a:close/>
                  </a:path>
                </a:pathLst>
              </a:custGeom>
              <a:solidFill>
                <a:srgbClr val="E09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768;p37">
                <a:extLst>
                  <a:ext uri="{FF2B5EF4-FFF2-40B4-BE49-F238E27FC236}">
                    <a16:creationId xmlns:a16="http://schemas.microsoft.com/office/drawing/2014/main" id="{B74CDA03-B424-72FB-735B-CCB8EBB6AD7D}"/>
                  </a:ext>
                </a:extLst>
              </p:cNvPr>
              <p:cNvSpPr/>
              <p:nvPr/>
            </p:nvSpPr>
            <p:spPr>
              <a:xfrm>
                <a:off x="1807267" y="2948286"/>
                <a:ext cx="90560" cy="636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146" extrusionOk="0">
                    <a:moveTo>
                      <a:pt x="67" y="0"/>
                    </a:moveTo>
                    <a:cubicBezTo>
                      <a:pt x="23" y="0"/>
                      <a:pt x="0" y="34"/>
                      <a:pt x="0" y="78"/>
                    </a:cubicBezTo>
                    <a:cubicBezTo>
                      <a:pt x="0" y="112"/>
                      <a:pt x="34" y="145"/>
                      <a:pt x="67" y="145"/>
                    </a:cubicBezTo>
                    <a:lnTo>
                      <a:pt x="2076" y="67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769;p37">
                <a:extLst>
                  <a:ext uri="{FF2B5EF4-FFF2-40B4-BE49-F238E27FC236}">
                    <a16:creationId xmlns:a16="http://schemas.microsoft.com/office/drawing/2014/main" id="{194F9103-EAC9-8C02-7AB9-73E3B472C92B}"/>
                  </a:ext>
                </a:extLst>
              </p:cNvPr>
              <p:cNvSpPr/>
              <p:nvPr/>
            </p:nvSpPr>
            <p:spPr>
              <a:xfrm>
                <a:off x="1806308" y="2977469"/>
                <a:ext cx="91040" cy="6369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46" extrusionOk="0">
                    <a:moveTo>
                      <a:pt x="89" y="1"/>
                    </a:moveTo>
                    <a:cubicBezTo>
                      <a:pt x="0" y="1"/>
                      <a:pt x="0" y="146"/>
                      <a:pt x="89" y="146"/>
                    </a:cubicBezTo>
                    <a:lnTo>
                      <a:pt x="2087" y="79"/>
                    </a:lnTo>
                    <a:lnTo>
                      <a:pt x="89" y="1"/>
                    </a:ln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770;p37">
                <a:extLst>
                  <a:ext uri="{FF2B5EF4-FFF2-40B4-BE49-F238E27FC236}">
                    <a16:creationId xmlns:a16="http://schemas.microsoft.com/office/drawing/2014/main" id="{E8DB8528-BD9D-18C9-0F08-C8814282DBE2}"/>
                  </a:ext>
                </a:extLst>
              </p:cNvPr>
              <p:cNvSpPr/>
              <p:nvPr/>
            </p:nvSpPr>
            <p:spPr>
              <a:xfrm>
                <a:off x="1806308" y="3008616"/>
                <a:ext cx="75467" cy="540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24" extrusionOk="0">
                    <a:moveTo>
                      <a:pt x="89" y="1"/>
                    </a:moveTo>
                    <a:cubicBezTo>
                      <a:pt x="0" y="1"/>
                      <a:pt x="0" y="124"/>
                      <a:pt x="89" y="124"/>
                    </a:cubicBezTo>
                    <a:lnTo>
                      <a:pt x="1730" y="57"/>
                    </a:lnTo>
                    <a:lnTo>
                      <a:pt x="89" y="1"/>
                    </a:ln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771;p37">
                <a:extLst>
                  <a:ext uri="{FF2B5EF4-FFF2-40B4-BE49-F238E27FC236}">
                    <a16:creationId xmlns:a16="http://schemas.microsoft.com/office/drawing/2014/main" id="{FD748C64-EDE1-D246-BBF5-346158B98D62}"/>
                  </a:ext>
                </a:extLst>
              </p:cNvPr>
              <p:cNvSpPr/>
              <p:nvPr/>
            </p:nvSpPr>
            <p:spPr>
              <a:xfrm>
                <a:off x="2596355" y="2924860"/>
                <a:ext cx="207905" cy="119395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2737" extrusionOk="0">
                    <a:moveTo>
                      <a:pt x="1355" y="1"/>
                    </a:moveTo>
                    <a:cubicBezTo>
                      <a:pt x="626" y="1"/>
                      <a:pt x="34" y="584"/>
                      <a:pt x="12" y="1307"/>
                    </a:cubicBezTo>
                    <a:lnTo>
                      <a:pt x="12" y="1318"/>
                    </a:lnTo>
                    <a:cubicBezTo>
                      <a:pt x="1" y="2055"/>
                      <a:pt x="581" y="2669"/>
                      <a:pt x="1329" y="2691"/>
                    </a:cubicBezTo>
                    <a:lnTo>
                      <a:pt x="3371" y="2736"/>
                    </a:lnTo>
                    <a:cubicBezTo>
                      <a:pt x="3385" y="2736"/>
                      <a:pt x="3398" y="2736"/>
                      <a:pt x="3411" y="2736"/>
                    </a:cubicBezTo>
                    <a:cubicBezTo>
                      <a:pt x="4130" y="2736"/>
                      <a:pt x="4733" y="2153"/>
                      <a:pt x="4744" y="1430"/>
                    </a:cubicBezTo>
                    <a:cubicBezTo>
                      <a:pt x="4766" y="682"/>
                      <a:pt x="4175" y="69"/>
                      <a:pt x="3427" y="46"/>
                    </a:cubicBezTo>
                    <a:lnTo>
                      <a:pt x="1396" y="2"/>
                    </a:lnTo>
                    <a:cubicBezTo>
                      <a:pt x="1382" y="1"/>
                      <a:pt x="1368" y="1"/>
                      <a:pt x="1355" y="1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772;p37">
                <a:extLst>
                  <a:ext uri="{FF2B5EF4-FFF2-40B4-BE49-F238E27FC236}">
                    <a16:creationId xmlns:a16="http://schemas.microsoft.com/office/drawing/2014/main" id="{51ECB7BD-2801-1857-0666-1487C0FD3218}"/>
                  </a:ext>
                </a:extLst>
              </p:cNvPr>
              <p:cNvSpPr/>
              <p:nvPr/>
            </p:nvSpPr>
            <p:spPr>
              <a:xfrm>
                <a:off x="2577379" y="2923944"/>
                <a:ext cx="149014" cy="119308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2735" extrusionOk="0">
                    <a:moveTo>
                      <a:pt x="1274" y="0"/>
                    </a:moveTo>
                    <a:cubicBezTo>
                      <a:pt x="603" y="0"/>
                      <a:pt x="45" y="532"/>
                      <a:pt x="23" y="1217"/>
                    </a:cubicBezTo>
                    <a:lnTo>
                      <a:pt x="23" y="1440"/>
                    </a:lnTo>
                    <a:cubicBezTo>
                      <a:pt x="1" y="2132"/>
                      <a:pt x="547" y="2690"/>
                      <a:pt x="1228" y="2712"/>
                    </a:cubicBezTo>
                    <a:lnTo>
                      <a:pt x="2121" y="2734"/>
                    </a:lnTo>
                    <a:cubicBezTo>
                      <a:pt x="2128" y="2734"/>
                      <a:pt x="2135" y="2734"/>
                      <a:pt x="2142" y="2734"/>
                    </a:cubicBezTo>
                    <a:cubicBezTo>
                      <a:pt x="2824" y="2734"/>
                      <a:pt x="3382" y="2203"/>
                      <a:pt x="3393" y="1518"/>
                    </a:cubicBezTo>
                    <a:lnTo>
                      <a:pt x="3404" y="1295"/>
                    </a:lnTo>
                    <a:cubicBezTo>
                      <a:pt x="3415" y="603"/>
                      <a:pt x="2880" y="34"/>
                      <a:pt x="2188" y="23"/>
                    </a:cubicBezTo>
                    <a:lnTo>
                      <a:pt x="1295" y="0"/>
                    </a:lnTo>
                    <a:cubicBezTo>
                      <a:pt x="1288" y="0"/>
                      <a:pt x="1281" y="0"/>
                      <a:pt x="1274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773;p37">
                <a:extLst>
                  <a:ext uri="{FF2B5EF4-FFF2-40B4-BE49-F238E27FC236}">
                    <a16:creationId xmlns:a16="http://schemas.microsoft.com/office/drawing/2014/main" id="{0BD0F797-C4F0-8CF0-5DCE-486FEC5D98A9}"/>
                  </a:ext>
                </a:extLst>
              </p:cNvPr>
              <p:cNvSpPr/>
              <p:nvPr/>
            </p:nvSpPr>
            <p:spPr>
              <a:xfrm>
                <a:off x="2543790" y="2948286"/>
                <a:ext cx="91564" cy="6369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46" extrusionOk="0">
                    <a:moveTo>
                      <a:pt x="1998" y="0"/>
                    </a:moveTo>
                    <a:lnTo>
                      <a:pt x="1" y="67"/>
                    </a:lnTo>
                    <a:lnTo>
                      <a:pt x="1998" y="145"/>
                    </a:lnTo>
                    <a:cubicBezTo>
                      <a:pt x="2099" y="145"/>
                      <a:pt x="2099" y="0"/>
                      <a:pt x="1998" y="0"/>
                    </a:cubicBez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774;p37">
                <a:extLst>
                  <a:ext uri="{FF2B5EF4-FFF2-40B4-BE49-F238E27FC236}">
                    <a16:creationId xmlns:a16="http://schemas.microsoft.com/office/drawing/2014/main" id="{0496D89E-6A60-5A36-7350-8742CE61F9E9}"/>
                  </a:ext>
                </a:extLst>
              </p:cNvPr>
              <p:cNvSpPr/>
              <p:nvPr/>
            </p:nvSpPr>
            <p:spPr>
              <a:xfrm>
                <a:off x="2543790" y="2977469"/>
                <a:ext cx="91564" cy="6369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46" extrusionOk="0">
                    <a:moveTo>
                      <a:pt x="1998" y="1"/>
                    </a:moveTo>
                    <a:lnTo>
                      <a:pt x="1" y="79"/>
                    </a:lnTo>
                    <a:lnTo>
                      <a:pt x="1998" y="146"/>
                    </a:lnTo>
                    <a:cubicBezTo>
                      <a:pt x="2099" y="146"/>
                      <a:pt x="2099" y="1"/>
                      <a:pt x="1998" y="1"/>
                    </a:cubicBez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775;p37">
                <a:extLst>
                  <a:ext uri="{FF2B5EF4-FFF2-40B4-BE49-F238E27FC236}">
                    <a16:creationId xmlns:a16="http://schemas.microsoft.com/office/drawing/2014/main" id="{88A49CC8-5DC1-71BA-3DFE-B3AA33363D06}"/>
                  </a:ext>
                </a:extLst>
              </p:cNvPr>
              <p:cNvSpPr/>
              <p:nvPr/>
            </p:nvSpPr>
            <p:spPr>
              <a:xfrm>
                <a:off x="2559843" y="3008528"/>
                <a:ext cx="74071" cy="5496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26" extrusionOk="0">
                    <a:moveTo>
                      <a:pt x="1654" y="1"/>
                    </a:moveTo>
                    <a:cubicBezTo>
                      <a:pt x="1650" y="1"/>
                      <a:pt x="1646" y="1"/>
                      <a:pt x="1641" y="3"/>
                    </a:cubicBezTo>
                    <a:lnTo>
                      <a:pt x="1" y="59"/>
                    </a:lnTo>
                    <a:lnTo>
                      <a:pt x="1641" y="126"/>
                    </a:lnTo>
                    <a:cubicBezTo>
                      <a:pt x="1675" y="126"/>
                      <a:pt x="1697" y="92"/>
                      <a:pt x="1697" y="59"/>
                    </a:cubicBezTo>
                    <a:cubicBezTo>
                      <a:pt x="1697" y="30"/>
                      <a:pt x="1680" y="1"/>
                      <a:pt x="1654" y="1"/>
                    </a:cubicBezTo>
                    <a:close/>
                  </a:path>
                </a:pathLst>
              </a:custGeom>
              <a:solidFill>
                <a:srgbClr val="F7BB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776;p37">
                <a:extLst>
                  <a:ext uri="{FF2B5EF4-FFF2-40B4-BE49-F238E27FC236}">
                    <a16:creationId xmlns:a16="http://schemas.microsoft.com/office/drawing/2014/main" id="{293A91FD-CD2B-4AFF-F163-88A0C9D62C1D}"/>
                  </a:ext>
                </a:extLst>
              </p:cNvPr>
              <p:cNvSpPr/>
              <p:nvPr/>
            </p:nvSpPr>
            <p:spPr>
              <a:xfrm>
                <a:off x="1314115" y="3139570"/>
                <a:ext cx="415766" cy="125153"/>
              </a:xfrm>
              <a:custGeom>
                <a:avLst/>
                <a:gdLst/>
                <a:ahLst/>
                <a:cxnLst/>
                <a:rect l="l" t="t" r="r" b="b"/>
                <a:pathLst>
                  <a:path w="9531" h="2869" extrusionOk="0">
                    <a:moveTo>
                      <a:pt x="4766" y="1"/>
                    </a:moveTo>
                    <a:cubicBezTo>
                      <a:pt x="2132" y="1"/>
                      <a:pt x="1" y="637"/>
                      <a:pt x="1" y="1440"/>
                    </a:cubicBezTo>
                    <a:cubicBezTo>
                      <a:pt x="1" y="2233"/>
                      <a:pt x="2132" y="2869"/>
                      <a:pt x="4766" y="2869"/>
                    </a:cubicBezTo>
                    <a:cubicBezTo>
                      <a:pt x="7400" y="2869"/>
                      <a:pt x="9531" y="2233"/>
                      <a:pt x="9531" y="1440"/>
                    </a:cubicBezTo>
                    <a:cubicBezTo>
                      <a:pt x="9531" y="637"/>
                      <a:pt x="7400" y="1"/>
                      <a:pt x="4766" y="1"/>
                    </a:cubicBezTo>
                    <a:close/>
                  </a:path>
                </a:pathLst>
              </a:custGeom>
              <a:solidFill>
                <a:srgbClr val="3D1C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777;p37">
                <a:extLst>
                  <a:ext uri="{FF2B5EF4-FFF2-40B4-BE49-F238E27FC236}">
                    <a16:creationId xmlns:a16="http://schemas.microsoft.com/office/drawing/2014/main" id="{6F0B6824-AC1E-98C3-FA8D-03B63C80354A}"/>
                  </a:ext>
                </a:extLst>
              </p:cNvPr>
              <p:cNvSpPr/>
              <p:nvPr/>
            </p:nvSpPr>
            <p:spPr>
              <a:xfrm>
                <a:off x="1293176" y="2836176"/>
                <a:ext cx="415810" cy="394478"/>
              </a:xfrm>
              <a:custGeom>
                <a:avLst/>
                <a:gdLst/>
                <a:ahLst/>
                <a:cxnLst/>
                <a:rect l="l" t="t" r="r" b="b"/>
                <a:pathLst>
                  <a:path w="9532" h="9043" extrusionOk="0">
                    <a:moveTo>
                      <a:pt x="4870" y="1"/>
                    </a:moveTo>
                    <a:cubicBezTo>
                      <a:pt x="4244" y="1"/>
                      <a:pt x="3606" y="144"/>
                      <a:pt x="3003" y="450"/>
                    </a:cubicBezTo>
                    <a:cubicBezTo>
                      <a:pt x="682" y="1622"/>
                      <a:pt x="1" y="4612"/>
                      <a:pt x="1586" y="6677"/>
                    </a:cubicBezTo>
                    <a:cubicBezTo>
                      <a:pt x="1586" y="6788"/>
                      <a:pt x="1608" y="6889"/>
                      <a:pt x="1641" y="7001"/>
                    </a:cubicBezTo>
                    <a:cubicBezTo>
                      <a:pt x="1872" y="7793"/>
                      <a:pt x="2604" y="8311"/>
                      <a:pt x="3398" y="8311"/>
                    </a:cubicBezTo>
                    <a:cubicBezTo>
                      <a:pt x="3566" y="8311"/>
                      <a:pt x="3737" y="8288"/>
                      <a:pt x="3907" y="8239"/>
                    </a:cubicBezTo>
                    <a:lnTo>
                      <a:pt x="3996" y="8206"/>
                    </a:lnTo>
                    <a:lnTo>
                      <a:pt x="4018" y="8206"/>
                    </a:lnTo>
                    <a:lnTo>
                      <a:pt x="4253" y="8998"/>
                    </a:lnTo>
                    <a:cubicBezTo>
                      <a:pt x="4407" y="8860"/>
                      <a:pt x="4600" y="8790"/>
                      <a:pt x="4792" y="8790"/>
                    </a:cubicBezTo>
                    <a:cubicBezTo>
                      <a:pt x="5002" y="8790"/>
                      <a:pt x="5211" y="8874"/>
                      <a:pt x="5369" y="9043"/>
                    </a:cubicBezTo>
                    <a:cubicBezTo>
                      <a:pt x="5288" y="8766"/>
                      <a:pt x="5505" y="8583"/>
                      <a:pt x="5719" y="8583"/>
                    </a:cubicBezTo>
                    <a:cubicBezTo>
                      <a:pt x="5858" y="8583"/>
                      <a:pt x="5996" y="8661"/>
                      <a:pt x="6049" y="8842"/>
                    </a:cubicBezTo>
                    <a:cubicBezTo>
                      <a:pt x="5969" y="8566"/>
                      <a:pt x="6185" y="8387"/>
                      <a:pt x="6398" y="8387"/>
                    </a:cubicBezTo>
                    <a:cubicBezTo>
                      <a:pt x="6538" y="8387"/>
                      <a:pt x="6677" y="8464"/>
                      <a:pt x="6730" y="8641"/>
                    </a:cubicBezTo>
                    <a:cubicBezTo>
                      <a:pt x="6649" y="8370"/>
                      <a:pt x="6868" y="8189"/>
                      <a:pt x="7083" y="8189"/>
                    </a:cubicBezTo>
                    <a:cubicBezTo>
                      <a:pt x="7221" y="8189"/>
                      <a:pt x="7358" y="8265"/>
                      <a:pt x="7411" y="8440"/>
                    </a:cubicBezTo>
                    <a:cubicBezTo>
                      <a:pt x="7329" y="8169"/>
                      <a:pt x="7549" y="7988"/>
                      <a:pt x="7763" y="7988"/>
                    </a:cubicBezTo>
                    <a:cubicBezTo>
                      <a:pt x="7902" y="7988"/>
                      <a:pt x="8039" y="8064"/>
                      <a:pt x="8092" y="8239"/>
                    </a:cubicBezTo>
                    <a:cubicBezTo>
                      <a:pt x="8281" y="8195"/>
                      <a:pt x="8393" y="7994"/>
                      <a:pt x="8337" y="7804"/>
                    </a:cubicBezTo>
                    <a:lnTo>
                      <a:pt x="8080" y="6922"/>
                    </a:lnTo>
                    <a:cubicBezTo>
                      <a:pt x="9007" y="6610"/>
                      <a:pt x="9531" y="5628"/>
                      <a:pt x="9252" y="4679"/>
                    </a:cubicBezTo>
                    <a:cubicBezTo>
                      <a:pt x="9196" y="4512"/>
                      <a:pt x="9118" y="4345"/>
                      <a:pt x="9029" y="4188"/>
                    </a:cubicBezTo>
                    <a:cubicBezTo>
                      <a:pt x="9029" y="3787"/>
                      <a:pt x="8973" y="3374"/>
                      <a:pt x="8862" y="2983"/>
                    </a:cubicBezTo>
                    <a:cubicBezTo>
                      <a:pt x="8317" y="1145"/>
                      <a:pt x="6641" y="1"/>
                      <a:pt x="4870" y="1"/>
                    </a:cubicBezTo>
                    <a:close/>
                  </a:path>
                </a:pathLst>
              </a:custGeom>
              <a:solidFill>
                <a:srgbClr val="D9E4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778;p37">
                <a:extLst>
                  <a:ext uri="{FF2B5EF4-FFF2-40B4-BE49-F238E27FC236}">
                    <a16:creationId xmlns:a16="http://schemas.microsoft.com/office/drawing/2014/main" id="{BA1534F8-37EE-C2B4-76D1-07371A0DE4EE}"/>
                  </a:ext>
                </a:extLst>
              </p:cNvPr>
              <p:cNvSpPr/>
              <p:nvPr/>
            </p:nvSpPr>
            <p:spPr>
              <a:xfrm>
                <a:off x="1526862" y="2924904"/>
                <a:ext cx="113942" cy="113942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612" extrusionOk="0">
                    <a:moveTo>
                      <a:pt x="1306" y="1"/>
                    </a:moveTo>
                    <a:cubicBezTo>
                      <a:pt x="581" y="1"/>
                      <a:pt x="0" y="581"/>
                      <a:pt x="0" y="1306"/>
                    </a:cubicBezTo>
                    <a:cubicBezTo>
                      <a:pt x="0" y="2020"/>
                      <a:pt x="581" y="2612"/>
                      <a:pt x="1306" y="2612"/>
                    </a:cubicBezTo>
                    <a:cubicBezTo>
                      <a:pt x="2020" y="2612"/>
                      <a:pt x="2612" y="2020"/>
                      <a:pt x="2612" y="1306"/>
                    </a:cubicBezTo>
                    <a:cubicBezTo>
                      <a:pt x="2612" y="581"/>
                      <a:pt x="2020" y="1"/>
                      <a:pt x="13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779;p37">
                <a:extLst>
                  <a:ext uri="{FF2B5EF4-FFF2-40B4-BE49-F238E27FC236}">
                    <a16:creationId xmlns:a16="http://schemas.microsoft.com/office/drawing/2014/main" id="{1D12A4C4-57AF-7A13-BFBC-A41E700D65B7}"/>
                  </a:ext>
                </a:extLst>
              </p:cNvPr>
              <p:cNvSpPr/>
              <p:nvPr/>
            </p:nvSpPr>
            <p:spPr>
              <a:xfrm>
                <a:off x="1501954" y="3065499"/>
                <a:ext cx="58062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1193" extrusionOk="0">
                    <a:moveTo>
                      <a:pt x="541" y="1"/>
                    </a:moveTo>
                    <a:cubicBezTo>
                      <a:pt x="375" y="1"/>
                      <a:pt x="213" y="111"/>
                      <a:pt x="170" y="293"/>
                    </a:cubicBezTo>
                    <a:lnTo>
                      <a:pt x="58" y="728"/>
                    </a:lnTo>
                    <a:cubicBezTo>
                      <a:pt x="0" y="968"/>
                      <a:pt x="191" y="1192"/>
                      <a:pt x="417" y="1192"/>
                    </a:cubicBezTo>
                    <a:cubicBezTo>
                      <a:pt x="453" y="1192"/>
                      <a:pt x="490" y="1187"/>
                      <a:pt x="527" y="1174"/>
                    </a:cubicBezTo>
                    <a:lnTo>
                      <a:pt x="962" y="1052"/>
                    </a:lnTo>
                    <a:cubicBezTo>
                      <a:pt x="1241" y="973"/>
                      <a:pt x="1330" y="616"/>
                      <a:pt x="1118" y="416"/>
                    </a:cubicBezTo>
                    <a:lnTo>
                      <a:pt x="795" y="103"/>
                    </a:lnTo>
                    <a:cubicBezTo>
                      <a:pt x="720" y="33"/>
                      <a:pt x="630" y="1"/>
                      <a:pt x="5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780;p37">
                <a:extLst>
                  <a:ext uri="{FF2B5EF4-FFF2-40B4-BE49-F238E27FC236}">
                    <a16:creationId xmlns:a16="http://schemas.microsoft.com/office/drawing/2014/main" id="{311541C3-DCB7-2D39-43CD-5F8B15DEBEFD}"/>
                  </a:ext>
                </a:extLst>
              </p:cNvPr>
              <p:cNvSpPr/>
              <p:nvPr/>
            </p:nvSpPr>
            <p:spPr>
              <a:xfrm>
                <a:off x="1351107" y="2960456"/>
                <a:ext cx="138807" cy="138283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3170" extrusionOk="0">
                    <a:moveTo>
                      <a:pt x="1586" y="0"/>
                    </a:moveTo>
                    <a:cubicBezTo>
                      <a:pt x="715" y="0"/>
                      <a:pt x="1" y="714"/>
                      <a:pt x="1" y="1585"/>
                    </a:cubicBezTo>
                    <a:cubicBezTo>
                      <a:pt x="1" y="2455"/>
                      <a:pt x="715" y="3169"/>
                      <a:pt x="1586" y="3169"/>
                    </a:cubicBezTo>
                    <a:cubicBezTo>
                      <a:pt x="2467" y="3169"/>
                      <a:pt x="3181" y="2455"/>
                      <a:pt x="3181" y="1585"/>
                    </a:cubicBezTo>
                    <a:cubicBezTo>
                      <a:pt x="3181" y="714"/>
                      <a:pt x="2467" y="0"/>
                      <a:pt x="1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781;p37">
                <a:extLst>
                  <a:ext uri="{FF2B5EF4-FFF2-40B4-BE49-F238E27FC236}">
                    <a16:creationId xmlns:a16="http://schemas.microsoft.com/office/drawing/2014/main" id="{0B1CB278-C458-A8E2-FBCB-70C8F5CF1E47}"/>
                  </a:ext>
                </a:extLst>
              </p:cNvPr>
              <p:cNvSpPr/>
              <p:nvPr/>
            </p:nvSpPr>
            <p:spPr>
              <a:xfrm>
                <a:off x="2783321" y="3149822"/>
                <a:ext cx="313515" cy="58454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1340" extrusionOk="0">
                    <a:moveTo>
                      <a:pt x="3593" y="0"/>
                    </a:moveTo>
                    <a:cubicBezTo>
                      <a:pt x="1607" y="0"/>
                      <a:pt x="0" y="302"/>
                      <a:pt x="0" y="670"/>
                    </a:cubicBezTo>
                    <a:cubicBezTo>
                      <a:pt x="0" y="1038"/>
                      <a:pt x="1607" y="1339"/>
                      <a:pt x="3593" y="1339"/>
                    </a:cubicBezTo>
                    <a:cubicBezTo>
                      <a:pt x="5580" y="1339"/>
                      <a:pt x="7187" y="1038"/>
                      <a:pt x="7187" y="670"/>
                    </a:cubicBezTo>
                    <a:cubicBezTo>
                      <a:pt x="7187" y="302"/>
                      <a:pt x="5580" y="0"/>
                      <a:pt x="3593" y="0"/>
                    </a:cubicBezTo>
                    <a:close/>
                  </a:path>
                </a:pathLst>
              </a:custGeom>
              <a:solidFill>
                <a:srgbClr val="3D1C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782;p37">
                <a:extLst>
                  <a:ext uri="{FF2B5EF4-FFF2-40B4-BE49-F238E27FC236}">
                    <a16:creationId xmlns:a16="http://schemas.microsoft.com/office/drawing/2014/main" id="{47B85BDC-A116-8682-852A-F73708815264}"/>
                  </a:ext>
                </a:extLst>
              </p:cNvPr>
              <p:cNvSpPr/>
              <p:nvPr/>
            </p:nvSpPr>
            <p:spPr>
              <a:xfrm>
                <a:off x="2920077" y="2375784"/>
                <a:ext cx="371969" cy="399233"/>
              </a:xfrm>
              <a:custGeom>
                <a:avLst/>
                <a:gdLst/>
                <a:ahLst/>
                <a:cxnLst/>
                <a:rect l="l" t="t" r="r" b="b"/>
                <a:pathLst>
                  <a:path w="8527" h="9152" extrusionOk="0">
                    <a:moveTo>
                      <a:pt x="5023" y="3282"/>
                    </a:moveTo>
                    <a:cubicBezTo>
                      <a:pt x="4621" y="3706"/>
                      <a:pt x="4253" y="4141"/>
                      <a:pt x="3896" y="4598"/>
                    </a:cubicBezTo>
                    <a:lnTo>
                      <a:pt x="3896" y="4610"/>
                    </a:lnTo>
                    <a:lnTo>
                      <a:pt x="3550" y="4576"/>
                    </a:lnTo>
                    <a:lnTo>
                      <a:pt x="4744" y="3282"/>
                    </a:lnTo>
                    <a:close/>
                    <a:moveTo>
                      <a:pt x="7880" y="1"/>
                    </a:moveTo>
                    <a:cubicBezTo>
                      <a:pt x="6909" y="1"/>
                      <a:pt x="6005" y="447"/>
                      <a:pt x="5402" y="1206"/>
                    </a:cubicBezTo>
                    <a:lnTo>
                      <a:pt x="2858" y="3460"/>
                    </a:lnTo>
                    <a:lnTo>
                      <a:pt x="2813" y="4598"/>
                    </a:lnTo>
                    <a:lnTo>
                      <a:pt x="2456" y="3929"/>
                    </a:lnTo>
                    <a:lnTo>
                      <a:pt x="1251" y="5882"/>
                    </a:lnTo>
                    <a:lnTo>
                      <a:pt x="1418" y="7344"/>
                    </a:lnTo>
                    <a:lnTo>
                      <a:pt x="1418" y="7344"/>
                    </a:lnTo>
                    <a:lnTo>
                      <a:pt x="682" y="6708"/>
                    </a:lnTo>
                    <a:lnTo>
                      <a:pt x="447" y="6975"/>
                    </a:lnTo>
                    <a:cubicBezTo>
                      <a:pt x="1" y="7478"/>
                      <a:pt x="57" y="8259"/>
                      <a:pt x="559" y="8705"/>
                    </a:cubicBezTo>
                    <a:lnTo>
                      <a:pt x="671" y="8805"/>
                    </a:lnTo>
                    <a:cubicBezTo>
                      <a:pt x="859" y="8968"/>
                      <a:pt x="1093" y="9052"/>
                      <a:pt x="1333" y="9052"/>
                    </a:cubicBezTo>
                    <a:cubicBezTo>
                      <a:pt x="1406" y="9052"/>
                      <a:pt x="1479" y="9044"/>
                      <a:pt x="1552" y="9029"/>
                    </a:cubicBezTo>
                    <a:lnTo>
                      <a:pt x="1552" y="9029"/>
                    </a:lnTo>
                    <a:cubicBezTo>
                      <a:pt x="1541" y="9084"/>
                      <a:pt x="1574" y="9129"/>
                      <a:pt x="1630" y="9140"/>
                    </a:cubicBezTo>
                    <a:lnTo>
                      <a:pt x="2579" y="9151"/>
                    </a:lnTo>
                    <a:cubicBezTo>
                      <a:pt x="3248" y="9151"/>
                      <a:pt x="3851" y="8761"/>
                      <a:pt x="4119" y="8147"/>
                    </a:cubicBezTo>
                    <a:lnTo>
                      <a:pt x="4387" y="7544"/>
                    </a:lnTo>
                    <a:cubicBezTo>
                      <a:pt x="4418" y="7482"/>
                      <a:pt x="4382" y="7420"/>
                      <a:pt x="4323" y="7420"/>
                    </a:cubicBezTo>
                    <a:cubicBezTo>
                      <a:pt x="4318" y="7420"/>
                      <a:pt x="4313" y="7421"/>
                      <a:pt x="4309" y="7422"/>
                    </a:cubicBezTo>
                    <a:lnTo>
                      <a:pt x="3204" y="7511"/>
                    </a:lnTo>
                    <a:lnTo>
                      <a:pt x="3271" y="7344"/>
                    </a:lnTo>
                    <a:lnTo>
                      <a:pt x="4398" y="7065"/>
                    </a:lnTo>
                    <a:cubicBezTo>
                      <a:pt x="4431" y="7053"/>
                      <a:pt x="4454" y="7031"/>
                      <a:pt x="4465" y="7009"/>
                    </a:cubicBezTo>
                    <a:lnTo>
                      <a:pt x="5681" y="4833"/>
                    </a:lnTo>
                    <a:cubicBezTo>
                      <a:pt x="5715" y="4777"/>
                      <a:pt x="5692" y="4699"/>
                      <a:pt x="5625" y="4676"/>
                    </a:cubicBezTo>
                    <a:lnTo>
                      <a:pt x="5201" y="4498"/>
                    </a:lnTo>
                    <a:lnTo>
                      <a:pt x="5971" y="4398"/>
                    </a:lnTo>
                    <a:cubicBezTo>
                      <a:pt x="5982" y="4398"/>
                      <a:pt x="5994" y="4386"/>
                      <a:pt x="6005" y="4375"/>
                    </a:cubicBezTo>
                    <a:lnTo>
                      <a:pt x="6976" y="2846"/>
                    </a:lnTo>
                    <a:cubicBezTo>
                      <a:pt x="7935" y="2277"/>
                      <a:pt x="8527" y="1239"/>
                      <a:pt x="8527" y="123"/>
                    </a:cubicBezTo>
                    <a:lnTo>
                      <a:pt x="8527" y="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783;p37">
                <a:extLst>
                  <a:ext uri="{FF2B5EF4-FFF2-40B4-BE49-F238E27FC236}">
                    <a16:creationId xmlns:a16="http://schemas.microsoft.com/office/drawing/2014/main" id="{7981D34A-2950-26D3-39C9-B9C7F32EDA76}"/>
                  </a:ext>
                </a:extLst>
              </p:cNvPr>
              <p:cNvSpPr/>
              <p:nvPr/>
            </p:nvSpPr>
            <p:spPr>
              <a:xfrm>
                <a:off x="2999427" y="2583645"/>
                <a:ext cx="5409" cy="1662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81" extrusionOk="0">
                    <a:moveTo>
                      <a:pt x="124" y="1"/>
                    </a:moveTo>
                    <a:lnTo>
                      <a:pt x="1" y="190"/>
                    </a:lnTo>
                    <a:lnTo>
                      <a:pt x="113" y="380"/>
                    </a:lnTo>
                    <a:lnTo>
                      <a:pt x="124" y="1"/>
                    </a:lnTo>
                    <a:close/>
                  </a:path>
                </a:pathLst>
              </a:custGeom>
              <a:solidFill>
                <a:srgbClr val="D4D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784;p37">
                <a:extLst>
                  <a:ext uri="{FF2B5EF4-FFF2-40B4-BE49-F238E27FC236}">
                    <a16:creationId xmlns:a16="http://schemas.microsoft.com/office/drawing/2014/main" id="{8324001E-8272-13FA-1437-11A7A2F75FD9}"/>
                  </a:ext>
                </a:extLst>
              </p:cNvPr>
              <p:cNvSpPr/>
              <p:nvPr/>
            </p:nvSpPr>
            <p:spPr>
              <a:xfrm>
                <a:off x="2953667" y="2387780"/>
                <a:ext cx="320015" cy="635493"/>
              </a:xfrm>
              <a:custGeom>
                <a:avLst/>
                <a:gdLst/>
                <a:ahLst/>
                <a:cxnLst/>
                <a:rect l="l" t="t" r="r" b="b"/>
                <a:pathLst>
                  <a:path w="7336" h="14568" extrusionOk="0">
                    <a:moveTo>
                      <a:pt x="6732" y="1"/>
                    </a:moveTo>
                    <a:cubicBezTo>
                      <a:pt x="6644" y="1"/>
                      <a:pt x="6551" y="32"/>
                      <a:pt x="6462" y="105"/>
                    </a:cubicBezTo>
                    <a:cubicBezTo>
                      <a:pt x="5391" y="976"/>
                      <a:pt x="4409" y="1958"/>
                      <a:pt x="3550" y="3040"/>
                    </a:cubicBezTo>
                    <a:cubicBezTo>
                      <a:pt x="3438" y="3174"/>
                      <a:pt x="3338" y="3319"/>
                      <a:pt x="3226" y="3453"/>
                    </a:cubicBezTo>
                    <a:cubicBezTo>
                      <a:pt x="3126" y="3598"/>
                      <a:pt x="3025" y="3732"/>
                      <a:pt x="2925" y="3877"/>
                    </a:cubicBezTo>
                    <a:cubicBezTo>
                      <a:pt x="2735" y="4156"/>
                      <a:pt x="2545" y="4446"/>
                      <a:pt x="2367" y="4736"/>
                    </a:cubicBezTo>
                    <a:cubicBezTo>
                      <a:pt x="2010" y="5328"/>
                      <a:pt x="1686" y="5941"/>
                      <a:pt x="1407" y="6566"/>
                    </a:cubicBezTo>
                    <a:cubicBezTo>
                      <a:pt x="1117" y="7191"/>
                      <a:pt x="883" y="7839"/>
                      <a:pt x="682" y="8497"/>
                    </a:cubicBezTo>
                    <a:cubicBezTo>
                      <a:pt x="492" y="9155"/>
                      <a:pt x="336" y="9814"/>
                      <a:pt x="224" y="10495"/>
                    </a:cubicBezTo>
                    <a:cubicBezTo>
                      <a:pt x="113" y="11164"/>
                      <a:pt x="46" y="11845"/>
                      <a:pt x="34" y="12526"/>
                    </a:cubicBezTo>
                    <a:cubicBezTo>
                      <a:pt x="1" y="13206"/>
                      <a:pt x="46" y="13887"/>
                      <a:pt x="146" y="14568"/>
                    </a:cubicBezTo>
                    <a:cubicBezTo>
                      <a:pt x="79" y="13887"/>
                      <a:pt x="68" y="13206"/>
                      <a:pt x="124" y="12537"/>
                    </a:cubicBezTo>
                    <a:cubicBezTo>
                      <a:pt x="179" y="11856"/>
                      <a:pt x="280" y="11198"/>
                      <a:pt x="425" y="10528"/>
                    </a:cubicBezTo>
                    <a:cubicBezTo>
                      <a:pt x="570" y="9870"/>
                      <a:pt x="749" y="9222"/>
                      <a:pt x="983" y="8597"/>
                    </a:cubicBezTo>
                    <a:cubicBezTo>
                      <a:pt x="1206" y="7961"/>
                      <a:pt x="1474" y="7336"/>
                      <a:pt x="1775" y="6745"/>
                    </a:cubicBezTo>
                    <a:cubicBezTo>
                      <a:pt x="2077" y="6154"/>
                      <a:pt x="2423" y="5573"/>
                      <a:pt x="2802" y="5026"/>
                    </a:cubicBezTo>
                    <a:cubicBezTo>
                      <a:pt x="2981" y="4747"/>
                      <a:pt x="3193" y="4480"/>
                      <a:pt x="3393" y="4212"/>
                    </a:cubicBezTo>
                    <a:cubicBezTo>
                      <a:pt x="3494" y="4078"/>
                      <a:pt x="3605" y="3955"/>
                      <a:pt x="3706" y="3821"/>
                    </a:cubicBezTo>
                    <a:cubicBezTo>
                      <a:pt x="3806" y="3698"/>
                      <a:pt x="3918" y="3565"/>
                      <a:pt x="4030" y="3442"/>
                    </a:cubicBezTo>
                    <a:cubicBezTo>
                      <a:pt x="4911" y="2449"/>
                      <a:pt x="5904" y="1545"/>
                      <a:pt x="6976" y="764"/>
                    </a:cubicBezTo>
                    <a:lnTo>
                      <a:pt x="6998" y="752"/>
                    </a:lnTo>
                    <a:cubicBezTo>
                      <a:pt x="7335" y="468"/>
                      <a:pt x="7073" y="1"/>
                      <a:pt x="67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785;p37">
                <a:extLst>
                  <a:ext uri="{FF2B5EF4-FFF2-40B4-BE49-F238E27FC236}">
                    <a16:creationId xmlns:a16="http://schemas.microsoft.com/office/drawing/2014/main" id="{B57626F3-37C2-2C29-4CF4-404E4542A078}"/>
                  </a:ext>
                </a:extLst>
              </p:cNvPr>
              <p:cNvSpPr/>
              <p:nvPr/>
            </p:nvSpPr>
            <p:spPr>
              <a:xfrm>
                <a:off x="2794488" y="2997928"/>
                <a:ext cx="302348" cy="183084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4197" extrusionOk="0">
                    <a:moveTo>
                      <a:pt x="2099" y="0"/>
                    </a:moveTo>
                    <a:cubicBezTo>
                      <a:pt x="938" y="0"/>
                      <a:pt x="1" y="938"/>
                      <a:pt x="1" y="2098"/>
                    </a:cubicBezTo>
                    <a:cubicBezTo>
                      <a:pt x="1" y="3259"/>
                      <a:pt x="938" y="4196"/>
                      <a:pt x="2099" y="4196"/>
                    </a:cubicBezTo>
                    <a:lnTo>
                      <a:pt x="4833" y="4196"/>
                    </a:lnTo>
                    <a:cubicBezTo>
                      <a:pt x="5993" y="4196"/>
                      <a:pt x="6931" y="3259"/>
                      <a:pt x="6931" y="2098"/>
                    </a:cubicBezTo>
                    <a:cubicBezTo>
                      <a:pt x="6931" y="938"/>
                      <a:pt x="5993" y="0"/>
                      <a:pt x="4833" y="0"/>
                    </a:cubicBezTo>
                    <a:close/>
                  </a:path>
                </a:pathLst>
              </a:custGeom>
              <a:solidFill>
                <a:srgbClr val="C5CE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786;p37">
                <a:extLst>
                  <a:ext uri="{FF2B5EF4-FFF2-40B4-BE49-F238E27FC236}">
                    <a16:creationId xmlns:a16="http://schemas.microsoft.com/office/drawing/2014/main" id="{000AAC02-52C6-59D0-2CB0-4C9F842E50EB}"/>
                  </a:ext>
                </a:extLst>
              </p:cNvPr>
              <p:cNvSpPr/>
              <p:nvPr/>
            </p:nvSpPr>
            <p:spPr>
              <a:xfrm>
                <a:off x="2861187" y="2918579"/>
                <a:ext cx="162625" cy="11494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2635" extrusionOk="0">
                    <a:moveTo>
                      <a:pt x="547" y="0"/>
                    </a:moveTo>
                    <a:cubicBezTo>
                      <a:pt x="246" y="0"/>
                      <a:pt x="1" y="246"/>
                      <a:pt x="1" y="547"/>
                    </a:cubicBezTo>
                    <a:lnTo>
                      <a:pt x="1" y="2098"/>
                    </a:lnTo>
                    <a:cubicBezTo>
                      <a:pt x="1" y="2400"/>
                      <a:pt x="246" y="2634"/>
                      <a:pt x="547" y="2634"/>
                    </a:cubicBezTo>
                    <a:lnTo>
                      <a:pt x="3192" y="2634"/>
                    </a:lnTo>
                    <a:cubicBezTo>
                      <a:pt x="3494" y="2634"/>
                      <a:pt x="3728" y="2400"/>
                      <a:pt x="3728" y="2098"/>
                    </a:cubicBezTo>
                    <a:lnTo>
                      <a:pt x="3728" y="547"/>
                    </a:lnTo>
                    <a:cubicBezTo>
                      <a:pt x="3728" y="246"/>
                      <a:pt x="3494" y="0"/>
                      <a:pt x="3192" y="0"/>
                    </a:cubicBezTo>
                    <a:close/>
                  </a:path>
                </a:pathLst>
              </a:custGeom>
              <a:solidFill>
                <a:srgbClr val="C5CE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787;p37">
                <a:extLst>
                  <a:ext uri="{FF2B5EF4-FFF2-40B4-BE49-F238E27FC236}">
                    <a16:creationId xmlns:a16="http://schemas.microsoft.com/office/drawing/2014/main" id="{48A62AFD-7D51-B40C-D4F2-0977627552F2}"/>
                  </a:ext>
                </a:extLst>
              </p:cNvPr>
              <p:cNvSpPr/>
              <p:nvPr/>
            </p:nvSpPr>
            <p:spPr>
              <a:xfrm>
                <a:off x="2875801" y="2937075"/>
                <a:ext cx="133441" cy="96449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2211" extrusionOk="0">
                    <a:moveTo>
                      <a:pt x="547" y="1"/>
                    </a:moveTo>
                    <a:cubicBezTo>
                      <a:pt x="246" y="1"/>
                      <a:pt x="0" y="246"/>
                      <a:pt x="0" y="547"/>
                    </a:cubicBezTo>
                    <a:lnTo>
                      <a:pt x="0" y="1674"/>
                    </a:lnTo>
                    <a:cubicBezTo>
                      <a:pt x="0" y="1976"/>
                      <a:pt x="246" y="2210"/>
                      <a:pt x="547" y="2210"/>
                    </a:cubicBezTo>
                    <a:lnTo>
                      <a:pt x="2511" y="2210"/>
                    </a:lnTo>
                    <a:cubicBezTo>
                      <a:pt x="2813" y="2210"/>
                      <a:pt x="3058" y="1976"/>
                      <a:pt x="3058" y="1674"/>
                    </a:cubicBezTo>
                    <a:lnTo>
                      <a:pt x="3058" y="547"/>
                    </a:lnTo>
                    <a:cubicBezTo>
                      <a:pt x="3058" y="246"/>
                      <a:pt x="2813" y="1"/>
                      <a:pt x="25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788;p37">
                <a:extLst>
                  <a:ext uri="{FF2B5EF4-FFF2-40B4-BE49-F238E27FC236}">
                    <a16:creationId xmlns:a16="http://schemas.microsoft.com/office/drawing/2014/main" id="{CFD862A0-F762-7A3C-5EC2-317FCB5421A2}"/>
                  </a:ext>
                </a:extLst>
              </p:cNvPr>
              <p:cNvSpPr/>
              <p:nvPr/>
            </p:nvSpPr>
            <p:spPr>
              <a:xfrm>
                <a:off x="2822232" y="3014984"/>
                <a:ext cx="244417" cy="148011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393" extrusionOk="0">
                    <a:moveTo>
                      <a:pt x="1697" y="0"/>
                    </a:moveTo>
                    <a:cubicBezTo>
                      <a:pt x="749" y="0"/>
                      <a:pt x="1" y="759"/>
                      <a:pt x="1" y="1696"/>
                    </a:cubicBezTo>
                    <a:cubicBezTo>
                      <a:pt x="1" y="2634"/>
                      <a:pt x="749" y="3393"/>
                      <a:pt x="1697" y="3393"/>
                    </a:cubicBezTo>
                    <a:lnTo>
                      <a:pt x="3907" y="3393"/>
                    </a:lnTo>
                    <a:cubicBezTo>
                      <a:pt x="4844" y="3393"/>
                      <a:pt x="5603" y="2634"/>
                      <a:pt x="5603" y="1696"/>
                    </a:cubicBezTo>
                    <a:cubicBezTo>
                      <a:pt x="5603" y="759"/>
                      <a:pt x="4844" y="0"/>
                      <a:pt x="39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789;p37">
                <a:extLst>
                  <a:ext uri="{FF2B5EF4-FFF2-40B4-BE49-F238E27FC236}">
                    <a16:creationId xmlns:a16="http://schemas.microsoft.com/office/drawing/2014/main" id="{6489FCD9-C6EA-C99B-B2C4-F40EAC2276AC}"/>
                  </a:ext>
                </a:extLst>
              </p:cNvPr>
              <p:cNvSpPr/>
              <p:nvPr/>
            </p:nvSpPr>
            <p:spPr>
              <a:xfrm>
                <a:off x="2849016" y="2904968"/>
                <a:ext cx="189889" cy="27264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625" extrusionOk="0">
                    <a:moveTo>
                      <a:pt x="313" y="0"/>
                    </a:moveTo>
                    <a:cubicBezTo>
                      <a:pt x="146" y="0"/>
                      <a:pt x="1" y="134"/>
                      <a:pt x="1" y="312"/>
                    </a:cubicBezTo>
                    <a:cubicBezTo>
                      <a:pt x="1" y="480"/>
                      <a:pt x="146" y="625"/>
                      <a:pt x="313" y="625"/>
                    </a:cubicBezTo>
                    <a:lnTo>
                      <a:pt x="4040" y="625"/>
                    </a:lnTo>
                    <a:cubicBezTo>
                      <a:pt x="4219" y="625"/>
                      <a:pt x="4353" y="480"/>
                      <a:pt x="4353" y="312"/>
                    </a:cubicBezTo>
                    <a:cubicBezTo>
                      <a:pt x="4353" y="134"/>
                      <a:pt x="4219" y="0"/>
                      <a:pt x="4040" y="0"/>
                    </a:cubicBezTo>
                    <a:close/>
                  </a:path>
                </a:pathLst>
              </a:custGeom>
              <a:solidFill>
                <a:srgbClr val="A6AD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790;p37">
                <a:extLst>
                  <a:ext uri="{FF2B5EF4-FFF2-40B4-BE49-F238E27FC236}">
                    <a16:creationId xmlns:a16="http://schemas.microsoft.com/office/drawing/2014/main" id="{95F53EF5-A62D-1381-EFB5-77E759E1A2B7}"/>
                  </a:ext>
                </a:extLst>
              </p:cNvPr>
              <p:cNvSpPr/>
              <p:nvPr/>
            </p:nvSpPr>
            <p:spPr>
              <a:xfrm>
                <a:off x="2995675" y="3049533"/>
                <a:ext cx="60286" cy="9566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193" extrusionOk="0">
                    <a:moveTo>
                      <a:pt x="768" y="0"/>
                    </a:moveTo>
                    <a:cubicBezTo>
                      <a:pt x="969" y="123"/>
                      <a:pt x="1114" y="313"/>
                      <a:pt x="1192" y="536"/>
                    </a:cubicBezTo>
                    <a:cubicBezTo>
                      <a:pt x="1259" y="748"/>
                      <a:pt x="1259" y="971"/>
                      <a:pt x="1181" y="1183"/>
                    </a:cubicBezTo>
                    <a:cubicBezTo>
                      <a:pt x="1114" y="1395"/>
                      <a:pt x="969" y="1563"/>
                      <a:pt x="790" y="1674"/>
                    </a:cubicBezTo>
                    <a:cubicBezTo>
                      <a:pt x="600" y="1797"/>
                      <a:pt x="399" y="1875"/>
                      <a:pt x="187" y="1920"/>
                    </a:cubicBezTo>
                    <a:lnTo>
                      <a:pt x="165" y="1920"/>
                    </a:lnTo>
                    <a:cubicBezTo>
                      <a:pt x="0" y="1961"/>
                      <a:pt x="54" y="2193"/>
                      <a:pt x="204" y="2193"/>
                    </a:cubicBezTo>
                    <a:cubicBezTo>
                      <a:pt x="216" y="2193"/>
                      <a:pt x="230" y="2191"/>
                      <a:pt x="243" y="2188"/>
                    </a:cubicBezTo>
                    <a:cubicBezTo>
                      <a:pt x="489" y="2121"/>
                      <a:pt x="712" y="1998"/>
                      <a:pt x="913" y="1842"/>
                    </a:cubicBezTo>
                    <a:cubicBezTo>
                      <a:pt x="1114" y="1685"/>
                      <a:pt x="1259" y="1462"/>
                      <a:pt x="1314" y="1217"/>
                    </a:cubicBezTo>
                    <a:cubicBezTo>
                      <a:pt x="1381" y="982"/>
                      <a:pt x="1359" y="726"/>
                      <a:pt x="1259" y="503"/>
                    </a:cubicBezTo>
                    <a:cubicBezTo>
                      <a:pt x="1158" y="279"/>
                      <a:pt x="980" y="112"/>
                      <a:pt x="7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91;p37">
                <a:extLst>
                  <a:ext uri="{FF2B5EF4-FFF2-40B4-BE49-F238E27FC236}">
                    <a16:creationId xmlns:a16="http://schemas.microsoft.com/office/drawing/2014/main" id="{AAD5C05A-63A4-47C0-8A01-C50514A46539}"/>
                  </a:ext>
                </a:extLst>
              </p:cNvPr>
              <p:cNvSpPr/>
              <p:nvPr/>
            </p:nvSpPr>
            <p:spPr>
              <a:xfrm>
                <a:off x="1808707" y="2664957"/>
                <a:ext cx="84126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9285" h="1764" extrusionOk="0">
                    <a:moveTo>
                      <a:pt x="1619" y="0"/>
                    </a:moveTo>
                    <a:cubicBezTo>
                      <a:pt x="1184" y="0"/>
                      <a:pt x="782" y="246"/>
                      <a:pt x="581" y="636"/>
                    </a:cubicBezTo>
                    <a:lnTo>
                      <a:pt x="1" y="1764"/>
                    </a:lnTo>
                    <a:lnTo>
                      <a:pt x="19284" y="1764"/>
                    </a:lnTo>
                    <a:lnTo>
                      <a:pt x="18771" y="782"/>
                    </a:lnTo>
                    <a:cubicBezTo>
                      <a:pt x="18526" y="302"/>
                      <a:pt x="18023" y="0"/>
                      <a:pt x="17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92;p37">
                <a:extLst>
                  <a:ext uri="{FF2B5EF4-FFF2-40B4-BE49-F238E27FC236}">
                    <a16:creationId xmlns:a16="http://schemas.microsoft.com/office/drawing/2014/main" id="{B978B627-D45B-5988-9021-F29DA4ED6AB2}"/>
                  </a:ext>
                </a:extLst>
              </p:cNvPr>
              <p:cNvSpPr/>
              <p:nvPr/>
            </p:nvSpPr>
            <p:spPr>
              <a:xfrm>
                <a:off x="1784366" y="2716563"/>
                <a:ext cx="881174" cy="467851"/>
              </a:xfrm>
              <a:custGeom>
                <a:avLst/>
                <a:gdLst/>
                <a:ahLst/>
                <a:cxnLst/>
                <a:rect l="l" t="t" r="r" b="b"/>
                <a:pathLst>
                  <a:path w="20200" h="10725" extrusionOk="0">
                    <a:moveTo>
                      <a:pt x="726" y="0"/>
                    </a:moveTo>
                    <a:cubicBezTo>
                      <a:pt x="313" y="0"/>
                      <a:pt x="1" y="357"/>
                      <a:pt x="45" y="770"/>
                    </a:cubicBezTo>
                    <a:lnTo>
                      <a:pt x="1161" y="10122"/>
                    </a:lnTo>
                    <a:cubicBezTo>
                      <a:pt x="1195" y="10457"/>
                      <a:pt x="1485" y="10725"/>
                      <a:pt x="1831" y="10725"/>
                    </a:cubicBezTo>
                    <a:lnTo>
                      <a:pt x="17733" y="10725"/>
                    </a:lnTo>
                    <a:cubicBezTo>
                      <a:pt x="18068" y="10713"/>
                      <a:pt x="18347" y="10479"/>
                      <a:pt x="18403" y="10155"/>
                    </a:cubicBezTo>
                    <a:lnTo>
                      <a:pt x="20121" y="804"/>
                    </a:lnTo>
                    <a:cubicBezTo>
                      <a:pt x="20200" y="391"/>
                      <a:pt x="19876" y="0"/>
                      <a:pt x="19452" y="0"/>
                    </a:cubicBez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93;p37">
                <a:extLst>
                  <a:ext uri="{FF2B5EF4-FFF2-40B4-BE49-F238E27FC236}">
                    <a16:creationId xmlns:a16="http://schemas.microsoft.com/office/drawing/2014/main" id="{8C627307-DF5F-B398-2A37-DC7419C2EF9B}"/>
                  </a:ext>
                </a:extLst>
              </p:cNvPr>
              <p:cNvSpPr/>
              <p:nvPr/>
            </p:nvSpPr>
            <p:spPr>
              <a:xfrm>
                <a:off x="1785369" y="2726291"/>
                <a:ext cx="878208" cy="458603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0513" extrusionOk="0">
                    <a:moveTo>
                      <a:pt x="19898" y="0"/>
                    </a:moveTo>
                    <a:lnTo>
                      <a:pt x="18380" y="8325"/>
                    </a:lnTo>
                    <a:cubicBezTo>
                      <a:pt x="18324" y="8649"/>
                      <a:pt x="18045" y="8883"/>
                      <a:pt x="17710" y="8883"/>
                    </a:cubicBezTo>
                    <a:lnTo>
                      <a:pt x="1808" y="8883"/>
                    </a:lnTo>
                    <a:cubicBezTo>
                      <a:pt x="1462" y="8883"/>
                      <a:pt x="1172" y="8627"/>
                      <a:pt x="1138" y="8281"/>
                    </a:cubicBezTo>
                    <a:lnTo>
                      <a:pt x="156" y="79"/>
                    </a:lnTo>
                    <a:cubicBezTo>
                      <a:pt x="45" y="213"/>
                      <a:pt x="0" y="391"/>
                      <a:pt x="22" y="570"/>
                    </a:cubicBezTo>
                    <a:lnTo>
                      <a:pt x="1127" y="9921"/>
                    </a:lnTo>
                    <a:cubicBezTo>
                      <a:pt x="1161" y="10256"/>
                      <a:pt x="1462" y="10513"/>
                      <a:pt x="1808" y="10513"/>
                    </a:cubicBezTo>
                    <a:lnTo>
                      <a:pt x="17710" y="10513"/>
                    </a:lnTo>
                    <a:cubicBezTo>
                      <a:pt x="18034" y="10513"/>
                      <a:pt x="18313" y="10278"/>
                      <a:pt x="18380" y="9955"/>
                    </a:cubicBezTo>
                    <a:lnTo>
                      <a:pt x="20087" y="603"/>
                    </a:lnTo>
                    <a:cubicBezTo>
                      <a:pt x="20132" y="380"/>
                      <a:pt x="20065" y="157"/>
                      <a:pt x="19898" y="0"/>
                    </a:cubicBezTo>
                    <a:close/>
                  </a:path>
                </a:pathLst>
              </a:custGeom>
              <a:solidFill>
                <a:srgbClr val="E6A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94;p37">
                <a:extLst>
                  <a:ext uri="{FF2B5EF4-FFF2-40B4-BE49-F238E27FC236}">
                    <a16:creationId xmlns:a16="http://schemas.microsoft.com/office/drawing/2014/main" id="{5FC08AE9-C181-EFF9-E3CF-F9D5CDD3C280}"/>
                  </a:ext>
                </a:extLst>
              </p:cNvPr>
              <p:cNvSpPr/>
              <p:nvPr/>
            </p:nvSpPr>
            <p:spPr>
              <a:xfrm>
                <a:off x="2148526" y="2691742"/>
                <a:ext cx="152417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150" extrusionOk="0">
                    <a:moveTo>
                      <a:pt x="1752" y="0"/>
                    </a:moveTo>
                    <a:cubicBezTo>
                      <a:pt x="781" y="0"/>
                      <a:pt x="0" y="257"/>
                      <a:pt x="0" y="569"/>
                    </a:cubicBezTo>
                    <a:cubicBezTo>
                      <a:pt x="0" y="893"/>
                      <a:pt x="781" y="1150"/>
                      <a:pt x="1752" y="1150"/>
                    </a:cubicBezTo>
                    <a:cubicBezTo>
                      <a:pt x="2712" y="1150"/>
                      <a:pt x="3493" y="893"/>
                      <a:pt x="3493" y="569"/>
                    </a:cubicBezTo>
                    <a:cubicBezTo>
                      <a:pt x="3493" y="257"/>
                      <a:pt x="2712" y="0"/>
                      <a:pt x="1752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95;p37">
                <a:extLst>
                  <a:ext uri="{FF2B5EF4-FFF2-40B4-BE49-F238E27FC236}">
                    <a16:creationId xmlns:a16="http://schemas.microsoft.com/office/drawing/2014/main" id="{C85681AE-87F4-B38D-D755-27FE46F6AE2A}"/>
                  </a:ext>
                </a:extLst>
              </p:cNvPr>
              <p:cNvSpPr/>
              <p:nvPr/>
            </p:nvSpPr>
            <p:spPr>
              <a:xfrm>
                <a:off x="2148003" y="2716563"/>
                <a:ext cx="152940" cy="467851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0725" extrusionOk="0">
                    <a:moveTo>
                      <a:pt x="1" y="0"/>
                    </a:moveTo>
                    <a:lnTo>
                      <a:pt x="793" y="10725"/>
                    </a:lnTo>
                    <a:lnTo>
                      <a:pt x="2713" y="10725"/>
                    </a:lnTo>
                    <a:lnTo>
                      <a:pt x="3505" y="0"/>
                    </a:lnTo>
                    <a:close/>
                  </a:path>
                </a:pathLst>
              </a:custGeom>
              <a:solidFill>
                <a:srgbClr val="E09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96;p37">
                <a:extLst>
                  <a:ext uri="{FF2B5EF4-FFF2-40B4-BE49-F238E27FC236}">
                    <a16:creationId xmlns:a16="http://schemas.microsoft.com/office/drawing/2014/main" id="{08DEB553-E1F6-F90E-8503-86E4AE93714B}"/>
                  </a:ext>
                </a:extLst>
              </p:cNvPr>
              <p:cNvSpPr/>
              <p:nvPr/>
            </p:nvSpPr>
            <p:spPr>
              <a:xfrm>
                <a:off x="1860312" y="2681490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6205" y="68"/>
                    </a:lnTo>
                    <a:lnTo>
                      <a:pt x="6205" y="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97;p37">
                <a:extLst>
                  <a:ext uri="{FF2B5EF4-FFF2-40B4-BE49-F238E27FC236}">
                    <a16:creationId xmlns:a16="http://schemas.microsoft.com/office/drawing/2014/main" id="{F7031A29-DC5E-1851-AEDA-D0D67F6A057E}"/>
                  </a:ext>
                </a:extLst>
              </p:cNvPr>
              <p:cNvSpPr/>
              <p:nvPr/>
            </p:nvSpPr>
            <p:spPr>
              <a:xfrm>
                <a:off x="1860312" y="2694141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6205" y="68"/>
                    </a:lnTo>
                    <a:lnTo>
                      <a:pt x="6205" y="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798;p37">
                <a:extLst>
                  <a:ext uri="{FF2B5EF4-FFF2-40B4-BE49-F238E27FC236}">
                    <a16:creationId xmlns:a16="http://schemas.microsoft.com/office/drawing/2014/main" id="{9CFEFB6D-6E50-D494-BECA-70D5FD4EFDBF}"/>
                  </a:ext>
                </a:extLst>
              </p:cNvPr>
              <p:cNvSpPr/>
              <p:nvPr/>
            </p:nvSpPr>
            <p:spPr>
              <a:xfrm>
                <a:off x="1860312" y="2706835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0"/>
                    </a:moveTo>
                    <a:lnTo>
                      <a:pt x="1" y="67"/>
                    </a:lnTo>
                    <a:lnTo>
                      <a:pt x="6205" y="67"/>
                    </a:lnTo>
                    <a:lnTo>
                      <a:pt x="6205" y="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799;p37">
                <a:extLst>
                  <a:ext uri="{FF2B5EF4-FFF2-40B4-BE49-F238E27FC236}">
                    <a16:creationId xmlns:a16="http://schemas.microsoft.com/office/drawing/2014/main" id="{8AF0C06C-9A59-21A8-C485-C6AE6F8D912B}"/>
                  </a:ext>
                </a:extLst>
              </p:cNvPr>
              <p:cNvSpPr/>
              <p:nvPr/>
            </p:nvSpPr>
            <p:spPr>
              <a:xfrm>
                <a:off x="2327640" y="2681490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6206" y="68"/>
                    </a:lnTo>
                    <a:lnTo>
                      <a:pt x="6206" y="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800;p37">
                <a:extLst>
                  <a:ext uri="{FF2B5EF4-FFF2-40B4-BE49-F238E27FC236}">
                    <a16:creationId xmlns:a16="http://schemas.microsoft.com/office/drawing/2014/main" id="{71E9A635-D29C-BFEC-40F1-7A1115DCC5C0}"/>
                  </a:ext>
                </a:extLst>
              </p:cNvPr>
              <p:cNvSpPr/>
              <p:nvPr/>
            </p:nvSpPr>
            <p:spPr>
              <a:xfrm>
                <a:off x="2327640" y="2694141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6206" y="68"/>
                    </a:lnTo>
                    <a:lnTo>
                      <a:pt x="6206" y="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801;p37">
                <a:extLst>
                  <a:ext uri="{FF2B5EF4-FFF2-40B4-BE49-F238E27FC236}">
                    <a16:creationId xmlns:a16="http://schemas.microsoft.com/office/drawing/2014/main" id="{D3EC6E26-37CC-F7CE-7B9B-2D7FD62067BE}"/>
                  </a:ext>
                </a:extLst>
              </p:cNvPr>
              <p:cNvSpPr/>
              <p:nvPr/>
            </p:nvSpPr>
            <p:spPr>
              <a:xfrm>
                <a:off x="2327640" y="2706835"/>
                <a:ext cx="270721" cy="2966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68" extrusionOk="0">
                    <a:moveTo>
                      <a:pt x="1" y="0"/>
                    </a:moveTo>
                    <a:lnTo>
                      <a:pt x="1" y="67"/>
                    </a:lnTo>
                    <a:lnTo>
                      <a:pt x="6206" y="67"/>
                    </a:lnTo>
                    <a:lnTo>
                      <a:pt x="6206" y="0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802;p37">
                <a:extLst>
                  <a:ext uri="{FF2B5EF4-FFF2-40B4-BE49-F238E27FC236}">
                    <a16:creationId xmlns:a16="http://schemas.microsoft.com/office/drawing/2014/main" id="{57E703C8-379A-DF7C-EDAB-B80051A5EE1E}"/>
                  </a:ext>
                </a:extLst>
              </p:cNvPr>
              <p:cNvSpPr/>
              <p:nvPr/>
            </p:nvSpPr>
            <p:spPr>
              <a:xfrm>
                <a:off x="1785849" y="2923464"/>
                <a:ext cx="118348" cy="31190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715" extrusionOk="0">
                    <a:moveTo>
                      <a:pt x="357" y="0"/>
                    </a:moveTo>
                    <a:cubicBezTo>
                      <a:pt x="157" y="0"/>
                      <a:pt x="0" y="156"/>
                      <a:pt x="0" y="357"/>
                    </a:cubicBezTo>
                    <a:cubicBezTo>
                      <a:pt x="0" y="558"/>
                      <a:pt x="157" y="714"/>
                      <a:pt x="357" y="714"/>
                    </a:cubicBezTo>
                    <a:lnTo>
                      <a:pt x="2366" y="714"/>
                    </a:lnTo>
                    <a:cubicBezTo>
                      <a:pt x="2556" y="714"/>
                      <a:pt x="2712" y="558"/>
                      <a:pt x="2712" y="357"/>
                    </a:cubicBezTo>
                    <a:cubicBezTo>
                      <a:pt x="2712" y="156"/>
                      <a:pt x="2556" y="0"/>
                      <a:pt x="2366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803;p37">
                <a:extLst>
                  <a:ext uri="{FF2B5EF4-FFF2-40B4-BE49-F238E27FC236}">
                    <a16:creationId xmlns:a16="http://schemas.microsoft.com/office/drawing/2014/main" id="{EF1FFAC0-BE1A-A85D-D208-89EF8C86D55C}"/>
                  </a:ext>
                </a:extLst>
              </p:cNvPr>
              <p:cNvSpPr/>
              <p:nvPr/>
            </p:nvSpPr>
            <p:spPr>
              <a:xfrm>
                <a:off x="1786808" y="2950205"/>
                <a:ext cx="138283" cy="3123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716" extrusionOk="0">
                    <a:moveTo>
                      <a:pt x="358" y="1"/>
                    </a:moveTo>
                    <a:cubicBezTo>
                      <a:pt x="168" y="1"/>
                      <a:pt x="1" y="157"/>
                      <a:pt x="1" y="358"/>
                    </a:cubicBezTo>
                    <a:cubicBezTo>
                      <a:pt x="1" y="559"/>
                      <a:pt x="168" y="715"/>
                      <a:pt x="358" y="715"/>
                    </a:cubicBezTo>
                    <a:lnTo>
                      <a:pt x="2813" y="715"/>
                    </a:lnTo>
                    <a:cubicBezTo>
                      <a:pt x="3003" y="715"/>
                      <a:pt x="3170" y="559"/>
                      <a:pt x="3170" y="358"/>
                    </a:cubicBezTo>
                    <a:cubicBezTo>
                      <a:pt x="3170" y="157"/>
                      <a:pt x="3003" y="1"/>
                      <a:pt x="2813" y="1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804;p37">
                <a:extLst>
                  <a:ext uri="{FF2B5EF4-FFF2-40B4-BE49-F238E27FC236}">
                    <a16:creationId xmlns:a16="http://schemas.microsoft.com/office/drawing/2014/main" id="{C188D27E-0100-28D1-649E-6C954E994AAC}"/>
                  </a:ext>
                </a:extLst>
              </p:cNvPr>
              <p:cNvSpPr/>
              <p:nvPr/>
            </p:nvSpPr>
            <p:spPr>
              <a:xfrm>
                <a:off x="1786808" y="2979912"/>
                <a:ext cx="118828" cy="3119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715" extrusionOk="0">
                    <a:moveTo>
                      <a:pt x="358" y="1"/>
                    </a:moveTo>
                    <a:cubicBezTo>
                      <a:pt x="168" y="1"/>
                      <a:pt x="1" y="157"/>
                      <a:pt x="1" y="358"/>
                    </a:cubicBezTo>
                    <a:cubicBezTo>
                      <a:pt x="1" y="547"/>
                      <a:pt x="168" y="715"/>
                      <a:pt x="358" y="715"/>
                    </a:cubicBezTo>
                    <a:lnTo>
                      <a:pt x="2366" y="715"/>
                    </a:lnTo>
                    <a:cubicBezTo>
                      <a:pt x="2567" y="715"/>
                      <a:pt x="2724" y="547"/>
                      <a:pt x="2724" y="358"/>
                    </a:cubicBezTo>
                    <a:cubicBezTo>
                      <a:pt x="2724" y="157"/>
                      <a:pt x="2567" y="1"/>
                      <a:pt x="2366" y="1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805;p37">
                <a:extLst>
                  <a:ext uri="{FF2B5EF4-FFF2-40B4-BE49-F238E27FC236}">
                    <a16:creationId xmlns:a16="http://schemas.microsoft.com/office/drawing/2014/main" id="{77669B54-4A2D-46D8-F00B-3025081A9805}"/>
                  </a:ext>
                </a:extLst>
              </p:cNvPr>
              <p:cNvSpPr/>
              <p:nvPr/>
            </p:nvSpPr>
            <p:spPr>
              <a:xfrm>
                <a:off x="1786808" y="3010099"/>
                <a:ext cx="102775" cy="3119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715" extrusionOk="0">
                    <a:moveTo>
                      <a:pt x="335" y="0"/>
                    </a:moveTo>
                    <a:cubicBezTo>
                      <a:pt x="157" y="0"/>
                      <a:pt x="1" y="157"/>
                      <a:pt x="1" y="335"/>
                    </a:cubicBezTo>
                    <a:lnTo>
                      <a:pt x="1" y="391"/>
                    </a:lnTo>
                    <a:cubicBezTo>
                      <a:pt x="1" y="570"/>
                      <a:pt x="157" y="715"/>
                      <a:pt x="335" y="715"/>
                    </a:cubicBezTo>
                    <a:lnTo>
                      <a:pt x="2032" y="715"/>
                    </a:lnTo>
                    <a:cubicBezTo>
                      <a:pt x="2210" y="715"/>
                      <a:pt x="2355" y="570"/>
                      <a:pt x="2355" y="391"/>
                    </a:cubicBezTo>
                    <a:lnTo>
                      <a:pt x="2355" y="335"/>
                    </a:lnTo>
                    <a:cubicBezTo>
                      <a:pt x="2355" y="157"/>
                      <a:pt x="2210" y="0"/>
                      <a:pt x="2032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806;p37">
                <a:extLst>
                  <a:ext uri="{FF2B5EF4-FFF2-40B4-BE49-F238E27FC236}">
                    <a16:creationId xmlns:a16="http://schemas.microsoft.com/office/drawing/2014/main" id="{DE6C8296-D2AD-975E-7E33-D387BBCF5C4F}"/>
                  </a:ext>
                </a:extLst>
              </p:cNvPr>
              <p:cNvSpPr/>
              <p:nvPr/>
            </p:nvSpPr>
            <p:spPr>
              <a:xfrm>
                <a:off x="2536985" y="2923464"/>
                <a:ext cx="118828" cy="3119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715" extrusionOk="0">
                    <a:moveTo>
                      <a:pt x="358" y="0"/>
                    </a:moveTo>
                    <a:cubicBezTo>
                      <a:pt x="157" y="0"/>
                      <a:pt x="0" y="156"/>
                      <a:pt x="0" y="357"/>
                    </a:cubicBezTo>
                    <a:cubicBezTo>
                      <a:pt x="0" y="558"/>
                      <a:pt x="157" y="714"/>
                      <a:pt x="358" y="714"/>
                    </a:cubicBezTo>
                    <a:lnTo>
                      <a:pt x="2366" y="714"/>
                    </a:lnTo>
                    <a:cubicBezTo>
                      <a:pt x="2556" y="714"/>
                      <a:pt x="2723" y="558"/>
                      <a:pt x="2723" y="357"/>
                    </a:cubicBezTo>
                    <a:cubicBezTo>
                      <a:pt x="2723" y="156"/>
                      <a:pt x="2556" y="0"/>
                      <a:pt x="2366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807;p37">
                <a:extLst>
                  <a:ext uri="{FF2B5EF4-FFF2-40B4-BE49-F238E27FC236}">
                    <a16:creationId xmlns:a16="http://schemas.microsoft.com/office/drawing/2014/main" id="{FBD7E68F-ED33-7487-93A5-8D7808FCA6A2}"/>
                  </a:ext>
                </a:extLst>
              </p:cNvPr>
              <p:cNvSpPr/>
              <p:nvPr/>
            </p:nvSpPr>
            <p:spPr>
              <a:xfrm>
                <a:off x="2516526" y="2950205"/>
                <a:ext cx="137803" cy="31234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716" extrusionOk="0">
                    <a:moveTo>
                      <a:pt x="358" y="1"/>
                    </a:moveTo>
                    <a:cubicBezTo>
                      <a:pt x="157" y="1"/>
                      <a:pt x="1" y="157"/>
                      <a:pt x="1" y="358"/>
                    </a:cubicBezTo>
                    <a:cubicBezTo>
                      <a:pt x="1" y="559"/>
                      <a:pt x="157" y="715"/>
                      <a:pt x="358" y="715"/>
                    </a:cubicBezTo>
                    <a:lnTo>
                      <a:pt x="2802" y="715"/>
                    </a:lnTo>
                    <a:cubicBezTo>
                      <a:pt x="3003" y="715"/>
                      <a:pt x="3159" y="559"/>
                      <a:pt x="3159" y="358"/>
                    </a:cubicBezTo>
                    <a:cubicBezTo>
                      <a:pt x="3159" y="157"/>
                      <a:pt x="3003" y="1"/>
                      <a:pt x="2802" y="1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808;p37">
                <a:extLst>
                  <a:ext uri="{FF2B5EF4-FFF2-40B4-BE49-F238E27FC236}">
                    <a16:creationId xmlns:a16="http://schemas.microsoft.com/office/drawing/2014/main" id="{FC7BCD7D-EF09-3436-268A-E21602712368}"/>
                  </a:ext>
                </a:extLst>
              </p:cNvPr>
              <p:cNvSpPr/>
              <p:nvPr/>
            </p:nvSpPr>
            <p:spPr>
              <a:xfrm>
                <a:off x="2535501" y="2979912"/>
                <a:ext cx="118828" cy="3071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704" extrusionOk="0">
                    <a:moveTo>
                      <a:pt x="358" y="1"/>
                    </a:moveTo>
                    <a:cubicBezTo>
                      <a:pt x="157" y="1"/>
                      <a:pt x="1" y="157"/>
                      <a:pt x="1" y="347"/>
                    </a:cubicBezTo>
                    <a:lnTo>
                      <a:pt x="1" y="358"/>
                    </a:lnTo>
                    <a:cubicBezTo>
                      <a:pt x="1" y="547"/>
                      <a:pt x="157" y="704"/>
                      <a:pt x="358" y="704"/>
                    </a:cubicBezTo>
                    <a:lnTo>
                      <a:pt x="2367" y="704"/>
                    </a:lnTo>
                    <a:cubicBezTo>
                      <a:pt x="2568" y="704"/>
                      <a:pt x="2724" y="547"/>
                      <a:pt x="2724" y="358"/>
                    </a:cubicBezTo>
                    <a:lnTo>
                      <a:pt x="2724" y="347"/>
                    </a:lnTo>
                    <a:cubicBezTo>
                      <a:pt x="2724" y="157"/>
                      <a:pt x="2568" y="1"/>
                      <a:pt x="2367" y="1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809;p37">
                <a:extLst>
                  <a:ext uri="{FF2B5EF4-FFF2-40B4-BE49-F238E27FC236}">
                    <a16:creationId xmlns:a16="http://schemas.microsoft.com/office/drawing/2014/main" id="{C87BD0A2-BDE5-3863-3A1B-CCA05A725156}"/>
                  </a:ext>
                </a:extLst>
              </p:cNvPr>
              <p:cNvSpPr/>
              <p:nvPr/>
            </p:nvSpPr>
            <p:spPr>
              <a:xfrm>
                <a:off x="2551598" y="3010099"/>
                <a:ext cx="102731" cy="31190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715" extrusionOk="0">
                    <a:moveTo>
                      <a:pt x="335" y="0"/>
                    </a:moveTo>
                    <a:cubicBezTo>
                      <a:pt x="145" y="0"/>
                      <a:pt x="0" y="157"/>
                      <a:pt x="0" y="335"/>
                    </a:cubicBezTo>
                    <a:lnTo>
                      <a:pt x="0" y="391"/>
                    </a:lnTo>
                    <a:cubicBezTo>
                      <a:pt x="0" y="570"/>
                      <a:pt x="145" y="715"/>
                      <a:pt x="335" y="715"/>
                    </a:cubicBezTo>
                    <a:lnTo>
                      <a:pt x="2020" y="715"/>
                    </a:lnTo>
                    <a:cubicBezTo>
                      <a:pt x="2210" y="715"/>
                      <a:pt x="2355" y="570"/>
                      <a:pt x="2355" y="391"/>
                    </a:cubicBezTo>
                    <a:lnTo>
                      <a:pt x="2355" y="335"/>
                    </a:lnTo>
                    <a:cubicBezTo>
                      <a:pt x="2355" y="157"/>
                      <a:pt x="2210" y="0"/>
                      <a:pt x="2020" y="0"/>
                    </a:cubicBezTo>
                    <a:close/>
                  </a:path>
                </a:pathLst>
              </a:custGeom>
              <a:solidFill>
                <a:srgbClr val="F7C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810;p37">
                <a:extLst>
                  <a:ext uri="{FF2B5EF4-FFF2-40B4-BE49-F238E27FC236}">
                    <a16:creationId xmlns:a16="http://schemas.microsoft.com/office/drawing/2014/main" id="{E90E7E07-4508-E22C-4083-EE7A1DF3BBE3}"/>
                  </a:ext>
                </a:extLst>
              </p:cNvPr>
              <p:cNvSpPr/>
              <p:nvPr/>
            </p:nvSpPr>
            <p:spPr>
              <a:xfrm>
                <a:off x="2199608" y="2194532"/>
                <a:ext cx="63820" cy="159397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3654" extrusionOk="0">
                    <a:moveTo>
                      <a:pt x="1162" y="1"/>
                    </a:moveTo>
                    <a:cubicBezTo>
                      <a:pt x="1092" y="1"/>
                      <a:pt x="1019" y="58"/>
                      <a:pt x="1039" y="149"/>
                    </a:cubicBezTo>
                    <a:cubicBezTo>
                      <a:pt x="1217" y="852"/>
                      <a:pt x="1184" y="1589"/>
                      <a:pt x="949" y="2270"/>
                    </a:cubicBezTo>
                    <a:lnTo>
                      <a:pt x="827" y="2526"/>
                    </a:lnTo>
                    <a:lnTo>
                      <a:pt x="157" y="2560"/>
                    </a:lnTo>
                    <a:cubicBezTo>
                      <a:pt x="101" y="2560"/>
                      <a:pt x="57" y="2605"/>
                      <a:pt x="46" y="2660"/>
                    </a:cubicBezTo>
                    <a:cubicBezTo>
                      <a:pt x="1" y="2928"/>
                      <a:pt x="57" y="3497"/>
                      <a:pt x="615" y="3654"/>
                    </a:cubicBezTo>
                    <a:lnTo>
                      <a:pt x="637" y="3654"/>
                    </a:lnTo>
                    <a:cubicBezTo>
                      <a:pt x="641" y="3654"/>
                      <a:pt x="645" y="3654"/>
                      <a:pt x="648" y="3654"/>
                    </a:cubicBezTo>
                    <a:cubicBezTo>
                      <a:pt x="784" y="3654"/>
                      <a:pt x="812" y="3463"/>
                      <a:pt x="682" y="3419"/>
                    </a:cubicBezTo>
                    <a:cubicBezTo>
                      <a:pt x="302" y="3319"/>
                      <a:pt x="269" y="2962"/>
                      <a:pt x="269" y="2794"/>
                    </a:cubicBezTo>
                    <a:lnTo>
                      <a:pt x="916" y="2761"/>
                    </a:lnTo>
                    <a:cubicBezTo>
                      <a:pt x="961" y="2761"/>
                      <a:pt x="994" y="2738"/>
                      <a:pt x="1016" y="2694"/>
                    </a:cubicBezTo>
                    <a:lnTo>
                      <a:pt x="1161" y="2359"/>
                    </a:lnTo>
                    <a:cubicBezTo>
                      <a:pt x="1429" y="1634"/>
                      <a:pt x="1463" y="841"/>
                      <a:pt x="1273" y="94"/>
                    </a:cubicBezTo>
                    <a:cubicBezTo>
                      <a:pt x="1259" y="29"/>
                      <a:pt x="1211" y="1"/>
                      <a:pt x="1162" y="1"/>
                    </a:cubicBezTo>
                    <a:close/>
                  </a:path>
                </a:pathLst>
              </a:custGeom>
              <a:solidFill>
                <a:srgbClr val="865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811;p37">
                <a:extLst>
                  <a:ext uri="{FF2B5EF4-FFF2-40B4-BE49-F238E27FC236}">
                    <a16:creationId xmlns:a16="http://schemas.microsoft.com/office/drawing/2014/main" id="{428A451F-847E-966D-7BD1-F8B3AB6D2D68}"/>
                  </a:ext>
                </a:extLst>
              </p:cNvPr>
              <p:cNvSpPr/>
              <p:nvPr/>
            </p:nvSpPr>
            <p:spPr>
              <a:xfrm>
                <a:off x="2063331" y="2081768"/>
                <a:ext cx="125153" cy="37515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860" extrusionOk="0">
                    <a:moveTo>
                      <a:pt x="1632" y="1"/>
                    </a:moveTo>
                    <a:cubicBezTo>
                      <a:pt x="1027" y="1"/>
                      <a:pt x="0" y="860"/>
                      <a:pt x="0" y="860"/>
                    </a:cubicBezTo>
                    <a:lnTo>
                      <a:pt x="2868" y="848"/>
                    </a:lnTo>
                    <a:cubicBezTo>
                      <a:pt x="2868" y="848"/>
                      <a:pt x="2321" y="145"/>
                      <a:pt x="1741" y="12"/>
                    </a:cubicBezTo>
                    <a:cubicBezTo>
                      <a:pt x="1707" y="4"/>
                      <a:pt x="1670" y="1"/>
                      <a:pt x="1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812;p37">
                <a:extLst>
                  <a:ext uri="{FF2B5EF4-FFF2-40B4-BE49-F238E27FC236}">
                    <a16:creationId xmlns:a16="http://schemas.microsoft.com/office/drawing/2014/main" id="{C31D4E68-D3DA-80B2-CF52-56C8DBA58B38}"/>
                  </a:ext>
                </a:extLst>
              </p:cNvPr>
              <p:cNvSpPr/>
              <p:nvPr/>
            </p:nvSpPr>
            <p:spPr>
              <a:xfrm>
                <a:off x="2304302" y="2079369"/>
                <a:ext cx="125633" cy="37472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859" extrusionOk="0">
                    <a:moveTo>
                      <a:pt x="1237" y="0"/>
                    </a:moveTo>
                    <a:cubicBezTo>
                      <a:pt x="1198" y="0"/>
                      <a:pt x="1162" y="3"/>
                      <a:pt x="1127" y="11"/>
                    </a:cubicBezTo>
                    <a:cubicBezTo>
                      <a:pt x="558" y="133"/>
                      <a:pt x="0" y="848"/>
                      <a:pt x="0" y="848"/>
                    </a:cubicBezTo>
                    <a:lnTo>
                      <a:pt x="2879" y="859"/>
                    </a:lnTo>
                    <a:cubicBezTo>
                      <a:pt x="2879" y="859"/>
                      <a:pt x="1843" y="0"/>
                      <a:pt x="1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Cloud 5">
            <a:extLst>
              <a:ext uri="{FF2B5EF4-FFF2-40B4-BE49-F238E27FC236}">
                <a16:creationId xmlns:a16="http://schemas.microsoft.com/office/drawing/2014/main" id="{7B5EEDC8-5514-0B26-2753-E0219BBC4DFC}"/>
              </a:ext>
            </a:extLst>
          </p:cNvPr>
          <p:cNvSpPr/>
          <p:nvPr/>
        </p:nvSpPr>
        <p:spPr>
          <a:xfrm>
            <a:off x="771092" y="584795"/>
            <a:ext cx="3008324" cy="184888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và cho biết quốc gia nào được nhắc đến trong đoạn phim sau đây.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8ABF6-A158-E1C1-5352-94C8B926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79"/>
          <a:stretch/>
        </p:blipFill>
        <p:spPr>
          <a:xfrm>
            <a:off x="4160023" y="706908"/>
            <a:ext cx="3737364" cy="3778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Google Shape;4869;p40"/>
          <p:cNvSpPr txBox="1">
            <a:spLocks noGrp="1"/>
          </p:cNvSpPr>
          <p:nvPr>
            <p:ph type="title"/>
          </p:nvPr>
        </p:nvSpPr>
        <p:spPr>
          <a:xfrm>
            <a:off x="385521" y="-73478"/>
            <a:ext cx="8872778" cy="111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#9Slide03 Ample" panose="02000000000000000000" pitchFamily="2" charset="0"/>
              </a:rPr>
              <a:t>1. Những biến đổi về kinh tế - xã hội của Tây Âu từ thế kỉ XIII đến thế kỉ XVI</a:t>
            </a:r>
            <a:endParaRPr sz="3000">
              <a:latin typeface="#9Slide03 Ample" panose="02000000000000000000" pitchFamily="2" charset="0"/>
            </a:endParaRPr>
          </a:p>
        </p:txBody>
      </p:sp>
      <p:sp>
        <p:nvSpPr>
          <p:cNvPr id="4870" name="Google Shape;4870;p40"/>
          <p:cNvSpPr txBox="1">
            <a:spLocks noGrp="1"/>
          </p:cNvSpPr>
          <p:nvPr>
            <p:ph type="subTitle" idx="1"/>
          </p:nvPr>
        </p:nvSpPr>
        <p:spPr>
          <a:xfrm>
            <a:off x="1640100" y="898072"/>
            <a:ext cx="5863800" cy="1825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i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SGK, em hãy chỉ ra những biến đổi quan trọng nhất về  kinh tế - xã hội ở Tây Âu từ thế kỉ XIII đến thế kỉ XVI?</a:t>
            </a:r>
            <a:endParaRPr sz="2400" i="1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oogle Shape;5138;p48">
            <a:extLst>
              <a:ext uri="{FF2B5EF4-FFF2-40B4-BE49-F238E27FC236}">
                <a16:creationId xmlns:a16="http://schemas.microsoft.com/office/drawing/2014/main" id="{5EA0FC70-BE68-BCA3-C712-2842183A803E}"/>
              </a:ext>
            </a:extLst>
          </p:cNvPr>
          <p:cNvGrpSpPr/>
          <p:nvPr/>
        </p:nvGrpSpPr>
        <p:grpSpPr>
          <a:xfrm>
            <a:off x="6445612" y="2046481"/>
            <a:ext cx="2638800" cy="3342529"/>
            <a:chOff x="5103275" y="1800971"/>
            <a:chExt cx="2638800" cy="3342529"/>
          </a:xfrm>
        </p:grpSpPr>
        <p:sp>
          <p:nvSpPr>
            <p:cNvPr id="5" name="Google Shape;5139;p48">
              <a:extLst>
                <a:ext uri="{FF2B5EF4-FFF2-40B4-BE49-F238E27FC236}">
                  <a16:creationId xmlns:a16="http://schemas.microsoft.com/office/drawing/2014/main" id="{13C349D9-67F6-E7D2-1EC7-93E9ED1762BC}"/>
                </a:ext>
              </a:extLst>
            </p:cNvPr>
            <p:cNvSpPr/>
            <p:nvPr/>
          </p:nvSpPr>
          <p:spPr>
            <a:xfrm>
              <a:off x="5103275" y="2165400"/>
              <a:ext cx="2638800" cy="29781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140;p48">
              <a:extLst>
                <a:ext uri="{FF2B5EF4-FFF2-40B4-BE49-F238E27FC236}">
                  <a16:creationId xmlns:a16="http://schemas.microsoft.com/office/drawing/2014/main" id="{1C471DCB-B61C-E5FB-F758-659F6A440382}"/>
                </a:ext>
              </a:extLst>
            </p:cNvPr>
            <p:cNvGrpSpPr/>
            <p:nvPr/>
          </p:nvGrpSpPr>
          <p:grpSpPr>
            <a:xfrm>
              <a:off x="5929999" y="1800971"/>
              <a:ext cx="929826" cy="2271015"/>
              <a:chOff x="4405050" y="2973450"/>
              <a:chExt cx="227575" cy="555831"/>
            </a:xfrm>
          </p:grpSpPr>
          <p:sp>
            <p:nvSpPr>
              <p:cNvPr id="7" name="Google Shape;5141;p48">
                <a:extLst>
                  <a:ext uri="{FF2B5EF4-FFF2-40B4-BE49-F238E27FC236}">
                    <a16:creationId xmlns:a16="http://schemas.microsoft.com/office/drawing/2014/main" id="{3C334BB4-9F1C-5E66-016F-684B637DD461}"/>
                  </a:ext>
                </a:extLst>
              </p:cNvPr>
              <p:cNvSpPr/>
              <p:nvPr/>
            </p:nvSpPr>
            <p:spPr>
              <a:xfrm>
                <a:off x="4405050" y="2973450"/>
                <a:ext cx="209850" cy="345625"/>
              </a:xfrm>
              <a:custGeom>
                <a:avLst/>
                <a:gdLst/>
                <a:ahLst/>
                <a:cxnLst/>
                <a:rect l="l" t="t" r="r" b="b"/>
                <a:pathLst>
                  <a:path w="8394" h="13825" extrusionOk="0">
                    <a:moveTo>
                      <a:pt x="1969" y="1"/>
                    </a:moveTo>
                    <a:cubicBezTo>
                      <a:pt x="1904" y="1"/>
                      <a:pt x="1838" y="16"/>
                      <a:pt x="1774" y="52"/>
                    </a:cubicBezTo>
                    <a:cubicBezTo>
                      <a:pt x="1381" y="284"/>
                      <a:pt x="1466" y="739"/>
                      <a:pt x="1296" y="862"/>
                    </a:cubicBezTo>
                    <a:cubicBezTo>
                      <a:pt x="1134" y="986"/>
                      <a:pt x="471" y="1001"/>
                      <a:pt x="371" y="1495"/>
                    </a:cubicBezTo>
                    <a:cubicBezTo>
                      <a:pt x="270" y="1996"/>
                      <a:pt x="347" y="2220"/>
                      <a:pt x="371" y="2305"/>
                    </a:cubicBezTo>
                    <a:cubicBezTo>
                      <a:pt x="394" y="2382"/>
                      <a:pt x="0" y="2961"/>
                      <a:pt x="224" y="3354"/>
                    </a:cubicBezTo>
                    <a:cubicBezTo>
                      <a:pt x="348" y="3565"/>
                      <a:pt x="595" y="3614"/>
                      <a:pt x="796" y="3614"/>
                    </a:cubicBezTo>
                    <a:cubicBezTo>
                      <a:pt x="970" y="3614"/>
                      <a:pt x="1111" y="3578"/>
                      <a:pt x="1111" y="3578"/>
                    </a:cubicBezTo>
                    <a:cubicBezTo>
                      <a:pt x="1111" y="3578"/>
                      <a:pt x="1713" y="5005"/>
                      <a:pt x="1875" y="5067"/>
                    </a:cubicBezTo>
                    <a:cubicBezTo>
                      <a:pt x="1901" y="5076"/>
                      <a:pt x="1943" y="5080"/>
                      <a:pt x="1994" y="5080"/>
                    </a:cubicBezTo>
                    <a:cubicBezTo>
                      <a:pt x="2279" y="5080"/>
                      <a:pt x="2870" y="4959"/>
                      <a:pt x="2870" y="4959"/>
                    </a:cubicBezTo>
                    <a:lnTo>
                      <a:pt x="3256" y="5583"/>
                    </a:lnTo>
                    <a:cubicBezTo>
                      <a:pt x="3256" y="5583"/>
                      <a:pt x="2083" y="6201"/>
                      <a:pt x="2021" y="6548"/>
                    </a:cubicBezTo>
                    <a:cubicBezTo>
                      <a:pt x="1960" y="6895"/>
                      <a:pt x="2214" y="7929"/>
                      <a:pt x="2214" y="7929"/>
                    </a:cubicBezTo>
                    <a:cubicBezTo>
                      <a:pt x="2214" y="7929"/>
                      <a:pt x="2307" y="9456"/>
                      <a:pt x="2214" y="9718"/>
                    </a:cubicBezTo>
                    <a:lnTo>
                      <a:pt x="1821" y="11223"/>
                    </a:lnTo>
                    <a:lnTo>
                      <a:pt x="2214" y="13205"/>
                    </a:lnTo>
                    <a:cubicBezTo>
                      <a:pt x="2214" y="13205"/>
                      <a:pt x="4750" y="13825"/>
                      <a:pt x="4976" y="13825"/>
                    </a:cubicBezTo>
                    <a:cubicBezTo>
                      <a:pt x="4984" y="13825"/>
                      <a:pt x="4989" y="13824"/>
                      <a:pt x="4991" y="13822"/>
                    </a:cubicBezTo>
                    <a:cubicBezTo>
                      <a:pt x="5053" y="13784"/>
                      <a:pt x="6580" y="13043"/>
                      <a:pt x="6580" y="13043"/>
                    </a:cubicBezTo>
                    <a:lnTo>
                      <a:pt x="8146" y="12812"/>
                    </a:lnTo>
                    <a:lnTo>
                      <a:pt x="8393" y="10405"/>
                    </a:lnTo>
                    <a:lnTo>
                      <a:pt x="7614" y="7720"/>
                    </a:lnTo>
                    <a:cubicBezTo>
                      <a:pt x="7614" y="7720"/>
                      <a:pt x="6418" y="4773"/>
                      <a:pt x="5585" y="4750"/>
                    </a:cubicBezTo>
                    <a:cubicBezTo>
                      <a:pt x="5564" y="4750"/>
                      <a:pt x="5542" y="4750"/>
                      <a:pt x="5521" y="4750"/>
                    </a:cubicBezTo>
                    <a:cubicBezTo>
                      <a:pt x="4735" y="4750"/>
                      <a:pt x="4274" y="5020"/>
                      <a:pt x="4274" y="5020"/>
                    </a:cubicBezTo>
                    <a:lnTo>
                      <a:pt x="3896" y="4280"/>
                    </a:lnTo>
                    <a:lnTo>
                      <a:pt x="3896" y="4280"/>
                    </a:lnTo>
                    <a:cubicBezTo>
                      <a:pt x="3978" y="4313"/>
                      <a:pt x="4063" y="4329"/>
                      <a:pt x="4148" y="4329"/>
                    </a:cubicBezTo>
                    <a:cubicBezTo>
                      <a:pt x="4360" y="4329"/>
                      <a:pt x="4566" y="4230"/>
                      <a:pt x="4698" y="4048"/>
                    </a:cubicBezTo>
                    <a:cubicBezTo>
                      <a:pt x="5023" y="3625"/>
                      <a:pt x="4993" y="2920"/>
                      <a:pt x="4520" y="2892"/>
                    </a:cubicBezTo>
                    <a:lnTo>
                      <a:pt x="4520" y="2892"/>
                    </a:lnTo>
                    <a:cubicBezTo>
                      <a:pt x="4521" y="2892"/>
                      <a:pt x="4522" y="2892"/>
                      <a:pt x="4523" y="2892"/>
                    </a:cubicBezTo>
                    <a:cubicBezTo>
                      <a:pt x="4653" y="2892"/>
                      <a:pt x="5132" y="2858"/>
                      <a:pt x="5238" y="2359"/>
                    </a:cubicBezTo>
                    <a:cubicBezTo>
                      <a:pt x="5345" y="1859"/>
                      <a:pt x="5423" y="1245"/>
                      <a:pt x="4688" y="1245"/>
                    </a:cubicBezTo>
                    <a:cubicBezTo>
                      <a:pt x="4571" y="1245"/>
                      <a:pt x="4434" y="1260"/>
                      <a:pt x="4274" y="1294"/>
                    </a:cubicBezTo>
                    <a:cubicBezTo>
                      <a:pt x="4266" y="1296"/>
                      <a:pt x="4259" y="1296"/>
                      <a:pt x="4252" y="1296"/>
                    </a:cubicBezTo>
                    <a:cubicBezTo>
                      <a:pt x="4002" y="1296"/>
                      <a:pt x="4239" y="380"/>
                      <a:pt x="3834" y="237"/>
                    </a:cubicBezTo>
                    <a:cubicBezTo>
                      <a:pt x="3759" y="212"/>
                      <a:pt x="3671" y="201"/>
                      <a:pt x="3578" y="201"/>
                    </a:cubicBezTo>
                    <a:cubicBezTo>
                      <a:pt x="3163" y="201"/>
                      <a:pt x="2638" y="407"/>
                      <a:pt x="2638" y="407"/>
                    </a:cubicBezTo>
                    <a:cubicBezTo>
                      <a:pt x="2638" y="407"/>
                      <a:pt x="2308" y="1"/>
                      <a:pt x="1969" y="1"/>
                    </a:cubicBezTo>
                    <a:close/>
                  </a:path>
                </a:pathLst>
              </a:custGeom>
              <a:solidFill>
                <a:srgbClr val="5EB0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142;p48">
                <a:extLst>
                  <a:ext uri="{FF2B5EF4-FFF2-40B4-BE49-F238E27FC236}">
                    <a16:creationId xmlns:a16="http://schemas.microsoft.com/office/drawing/2014/main" id="{DF6406AD-77E7-8FBF-CF4D-C1E0C7C43093}"/>
                  </a:ext>
                </a:extLst>
              </p:cNvPr>
              <p:cNvSpPr/>
              <p:nvPr/>
            </p:nvSpPr>
            <p:spPr>
              <a:xfrm>
                <a:off x="4418550" y="3011475"/>
                <a:ext cx="295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540" extrusionOk="0">
                    <a:moveTo>
                      <a:pt x="1123" y="1"/>
                    </a:moveTo>
                    <a:cubicBezTo>
                      <a:pt x="1094" y="1"/>
                      <a:pt x="1065" y="20"/>
                      <a:pt x="1065" y="59"/>
                    </a:cubicBezTo>
                    <a:cubicBezTo>
                      <a:pt x="1065" y="676"/>
                      <a:pt x="787" y="1393"/>
                      <a:pt x="77" y="1424"/>
                    </a:cubicBezTo>
                    <a:cubicBezTo>
                      <a:pt x="0" y="1424"/>
                      <a:pt x="0" y="1540"/>
                      <a:pt x="77" y="1540"/>
                    </a:cubicBezTo>
                    <a:cubicBezTo>
                      <a:pt x="856" y="1509"/>
                      <a:pt x="1173" y="745"/>
                      <a:pt x="1180" y="59"/>
                    </a:cubicBezTo>
                    <a:cubicBezTo>
                      <a:pt x="1180" y="20"/>
                      <a:pt x="1152" y="1"/>
                      <a:pt x="1123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143;p48">
                <a:extLst>
                  <a:ext uri="{FF2B5EF4-FFF2-40B4-BE49-F238E27FC236}">
                    <a16:creationId xmlns:a16="http://schemas.microsoft.com/office/drawing/2014/main" id="{D6CE7550-5687-B149-835F-16DB2B4BE9E3}"/>
                  </a:ext>
                </a:extLst>
              </p:cNvPr>
              <p:cNvSpPr/>
              <p:nvPr/>
            </p:nvSpPr>
            <p:spPr>
              <a:xfrm>
                <a:off x="4444350" y="3015525"/>
                <a:ext cx="596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1043" extrusionOk="0">
                    <a:moveTo>
                      <a:pt x="81" y="1"/>
                    </a:moveTo>
                    <a:cubicBezTo>
                      <a:pt x="39" y="1"/>
                      <a:pt x="1" y="41"/>
                      <a:pt x="33" y="90"/>
                    </a:cubicBezTo>
                    <a:cubicBezTo>
                      <a:pt x="187" y="336"/>
                      <a:pt x="457" y="491"/>
                      <a:pt x="750" y="522"/>
                    </a:cubicBezTo>
                    <a:cubicBezTo>
                      <a:pt x="781" y="524"/>
                      <a:pt x="815" y="526"/>
                      <a:pt x="853" y="526"/>
                    </a:cubicBezTo>
                    <a:cubicBezTo>
                      <a:pt x="1024" y="526"/>
                      <a:pt x="1259" y="501"/>
                      <a:pt x="1487" y="501"/>
                    </a:cubicBezTo>
                    <a:cubicBezTo>
                      <a:pt x="1886" y="501"/>
                      <a:pt x="2267" y="576"/>
                      <a:pt x="2262" y="984"/>
                    </a:cubicBezTo>
                    <a:cubicBezTo>
                      <a:pt x="2262" y="1023"/>
                      <a:pt x="2291" y="1042"/>
                      <a:pt x="2320" y="1042"/>
                    </a:cubicBezTo>
                    <a:cubicBezTo>
                      <a:pt x="2349" y="1042"/>
                      <a:pt x="2378" y="1023"/>
                      <a:pt x="2378" y="984"/>
                    </a:cubicBezTo>
                    <a:cubicBezTo>
                      <a:pt x="2386" y="614"/>
                      <a:pt x="2038" y="429"/>
                      <a:pt x="1707" y="390"/>
                    </a:cubicBezTo>
                    <a:cubicBezTo>
                      <a:pt x="1636" y="383"/>
                      <a:pt x="1564" y="380"/>
                      <a:pt x="1492" y="380"/>
                    </a:cubicBezTo>
                    <a:cubicBezTo>
                      <a:pt x="1314" y="380"/>
                      <a:pt x="1134" y="397"/>
                      <a:pt x="960" y="397"/>
                    </a:cubicBezTo>
                    <a:cubicBezTo>
                      <a:pt x="644" y="397"/>
                      <a:pt x="351" y="341"/>
                      <a:pt x="133" y="28"/>
                    </a:cubicBezTo>
                    <a:cubicBezTo>
                      <a:pt x="119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144;p48">
                <a:extLst>
                  <a:ext uri="{FF2B5EF4-FFF2-40B4-BE49-F238E27FC236}">
                    <a16:creationId xmlns:a16="http://schemas.microsoft.com/office/drawing/2014/main" id="{40BBED35-638E-44F6-1552-E14B78BF823C}"/>
                  </a:ext>
                </a:extLst>
              </p:cNvPr>
              <p:cNvSpPr/>
              <p:nvPr/>
            </p:nvSpPr>
            <p:spPr>
              <a:xfrm>
                <a:off x="4499725" y="3042825"/>
                <a:ext cx="39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7" extrusionOk="0">
                    <a:moveTo>
                      <a:pt x="78" y="0"/>
                    </a:moveTo>
                    <a:cubicBezTo>
                      <a:pt x="1" y="0"/>
                      <a:pt x="1" y="116"/>
                      <a:pt x="78" y="116"/>
                    </a:cubicBezTo>
                    <a:cubicBezTo>
                      <a:pt x="155" y="116"/>
                      <a:pt x="155" y="0"/>
                      <a:pt x="78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145;p48">
                <a:extLst>
                  <a:ext uri="{FF2B5EF4-FFF2-40B4-BE49-F238E27FC236}">
                    <a16:creationId xmlns:a16="http://schemas.microsoft.com/office/drawing/2014/main" id="{C6427BB4-56CF-833F-4560-F6271462414A}"/>
                  </a:ext>
                </a:extLst>
              </p:cNvPr>
              <p:cNvSpPr/>
              <p:nvPr/>
            </p:nvSpPr>
            <p:spPr>
              <a:xfrm>
                <a:off x="4488550" y="3048150"/>
                <a:ext cx="2202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517" extrusionOk="0">
                    <a:moveTo>
                      <a:pt x="418" y="1"/>
                    </a:moveTo>
                    <a:cubicBezTo>
                      <a:pt x="405" y="1"/>
                      <a:pt x="391" y="6"/>
                      <a:pt x="378" y="19"/>
                    </a:cubicBezTo>
                    <a:cubicBezTo>
                      <a:pt x="278" y="119"/>
                      <a:pt x="170" y="212"/>
                      <a:pt x="47" y="281"/>
                    </a:cubicBezTo>
                    <a:cubicBezTo>
                      <a:pt x="8" y="304"/>
                      <a:pt x="0" y="351"/>
                      <a:pt x="31" y="381"/>
                    </a:cubicBezTo>
                    <a:cubicBezTo>
                      <a:pt x="135" y="472"/>
                      <a:pt x="264" y="516"/>
                      <a:pt x="393" y="516"/>
                    </a:cubicBezTo>
                    <a:cubicBezTo>
                      <a:pt x="570" y="516"/>
                      <a:pt x="746" y="431"/>
                      <a:pt x="849" y="266"/>
                    </a:cubicBezTo>
                    <a:cubicBezTo>
                      <a:pt x="881" y="223"/>
                      <a:pt x="840" y="184"/>
                      <a:pt x="801" y="184"/>
                    </a:cubicBezTo>
                    <a:cubicBezTo>
                      <a:pt x="783" y="184"/>
                      <a:pt x="766" y="192"/>
                      <a:pt x="756" y="212"/>
                    </a:cubicBezTo>
                    <a:cubicBezTo>
                      <a:pt x="672" y="337"/>
                      <a:pt x="535" y="402"/>
                      <a:pt x="399" y="402"/>
                    </a:cubicBezTo>
                    <a:cubicBezTo>
                      <a:pt x="324" y="402"/>
                      <a:pt x="250" y="383"/>
                      <a:pt x="184" y="342"/>
                    </a:cubicBezTo>
                    <a:lnTo>
                      <a:pt x="184" y="342"/>
                    </a:lnTo>
                    <a:cubicBezTo>
                      <a:pt x="287" y="275"/>
                      <a:pt x="383" y="198"/>
                      <a:pt x="463" y="111"/>
                    </a:cubicBezTo>
                    <a:cubicBezTo>
                      <a:pt x="499" y="58"/>
                      <a:pt x="462" y="1"/>
                      <a:pt x="418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146;p48">
                <a:extLst>
                  <a:ext uri="{FF2B5EF4-FFF2-40B4-BE49-F238E27FC236}">
                    <a16:creationId xmlns:a16="http://schemas.microsoft.com/office/drawing/2014/main" id="{1238FB21-5DB3-68DE-152C-B7BE74BC3B66}"/>
                  </a:ext>
                </a:extLst>
              </p:cNvPr>
              <p:cNvSpPr/>
              <p:nvPr/>
            </p:nvSpPr>
            <p:spPr>
              <a:xfrm>
                <a:off x="4449700" y="3039825"/>
                <a:ext cx="14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077" extrusionOk="0">
                    <a:moveTo>
                      <a:pt x="57" y="1"/>
                    </a:moveTo>
                    <a:cubicBezTo>
                      <a:pt x="27" y="1"/>
                      <a:pt x="0" y="20"/>
                      <a:pt x="4" y="59"/>
                    </a:cubicBezTo>
                    <a:cubicBezTo>
                      <a:pt x="27" y="336"/>
                      <a:pt x="66" y="606"/>
                      <a:pt x="127" y="884"/>
                    </a:cubicBezTo>
                    <a:cubicBezTo>
                      <a:pt x="174" y="1077"/>
                      <a:pt x="336" y="1038"/>
                      <a:pt x="513" y="1054"/>
                    </a:cubicBezTo>
                    <a:cubicBezTo>
                      <a:pt x="515" y="1054"/>
                      <a:pt x="517" y="1054"/>
                      <a:pt x="520" y="1054"/>
                    </a:cubicBezTo>
                    <a:cubicBezTo>
                      <a:pt x="582" y="1054"/>
                      <a:pt x="580" y="946"/>
                      <a:pt x="513" y="938"/>
                    </a:cubicBezTo>
                    <a:cubicBezTo>
                      <a:pt x="436" y="930"/>
                      <a:pt x="297" y="938"/>
                      <a:pt x="243" y="884"/>
                    </a:cubicBezTo>
                    <a:cubicBezTo>
                      <a:pt x="212" y="846"/>
                      <a:pt x="204" y="691"/>
                      <a:pt x="197" y="637"/>
                    </a:cubicBezTo>
                    <a:cubicBezTo>
                      <a:pt x="166" y="444"/>
                      <a:pt x="143" y="252"/>
                      <a:pt x="127" y="59"/>
                    </a:cubicBezTo>
                    <a:cubicBezTo>
                      <a:pt x="120" y="20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147;p48">
                <a:extLst>
                  <a:ext uri="{FF2B5EF4-FFF2-40B4-BE49-F238E27FC236}">
                    <a16:creationId xmlns:a16="http://schemas.microsoft.com/office/drawing/2014/main" id="{7048EB16-39D4-09B2-F719-66B021AE706B}"/>
                  </a:ext>
                </a:extLst>
              </p:cNvPr>
              <p:cNvSpPr/>
              <p:nvPr/>
            </p:nvSpPr>
            <p:spPr>
              <a:xfrm>
                <a:off x="4458825" y="3029625"/>
                <a:ext cx="244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556" y="113"/>
                    </a:moveTo>
                    <a:cubicBezTo>
                      <a:pt x="604" y="113"/>
                      <a:pt x="653" y="129"/>
                      <a:pt x="703" y="166"/>
                    </a:cubicBezTo>
                    <a:cubicBezTo>
                      <a:pt x="781" y="228"/>
                      <a:pt x="835" y="328"/>
                      <a:pt x="765" y="420"/>
                    </a:cubicBezTo>
                    <a:cubicBezTo>
                      <a:pt x="717" y="469"/>
                      <a:pt x="662" y="499"/>
                      <a:pt x="601" y="499"/>
                    </a:cubicBezTo>
                    <a:cubicBezTo>
                      <a:pt x="594" y="499"/>
                      <a:pt x="587" y="498"/>
                      <a:pt x="580" y="498"/>
                    </a:cubicBezTo>
                    <a:cubicBezTo>
                      <a:pt x="403" y="482"/>
                      <a:pt x="333" y="212"/>
                      <a:pt x="495" y="127"/>
                    </a:cubicBezTo>
                    <a:cubicBezTo>
                      <a:pt x="500" y="125"/>
                      <a:pt x="504" y="122"/>
                      <a:pt x="508" y="119"/>
                    </a:cubicBezTo>
                    <a:lnTo>
                      <a:pt x="508" y="119"/>
                    </a:lnTo>
                    <a:cubicBezTo>
                      <a:pt x="524" y="115"/>
                      <a:pt x="540" y="113"/>
                      <a:pt x="556" y="113"/>
                    </a:cubicBezTo>
                    <a:close/>
                    <a:moveTo>
                      <a:pt x="566" y="1"/>
                    </a:moveTo>
                    <a:cubicBezTo>
                      <a:pt x="552" y="1"/>
                      <a:pt x="539" y="2"/>
                      <a:pt x="526" y="4"/>
                    </a:cubicBezTo>
                    <a:cubicBezTo>
                      <a:pt x="248" y="42"/>
                      <a:pt x="63" y="359"/>
                      <a:pt x="9" y="613"/>
                    </a:cubicBezTo>
                    <a:cubicBezTo>
                      <a:pt x="0" y="654"/>
                      <a:pt x="36" y="682"/>
                      <a:pt x="71" y="682"/>
                    </a:cubicBezTo>
                    <a:cubicBezTo>
                      <a:pt x="95" y="682"/>
                      <a:pt x="119" y="668"/>
                      <a:pt x="125" y="636"/>
                    </a:cubicBezTo>
                    <a:cubicBezTo>
                      <a:pt x="142" y="541"/>
                      <a:pt x="201" y="399"/>
                      <a:pt x="285" y="286"/>
                    </a:cubicBezTo>
                    <a:lnTo>
                      <a:pt x="285" y="286"/>
                    </a:lnTo>
                    <a:cubicBezTo>
                      <a:pt x="279" y="378"/>
                      <a:pt x="312" y="473"/>
                      <a:pt x="387" y="544"/>
                    </a:cubicBezTo>
                    <a:cubicBezTo>
                      <a:pt x="449" y="594"/>
                      <a:pt x="523" y="618"/>
                      <a:pt x="596" y="618"/>
                    </a:cubicBezTo>
                    <a:cubicBezTo>
                      <a:pt x="724" y="618"/>
                      <a:pt x="850" y="545"/>
                      <a:pt x="904" y="413"/>
                    </a:cubicBezTo>
                    <a:cubicBezTo>
                      <a:pt x="976" y="210"/>
                      <a:pt x="764" y="1"/>
                      <a:pt x="566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148;p48">
                <a:extLst>
                  <a:ext uri="{FF2B5EF4-FFF2-40B4-BE49-F238E27FC236}">
                    <a16:creationId xmlns:a16="http://schemas.microsoft.com/office/drawing/2014/main" id="{20AD2578-611D-14EA-F007-62C05E346436}"/>
                  </a:ext>
                </a:extLst>
              </p:cNvPr>
              <p:cNvSpPr/>
              <p:nvPr/>
            </p:nvSpPr>
            <p:spPr>
              <a:xfrm>
                <a:off x="4430425" y="3044875"/>
                <a:ext cx="19075" cy="1155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462" extrusionOk="0">
                    <a:moveTo>
                      <a:pt x="423" y="1"/>
                    </a:moveTo>
                    <a:cubicBezTo>
                      <a:pt x="394" y="1"/>
                      <a:pt x="365" y="4"/>
                      <a:pt x="335" y="11"/>
                    </a:cubicBezTo>
                    <a:cubicBezTo>
                      <a:pt x="158" y="57"/>
                      <a:pt x="81" y="235"/>
                      <a:pt x="19" y="389"/>
                    </a:cubicBezTo>
                    <a:cubicBezTo>
                      <a:pt x="1" y="434"/>
                      <a:pt x="34" y="461"/>
                      <a:pt x="68" y="461"/>
                    </a:cubicBezTo>
                    <a:cubicBezTo>
                      <a:pt x="92" y="461"/>
                      <a:pt x="117" y="448"/>
                      <a:pt x="127" y="420"/>
                    </a:cubicBezTo>
                    <a:cubicBezTo>
                      <a:pt x="158" y="304"/>
                      <a:pt x="227" y="212"/>
                      <a:pt x="320" y="142"/>
                    </a:cubicBezTo>
                    <a:cubicBezTo>
                      <a:pt x="355" y="127"/>
                      <a:pt x="390" y="120"/>
                      <a:pt x="425" y="120"/>
                    </a:cubicBezTo>
                    <a:cubicBezTo>
                      <a:pt x="515" y="120"/>
                      <a:pt x="597" y="167"/>
                      <a:pt x="636" y="250"/>
                    </a:cubicBezTo>
                    <a:cubicBezTo>
                      <a:pt x="648" y="272"/>
                      <a:pt x="666" y="281"/>
                      <a:pt x="684" y="281"/>
                    </a:cubicBezTo>
                    <a:cubicBezTo>
                      <a:pt x="724" y="281"/>
                      <a:pt x="763" y="238"/>
                      <a:pt x="736" y="196"/>
                    </a:cubicBezTo>
                    <a:cubicBezTo>
                      <a:pt x="673" y="70"/>
                      <a:pt x="553" y="1"/>
                      <a:pt x="423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149;p48">
                <a:extLst>
                  <a:ext uri="{FF2B5EF4-FFF2-40B4-BE49-F238E27FC236}">
                    <a16:creationId xmlns:a16="http://schemas.microsoft.com/office/drawing/2014/main" id="{746D1BFE-294C-FD21-EA86-43600B7F39AE}"/>
                  </a:ext>
                </a:extLst>
              </p:cNvPr>
              <p:cNvSpPr/>
              <p:nvPr/>
            </p:nvSpPr>
            <p:spPr>
              <a:xfrm>
                <a:off x="4433975" y="3046050"/>
                <a:ext cx="12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9" extrusionOk="0">
                    <a:moveTo>
                      <a:pt x="144" y="1"/>
                    </a:moveTo>
                    <a:cubicBezTo>
                      <a:pt x="131" y="1"/>
                      <a:pt x="119" y="6"/>
                      <a:pt x="108" y="18"/>
                    </a:cubicBezTo>
                    <a:cubicBezTo>
                      <a:pt x="0" y="126"/>
                      <a:pt x="8" y="296"/>
                      <a:pt x="116" y="396"/>
                    </a:cubicBezTo>
                    <a:cubicBezTo>
                      <a:pt x="162" y="438"/>
                      <a:pt x="220" y="459"/>
                      <a:pt x="278" y="459"/>
                    </a:cubicBezTo>
                    <a:cubicBezTo>
                      <a:pt x="356" y="459"/>
                      <a:pt x="434" y="421"/>
                      <a:pt x="479" y="350"/>
                    </a:cubicBezTo>
                    <a:cubicBezTo>
                      <a:pt x="516" y="302"/>
                      <a:pt x="476" y="261"/>
                      <a:pt x="432" y="261"/>
                    </a:cubicBezTo>
                    <a:cubicBezTo>
                      <a:pt x="413" y="261"/>
                      <a:pt x="393" y="269"/>
                      <a:pt x="378" y="288"/>
                    </a:cubicBezTo>
                    <a:cubicBezTo>
                      <a:pt x="358" y="325"/>
                      <a:pt x="320" y="342"/>
                      <a:pt x="281" y="342"/>
                    </a:cubicBezTo>
                    <a:cubicBezTo>
                      <a:pt x="246" y="342"/>
                      <a:pt x="211" y="329"/>
                      <a:pt x="185" y="303"/>
                    </a:cubicBezTo>
                    <a:cubicBezTo>
                      <a:pt x="139" y="242"/>
                      <a:pt x="139" y="157"/>
                      <a:pt x="185" y="103"/>
                    </a:cubicBezTo>
                    <a:cubicBezTo>
                      <a:pt x="227" y="61"/>
                      <a:pt x="186" y="1"/>
                      <a:pt x="144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150;p48">
                <a:extLst>
                  <a:ext uri="{FF2B5EF4-FFF2-40B4-BE49-F238E27FC236}">
                    <a16:creationId xmlns:a16="http://schemas.microsoft.com/office/drawing/2014/main" id="{3F63C93C-A40A-5D5C-E4F0-B1233EC1F253}"/>
                  </a:ext>
                </a:extLst>
              </p:cNvPr>
              <p:cNvSpPr/>
              <p:nvPr/>
            </p:nvSpPr>
            <p:spPr>
              <a:xfrm>
                <a:off x="4455575" y="3071150"/>
                <a:ext cx="176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72" extrusionOk="0">
                    <a:moveTo>
                      <a:pt x="620" y="0"/>
                    </a:moveTo>
                    <a:cubicBezTo>
                      <a:pt x="612" y="0"/>
                      <a:pt x="603" y="3"/>
                      <a:pt x="594" y="9"/>
                    </a:cubicBezTo>
                    <a:cubicBezTo>
                      <a:pt x="440" y="102"/>
                      <a:pt x="263" y="156"/>
                      <a:pt x="77" y="156"/>
                    </a:cubicBezTo>
                    <a:cubicBezTo>
                      <a:pt x="0" y="156"/>
                      <a:pt x="0" y="271"/>
                      <a:pt x="77" y="271"/>
                    </a:cubicBezTo>
                    <a:cubicBezTo>
                      <a:pt x="278" y="271"/>
                      <a:pt x="479" y="217"/>
                      <a:pt x="648" y="109"/>
                    </a:cubicBezTo>
                    <a:cubicBezTo>
                      <a:pt x="707" y="77"/>
                      <a:pt x="667" y="0"/>
                      <a:pt x="620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151;p48">
                <a:extLst>
                  <a:ext uri="{FF2B5EF4-FFF2-40B4-BE49-F238E27FC236}">
                    <a16:creationId xmlns:a16="http://schemas.microsoft.com/office/drawing/2014/main" id="{4ABF6A17-BE2B-F5CD-EBF5-831D42B61D1E}"/>
                  </a:ext>
                </a:extLst>
              </p:cNvPr>
              <p:cNvSpPr/>
              <p:nvPr/>
            </p:nvSpPr>
            <p:spPr>
              <a:xfrm>
                <a:off x="4478225" y="3085725"/>
                <a:ext cx="1570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407" extrusionOk="0">
                    <a:moveTo>
                      <a:pt x="553" y="0"/>
                    </a:moveTo>
                    <a:cubicBezTo>
                      <a:pt x="543" y="0"/>
                      <a:pt x="533" y="4"/>
                      <a:pt x="521" y="12"/>
                    </a:cubicBezTo>
                    <a:cubicBezTo>
                      <a:pt x="375" y="120"/>
                      <a:pt x="221" y="221"/>
                      <a:pt x="59" y="298"/>
                    </a:cubicBezTo>
                    <a:cubicBezTo>
                      <a:pt x="0" y="330"/>
                      <a:pt x="35" y="407"/>
                      <a:pt x="89" y="407"/>
                    </a:cubicBezTo>
                    <a:cubicBezTo>
                      <a:pt x="99" y="407"/>
                      <a:pt x="109" y="404"/>
                      <a:pt x="120" y="398"/>
                    </a:cubicBezTo>
                    <a:cubicBezTo>
                      <a:pt x="282" y="321"/>
                      <a:pt x="437" y="221"/>
                      <a:pt x="583" y="113"/>
                    </a:cubicBezTo>
                    <a:cubicBezTo>
                      <a:pt x="627" y="75"/>
                      <a:pt x="599" y="0"/>
                      <a:pt x="553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152;p48">
                <a:extLst>
                  <a:ext uri="{FF2B5EF4-FFF2-40B4-BE49-F238E27FC236}">
                    <a16:creationId xmlns:a16="http://schemas.microsoft.com/office/drawing/2014/main" id="{1FAF1B2A-C2FA-ABA7-58FE-14E8A3AA4168}"/>
                  </a:ext>
                </a:extLst>
              </p:cNvPr>
              <p:cNvSpPr/>
              <p:nvPr/>
            </p:nvSpPr>
            <p:spPr>
              <a:xfrm>
                <a:off x="4507025" y="3056175"/>
                <a:ext cx="147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14" extrusionOk="0">
                    <a:moveTo>
                      <a:pt x="519" y="1"/>
                    </a:moveTo>
                    <a:cubicBezTo>
                      <a:pt x="512" y="1"/>
                      <a:pt x="504" y="3"/>
                      <a:pt x="496" y="6"/>
                    </a:cubicBezTo>
                    <a:cubicBezTo>
                      <a:pt x="210" y="107"/>
                      <a:pt x="79" y="369"/>
                      <a:pt x="10" y="647"/>
                    </a:cubicBezTo>
                    <a:cubicBezTo>
                      <a:pt x="0" y="688"/>
                      <a:pt x="36" y="713"/>
                      <a:pt x="70" y="713"/>
                    </a:cubicBezTo>
                    <a:cubicBezTo>
                      <a:pt x="93" y="713"/>
                      <a:pt x="116" y="702"/>
                      <a:pt x="125" y="678"/>
                    </a:cubicBezTo>
                    <a:cubicBezTo>
                      <a:pt x="187" y="446"/>
                      <a:pt x="287" y="207"/>
                      <a:pt x="527" y="114"/>
                    </a:cubicBezTo>
                    <a:cubicBezTo>
                      <a:pt x="588" y="87"/>
                      <a:pt x="571" y="1"/>
                      <a:pt x="519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153;p48">
                <a:extLst>
                  <a:ext uri="{FF2B5EF4-FFF2-40B4-BE49-F238E27FC236}">
                    <a16:creationId xmlns:a16="http://schemas.microsoft.com/office/drawing/2014/main" id="{6CA26F7E-A0B1-3725-2E66-8ABB830DD7B6}"/>
                  </a:ext>
                </a:extLst>
              </p:cNvPr>
              <p:cNvSpPr/>
              <p:nvPr/>
            </p:nvSpPr>
            <p:spPr>
              <a:xfrm>
                <a:off x="4509225" y="3063625"/>
                <a:ext cx="832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09" extrusionOk="0">
                    <a:moveTo>
                      <a:pt x="84" y="1"/>
                    </a:moveTo>
                    <a:cubicBezTo>
                      <a:pt x="31" y="1"/>
                      <a:pt x="1" y="77"/>
                      <a:pt x="53" y="110"/>
                    </a:cubicBezTo>
                    <a:cubicBezTo>
                      <a:pt x="115" y="148"/>
                      <a:pt x="192" y="187"/>
                      <a:pt x="207" y="264"/>
                    </a:cubicBezTo>
                    <a:cubicBezTo>
                      <a:pt x="217" y="295"/>
                      <a:pt x="240" y="309"/>
                      <a:pt x="263" y="309"/>
                    </a:cubicBezTo>
                    <a:cubicBezTo>
                      <a:pt x="297" y="309"/>
                      <a:pt x="332" y="279"/>
                      <a:pt x="323" y="233"/>
                    </a:cubicBezTo>
                    <a:cubicBezTo>
                      <a:pt x="284" y="133"/>
                      <a:pt x="207" y="56"/>
                      <a:pt x="115" y="9"/>
                    </a:cubicBezTo>
                    <a:cubicBezTo>
                      <a:pt x="104" y="3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154;p48">
                <a:extLst>
                  <a:ext uri="{FF2B5EF4-FFF2-40B4-BE49-F238E27FC236}">
                    <a16:creationId xmlns:a16="http://schemas.microsoft.com/office/drawing/2014/main" id="{DE2CCAE5-4AEC-FC01-6E22-368A8A85FB4F}"/>
                  </a:ext>
                </a:extLst>
              </p:cNvPr>
              <p:cNvSpPr/>
              <p:nvPr/>
            </p:nvSpPr>
            <p:spPr>
              <a:xfrm>
                <a:off x="4435803" y="2994444"/>
                <a:ext cx="90847" cy="46876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2648" extrusionOk="0">
                    <a:moveTo>
                      <a:pt x="488" y="1"/>
                    </a:moveTo>
                    <a:cubicBezTo>
                      <a:pt x="336" y="1"/>
                      <a:pt x="184" y="44"/>
                      <a:pt x="51" y="131"/>
                    </a:cubicBezTo>
                    <a:cubicBezTo>
                      <a:pt x="0" y="169"/>
                      <a:pt x="33" y="243"/>
                      <a:pt x="80" y="243"/>
                    </a:cubicBezTo>
                    <a:cubicBezTo>
                      <a:pt x="90" y="243"/>
                      <a:pt x="101" y="240"/>
                      <a:pt x="112" y="231"/>
                    </a:cubicBezTo>
                    <a:cubicBezTo>
                      <a:pt x="228" y="153"/>
                      <a:pt x="353" y="117"/>
                      <a:pt x="477" y="117"/>
                    </a:cubicBezTo>
                    <a:cubicBezTo>
                      <a:pt x="658" y="117"/>
                      <a:pt x="838" y="194"/>
                      <a:pt x="984" y="332"/>
                    </a:cubicBezTo>
                    <a:cubicBezTo>
                      <a:pt x="1115" y="447"/>
                      <a:pt x="1185" y="609"/>
                      <a:pt x="1316" y="725"/>
                    </a:cubicBezTo>
                    <a:cubicBezTo>
                      <a:pt x="1468" y="869"/>
                      <a:pt x="1670" y="897"/>
                      <a:pt x="1878" y="897"/>
                    </a:cubicBezTo>
                    <a:cubicBezTo>
                      <a:pt x="2011" y="897"/>
                      <a:pt x="2147" y="886"/>
                      <a:pt x="2274" y="886"/>
                    </a:cubicBezTo>
                    <a:cubicBezTo>
                      <a:pt x="2300" y="886"/>
                      <a:pt x="2325" y="886"/>
                      <a:pt x="2350" y="887"/>
                    </a:cubicBezTo>
                    <a:cubicBezTo>
                      <a:pt x="2913" y="918"/>
                      <a:pt x="3314" y="1180"/>
                      <a:pt x="3468" y="1743"/>
                    </a:cubicBezTo>
                    <a:cubicBezTo>
                      <a:pt x="3553" y="2029"/>
                      <a:pt x="3507" y="2407"/>
                      <a:pt x="3738" y="2631"/>
                    </a:cubicBezTo>
                    <a:cubicBezTo>
                      <a:pt x="3750" y="2643"/>
                      <a:pt x="3764" y="2648"/>
                      <a:pt x="3778" y="2648"/>
                    </a:cubicBezTo>
                    <a:cubicBezTo>
                      <a:pt x="3824" y="2648"/>
                      <a:pt x="3865" y="2589"/>
                      <a:pt x="3823" y="2553"/>
                    </a:cubicBezTo>
                    <a:cubicBezTo>
                      <a:pt x="3638" y="2368"/>
                      <a:pt x="3669" y="2075"/>
                      <a:pt x="3615" y="1844"/>
                    </a:cubicBezTo>
                    <a:cubicBezTo>
                      <a:pt x="3576" y="1635"/>
                      <a:pt x="3499" y="1435"/>
                      <a:pt x="3383" y="1257"/>
                    </a:cubicBezTo>
                    <a:cubicBezTo>
                      <a:pt x="3167" y="941"/>
                      <a:pt x="2820" y="818"/>
                      <a:pt x="2450" y="779"/>
                    </a:cubicBezTo>
                    <a:cubicBezTo>
                      <a:pt x="2402" y="775"/>
                      <a:pt x="2354" y="773"/>
                      <a:pt x="2305" y="773"/>
                    </a:cubicBezTo>
                    <a:cubicBezTo>
                      <a:pt x="2182" y="773"/>
                      <a:pt x="2056" y="783"/>
                      <a:pt x="1931" y="783"/>
                    </a:cubicBezTo>
                    <a:cubicBezTo>
                      <a:pt x="1848" y="783"/>
                      <a:pt x="1766" y="779"/>
                      <a:pt x="1686" y="764"/>
                    </a:cubicBezTo>
                    <a:cubicBezTo>
                      <a:pt x="1331" y="710"/>
                      <a:pt x="1254" y="386"/>
                      <a:pt x="1000" y="185"/>
                    </a:cubicBezTo>
                    <a:cubicBezTo>
                      <a:pt x="852" y="63"/>
                      <a:pt x="670" y="1"/>
                      <a:pt x="488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155;p48">
                <a:extLst>
                  <a:ext uri="{FF2B5EF4-FFF2-40B4-BE49-F238E27FC236}">
                    <a16:creationId xmlns:a16="http://schemas.microsoft.com/office/drawing/2014/main" id="{870580A1-3F19-7371-F1B2-609C17B390B5}"/>
                  </a:ext>
                </a:extLst>
              </p:cNvPr>
              <p:cNvSpPr/>
              <p:nvPr/>
            </p:nvSpPr>
            <p:spPr>
              <a:xfrm>
                <a:off x="4473248" y="2986725"/>
                <a:ext cx="33464" cy="621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86" extrusionOk="0">
                    <a:moveTo>
                      <a:pt x="1471" y="1"/>
                    </a:moveTo>
                    <a:cubicBezTo>
                      <a:pt x="1463" y="1"/>
                      <a:pt x="1455" y="2"/>
                      <a:pt x="1446" y="6"/>
                    </a:cubicBezTo>
                    <a:cubicBezTo>
                      <a:pt x="1186" y="110"/>
                      <a:pt x="908" y="165"/>
                      <a:pt x="629" y="165"/>
                    </a:cubicBezTo>
                    <a:cubicBezTo>
                      <a:pt x="453" y="165"/>
                      <a:pt x="277" y="143"/>
                      <a:pt x="104" y="99"/>
                    </a:cubicBezTo>
                    <a:cubicBezTo>
                      <a:pt x="100" y="98"/>
                      <a:pt x="95" y="97"/>
                      <a:pt x="91" y="97"/>
                    </a:cubicBezTo>
                    <a:cubicBezTo>
                      <a:pt x="30" y="97"/>
                      <a:pt x="1" y="200"/>
                      <a:pt x="73" y="214"/>
                    </a:cubicBezTo>
                    <a:cubicBezTo>
                      <a:pt x="256" y="262"/>
                      <a:pt x="442" y="286"/>
                      <a:pt x="627" y="286"/>
                    </a:cubicBezTo>
                    <a:cubicBezTo>
                      <a:pt x="920" y="286"/>
                      <a:pt x="1211" y="227"/>
                      <a:pt x="1485" y="114"/>
                    </a:cubicBezTo>
                    <a:cubicBezTo>
                      <a:pt x="1539" y="94"/>
                      <a:pt x="1528" y="1"/>
                      <a:pt x="1471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156;p48">
                <a:extLst>
                  <a:ext uri="{FF2B5EF4-FFF2-40B4-BE49-F238E27FC236}">
                    <a16:creationId xmlns:a16="http://schemas.microsoft.com/office/drawing/2014/main" id="{02729CB0-A2F6-3E9C-7D95-508EAE66AC29}"/>
                  </a:ext>
                </a:extLst>
              </p:cNvPr>
              <p:cNvSpPr/>
              <p:nvPr/>
            </p:nvSpPr>
            <p:spPr>
              <a:xfrm>
                <a:off x="4410154" y="3003274"/>
                <a:ext cx="32318" cy="5402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2315" extrusionOk="0">
                    <a:moveTo>
                      <a:pt x="1359" y="0"/>
                    </a:moveTo>
                    <a:cubicBezTo>
                      <a:pt x="1325" y="0"/>
                      <a:pt x="1284" y="28"/>
                      <a:pt x="1289" y="70"/>
                    </a:cubicBezTo>
                    <a:cubicBezTo>
                      <a:pt x="1389" y="718"/>
                      <a:pt x="764" y="919"/>
                      <a:pt x="402" y="1305"/>
                    </a:cubicBezTo>
                    <a:cubicBezTo>
                      <a:pt x="155" y="1575"/>
                      <a:pt x="16" y="1906"/>
                      <a:pt x="85" y="2269"/>
                    </a:cubicBezTo>
                    <a:cubicBezTo>
                      <a:pt x="92" y="2301"/>
                      <a:pt x="115" y="2314"/>
                      <a:pt x="139" y="2314"/>
                    </a:cubicBezTo>
                    <a:cubicBezTo>
                      <a:pt x="174" y="2314"/>
                      <a:pt x="210" y="2287"/>
                      <a:pt x="201" y="2246"/>
                    </a:cubicBezTo>
                    <a:cubicBezTo>
                      <a:pt x="1" y="1189"/>
                      <a:pt x="1559" y="1089"/>
                      <a:pt x="1404" y="40"/>
                    </a:cubicBezTo>
                    <a:cubicBezTo>
                      <a:pt x="1401" y="12"/>
                      <a:pt x="1382" y="0"/>
                      <a:pt x="1359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157;p48">
                <a:extLst>
                  <a:ext uri="{FF2B5EF4-FFF2-40B4-BE49-F238E27FC236}">
                    <a16:creationId xmlns:a16="http://schemas.microsoft.com/office/drawing/2014/main" id="{C695656C-FE71-70EA-736B-8FAC27B92103}"/>
                  </a:ext>
                </a:extLst>
              </p:cNvPr>
              <p:cNvSpPr/>
              <p:nvPr/>
            </p:nvSpPr>
            <p:spPr>
              <a:xfrm>
                <a:off x="4412026" y="3004075"/>
                <a:ext cx="22020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710" extrusionOk="0">
                    <a:moveTo>
                      <a:pt x="1203" y="1"/>
                    </a:moveTo>
                    <a:cubicBezTo>
                      <a:pt x="1184" y="1"/>
                      <a:pt x="1165" y="7"/>
                      <a:pt x="1151" y="23"/>
                    </a:cubicBezTo>
                    <a:cubicBezTo>
                      <a:pt x="950" y="293"/>
                      <a:pt x="677" y="589"/>
                      <a:pt x="337" y="589"/>
                    </a:cubicBezTo>
                    <a:cubicBezTo>
                      <a:pt x="260" y="589"/>
                      <a:pt x="179" y="574"/>
                      <a:pt x="95" y="540"/>
                    </a:cubicBezTo>
                    <a:cubicBezTo>
                      <a:pt x="88" y="538"/>
                      <a:pt x="82" y="537"/>
                      <a:pt x="76" y="537"/>
                    </a:cubicBezTo>
                    <a:cubicBezTo>
                      <a:pt x="20" y="537"/>
                      <a:pt x="1" y="628"/>
                      <a:pt x="64" y="656"/>
                    </a:cubicBezTo>
                    <a:cubicBezTo>
                      <a:pt x="156" y="693"/>
                      <a:pt x="245" y="709"/>
                      <a:pt x="331" y="709"/>
                    </a:cubicBezTo>
                    <a:cubicBezTo>
                      <a:pt x="712" y="709"/>
                      <a:pt x="1027" y="385"/>
                      <a:pt x="1259" y="77"/>
                    </a:cubicBezTo>
                    <a:cubicBezTo>
                      <a:pt x="1292" y="39"/>
                      <a:pt x="1248" y="1"/>
                      <a:pt x="1203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158;p48">
                <a:extLst>
                  <a:ext uri="{FF2B5EF4-FFF2-40B4-BE49-F238E27FC236}">
                    <a16:creationId xmlns:a16="http://schemas.microsoft.com/office/drawing/2014/main" id="{2ACA288A-0099-0047-5655-D7A24538F884}"/>
                  </a:ext>
                </a:extLst>
              </p:cNvPr>
              <p:cNvSpPr/>
              <p:nvPr/>
            </p:nvSpPr>
            <p:spPr>
              <a:xfrm>
                <a:off x="4426100" y="3046700"/>
                <a:ext cx="845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641" extrusionOk="0">
                    <a:moveTo>
                      <a:pt x="82" y="0"/>
                    </a:moveTo>
                    <a:cubicBezTo>
                      <a:pt x="42" y="0"/>
                      <a:pt x="1" y="44"/>
                      <a:pt x="22" y="92"/>
                    </a:cubicBezTo>
                    <a:cubicBezTo>
                      <a:pt x="99" y="254"/>
                      <a:pt x="161" y="424"/>
                      <a:pt x="207" y="601"/>
                    </a:cubicBezTo>
                    <a:cubicBezTo>
                      <a:pt x="216" y="629"/>
                      <a:pt x="240" y="641"/>
                      <a:pt x="264" y="641"/>
                    </a:cubicBezTo>
                    <a:cubicBezTo>
                      <a:pt x="300" y="641"/>
                      <a:pt x="337" y="613"/>
                      <a:pt x="323" y="571"/>
                    </a:cubicBezTo>
                    <a:cubicBezTo>
                      <a:pt x="269" y="385"/>
                      <a:pt x="207" y="208"/>
                      <a:pt x="130" y="31"/>
                    </a:cubicBezTo>
                    <a:cubicBezTo>
                      <a:pt x="118" y="9"/>
                      <a:pt x="100" y="0"/>
                      <a:pt x="82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159;p48">
                <a:extLst>
                  <a:ext uri="{FF2B5EF4-FFF2-40B4-BE49-F238E27FC236}">
                    <a16:creationId xmlns:a16="http://schemas.microsoft.com/office/drawing/2014/main" id="{DC11FE87-019E-2A3E-6995-4A1A1ECBC74D}"/>
                  </a:ext>
                </a:extLst>
              </p:cNvPr>
              <p:cNvSpPr/>
              <p:nvPr/>
            </p:nvSpPr>
            <p:spPr>
              <a:xfrm>
                <a:off x="4476025" y="3122625"/>
                <a:ext cx="20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11" extrusionOk="0">
                    <a:moveTo>
                      <a:pt x="755" y="1"/>
                    </a:moveTo>
                    <a:cubicBezTo>
                      <a:pt x="750" y="1"/>
                      <a:pt x="746" y="1"/>
                      <a:pt x="741" y="2"/>
                    </a:cubicBezTo>
                    <a:cubicBezTo>
                      <a:pt x="517" y="64"/>
                      <a:pt x="285" y="95"/>
                      <a:pt x="54" y="95"/>
                    </a:cubicBezTo>
                    <a:cubicBezTo>
                      <a:pt x="0" y="118"/>
                      <a:pt x="0" y="195"/>
                      <a:pt x="54" y="210"/>
                    </a:cubicBezTo>
                    <a:cubicBezTo>
                      <a:pt x="301" y="210"/>
                      <a:pt x="540" y="172"/>
                      <a:pt x="771" y="118"/>
                    </a:cubicBezTo>
                    <a:cubicBezTo>
                      <a:pt x="829" y="89"/>
                      <a:pt x="813" y="1"/>
                      <a:pt x="755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160;p48">
                <a:extLst>
                  <a:ext uri="{FF2B5EF4-FFF2-40B4-BE49-F238E27FC236}">
                    <a16:creationId xmlns:a16="http://schemas.microsoft.com/office/drawing/2014/main" id="{11476081-2272-AB7D-84E1-4D71939F21C3}"/>
                  </a:ext>
                </a:extLst>
              </p:cNvPr>
              <p:cNvSpPr/>
              <p:nvPr/>
            </p:nvSpPr>
            <p:spPr>
              <a:xfrm>
                <a:off x="4508300" y="3104300"/>
                <a:ext cx="183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587" extrusionOk="0">
                    <a:moveTo>
                      <a:pt x="646" y="0"/>
                    </a:moveTo>
                    <a:cubicBezTo>
                      <a:pt x="633" y="0"/>
                      <a:pt x="619" y="5"/>
                      <a:pt x="607" y="18"/>
                    </a:cubicBezTo>
                    <a:cubicBezTo>
                      <a:pt x="422" y="180"/>
                      <a:pt x="236" y="334"/>
                      <a:pt x="44" y="488"/>
                    </a:cubicBezTo>
                    <a:cubicBezTo>
                      <a:pt x="1" y="525"/>
                      <a:pt x="41" y="586"/>
                      <a:pt x="90" y="586"/>
                    </a:cubicBezTo>
                    <a:cubicBezTo>
                      <a:pt x="103" y="586"/>
                      <a:pt x="116" y="583"/>
                      <a:pt x="128" y="573"/>
                    </a:cubicBezTo>
                    <a:cubicBezTo>
                      <a:pt x="321" y="419"/>
                      <a:pt x="506" y="265"/>
                      <a:pt x="692" y="103"/>
                    </a:cubicBezTo>
                    <a:cubicBezTo>
                      <a:pt x="733" y="61"/>
                      <a:pt x="692" y="0"/>
                      <a:pt x="646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161;p48">
                <a:extLst>
                  <a:ext uri="{FF2B5EF4-FFF2-40B4-BE49-F238E27FC236}">
                    <a16:creationId xmlns:a16="http://schemas.microsoft.com/office/drawing/2014/main" id="{748CBA1C-2463-3B58-EFCC-D2CEE6F9E5C9}"/>
                  </a:ext>
                </a:extLst>
              </p:cNvPr>
              <p:cNvSpPr/>
              <p:nvPr/>
            </p:nvSpPr>
            <p:spPr>
              <a:xfrm>
                <a:off x="4502475" y="3133675"/>
                <a:ext cx="120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891" extrusionOk="0">
                    <a:moveTo>
                      <a:pt x="69" y="1"/>
                    </a:moveTo>
                    <a:cubicBezTo>
                      <a:pt x="35" y="1"/>
                      <a:pt x="1" y="28"/>
                      <a:pt x="14" y="69"/>
                    </a:cubicBezTo>
                    <a:cubicBezTo>
                      <a:pt x="107" y="347"/>
                      <a:pt x="230" y="617"/>
                      <a:pt x="377" y="872"/>
                    </a:cubicBezTo>
                    <a:cubicBezTo>
                      <a:pt x="388" y="885"/>
                      <a:pt x="402" y="891"/>
                      <a:pt x="415" y="891"/>
                    </a:cubicBezTo>
                    <a:cubicBezTo>
                      <a:pt x="448" y="891"/>
                      <a:pt x="480" y="856"/>
                      <a:pt x="469" y="818"/>
                    </a:cubicBezTo>
                    <a:cubicBezTo>
                      <a:pt x="331" y="571"/>
                      <a:pt x="215" y="308"/>
                      <a:pt x="122" y="46"/>
                    </a:cubicBezTo>
                    <a:cubicBezTo>
                      <a:pt x="116" y="14"/>
                      <a:pt x="93" y="1"/>
                      <a:pt x="69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162;p48">
                <a:extLst>
                  <a:ext uri="{FF2B5EF4-FFF2-40B4-BE49-F238E27FC236}">
                    <a16:creationId xmlns:a16="http://schemas.microsoft.com/office/drawing/2014/main" id="{4C72A353-A16B-AABC-B769-1C0D018D2C2C}"/>
                  </a:ext>
                </a:extLst>
              </p:cNvPr>
              <p:cNvSpPr/>
              <p:nvPr/>
            </p:nvSpPr>
            <p:spPr>
              <a:xfrm>
                <a:off x="4557125" y="3121750"/>
                <a:ext cx="820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508" extrusionOk="0">
                    <a:moveTo>
                      <a:pt x="176" y="1"/>
                    </a:moveTo>
                    <a:cubicBezTo>
                      <a:pt x="141" y="1"/>
                      <a:pt x="102" y="32"/>
                      <a:pt x="112" y="83"/>
                    </a:cubicBezTo>
                    <a:cubicBezTo>
                      <a:pt x="212" y="531"/>
                      <a:pt x="181" y="1001"/>
                      <a:pt x="19" y="1441"/>
                    </a:cubicBezTo>
                    <a:cubicBezTo>
                      <a:pt x="1" y="1483"/>
                      <a:pt x="35" y="1508"/>
                      <a:pt x="70" y="1508"/>
                    </a:cubicBezTo>
                    <a:cubicBezTo>
                      <a:pt x="94" y="1508"/>
                      <a:pt x="118" y="1497"/>
                      <a:pt x="127" y="1472"/>
                    </a:cubicBezTo>
                    <a:cubicBezTo>
                      <a:pt x="297" y="1017"/>
                      <a:pt x="328" y="523"/>
                      <a:pt x="227" y="45"/>
                    </a:cubicBezTo>
                    <a:cubicBezTo>
                      <a:pt x="221" y="14"/>
                      <a:pt x="199" y="1"/>
                      <a:pt x="176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163;p48">
                <a:extLst>
                  <a:ext uri="{FF2B5EF4-FFF2-40B4-BE49-F238E27FC236}">
                    <a16:creationId xmlns:a16="http://schemas.microsoft.com/office/drawing/2014/main" id="{47CFC809-4A24-BEAE-4FF1-5F60EE3433FF}"/>
                  </a:ext>
                </a:extLst>
              </p:cNvPr>
              <p:cNvSpPr/>
              <p:nvPr/>
            </p:nvSpPr>
            <p:spPr>
              <a:xfrm>
                <a:off x="4469650" y="3213575"/>
                <a:ext cx="1725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282" extrusionOk="0">
                    <a:moveTo>
                      <a:pt x="156" y="0"/>
                    </a:moveTo>
                    <a:cubicBezTo>
                      <a:pt x="127" y="0"/>
                      <a:pt x="98" y="2"/>
                      <a:pt x="70" y="5"/>
                    </a:cubicBezTo>
                    <a:cubicBezTo>
                      <a:pt x="3" y="20"/>
                      <a:pt x="1" y="129"/>
                      <a:pt x="63" y="129"/>
                    </a:cubicBezTo>
                    <a:cubicBezTo>
                      <a:pt x="66" y="129"/>
                      <a:pt x="68" y="129"/>
                      <a:pt x="70" y="129"/>
                    </a:cubicBezTo>
                    <a:cubicBezTo>
                      <a:pt x="103" y="123"/>
                      <a:pt x="136" y="120"/>
                      <a:pt x="169" y="120"/>
                    </a:cubicBezTo>
                    <a:cubicBezTo>
                      <a:pt x="312" y="120"/>
                      <a:pt x="451" y="173"/>
                      <a:pt x="564" y="268"/>
                    </a:cubicBezTo>
                    <a:cubicBezTo>
                      <a:pt x="575" y="277"/>
                      <a:pt x="588" y="282"/>
                      <a:pt x="601" y="282"/>
                    </a:cubicBezTo>
                    <a:cubicBezTo>
                      <a:pt x="647" y="282"/>
                      <a:pt x="689" y="225"/>
                      <a:pt x="641" y="183"/>
                    </a:cubicBezTo>
                    <a:cubicBezTo>
                      <a:pt x="508" y="63"/>
                      <a:pt x="334" y="0"/>
                      <a:pt x="156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164;p48">
                <a:extLst>
                  <a:ext uri="{FF2B5EF4-FFF2-40B4-BE49-F238E27FC236}">
                    <a16:creationId xmlns:a16="http://schemas.microsoft.com/office/drawing/2014/main" id="{210CEB89-6627-5E26-6D70-E5D532D6CE3C}"/>
                  </a:ext>
                </a:extLst>
              </p:cNvPr>
              <p:cNvSpPr/>
              <p:nvPr/>
            </p:nvSpPr>
            <p:spPr>
              <a:xfrm>
                <a:off x="4564150" y="3215050"/>
                <a:ext cx="507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3380" extrusionOk="0">
                    <a:moveTo>
                      <a:pt x="587" y="0"/>
                    </a:moveTo>
                    <a:lnTo>
                      <a:pt x="0" y="2276"/>
                    </a:lnTo>
                    <a:lnTo>
                      <a:pt x="216" y="3379"/>
                    </a:lnTo>
                    <a:lnTo>
                      <a:pt x="1782" y="3155"/>
                    </a:lnTo>
                    <a:lnTo>
                      <a:pt x="2029" y="741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rgbClr val="3A9E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165;p48">
                <a:extLst>
                  <a:ext uri="{FF2B5EF4-FFF2-40B4-BE49-F238E27FC236}">
                    <a16:creationId xmlns:a16="http://schemas.microsoft.com/office/drawing/2014/main" id="{45764D37-5F8C-06A7-0E25-47B5E7681113}"/>
                  </a:ext>
                </a:extLst>
              </p:cNvPr>
              <p:cNvSpPr/>
              <p:nvPr/>
            </p:nvSpPr>
            <p:spPr>
              <a:xfrm>
                <a:off x="4460400" y="3303750"/>
                <a:ext cx="694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620" extrusionOk="0">
                    <a:moveTo>
                      <a:pt x="0" y="1"/>
                    </a:moveTo>
                    <a:cubicBezTo>
                      <a:pt x="1" y="1"/>
                      <a:pt x="2563" y="620"/>
                      <a:pt x="2766" y="620"/>
                    </a:cubicBezTo>
                    <a:cubicBezTo>
                      <a:pt x="2772" y="620"/>
                      <a:pt x="2776" y="619"/>
                      <a:pt x="2777" y="61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EB0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166;p48">
                <a:extLst>
                  <a:ext uri="{FF2B5EF4-FFF2-40B4-BE49-F238E27FC236}">
                    <a16:creationId xmlns:a16="http://schemas.microsoft.com/office/drawing/2014/main" id="{350A115E-C0F8-FAA7-4357-08FEA776D952}"/>
                  </a:ext>
                </a:extLst>
              </p:cNvPr>
              <p:cNvSpPr/>
              <p:nvPr/>
            </p:nvSpPr>
            <p:spPr>
              <a:xfrm>
                <a:off x="4460400" y="3265175"/>
                <a:ext cx="7330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2161" extrusionOk="0">
                    <a:moveTo>
                      <a:pt x="1335" y="1"/>
                    </a:moveTo>
                    <a:lnTo>
                      <a:pt x="710" y="680"/>
                    </a:lnTo>
                    <a:lnTo>
                      <a:pt x="0" y="1544"/>
                    </a:lnTo>
                    <a:lnTo>
                      <a:pt x="2777" y="2161"/>
                    </a:lnTo>
                    <a:lnTo>
                      <a:pt x="2932" y="271"/>
                    </a:lnTo>
                    <a:lnTo>
                      <a:pt x="1335" y="1"/>
                    </a:lnTo>
                    <a:close/>
                  </a:path>
                </a:pathLst>
              </a:custGeom>
              <a:solidFill>
                <a:srgbClr val="3A9E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167;p48">
                <a:extLst>
                  <a:ext uri="{FF2B5EF4-FFF2-40B4-BE49-F238E27FC236}">
                    <a16:creationId xmlns:a16="http://schemas.microsoft.com/office/drawing/2014/main" id="{AC931DF8-D2AF-740D-5AF0-E13BC2A5D0A4}"/>
                  </a:ext>
                </a:extLst>
              </p:cNvPr>
              <p:cNvSpPr/>
              <p:nvPr/>
            </p:nvSpPr>
            <p:spPr>
              <a:xfrm>
                <a:off x="4529825" y="3185150"/>
                <a:ext cx="49000" cy="1340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5362" extrusionOk="0">
                    <a:moveTo>
                      <a:pt x="1373" y="1"/>
                    </a:moveTo>
                    <a:lnTo>
                      <a:pt x="409" y="1597"/>
                    </a:lnTo>
                    <a:lnTo>
                      <a:pt x="155" y="3472"/>
                    </a:lnTo>
                    <a:lnTo>
                      <a:pt x="0" y="5362"/>
                    </a:lnTo>
                    <a:cubicBezTo>
                      <a:pt x="62" y="5316"/>
                      <a:pt x="1589" y="4575"/>
                      <a:pt x="1589" y="4575"/>
                    </a:cubicBezTo>
                    <a:lnTo>
                      <a:pt x="1373" y="3472"/>
                    </a:lnTo>
                    <a:lnTo>
                      <a:pt x="1960" y="1196"/>
                    </a:lnTo>
                    <a:lnTo>
                      <a:pt x="1373" y="1"/>
                    </a:lnTo>
                    <a:close/>
                  </a:path>
                </a:pathLst>
              </a:custGeom>
              <a:solidFill>
                <a:srgbClr val="7CBF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168;p48">
                <a:extLst>
                  <a:ext uri="{FF2B5EF4-FFF2-40B4-BE49-F238E27FC236}">
                    <a16:creationId xmlns:a16="http://schemas.microsoft.com/office/drawing/2014/main" id="{4319454E-2D98-08D2-5954-A10F2156238D}"/>
                  </a:ext>
                </a:extLst>
              </p:cNvPr>
              <p:cNvSpPr/>
              <p:nvPr/>
            </p:nvSpPr>
            <p:spPr>
              <a:xfrm>
                <a:off x="4493750" y="3225075"/>
                <a:ext cx="46325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75" extrusionOk="0">
                    <a:moveTo>
                      <a:pt x="1852" y="0"/>
                    </a:moveTo>
                    <a:cubicBezTo>
                      <a:pt x="1852" y="0"/>
                      <a:pt x="62" y="533"/>
                      <a:pt x="47" y="579"/>
                    </a:cubicBezTo>
                    <a:cubicBezTo>
                      <a:pt x="32" y="618"/>
                      <a:pt x="1" y="1597"/>
                      <a:pt x="1" y="1597"/>
                    </a:cubicBezTo>
                    <a:lnTo>
                      <a:pt x="1598" y="1875"/>
                    </a:lnTo>
                    <a:lnTo>
                      <a:pt x="1852" y="0"/>
                    </a:lnTo>
                    <a:close/>
                  </a:path>
                </a:pathLst>
              </a:custGeom>
              <a:solidFill>
                <a:srgbClr val="4BA6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169;p48">
                <a:extLst>
                  <a:ext uri="{FF2B5EF4-FFF2-40B4-BE49-F238E27FC236}">
                    <a16:creationId xmlns:a16="http://schemas.microsoft.com/office/drawing/2014/main" id="{D1B1DEA7-160A-5CF5-1EEC-EFD24C8B4D12}"/>
                  </a:ext>
                </a:extLst>
              </p:cNvPr>
              <p:cNvSpPr/>
              <p:nvPr/>
            </p:nvSpPr>
            <p:spPr>
              <a:xfrm>
                <a:off x="4437626" y="3288726"/>
                <a:ext cx="176100" cy="240556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4619" extrusionOk="0">
                    <a:moveTo>
                      <a:pt x="1" y="0"/>
                    </a:moveTo>
                    <a:lnTo>
                      <a:pt x="1" y="14619"/>
                    </a:lnTo>
                    <a:lnTo>
                      <a:pt x="7044" y="14619"/>
                    </a:lnTo>
                    <a:lnTo>
                      <a:pt x="70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170;p48">
                <a:extLst>
                  <a:ext uri="{FF2B5EF4-FFF2-40B4-BE49-F238E27FC236}">
                    <a16:creationId xmlns:a16="http://schemas.microsoft.com/office/drawing/2014/main" id="{086493D1-2328-F6C2-082B-4E47DB465420}"/>
                  </a:ext>
                </a:extLst>
              </p:cNvPr>
              <p:cNvSpPr/>
              <p:nvPr/>
            </p:nvSpPr>
            <p:spPr>
              <a:xfrm>
                <a:off x="4418925" y="3281000"/>
                <a:ext cx="2137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618" extrusionOk="0">
                    <a:moveTo>
                      <a:pt x="1" y="1"/>
                    </a:moveTo>
                    <a:lnTo>
                      <a:pt x="1" y="618"/>
                    </a:lnTo>
                    <a:lnTo>
                      <a:pt x="8548" y="618"/>
                    </a:lnTo>
                    <a:lnTo>
                      <a:pt x="85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" name="Google Shape;5176;p48">
            <a:extLst>
              <a:ext uri="{FF2B5EF4-FFF2-40B4-BE49-F238E27FC236}">
                <a16:creationId xmlns:a16="http://schemas.microsoft.com/office/drawing/2014/main" id="{0585B69E-FA2E-B268-056A-B9E168EB3BF5}"/>
              </a:ext>
            </a:extLst>
          </p:cNvPr>
          <p:cNvSpPr/>
          <p:nvPr/>
        </p:nvSpPr>
        <p:spPr>
          <a:xfrm>
            <a:off x="7551044" y="3542685"/>
            <a:ext cx="428100" cy="189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5014;p44">
            <a:extLst>
              <a:ext uri="{FF2B5EF4-FFF2-40B4-BE49-F238E27FC236}">
                <a16:creationId xmlns:a16="http://schemas.microsoft.com/office/drawing/2014/main" id="{B18F9617-0DA3-3569-D507-67974658D0BC}"/>
              </a:ext>
            </a:extLst>
          </p:cNvPr>
          <p:cNvSpPr/>
          <p:nvPr/>
        </p:nvSpPr>
        <p:spPr>
          <a:xfrm rot="10800000" flipH="1">
            <a:off x="1046178" y="2810299"/>
            <a:ext cx="704161" cy="805553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5015;p44">
            <a:extLst>
              <a:ext uri="{FF2B5EF4-FFF2-40B4-BE49-F238E27FC236}">
                <a16:creationId xmlns:a16="http://schemas.microsoft.com/office/drawing/2014/main" id="{DF97957B-1F3A-05A8-A8BE-85783445F8DC}"/>
              </a:ext>
            </a:extLst>
          </p:cNvPr>
          <p:cNvGrpSpPr/>
          <p:nvPr/>
        </p:nvGrpSpPr>
        <p:grpSpPr>
          <a:xfrm>
            <a:off x="375405" y="3606341"/>
            <a:ext cx="3946071" cy="389805"/>
            <a:chOff x="3576975" y="2697999"/>
            <a:chExt cx="3871575" cy="238876"/>
          </a:xfrm>
        </p:grpSpPr>
        <p:cxnSp>
          <p:nvCxnSpPr>
            <p:cNvPr id="40" name="Google Shape;5016;p44">
              <a:extLst>
                <a:ext uri="{FF2B5EF4-FFF2-40B4-BE49-F238E27FC236}">
                  <a16:creationId xmlns:a16="http://schemas.microsoft.com/office/drawing/2014/main" id="{CC3712CD-D668-0ED2-1D69-8CC6C6B62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6975" y="2813050"/>
              <a:ext cx="3871575" cy="5833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5018;p44">
              <a:extLst>
                <a:ext uri="{FF2B5EF4-FFF2-40B4-BE49-F238E27FC236}">
                  <a16:creationId xmlns:a16="http://schemas.microsoft.com/office/drawing/2014/main" id="{8B9E4199-2B34-19EB-C6C5-9B2A41744413}"/>
                </a:ext>
              </a:extLst>
            </p:cNvPr>
            <p:cNvCxnSpPr/>
            <p:nvPr/>
          </p:nvCxnSpPr>
          <p:spPr>
            <a:xfrm>
              <a:off x="4571975" y="2708275"/>
              <a:ext cx="0" cy="2286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19;p44">
              <a:extLst>
                <a:ext uri="{FF2B5EF4-FFF2-40B4-BE49-F238E27FC236}">
                  <a16:creationId xmlns:a16="http://schemas.microsoft.com/office/drawing/2014/main" id="{2C94414A-D023-77D0-F417-956DA27D5108}"/>
                </a:ext>
              </a:extLst>
            </p:cNvPr>
            <p:cNvCxnSpPr/>
            <p:nvPr/>
          </p:nvCxnSpPr>
          <p:spPr>
            <a:xfrm>
              <a:off x="6203552" y="2697999"/>
              <a:ext cx="0" cy="2286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" name="Google Shape;5021;p44">
            <a:extLst>
              <a:ext uri="{FF2B5EF4-FFF2-40B4-BE49-F238E27FC236}">
                <a16:creationId xmlns:a16="http://schemas.microsoft.com/office/drawing/2014/main" id="{068CE551-3C9A-3110-AD8F-C3FBC1D09F5D}"/>
              </a:ext>
            </a:extLst>
          </p:cNvPr>
          <p:cNvSpPr/>
          <p:nvPr/>
        </p:nvSpPr>
        <p:spPr>
          <a:xfrm rot="10800000">
            <a:off x="2669945" y="2800784"/>
            <a:ext cx="755551" cy="805553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5026;p44">
            <a:extLst>
              <a:ext uri="{FF2B5EF4-FFF2-40B4-BE49-F238E27FC236}">
                <a16:creationId xmlns:a16="http://schemas.microsoft.com/office/drawing/2014/main" id="{ABE2F469-066E-2E53-E3F5-D663372802A8}"/>
              </a:ext>
            </a:extLst>
          </p:cNvPr>
          <p:cNvGrpSpPr/>
          <p:nvPr/>
        </p:nvGrpSpPr>
        <p:grpSpPr>
          <a:xfrm>
            <a:off x="2833233" y="2954578"/>
            <a:ext cx="428973" cy="411617"/>
            <a:chOff x="-13946200" y="3647075"/>
            <a:chExt cx="353650" cy="352100"/>
          </a:xfrm>
        </p:grpSpPr>
        <p:sp>
          <p:nvSpPr>
            <p:cNvPr id="46" name="Google Shape;5027;p44">
              <a:extLst>
                <a:ext uri="{FF2B5EF4-FFF2-40B4-BE49-F238E27FC236}">
                  <a16:creationId xmlns:a16="http://schemas.microsoft.com/office/drawing/2014/main" id="{2EDDBEDF-1DB4-D922-9132-3751969A2C35}"/>
                </a:ext>
              </a:extLst>
            </p:cNvPr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28;p44">
              <a:extLst>
                <a:ext uri="{FF2B5EF4-FFF2-40B4-BE49-F238E27FC236}">
                  <a16:creationId xmlns:a16="http://schemas.microsoft.com/office/drawing/2014/main" id="{B718CDF2-92C9-F985-AB20-A7F54A83D771}"/>
                </a:ext>
              </a:extLst>
            </p:cNvPr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29;p44">
              <a:extLst>
                <a:ext uri="{FF2B5EF4-FFF2-40B4-BE49-F238E27FC236}">
                  <a16:creationId xmlns:a16="http://schemas.microsoft.com/office/drawing/2014/main" id="{A3915F93-2A51-A191-68EA-CAD8810EB55F}"/>
                </a:ext>
              </a:extLst>
            </p:cNvPr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30;p44">
              <a:extLst>
                <a:ext uri="{FF2B5EF4-FFF2-40B4-BE49-F238E27FC236}">
                  <a16:creationId xmlns:a16="http://schemas.microsoft.com/office/drawing/2014/main" id="{130F87A8-0731-9BA6-6A8E-889DFD9BF26E}"/>
                </a:ext>
              </a:extLst>
            </p:cNvPr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31;p44">
              <a:extLst>
                <a:ext uri="{FF2B5EF4-FFF2-40B4-BE49-F238E27FC236}">
                  <a16:creationId xmlns:a16="http://schemas.microsoft.com/office/drawing/2014/main" id="{196339D2-D868-AA5B-00A1-939C1F168B79}"/>
                </a:ext>
              </a:extLst>
            </p:cNvPr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32;p44">
              <a:extLst>
                <a:ext uri="{FF2B5EF4-FFF2-40B4-BE49-F238E27FC236}">
                  <a16:creationId xmlns:a16="http://schemas.microsoft.com/office/drawing/2014/main" id="{49B6EED9-B8FB-9725-0700-9AA14F673A7D}"/>
                </a:ext>
              </a:extLst>
            </p:cNvPr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033;p44">
            <a:extLst>
              <a:ext uri="{FF2B5EF4-FFF2-40B4-BE49-F238E27FC236}">
                <a16:creationId xmlns:a16="http://schemas.microsoft.com/office/drawing/2014/main" id="{AF1A22A6-2071-6470-3A58-E7FC64BF8A2F}"/>
              </a:ext>
            </a:extLst>
          </p:cNvPr>
          <p:cNvGrpSpPr/>
          <p:nvPr/>
        </p:nvGrpSpPr>
        <p:grpSpPr>
          <a:xfrm>
            <a:off x="1199060" y="2939139"/>
            <a:ext cx="428977" cy="412099"/>
            <a:chOff x="-60987850" y="4100950"/>
            <a:chExt cx="316650" cy="315650"/>
          </a:xfrm>
        </p:grpSpPr>
        <p:sp>
          <p:nvSpPr>
            <p:cNvPr id="53" name="Google Shape;5034;p44">
              <a:extLst>
                <a:ext uri="{FF2B5EF4-FFF2-40B4-BE49-F238E27FC236}">
                  <a16:creationId xmlns:a16="http://schemas.microsoft.com/office/drawing/2014/main" id="{A1FF899A-160D-D96D-7A7E-4D4870348D72}"/>
                </a:ext>
              </a:extLst>
            </p:cNvPr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35;p44">
              <a:extLst>
                <a:ext uri="{FF2B5EF4-FFF2-40B4-BE49-F238E27FC236}">
                  <a16:creationId xmlns:a16="http://schemas.microsoft.com/office/drawing/2014/main" id="{2FCC1577-FED7-7DB7-DB61-ECE75C415C95}"/>
                </a:ext>
              </a:extLst>
            </p:cNvPr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36;p44">
              <a:extLst>
                <a:ext uri="{FF2B5EF4-FFF2-40B4-BE49-F238E27FC236}">
                  <a16:creationId xmlns:a16="http://schemas.microsoft.com/office/drawing/2014/main" id="{BED50C1D-3CEB-CFDE-FA0D-2EC2A29628DF}"/>
                </a:ext>
              </a:extLst>
            </p:cNvPr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37;p44">
              <a:extLst>
                <a:ext uri="{FF2B5EF4-FFF2-40B4-BE49-F238E27FC236}">
                  <a16:creationId xmlns:a16="http://schemas.microsoft.com/office/drawing/2014/main" id="{DBD7D871-5C1D-16BC-E732-9AEBAF538EC5}"/>
                </a:ext>
              </a:extLst>
            </p:cNvPr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38;p44">
              <a:extLst>
                <a:ext uri="{FF2B5EF4-FFF2-40B4-BE49-F238E27FC236}">
                  <a16:creationId xmlns:a16="http://schemas.microsoft.com/office/drawing/2014/main" id="{EB154C64-45EE-854C-AC8F-55CBF1408500}"/>
                </a:ext>
              </a:extLst>
            </p:cNvPr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E2D327-0443-3863-3704-2E704036096A}"/>
              </a:ext>
            </a:extLst>
          </p:cNvPr>
          <p:cNvSpPr txBox="1"/>
          <p:nvPr/>
        </p:nvSpPr>
        <p:spPr>
          <a:xfrm>
            <a:off x="853956" y="3967066"/>
            <a:ext cx="1126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Kinh tế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CBBF62-D0E6-0185-A8DA-5565FC065A5B}"/>
              </a:ext>
            </a:extLst>
          </p:cNvPr>
          <p:cNvSpPr txBox="1"/>
          <p:nvPr/>
        </p:nvSpPr>
        <p:spPr>
          <a:xfrm>
            <a:off x="2571255" y="3979701"/>
            <a:ext cx="1126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Xã hội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2" name="Google Shape;4912;p42"/>
          <p:cNvGrpSpPr/>
          <p:nvPr/>
        </p:nvGrpSpPr>
        <p:grpSpPr>
          <a:xfrm>
            <a:off x="1750814" y="99837"/>
            <a:ext cx="1336239" cy="1253270"/>
            <a:chOff x="982300" y="1360225"/>
            <a:chExt cx="2736600" cy="2736600"/>
          </a:xfrm>
        </p:grpSpPr>
        <p:sp>
          <p:nvSpPr>
            <p:cNvPr id="4913" name="Google Shape;4913;p42"/>
            <p:cNvSpPr/>
            <p:nvPr/>
          </p:nvSpPr>
          <p:spPr>
            <a:xfrm>
              <a:off x="982300" y="1360225"/>
              <a:ext cx="2736600" cy="27366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4" name="Google Shape;4914;p42"/>
            <p:cNvGrpSpPr/>
            <p:nvPr/>
          </p:nvGrpSpPr>
          <p:grpSpPr>
            <a:xfrm>
              <a:off x="1392829" y="1839828"/>
              <a:ext cx="1915443" cy="1306276"/>
              <a:chOff x="2806379" y="1452353"/>
              <a:chExt cx="1915443" cy="1306276"/>
            </a:xfrm>
          </p:grpSpPr>
          <p:sp>
            <p:nvSpPr>
              <p:cNvPr id="4915" name="Google Shape;4915;p42"/>
              <p:cNvSpPr/>
              <p:nvPr/>
            </p:nvSpPr>
            <p:spPr>
              <a:xfrm>
                <a:off x="2896126" y="1773915"/>
                <a:ext cx="1733022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118477" h="9395" extrusionOk="0">
                    <a:moveTo>
                      <a:pt x="0" y="1"/>
                    </a:moveTo>
                    <a:lnTo>
                      <a:pt x="0" y="9394"/>
                    </a:lnTo>
                    <a:lnTo>
                      <a:pt x="118476" y="9394"/>
                    </a:lnTo>
                    <a:lnTo>
                      <a:pt x="118476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42"/>
              <p:cNvSpPr/>
              <p:nvPr/>
            </p:nvSpPr>
            <p:spPr>
              <a:xfrm>
                <a:off x="3026711" y="1977237"/>
                <a:ext cx="140380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69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9597" y="699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D88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42"/>
              <p:cNvSpPr/>
              <p:nvPr/>
            </p:nvSpPr>
            <p:spPr>
              <a:xfrm>
                <a:off x="3026711" y="1945337"/>
                <a:ext cx="140380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40743" extrusionOk="0">
                    <a:moveTo>
                      <a:pt x="0" y="1"/>
                    </a:moveTo>
                    <a:lnTo>
                      <a:pt x="0" y="40743"/>
                    </a:lnTo>
                    <a:lnTo>
                      <a:pt x="9597" y="40743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42"/>
              <p:cNvSpPr/>
              <p:nvPr/>
            </p:nvSpPr>
            <p:spPr>
              <a:xfrm>
                <a:off x="3096888" y="1945337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1" y="1"/>
                    </a:moveTo>
                    <a:lnTo>
                      <a:pt x="1" y="40743"/>
                    </a:lnTo>
                    <a:lnTo>
                      <a:pt x="4799" y="40743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42"/>
              <p:cNvSpPr/>
              <p:nvPr/>
            </p:nvSpPr>
            <p:spPr>
              <a:xfrm>
                <a:off x="3026711" y="1977237"/>
                <a:ext cx="70197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11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4799" y="5119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42"/>
              <p:cNvSpPr/>
              <p:nvPr/>
            </p:nvSpPr>
            <p:spPr>
              <a:xfrm>
                <a:off x="3096888" y="1977237"/>
                <a:ext cx="70197" cy="139122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1" extrusionOk="0">
                    <a:moveTo>
                      <a:pt x="1" y="1"/>
                    </a:moveTo>
                    <a:lnTo>
                      <a:pt x="1" y="5119"/>
                    </a:lnTo>
                    <a:lnTo>
                      <a:pt x="4799" y="9510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42"/>
              <p:cNvSpPr/>
              <p:nvPr/>
            </p:nvSpPr>
            <p:spPr>
              <a:xfrm>
                <a:off x="3026711" y="1977237"/>
                <a:ext cx="140380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" extrusionOk="0">
                    <a:moveTo>
                      <a:pt x="9597" y="1"/>
                    </a:moveTo>
                    <a:lnTo>
                      <a:pt x="0" y="1"/>
                    </a:lnTo>
                    <a:lnTo>
                      <a:pt x="4799" y="1"/>
                    </a:lnTo>
                    <a:lnTo>
                      <a:pt x="9597" y="1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42"/>
              <p:cNvSpPr/>
              <p:nvPr/>
            </p:nvSpPr>
            <p:spPr>
              <a:xfrm>
                <a:off x="3006717" y="2509347"/>
                <a:ext cx="179948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2182" extrusionOk="0">
                    <a:moveTo>
                      <a:pt x="698" y="1"/>
                    </a:moveTo>
                    <a:cubicBezTo>
                      <a:pt x="320" y="1"/>
                      <a:pt x="0" y="292"/>
                      <a:pt x="0" y="699"/>
                    </a:cubicBezTo>
                    <a:lnTo>
                      <a:pt x="0" y="2182"/>
                    </a:lnTo>
                    <a:lnTo>
                      <a:pt x="12302" y="2182"/>
                    </a:lnTo>
                    <a:lnTo>
                      <a:pt x="12302" y="699"/>
                    </a:lnTo>
                    <a:cubicBezTo>
                      <a:pt x="12302" y="321"/>
                      <a:pt x="11982" y="1"/>
                      <a:pt x="11604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42"/>
              <p:cNvSpPr/>
              <p:nvPr/>
            </p:nvSpPr>
            <p:spPr>
              <a:xfrm>
                <a:off x="3347000" y="1945337"/>
                <a:ext cx="140380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40743" extrusionOk="0">
                    <a:moveTo>
                      <a:pt x="0" y="1"/>
                    </a:moveTo>
                    <a:lnTo>
                      <a:pt x="0" y="40743"/>
                    </a:lnTo>
                    <a:lnTo>
                      <a:pt x="9597" y="40743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42"/>
              <p:cNvSpPr/>
              <p:nvPr/>
            </p:nvSpPr>
            <p:spPr>
              <a:xfrm>
                <a:off x="3417177" y="1945337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1" y="1"/>
                    </a:moveTo>
                    <a:lnTo>
                      <a:pt x="1" y="40743"/>
                    </a:lnTo>
                    <a:lnTo>
                      <a:pt x="4799" y="40743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42"/>
              <p:cNvSpPr/>
              <p:nvPr/>
            </p:nvSpPr>
            <p:spPr>
              <a:xfrm>
                <a:off x="3347000" y="1977237"/>
                <a:ext cx="70197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11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4799" y="5119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42"/>
              <p:cNvSpPr/>
              <p:nvPr/>
            </p:nvSpPr>
            <p:spPr>
              <a:xfrm>
                <a:off x="3417177" y="1977237"/>
                <a:ext cx="70197" cy="139122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1" extrusionOk="0">
                    <a:moveTo>
                      <a:pt x="1" y="1"/>
                    </a:moveTo>
                    <a:lnTo>
                      <a:pt x="1" y="5119"/>
                    </a:lnTo>
                    <a:lnTo>
                      <a:pt x="4799" y="9510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42"/>
              <p:cNvSpPr/>
              <p:nvPr/>
            </p:nvSpPr>
            <p:spPr>
              <a:xfrm>
                <a:off x="3347000" y="1977237"/>
                <a:ext cx="140380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" extrusionOk="0">
                    <a:moveTo>
                      <a:pt x="9597" y="1"/>
                    </a:moveTo>
                    <a:lnTo>
                      <a:pt x="0" y="1"/>
                    </a:lnTo>
                    <a:lnTo>
                      <a:pt x="4799" y="1"/>
                    </a:lnTo>
                    <a:lnTo>
                      <a:pt x="9597" y="1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42"/>
              <p:cNvSpPr/>
              <p:nvPr/>
            </p:nvSpPr>
            <p:spPr>
              <a:xfrm>
                <a:off x="3327005" y="2509347"/>
                <a:ext cx="179948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2182" extrusionOk="0">
                    <a:moveTo>
                      <a:pt x="698" y="1"/>
                    </a:moveTo>
                    <a:cubicBezTo>
                      <a:pt x="320" y="1"/>
                      <a:pt x="0" y="292"/>
                      <a:pt x="0" y="699"/>
                    </a:cubicBezTo>
                    <a:lnTo>
                      <a:pt x="0" y="2182"/>
                    </a:lnTo>
                    <a:lnTo>
                      <a:pt x="12302" y="2182"/>
                    </a:lnTo>
                    <a:lnTo>
                      <a:pt x="12302" y="699"/>
                    </a:lnTo>
                    <a:cubicBezTo>
                      <a:pt x="12302" y="321"/>
                      <a:pt x="12011" y="1"/>
                      <a:pt x="11604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42"/>
              <p:cNvSpPr/>
              <p:nvPr/>
            </p:nvSpPr>
            <p:spPr>
              <a:xfrm>
                <a:off x="4037337" y="1977237"/>
                <a:ext cx="14039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699" extrusionOk="0">
                    <a:moveTo>
                      <a:pt x="1" y="1"/>
                    </a:moveTo>
                    <a:lnTo>
                      <a:pt x="1" y="699"/>
                    </a:lnTo>
                    <a:lnTo>
                      <a:pt x="9597" y="699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D88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42"/>
              <p:cNvSpPr/>
              <p:nvPr/>
            </p:nvSpPr>
            <p:spPr>
              <a:xfrm>
                <a:off x="4037337" y="1945337"/>
                <a:ext cx="140395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40743" extrusionOk="0">
                    <a:moveTo>
                      <a:pt x="1" y="1"/>
                    </a:moveTo>
                    <a:lnTo>
                      <a:pt x="1" y="40743"/>
                    </a:lnTo>
                    <a:lnTo>
                      <a:pt x="9597" y="40743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42"/>
              <p:cNvSpPr/>
              <p:nvPr/>
            </p:nvSpPr>
            <p:spPr>
              <a:xfrm>
                <a:off x="4107529" y="1945337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0" y="1"/>
                    </a:moveTo>
                    <a:lnTo>
                      <a:pt x="0" y="40743"/>
                    </a:lnTo>
                    <a:lnTo>
                      <a:pt x="4798" y="40743"/>
                    </a:lnTo>
                    <a:lnTo>
                      <a:pt x="4798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42"/>
              <p:cNvSpPr/>
              <p:nvPr/>
            </p:nvSpPr>
            <p:spPr>
              <a:xfrm>
                <a:off x="4037337" y="1977237"/>
                <a:ext cx="70212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5119" extrusionOk="0">
                    <a:moveTo>
                      <a:pt x="1" y="1"/>
                    </a:moveTo>
                    <a:lnTo>
                      <a:pt x="1" y="699"/>
                    </a:lnTo>
                    <a:lnTo>
                      <a:pt x="4799" y="5119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42"/>
              <p:cNvSpPr/>
              <p:nvPr/>
            </p:nvSpPr>
            <p:spPr>
              <a:xfrm>
                <a:off x="4107529" y="1977237"/>
                <a:ext cx="70197" cy="139122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1" extrusionOk="0">
                    <a:moveTo>
                      <a:pt x="0" y="1"/>
                    </a:moveTo>
                    <a:lnTo>
                      <a:pt x="0" y="5119"/>
                    </a:lnTo>
                    <a:lnTo>
                      <a:pt x="4798" y="9510"/>
                    </a:lnTo>
                    <a:lnTo>
                      <a:pt x="4798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42"/>
              <p:cNvSpPr/>
              <p:nvPr/>
            </p:nvSpPr>
            <p:spPr>
              <a:xfrm>
                <a:off x="4037337" y="1977237"/>
                <a:ext cx="14039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1" extrusionOk="0">
                    <a:moveTo>
                      <a:pt x="9597" y="1"/>
                    </a:moveTo>
                    <a:lnTo>
                      <a:pt x="1" y="1"/>
                    </a:lnTo>
                    <a:lnTo>
                      <a:pt x="4799" y="1"/>
                    </a:lnTo>
                    <a:lnTo>
                      <a:pt x="9597" y="1"/>
                    </a:lnTo>
                    <a:lnTo>
                      <a:pt x="9597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42"/>
              <p:cNvSpPr/>
              <p:nvPr/>
            </p:nvSpPr>
            <p:spPr>
              <a:xfrm>
                <a:off x="4017342" y="2509347"/>
                <a:ext cx="180386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2182" extrusionOk="0">
                    <a:moveTo>
                      <a:pt x="728" y="1"/>
                    </a:moveTo>
                    <a:cubicBezTo>
                      <a:pt x="321" y="1"/>
                      <a:pt x="1" y="292"/>
                      <a:pt x="1" y="699"/>
                    </a:cubicBezTo>
                    <a:lnTo>
                      <a:pt x="1" y="2182"/>
                    </a:lnTo>
                    <a:lnTo>
                      <a:pt x="12331" y="2182"/>
                    </a:lnTo>
                    <a:lnTo>
                      <a:pt x="12331" y="699"/>
                    </a:lnTo>
                    <a:cubicBezTo>
                      <a:pt x="12331" y="321"/>
                      <a:pt x="12011" y="1"/>
                      <a:pt x="11633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42"/>
              <p:cNvSpPr/>
              <p:nvPr/>
            </p:nvSpPr>
            <p:spPr>
              <a:xfrm>
                <a:off x="4358050" y="1945337"/>
                <a:ext cx="140395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40743" extrusionOk="0">
                    <a:moveTo>
                      <a:pt x="1" y="1"/>
                    </a:moveTo>
                    <a:lnTo>
                      <a:pt x="1" y="40743"/>
                    </a:lnTo>
                    <a:lnTo>
                      <a:pt x="9598" y="40743"/>
                    </a:lnTo>
                    <a:lnTo>
                      <a:pt x="9598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42"/>
              <p:cNvSpPr/>
              <p:nvPr/>
            </p:nvSpPr>
            <p:spPr>
              <a:xfrm>
                <a:off x="4428242" y="1945337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0" y="1"/>
                    </a:moveTo>
                    <a:lnTo>
                      <a:pt x="0" y="40743"/>
                    </a:lnTo>
                    <a:lnTo>
                      <a:pt x="4799" y="40743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42"/>
              <p:cNvSpPr/>
              <p:nvPr/>
            </p:nvSpPr>
            <p:spPr>
              <a:xfrm>
                <a:off x="4358050" y="1977237"/>
                <a:ext cx="70212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5119" extrusionOk="0">
                    <a:moveTo>
                      <a:pt x="1" y="1"/>
                    </a:moveTo>
                    <a:lnTo>
                      <a:pt x="1" y="699"/>
                    </a:lnTo>
                    <a:lnTo>
                      <a:pt x="4799" y="5119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42"/>
              <p:cNvSpPr/>
              <p:nvPr/>
            </p:nvSpPr>
            <p:spPr>
              <a:xfrm>
                <a:off x="4428242" y="1977237"/>
                <a:ext cx="70197" cy="139122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1" extrusionOk="0">
                    <a:moveTo>
                      <a:pt x="0" y="1"/>
                    </a:moveTo>
                    <a:lnTo>
                      <a:pt x="0" y="5119"/>
                    </a:lnTo>
                    <a:lnTo>
                      <a:pt x="4799" y="9510"/>
                    </a:lnTo>
                    <a:lnTo>
                      <a:pt x="4799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42"/>
              <p:cNvSpPr/>
              <p:nvPr/>
            </p:nvSpPr>
            <p:spPr>
              <a:xfrm>
                <a:off x="4358050" y="1977237"/>
                <a:ext cx="14039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1" extrusionOk="0">
                    <a:moveTo>
                      <a:pt x="9598" y="1"/>
                    </a:moveTo>
                    <a:lnTo>
                      <a:pt x="1" y="1"/>
                    </a:lnTo>
                    <a:lnTo>
                      <a:pt x="4799" y="1"/>
                    </a:lnTo>
                    <a:lnTo>
                      <a:pt x="9598" y="1"/>
                    </a:lnTo>
                    <a:lnTo>
                      <a:pt x="9598" y="1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42"/>
              <p:cNvSpPr/>
              <p:nvPr/>
            </p:nvSpPr>
            <p:spPr>
              <a:xfrm>
                <a:off x="4338494" y="2509332"/>
                <a:ext cx="179948" cy="31932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2183" extrusionOk="0">
                    <a:moveTo>
                      <a:pt x="11626" y="0"/>
                    </a:moveTo>
                    <a:cubicBezTo>
                      <a:pt x="11609" y="0"/>
                      <a:pt x="11592" y="1"/>
                      <a:pt x="11574" y="2"/>
                    </a:cubicBezTo>
                    <a:lnTo>
                      <a:pt x="698" y="2"/>
                    </a:lnTo>
                    <a:cubicBezTo>
                      <a:pt x="320" y="2"/>
                      <a:pt x="0" y="293"/>
                      <a:pt x="0" y="700"/>
                    </a:cubicBezTo>
                    <a:lnTo>
                      <a:pt x="0" y="2183"/>
                    </a:lnTo>
                    <a:lnTo>
                      <a:pt x="12301" y="2183"/>
                    </a:lnTo>
                    <a:lnTo>
                      <a:pt x="12301" y="700"/>
                    </a:lnTo>
                    <a:cubicBezTo>
                      <a:pt x="12301" y="310"/>
                      <a:pt x="12008" y="0"/>
                      <a:pt x="11626" y="0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42"/>
              <p:cNvSpPr/>
              <p:nvPr/>
            </p:nvSpPr>
            <p:spPr>
              <a:xfrm>
                <a:off x="2944189" y="1911316"/>
                <a:ext cx="1636466" cy="34038"/>
              </a:xfrm>
              <a:custGeom>
                <a:avLst/>
                <a:gdLst/>
                <a:ahLst/>
                <a:cxnLst/>
                <a:rect l="l" t="t" r="r" b="b"/>
                <a:pathLst>
                  <a:path w="111876" h="2327" extrusionOk="0">
                    <a:moveTo>
                      <a:pt x="1" y="0"/>
                    </a:moveTo>
                    <a:lnTo>
                      <a:pt x="1" y="2327"/>
                    </a:lnTo>
                    <a:lnTo>
                      <a:pt x="111875" y="2327"/>
                    </a:lnTo>
                    <a:lnTo>
                      <a:pt x="111875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42"/>
              <p:cNvSpPr/>
              <p:nvPr/>
            </p:nvSpPr>
            <p:spPr>
              <a:xfrm>
                <a:off x="2962486" y="2541247"/>
                <a:ext cx="1600292" cy="51913"/>
              </a:xfrm>
              <a:custGeom>
                <a:avLst/>
                <a:gdLst/>
                <a:ahLst/>
                <a:cxnLst/>
                <a:rect l="l" t="t" r="r" b="b"/>
                <a:pathLst>
                  <a:path w="109403" h="3549" extrusionOk="0">
                    <a:moveTo>
                      <a:pt x="0" y="1"/>
                    </a:moveTo>
                    <a:lnTo>
                      <a:pt x="0" y="3549"/>
                    </a:lnTo>
                    <a:lnTo>
                      <a:pt x="109403" y="3549"/>
                    </a:lnTo>
                    <a:lnTo>
                      <a:pt x="109403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42"/>
              <p:cNvSpPr/>
              <p:nvPr/>
            </p:nvSpPr>
            <p:spPr>
              <a:xfrm>
                <a:off x="2921225" y="2623769"/>
                <a:ext cx="1682821" cy="51913"/>
              </a:xfrm>
              <a:custGeom>
                <a:avLst/>
                <a:gdLst/>
                <a:ahLst/>
                <a:cxnLst/>
                <a:rect l="l" t="t" r="r" b="b"/>
                <a:pathLst>
                  <a:path w="115045" h="3549" extrusionOk="0">
                    <a:moveTo>
                      <a:pt x="0" y="1"/>
                    </a:moveTo>
                    <a:lnTo>
                      <a:pt x="0" y="3549"/>
                    </a:lnTo>
                    <a:lnTo>
                      <a:pt x="115045" y="3549"/>
                    </a:lnTo>
                    <a:lnTo>
                      <a:pt x="115045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42"/>
              <p:cNvSpPr/>
              <p:nvPr/>
            </p:nvSpPr>
            <p:spPr>
              <a:xfrm>
                <a:off x="2879964" y="2706292"/>
                <a:ext cx="1765349" cy="52337"/>
              </a:xfrm>
              <a:custGeom>
                <a:avLst/>
                <a:gdLst/>
                <a:ahLst/>
                <a:cxnLst/>
                <a:rect l="l" t="t" r="r" b="b"/>
                <a:pathLst>
                  <a:path w="120687" h="3578" extrusionOk="0">
                    <a:moveTo>
                      <a:pt x="0" y="0"/>
                    </a:moveTo>
                    <a:lnTo>
                      <a:pt x="0" y="3577"/>
                    </a:lnTo>
                    <a:lnTo>
                      <a:pt x="120686" y="3577"/>
                    </a:lnTo>
                    <a:lnTo>
                      <a:pt x="120686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42"/>
              <p:cNvSpPr/>
              <p:nvPr/>
            </p:nvSpPr>
            <p:spPr>
              <a:xfrm>
                <a:off x="2921225" y="2593142"/>
                <a:ext cx="1682821" cy="30645"/>
              </a:xfrm>
              <a:custGeom>
                <a:avLst/>
                <a:gdLst/>
                <a:ahLst/>
                <a:cxnLst/>
                <a:rect l="l" t="t" r="r" b="b"/>
                <a:pathLst>
                  <a:path w="115045" h="2095" extrusionOk="0">
                    <a:moveTo>
                      <a:pt x="2821" y="1"/>
                    </a:moveTo>
                    <a:lnTo>
                      <a:pt x="0" y="2095"/>
                    </a:lnTo>
                    <a:lnTo>
                      <a:pt x="115045" y="2095"/>
                    </a:lnTo>
                    <a:lnTo>
                      <a:pt x="112224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42"/>
              <p:cNvSpPr/>
              <p:nvPr/>
            </p:nvSpPr>
            <p:spPr>
              <a:xfrm>
                <a:off x="2879964" y="2675664"/>
                <a:ext cx="1765349" cy="30645"/>
              </a:xfrm>
              <a:custGeom>
                <a:avLst/>
                <a:gdLst/>
                <a:ahLst/>
                <a:cxnLst/>
                <a:rect l="l" t="t" r="r" b="b"/>
                <a:pathLst>
                  <a:path w="120687" h="2095" extrusionOk="0">
                    <a:moveTo>
                      <a:pt x="2821" y="1"/>
                    </a:moveTo>
                    <a:lnTo>
                      <a:pt x="0" y="2094"/>
                    </a:lnTo>
                    <a:lnTo>
                      <a:pt x="120686" y="2094"/>
                    </a:lnTo>
                    <a:lnTo>
                      <a:pt x="117866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42"/>
              <p:cNvSpPr/>
              <p:nvPr/>
            </p:nvSpPr>
            <p:spPr>
              <a:xfrm>
                <a:off x="2944189" y="1911316"/>
                <a:ext cx="1636466" cy="17026"/>
              </a:xfrm>
              <a:custGeom>
                <a:avLst/>
                <a:gdLst/>
                <a:ahLst/>
                <a:cxnLst/>
                <a:rect l="l" t="t" r="r" b="b"/>
                <a:pathLst>
                  <a:path w="111876" h="1164" extrusionOk="0">
                    <a:moveTo>
                      <a:pt x="1" y="0"/>
                    </a:moveTo>
                    <a:lnTo>
                      <a:pt x="1" y="1163"/>
                    </a:lnTo>
                    <a:lnTo>
                      <a:pt x="111875" y="1163"/>
                    </a:lnTo>
                    <a:lnTo>
                      <a:pt x="111875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42"/>
              <p:cNvSpPr/>
              <p:nvPr/>
            </p:nvSpPr>
            <p:spPr>
              <a:xfrm>
                <a:off x="2836143" y="1538283"/>
                <a:ext cx="1855966" cy="235664"/>
              </a:xfrm>
              <a:custGeom>
                <a:avLst/>
                <a:gdLst/>
                <a:ahLst/>
                <a:cxnLst/>
                <a:rect l="l" t="t" r="r" b="b"/>
                <a:pathLst>
                  <a:path w="126882" h="16111" extrusionOk="0">
                    <a:moveTo>
                      <a:pt x="63427" y="0"/>
                    </a:moveTo>
                    <a:lnTo>
                      <a:pt x="1" y="16111"/>
                    </a:lnTo>
                    <a:lnTo>
                      <a:pt x="126881" y="16111"/>
                    </a:lnTo>
                    <a:lnTo>
                      <a:pt x="63427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42"/>
              <p:cNvSpPr/>
              <p:nvPr/>
            </p:nvSpPr>
            <p:spPr>
              <a:xfrm>
                <a:off x="2806379" y="1452353"/>
                <a:ext cx="957545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65462" h="21986" extrusionOk="0">
                    <a:moveTo>
                      <a:pt x="65462" y="1"/>
                    </a:moveTo>
                    <a:lnTo>
                      <a:pt x="0" y="17653"/>
                    </a:lnTo>
                    <a:lnTo>
                      <a:pt x="2036" y="21986"/>
                    </a:lnTo>
                    <a:lnTo>
                      <a:pt x="65462" y="5875"/>
                    </a:lnTo>
                    <a:lnTo>
                      <a:pt x="65462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42"/>
              <p:cNvSpPr/>
              <p:nvPr/>
            </p:nvSpPr>
            <p:spPr>
              <a:xfrm>
                <a:off x="3763838" y="1452353"/>
                <a:ext cx="957984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65492" h="21986" extrusionOk="0">
                    <a:moveTo>
                      <a:pt x="1" y="1"/>
                    </a:moveTo>
                    <a:lnTo>
                      <a:pt x="1" y="5875"/>
                    </a:lnTo>
                    <a:lnTo>
                      <a:pt x="63455" y="21986"/>
                    </a:lnTo>
                    <a:lnTo>
                      <a:pt x="65491" y="176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42"/>
              <p:cNvSpPr/>
              <p:nvPr/>
            </p:nvSpPr>
            <p:spPr>
              <a:xfrm>
                <a:off x="2836143" y="1538283"/>
                <a:ext cx="1855966" cy="235664"/>
              </a:xfrm>
              <a:custGeom>
                <a:avLst/>
                <a:gdLst/>
                <a:ahLst/>
                <a:cxnLst/>
                <a:rect l="l" t="t" r="r" b="b"/>
                <a:pathLst>
                  <a:path w="126882" h="16111" extrusionOk="0">
                    <a:moveTo>
                      <a:pt x="63427" y="0"/>
                    </a:moveTo>
                    <a:lnTo>
                      <a:pt x="1" y="16111"/>
                    </a:lnTo>
                    <a:lnTo>
                      <a:pt x="7620" y="16111"/>
                    </a:lnTo>
                    <a:lnTo>
                      <a:pt x="63427" y="2937"/>
                    </a:lnTo>
                    <a:lnTo>
                      <a:pt x="119262" y="16111"/>
                    </a:lnTo>
                    <a:lnTo>
                      <a:pt x="126881" y="16111"/>
                    </a:lnTo>
                    <a:lnTo>
                      <a:pt x="63427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53" name="Google Shape;4953;p42"/>
          <p:cNvGrpSpPr/>
          <p:nvPr/>
        </p:nvGrpSpPr>
        <p:grpSpPr>
          <a:xfrm>
            <a:off x="6301698" y="99838"/>
            <a:ext cx="1364665" cy="1317676"/>
            <a:chOff x="5425175" y="1360225"/>
            <a:chExt cx="2736600" cy="2736600"/>
          </a:xfrm>
        </p:grpSpPr>
        <p:sp>
          <p:nvSpPr>
            <p:cNvPr id="4954" name="Google Shape;4954;p42"/>
            <p:cNvSpPr/>
            <p:nvPr/>
          </p:nvSpPr>
          <p:spPr>
            <a:xfrm>
              <a:off x="5425175" y="1360225"/>
              <a:ext cx="2736600" cy="27366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5" name="Google Shape;4955;p42"/>
            <p:cNvGrpSpPr/>
            <p:nvPr/>
          </p:nvGrpSpPr>
          <p:grpSpPr>
            <a:xfrm>
              <a:off x="5910800" y="1493575"/>
              <a:ext cx="1765349" cy="1652513"/>
              <a:chOff x="552450" y="1052525"/>
              <a:chExt cx="1765349" cy="1652513"/>
            </a:xfrm>
          </p:grpSpPr>
          <p:sp>
            <p:nvSpPr>
              <p:cNvPr id="4956" name="Google Shape;4956;p42"/>
              <p:cNvSpPr/>
              <p:nvPr/>
            </p:nvSpPr>
            <p:spPr>
              <a:xfrm>
                <a:off x="634958" y="1052525"/>
                <a:ext cx="1600307" cy="695084"/>
              </a:xfrm>
              <a:custGeom>
                <a:avLst/>
                <a:gdLst/>
                <a:ahLst/>
                <a:cxnLst/>
                <a:rect l="l" t="t" r="r" b="b"/>
                <a:pathLst>
                  <a:path w="109404" h="47519" extrusionOk="0">
                    <a:moveTo>
                      <a:pt x="54702" y="1"/>
                    </a:moveTo>
                    <a:cubicBezTo>
                      <a:pt x="27162" y="1"/>
                      <a:pt x="3839" y="20270"/>
                      <a:pt x="1" y="47519"/>
                    </a:cubicBezTo>
                    <a:lnTo>
                      <a:pt x="109403" y="47519"/>
                    </a:lnTo>
                    <a:cubicBezTo>
                      <a:pt x="105536" y="20270"/>
                      <a:pt x="82213" y="1"/>
                      <a:pt x="54702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42"/>
              <p:cNvSpPr/>
              <p:nvPr/>
            </p:nvSpPr>
            <p:spPr>
              <a:xfrm>
                <a:off x="1435051" y="1054236"/>
                <a:ext cx="800154" cy="694324"/>
              </a:xfrm>
              <a:custGeom>
                <a:avLst/>
                <a:gdLst/>
                <a:ahLst/>
                <a:cxnLst/>
                <a:rect l="l" t="t" r="r" b="b"/>
                <a:pathLst>
                  <a:path w="54702" h="47467" extrusionOk="0">
                    <a:moveTo>
                      <a:pt x="0" y="0"/>
                    </a:moveTo>
                    <a:cubicBezTo>
                      <a:pt x="13087" y="3577"/>
                      <a:pt x="32193" y="26115"/>
                      <a:pt x="28412" y="47402"/>
                    </a:cubicBezTo>
                    <a:cubicBezTo>
                      <a:pt x="30942" y="47450"/>
                      <a:pt x="34707" y="47467"/>
                      <a:pt x="38601" y="47467"/>
                    </a:cubicBezTo>
                    <a:cubicBezTo>
                      <a:pt x="46391" y="47467"/>
                      <a:pt x="54701" y="47402"/>
                      <a:pt x="54701" y="47402"/>
                    </a:cubicBezTo>
                    <a:cubicBezTo>
                      <a:pt x="50805" y="20182"/>
                      <a:pt x="27482" y="0"/>
                      <a:pt x="0" y="0"/>
                    </a:cubicBez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42"/>
              <p:cNvSpPr/>
              <p:nvPr/>
            </p:nvSpPr>
            <p:spPr>
              <a:xfrm>
                <a:off x="568612" y="1720324"/>
                <a:ext cx="1733022" cy="137411"/>
              </a:xfrm>
              <a:custGeom>
                <a:avLst/>
                <a:gdLst/>
                <a:ahLst/>
                <a:cxnLst/>
                <a:rect l="l" t="t" r="r" b="b"/>
                <a:pathLst>
                  <a:path w="118477" h="9394" extrusionOk="0">
                    <a:moveTo>
                      <a:pt x="0" y="1"/>
                    </a:moveTo>
                    <a:lnTo>
                      <a:pt x="0" y="9394"/>
                    </a:lnTo>
                    <a:lnTo>
                      <a:pt x="118476" y="9394"/>
                    </a:lnTo>
                    <a:lnTo>
                      <a:pt x="118476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42"/>
              <p:cNvSpPr/>
              <p:nvPr/>
            </p:nvSpPr>
            <p:spPr>
              <a:xfrm>
                <a:off x="699182" y="1923646"/>
                <a:ext cx="14039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699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9598" y="698"/>
                    </a:lnTo>
                    <a:lnTo>
                      <a:pt x="9598" y="0"/>
                    </a:lnTo>
                    <a:close/>
                  </a:path>
                </a:pathLst>
              </a:custGeom>
              <a:solidFill>
                <a:srgbClr val="D88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42"/>
              <p:cNvSpPr/>
              <p:nvPr/>
            </p:nvSpPr>
            <p:spPr>
              <a:xfrm>
                <a:off x="699182" y="1891746"/>
                <a:ext cx="140395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40743" extrusionOk="0">
                    <a:moveTo>
                      <a:pt x="1" y="0"/>
                    </a:moveTo>
                    <a:lnTo>
                      <a:pt x="1" y="40743"/>
                    </a:lnTo>
                    <a:lnTo>
                      <a:pt x="9598" y="40743"/>
                    </a:lnTo>
                    <a:lnTo>
                      <a:pt x="9598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42"/>
              <p:cNvSpPr/>
              <p:nvPr/>
            </p:nvSpPr>
            <p:spPr>
              <a:xfrm>
                <a:off x="769374" y="1891746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0" y="0"/>
                    </a:moveTo>
                    <a:lnTo>
                      <a:pt x="0" y="40743"/>
                    </a:lnTo>
                    <a:lnTo>
                      <a:pt x="4799" y="40743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42"/>
              <p:cNvSpPr/>
              <p:nvPr/>
            </p:nvSpPr>
            <p:spPr>
              <a:xfrm>
                <a:off x="624324" y="1891746"/>
                <a:ext cx="289698" cy="63747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4358" extrusionOk="0">
                    <a:moveTo>
                      <a:pt x="2938" y="0"/>
                    </a:moveTo>
                    <a:cubicBezTo>
                      <a:pt x="989" y="0"/>
                      <a:pt x="1" y="2327"/>
                      <a:pt x="1397" y="3723"/>
                    </a:cubicBezTo>
                    <a:cubicBezTo>
                      <a:pt x="1836" y="4162"/>
                      <a:pt x="2377" y="4358"/>
                      <a:pt x="2910" y="4358"/>
                    </a:cubicBezTo>
                    <a:cubicBezTo>
                      <a:pt x="4034" y="4358"/>
                      <a:pt x="5119" y="3484"/>
                      <a:pt x="5119" y="2181"/>
                    </a:cubicBezTo>
                    <a:lnTo>
                      <a:pt x="14716" y="2181"/>
                    </a:lnTo>
                    <a:cubicBezTo>
                      <a:pt x="14716" y="3484"/>
                      <a:pt x="15801" y="4358"/>
                      <a:pt x="16925" y="4358"/>
                    </a:cubicBezTo>
                    <a:cubicBezTo>
                      <a:pt x="17457" y="4358"/>
                      <a:pt x="17999" y="4162"/>
                      <a:pt x="18438" y="3723"/>
                    </a:cubicBezTo>
                    <a:cubicBezTo>
                      <a:pt x="19805" y="2327"/>
                      <a:pt x="18845" y="0"/>
                      <a:pt x="16897" y="0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42"/>
              <p:cNvSpPr/>
              <p:nvPr/>
            </p:nvSpPr>
            <p:spPr>
              <a:xfrm>
                <a:off x="699182" y="1923646"/>
                <a:ext cx="70212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5119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4799" y="5119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42"/>
              <p:cNvSpPr/>
              <p:nvPr/>
            </p:nvSpPr>
            <p:spPr>
              <a:xfrm>
                <a:off x="769374" y="1923646"/>
                <a:ext cx="70197" cy="13910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799" y="9510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42"/>
              <p:cNvSpPr/>
              <p:nvPr/>
            </p:nvSpPr>
            <p:spPr>
              <a:xfrm>
                <a:off x="699182" y="1923646"/>
                <a:ext cx="14039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1" extrusionOk="0">
                    <a:moveTo>
                      <a:pt x="9598" y="0"/>
                    </a:moveTo>
                    <a:lnTo>
                      <a:pt x="1" y="0"/>
                    </a:lnTo>
                    <a:lnTo>
                      <a:pt x="4799" y="0"/>
                    </a:lnTo>
                    <a:lnTo>
                      <a:pt x="9598" y="0"/>
                    </a:lnTo>
                    <a:lnTo>
                      <a:pt x="9598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42"/>
              <p:cNvSpPr/>
              <p:nvPr/>
            </p:nvSpPr>
            <p:spPr>
              <a:xfrm>
                <a:off x="679202" y="2455756"/>
                <a:ext cx="180372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2182" extrusionOk="0">
                    <a:moveTo>
                      <a:pt x="698" y="1"/>
                    </a:moveTo>
                    <a:cubicBezTo>
                      <a:pt x="320" y="1"/>
                      <a:pt x="0" y="321"/>
                      <a:pt x="0" y="699"/>
                    </a:cubicBezTo>
                    <a:lnTo>
                      <a:pt x="0" y="2182"/>
                    </a:lnTo>
                    <a:lnTo>
                      <a:pt x="12330" y="2182"/>
                    </a:lnTo>
                    <a:lnTo>
                      <a:pt x="12330" y="699"/>
                    </a:lnTo>
                    <a:cubicBezTo>
                      <a:pt x="12330" y="321"/>
                      <a:pt x="12011" y="1"/>
                      <a:pt x="11603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42"/>
              <p:cNvSpPr/>
              <p:nvPr/>
            </p:nvSpPr>
            <p:spPr>
              <a:xfrm>
                <a:off x="1019910" y="1891746"/>
                <a:ext cx="140380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40743" extrusionOk="0">
                    <a:moveTo>
                      <a:pt x="0" y="0"/>
                    </a:moveTo>
                    <a:lnTo>
                      <a:pt x="0" y="40743"/>
                    </a:lnTo>
                    <a:lnTo>
                      <a:pt x="9597" y="40743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42"/>
              <p:cNvSpPr/>
              <p:nvPr/>
            </p:nvSpPr>
            <p:spPr>
              <a:xfrm>
                <a:off x="1090087" y="1891746"/>
                <a:ext cx="70197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0743" extrusionOk="0">
                    <a:moveTo>
                      <a:pt x="0" y="0"/>
                    </a:moveTo>
                    <a:lnTo>
                      <a:pt x="0" y="40743"/>
                    </a:lnTo>
                    <a:lnTo>
                      <a:pt x="4799" y="40743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42"/>
              <p:cNvSpPr/>
              <p:nvPr/>
            </p:nvSpPr>
            <p:spPr>
              <a:xfrm>
                <a:off x="945037" y="1891746"/>
                <a:ext cx="289273" cy="63747"/>
              </a:xfrm>
              <a:custGeom>
                <a:avLst/>
                <a:gdLst/>
                <a:ahLst/>
                <a:cxnLst/>
                <a:rect l="l" t="t" r="r" b="b"/>
                <a:pathLst>
                  <a:path w="19776" h="4358" extrusionOk="0">
                    <a:moveTo>
                      <a:pt x="2909" y="0"/>
                    </a:moveTo>
                    <a:cubicBezTo>
                      <a:pt x="960" y="0"/>
                      <a:pt x="1" y="2327"/>
                      <a:pt x="1368" y="3723"/>
                    </a:cubicBezTo>
                    <a:cubicBezTo>
                      <a:pt x="1807" y="4162"/>
                      <a:pt x="2348" y="4358"/>
                      <a:pt x="2881" y="4358"/>
                    </a:cubicBezTo>
                    <a:cubicBezTo>
                      <a:pt x="4005" y="4358"/>
                      <a:pt x="5090" y="3484"/>
                      <a:pt x="5090" y="2181"/>
                    </a:cubicBezTo>
                    <a:lnTo>
                      <a:pt x="14687" y="2181"/>
                    </a:lnTo>
                    <a:cubicBezTo>
                      <a:pt x="14687" y="3484"/>
                      <a:pt x="15772" y="4358"/>
                      <a:pt x="16896" y="4358"/>
                    </a:cubicBezTo>
                    <a:cubicBezTo>
                      <a:pt x="17428" y="4358"/>
                      <a:pt x="17970" y="4162"/>
                      <a:pt x="18409" y="3723"/>
                    </a:cubicBezTo>
                    <a:cubicBezTo>
                      <a:pt x="19776" y="2327"/>
                      <a:pt x="18816" y="0"/>
                      <a:pt x="16868" y="0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42"/>
              <p:cNvSpPr/>
              <p:nvPr/>
            </p:nvSpPr>
            <p:spPr>
              <a:xfrm>
                <a:off x="1019910" y="1923646"/>
                <a:ext cx="70197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119" extrusionOk="0">
                    <a:moveTo>
                      <a:pt x="0" y="0"/>
                    </a:moveTo>
                    <a:lnTo>
                      <a:pt x="0" y="698"/>
                    </a:lnTo>
                    <a:lnTo>
                      <a:pt x="4798" y="5119"/>
                    </a:lnTo>
                    <a:lnTo>
                      <a:pt x="4798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42"/>
              <p:cNvSpPr/>
              <p:nvPr/>
            </p:nvSpPr>
            <p:spPr>
              <a:xfrm>
                <a:off x="1090087" y="1923646"/>
                <a:ext cx="70197" cy="13910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951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799" y="9510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42"/>
              <p:cNvSpPr/>
              <p:nvPr/>
            </p:nvSpPr>
            <p:spPr>
              <a:xfrm>
                <a:off x="1019910" y="1923646"/>
                <a:ext cx="140380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" extrusionOk="0">
                    <a:moveTo>
                      <a:pt x="9597" y="0"/>
                    </a:moveTo>
                    <a:lnTo>
                      <a:pt x="0" y="0"/>
                    </a:lnTo>
                    <a:lnTo>
                      <a:pt x="4798" y="0"/>
                    </a:lnTo>
                    <a:lnTo>
                      <a:pt x="9597" y="0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42"/>
              <p:cNvSpPr/>
              <p:nvPr/>
            </p:nvSpPr>
            <p:spPr>
              <a:xfrm>
                <a:off x="999916" y="2455756"/>
                <a:ext cx="179948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2182" extrusionOk="0">
                    <a:moveTo>
                      <a:pt x="698" y="1"/>
                    </a:moveTo>
                    <a:cubicBezTo>
                      <a:pt x="291" y="1"/>
                      <a:pt x="0" y="321"/>
                      <a:pt x="0" y="699"/>
                    </a:cubicBezTo>
                    <a:lnTo>
                      <a:pt x="0" y="2182"/>
                    </a:lnTo>
                    <a:lnTo>
                      <a:pt x="12301" y="2182"/>
                    </a:lnTo>
                    <a:lnTo>
                      <a:pt x="12301" y="699"/>
                    </a:lnTo>
                    <a:cubicBezTo>
                      <a:pt x="12301" y="321"/>
                      <a:pt x="11982" y="1"/>
                      <a:pt x="11604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42"/>
              <p:cNvSpPr/>
              <p:nvPr/>
            </p:nvSpPr>
            <p:spPr>
              <a:xfrm>
                <a:off x="1710247" y="1923646"/>
                <a:ext cx="14039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699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9597" y="698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D88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42"/>
              <p:cNvSpPr/>
              <p:nvPr/>
            </p:nvSpPr>
            <p:spPr>
              <a:xfrm>
                <a:off x="1710247" y="1891746"/>
                <a:ext cx="140395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40743" extrusionOk="0">
                    <a:moveTo>
                      <a:pt x="1" y="0"/>
                    </a:moveTo>
                    <a:lnTo>
                      <a:pt x="1" y="40743"/>
                    </a:lnTo>
                    <a:lnTo>
                      <a:pt x="9597" y="40743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42"/>
              <p:cNvSpPr/>
              <p:nvPr/>
            </p:nvSpPr>
            <p:spPr>
              <a:xfrm>
                <a:off x="1780424" y="1891746"/>
                <a:ext cx="70212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0743" extrusionOk="0">
                    <a:moveTo>
                      <a:pt x="1" y="0"/>
                    </a:moveTo>
                    <a:lnTo>
                      <a:pt x="1" y="40743"/>
                    </a:lnTo>
                    <a:lnTo>
                      <a:pt x="4799" y="40743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42"/>
              <p:cNvSpPr/>
              <p:nvPr/>
            </p:nvSpPr>
            <p:spPr>
              <a:xfrm>
                <a:off x="1635389" y="1891746"/>
                <a:ext cx="289698" cy="63747"/>
              </a:xfrm>
              <a:custGeom>
                <a:avLst/>
                <a:gdLst/>
                <a:ahLst/>
                <a:cxnLst/>
                <a:rect l="l" t="t" r="r" b="b"/>
                <a:pathLst>
                  <a:path w="19805" h="4358" extrusionOk="0">
                    <a:moveTo>
                      <a:pt x="2908" y="0"/>
                    </a:moveTo>
                    <a:cubicBezTo>
                      <a:pt x="960" y="0"/>
                      <a:pt x="0" y="2327"/>
                      <a:pt x="1367" y="3723"/>
                    </a:cubicBezTo>
                    <a:cubicBezTo>
                      <a:pt x="1806" y="4162"/>
                      <a:pt x="2348" y="4358"/>
                      <a:pt x="2880" y="4358"/>
                    </a:cubicBezTo>
                    <a:cubicBezTo>
                      <a:pt x="4005" y="4358"/>
                      <a:pt x="5089" y="3484"/>
                      <a:pt x="5089" y="2181"/>
                    </a:cubicBezTo>
                    <a:lnTo>
                      <a:pt x="14686" y="2181"/>
                    </a:lnTo>
                    <a:cubicBezTo>
                      <a:pt x="14686" y="3484"/>
                      <a:pt x="15771" y="4358"/>
                      <a:pt x="16895" y="4358"/>
                    </a:cubicBezTo>
                    <a:cubicBezTo>
                      <a:pt x="17428" y="4358"/>
                      <a:pt x="17969" y="4162"/>
                      <a:pt x="18409" y="3723"/>
                    </a:cubicBezTo>
                    <a:cubicBezTo>
                      <a:pt x="19804" y="2327"/>
                      <a:pt x="18816" y="0"/>
                      <a:pt x="16867" y="0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42"/>
              <p:cNvSpPr/>
              <p:nvPr/>
            </p:nvSpPr>
            <p:spPr>
              <a:xfrm>
                <a:off x="1710247" y="1923646"/>
                <a:ext cx="70197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119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4799" y="5119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42"/>
              <p:cNvSpPr/>
              <p:nvPr/>
            </p:nvSpPr>
            <p:spPr>
              <a:xfrm>
                <a:off x="1780424" y="1923646"/>
                <a:ext cx="70212" cy="13910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9510" extrusionOk="0">
                    <a:moveTo>
                      <a:pt x="1" y="0"/>
                    </a:moveTo>
                    <a:lnTo>
                      <a:pt x="1" y="5119"/>
                    </a:lnTo>
                    <a:lnTo>
                      <a:pt x="4799" y="9510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42"/>
              <p:cNvSpPr/>
              <p:nvPr/>
            </p:nvSpPr>
            <p:spPr>
              <a:xfrm>
                <a:off x="1710247" y="1923646"/>
                <a:ext cx="14039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1" extrusionOk="0">
                    <a:moveTo>
                      <a:pt x="9597" y="0"/>
                    </a:moveTo>
                    <a:lnTo>
                      <a:pt x="1" y="0"/>
                    </a:lnTo>
                    <a:lnTo>
                      <a:pt x="4799" y="0"/>
                    </a:lnTo>
                    <a:lnTo>
                      <a:pt x="9597" y="0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42"/>
              <p:cNvSpPr/>
              <p:nvPr/>
            </p:nvSpPr>
            <p:spPr>
              <a:xfrm>
                <a:off x="1690253" y="2455756"/>
                <a:ext cx="179948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2182" extrusionOk="0">
                    <a:moveTo>
                      <a:pt x="699" y="1"/>
                    </a:moveTo>
                    <a:cubicBezTo>
                      <a:pt x="321" y="1"/>
                      <a:pt x="1" y="321"/>
                      <a:pt x="1" y="699"/>
                    </a:cubicBezTo>
                    <a:lnTo>
                      <a:pt x="1" y="2182"/>
                    </a:lnTo>
                    <a:lnTo>
                      <a:pt x="12302" y="2182"/>
                    </a:lnTo>
                    <a:lnTo>
                      <a:pt x="12302" y="699"/>
                    </a:lnTo>
                    <a:cubicBezTo>
                      <a:pt x="12302" y="321"/>
                      <a:pt x="11982" y="1"/>
                      <a:pt x="11604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42"/>
              <p:cNvSpPr/>
              <p:nvPr/>
            </p:nvSpPr>
            <p:spPr>
              <a:xfrm>
                <a:off x="2030536" y="1891746"/>
                <a:ext cx="140395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40743" extrusionOk="0">
                    <a:moveTo>
                      <a:pt x="1" y="0"/>
                    </a:moveTo>
                    <a:lnTo>
                      <a:pt x="1" y="40743"/>
                    </a:lnTo>
                    <a:lnTo>
                      <a:pt x="9597" y="40743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42"/>
              <p:cNvSpPr/>
              <p:nvPr/>
            </p:nvSpPr>
            <p:spPr>
              <a:xfrm>
                <a:off x="2100713" y="1891746"/>
                <a:ext cx="70212" cy="59596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0743" extrusionOk="0">
                    <a:moveTo>
                      <a:pt x="1" y="0"/>
                    </a:moveTo>
                    <a:lnTo>
                      <a:pt x="1" y="40743"/>
                    </a:lnTo>
                    <a:lnTo>
                      <a:pt x="4799" y="40743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42"/>
              <p:cNvSpPr/>
              <p:nvPr/>
            </p:nvSpPr>
            <p:spPr>
              <a:xfrm>
                <a:off x="1956102" y="1891746"/>
                <a:ext cx="289273" cy="63747"/>
              </a:xfrm>
              <a:custGeom>
                <a:avLst/>
                <a:gdLst/>
                <a:ahLst/>
                <a:cxnLst/>
                <a:rect l="l" t="t" r="r" b="b"/>
                <a:pathLst>
                  <a:path w="19776" h="4358" extrusionOk="0">
                    <a:moveTo>
                      <a:pt x="2908" y="0"/>
                    </a:moveTo>
                    <a:cubicBezTo>
                      <a:pt x="960" y="0"/>
                      <a:pt x="0" y="2327"/>
                      <a:pt x="1367" y="3723"/>
                    </a:cubicBezTo>
                    <a:cubicBezTo>
                      <a:pt x="1806" y="4162"/>
                      <a:pt x="2348" y="4358"/>
                      <a:pt x="2880" y="4358"/>
                    </a:cubicBezTo>
                    <a:cubicBezTo>
                      <a:pt x="4005" y="4358"/>
                      <a:pt x="5090" y="3484"/>
                      <a:pt x="5090" y="2181"/>
                    </a:cubicBezTo>
                    <a:lnTo>
                      <a:pt x="14686" y="2181"/>
                    </a:lnTo>
                    <a:cubicBezTo>
                      <a:pt x="14686" y="3484"/>
                      <a:pt x="15771" y="4358"/>
                      <a:pt x="16896" y="4358"/>
                    </a:cubicBezTo>
                    <a:cubicBezTo>
                      <a:pt x="17428" y="4358"/>
                      <a:pt x="17969" y="4162"/>
                      <a:pt x="18409" y="3723"/>
                    </a:cubicBezTo>
                    <a:cubicBezTo>
                      <a:pt x="19775" y="2327"/>
                      <a:pt x="18816" y="0"/>
                      <a:pt x="16867" y="0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42"/>
              <p:cNvSpPr/>
              <p:nvPr/>
            </p:nvSpPr>
            <p:spPr>
              <a:xfrm>
                <a:off x="2030536" y="1923646"/>
                <a:ext cx="70197" cy="74878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5119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4799" y="5119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42"/>
              <p:cNvSpPr/>
              <p:nvPr/>
            </p:nvSpPr>
            <p:spPr>
              <a:xfrm>
                <a:off x="2100713" y="1923646"/>
                <a:ext cx="70212" cy="139108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9510" extrusionOk="0">
                    <a:moveTo>
                      <a:pt x="1" y="0"/>
                    </a:moveTo>
                    <a:lnTo>
                      <a:pt x="1" y="5119"/>
                    </a:lnTo>
                    <a:lnTo>
                      <a:pt x="4799" y="9510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42"/>
              <p:cNvSpPr/>
              <p:nvPr/>
            </p:nvSpPr>
            <p:spPr>
              <a:xfrm>
                <a:off x="2030536" y="1923646"/>
                <a:ext cx="140395" cy="1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1" extrusionOk="0">
                    <a:moveTo>
                      <a:pt x="9597" y="0"/>
                    </a:moveTo>
                    <a:lnTo>
                      <a:pt x="1" y="0"/>
                    </a:lnTo>
                    <a:lnTo>
                      <a:pt x="4799" y="0"/>
                    </a:lnTo>
                    <a:lnTo>
                      <a:pt x="9597" y="0"/>
                    </a:lnTo>
                    <a:lnTo>
                      <a:pt x="9597" y="0"/>
                    </a:lnTo>
                    <a:close/>
                  </a:path>
                </a:pathLst>
              </a:custGeom>
              <a:solidFill>
                <a:srgbClr val="FFBF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42"/>
              <p:cNvSpPr/>
              <p:nvPr/>
            </p:nvSpPr>
            <p:spPr>
              <a:xfrm>
                <a:off x="2010541" y="2455756"/>
                <a:ext cx="180386" cy="31917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2182" extrusionOk="0">
                    <a:moveTo>
                      <a:pt x="728" y="1"/>
                    </a:moveTo>
                    <a:cubicBezTo>
                      <a:pt x="321" y="1"/>
                      <a:pt x="1" y="321"/>
                      <a:pt x="1" y="699"/>
                    </a:cubicBezTo>
                    <a:lnTo>
                      <a:pt x="1" y="2182"/>
                    </a:lnTo>
                    <a:lnTo>
                      <a:pt x="12331" y="2182"/>
                    </a:lnTo>
                    <a:lnTo>
                      <a:pt x="12331" y="699"/>
                    </a:lnTo>
                    <a:cubicBezTo>
                      <a:pt x="12331" y="321"/>
                      <a:pt x="12011" y="1"/>
                      <a:pt x="11633" y="1"/>
                    </a:cubicBez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42"/>
              <p:cNvSpPr/>
              <p:nvPr/>
            </p:nvSpPr>
            <p:spPr>
              <a:xfrm>
                <a:off x="617099" y="1857710"/>
                <a:ext cx="1636452" cy="34053"/>
              </a:xfrm>
              <a:custGeom>
                <a:avLst/>
                <a:gdLst/>
                <a:ahLst/>
                <a:cxnLst/>
                <a:rect l="l" t="t" r="r" b="b"/>
                <a:pathLst>
                  <a:path w="111875" h="2328" extrusionOk="0">
                    <a:moveTo>
                      <a:pt x="0" y="1"/>
                    </a:moveTo>
                    <a:lnTo>
                      <a:pt x="0" y="2327"/>
                    </a:lnTo>
                    <a:lnTo>
                      <a:pt x="111875" y="2327"/>
                    </a:lnTo>
                    <a:lnTo>
                      <a:pt x="111875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42"/>
              <p:cNvSpPr/>
              <p:nvPr/>
            </p:nvSpPr>
            <p:spPr>
              <a:xfrm>
                <a:off x="634958" y="2487656"/>
                <a:ext cx="1600307" cy="51913"/>
              </a:xfrm>
              <a:custGeom>
                <a:avLst/>
                <a:gdLst/>
                <a:ahLst/>
                <a:cxnLst/>
                <a:rect l="l" t="t" r="r" b="b"/>
                <a:pathLst>
                  <a:path w="109404" h="3549" extrusionOk="0">
                    <a:moveTo>
                      <a:pt x="1" y="1"/>
                    </a:moveTo>
                    <a:lnTo>
                      <a:pt x="1" y="3549"/>
                    </a:lnTo>
                    <a:lnTo>
                      <a:pt x="109403" y="3549"/>
                    </a:lnTo>
                    <a:lnTo>
                      <a:pt x="109403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42"/>
              <p:cNvSpPr/>
              <p:nvPr/>
            </p:nvSpPr>
            <p:spPr>
              <a:xfrm>
                <a:off x="593696" y="2570178"/>
                <a:ext cx="1682835" cy="51913"/>
              </a:xfrm>
              <a:custGeom>
                <a:avLst/>
                <a:gdLst/>
                <a:ahLst/>
                <a:cxnLst/>
                <a:rect l="l" t="t" r="r" b="b"/>
                <a:pathLst>
                  <a:path w="115046" h="3549" extrusionOk="0">
                    <a:moveTo>
                      <a:pt x="1" y="1"/>
                    </a:moveTo>
                    <a:lnTo>
                      <a:pt x="1" y="3548"/>
                    </a:lnTo>
                    <a:lnTo>
                      <a:pt x="115045" y="3548"/>
                    </a:lnTo>
                    <a:lnTo>
                      <a:pt x="115045" y="1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42"/>
              <p:cNvSpPr/>
              <p:nvPr/>
            </p:nvSpPr>
            <p:spPr>
              <a:xfrm>
                <a:off x="552450" y="2652700"/>
                <a:ext cx="1765349" cy="52337"/>
              </a:xfrm>
              <a:custGeom>
                <a:avLst/>
                <a:gdLst/>
                <a:ahLst/>
                <a:cxnLst/>
                <a:rect l="l" t="t" r="r" b="b"/>
                <a:pathLst>
                  <a:path w="120687" h="3578" extrusionOk="0">
                    <a:moveTo>
                      <a:pt x="0" y="0"/>
                    </a:moveTo>
                    <a:lnTo>
                      <a:pt x="0" y="3577"/>
                    </a:lnTo>
                    <a:lnTo>
                      <a:pt x="120686" y="3577"/>
                    </a:lnTo>
                    <a:lnTo>
                      <a:pt x="120686" y="0"/>
                    </a:lnTo>
                    <a:close/>
                  </a:path>
                </a:pathLst>
              </a:custGeom>
              <a:solidFill>
                <a:srgbClr val="FFEF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42"/>
              <p:cNvSpPr/>
              <p:nvPr/>
            </p:nvSpPr>
            <p:spPr>
              <a:xfrm>
                <a:off x="593696" y="2539550"/>
                <a:ext cx="1682835" cy="30645"/>
              </a:xfrm>
              <a:custGeom>
                <a:avLst/>
                <a:gdLst/>
                <a:ahLst/>
                <a:cxnLst/>
                <a:rect l="l" t="t" r="r" b="b"/>
                <a:pathLst>
                  <a:path w="115046" h="2095" extrusionOk="0">
                    <a:moveTo>
                      <a:pt x="2822" y="1"/>
                    </a:moveTo>
                    <a:lnTo>
                      <a:pt x="1" y="2095"/>
                    </a:lnTo>
                    <a:lnTo>
                      <a:pt x="115045" y="2095"/>
                    </a:lnTo>
                    <a:lnTo>
                      <a:pt x="112224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42"/>
              <p:cNvSpPr/>
              <p:nvPr/>
            </p:nvSpPr>
            <p:spPr>
              <a:xfrm>
                <a:off x="552450" y="2622497"/>
                <a:ext cx="1765349" cy="30645"/>
              </a:xfrm>
              <a:custGeom>
                <a:avLst/>
                <a:gdLst/>
                <a:ahLst/>
                <a:cxnLst/>
                <a:rect l="l" t="t" r="r" b="b"/>
                <a:pathLst>
                  <a:path w="120687" h="2095" extrusionOk="0">
                    <a:moveTo>
                      <a:pt x="2821" y="0"/>
                    </a:moveTo>
                    <a:lnTo>
                      <a:pt x="0" y="2094"/>
                    </a:lnTo>
                    <a:lnTo>
                      <a:pt x="120686" y="2094"/>
                    </a:lnTo>
                    <a:lnTo>
                      <a:pt x="117865" y="0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42"/>
              <p:cNvSpPr/>
              <p:nvPr/>
            </p:nvSpPr>
            <p:spPr>
              <a:xfrm>
                <a:off x="617099" y="1857710"/>
                <a:ext cx="1636452" cy="17041"/>
              </a:xfrm>
              <a:custGeom>
                <a:avLst/>
                <a:gdLst/>
                <a:ahLst/>
                <a:cxnLst/>
                <a:rect l="l" t="t" r="r" b="b"/>
                <a:pathLst>
                  <a:path w="111875" h="1165" extrusionOk="0">
                    <a:moveTo>
                      <a:pt x="0" y="1"/>
                    </a:moveTo>
                    <a:lnTo>
                      <a:pt x="0" y="1164"/>
                    </a:lnTo>
                    <a:lnTo>
                      <a:pt x="111875" y="1164"/>
                    </a:lnTo>
                    <a:lnTo>
                      <a:pt x="111875" y="1"/>
                    </a:lnTo>
                    <a:close/>
                  </a:path>
                </a:pathLst>
              </a:custGeom>
              <a:solidFill>
                <a:srgbClr val="FFA5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42"/>
              <p:cNvSpPr/>
              <p:nvPr/>
            </p:nvSpPr>
            <p:spPr>
              <a:xfrm>
                <a:off x="617099" y="1703313"/>
                <a:ext cx="1636452" cy="17026"/>
              </a:xfrm>
              <a:custGeom>
                <a:avLst/>
                <a:gdLst/>
                <a:ahLst/>
                <a:cxnLst/>
                <a:rect l="l" t="t" r="r" b="b"/>
                <a:pathLst>
                  <a:path w="111875" h="1164" extrusionOk="0">
                    <a:moveTo>
                      <a:pt x="0" y="1"/>
                    </a:moveTo>
                    <a:lnTo>
                      <a:pt x="0" y="1164"/>
                    </a:lnTo>
                    <a:lnTo>
                      <a:pt x="111875" y="1164"/>
                    </a:lnTo>
                    <a:lnTo>
                      <a:pt x="111875" y="1"/>
                    </a:lnTo>
                    <a:close/>
                  </a:path>
                </a:pathLst>
              </a:custGeom>
              <a:solidFill>
                <a:srgbClr val="FFCC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211871-A80A-A561-9135-315C89ED95D3}"/>
              </a:ext>
            </a:extLst>
          </p:cNvPr>
          <p:cNvSpPr txBox="1"/>
          <p:nvPr/>
        </p:nvSpPr>
        <p:spPr>
          <a:xfrm>
            <a:off x="1659122" y="1181017"/>
            <a:ext cx="148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>
                <a:latin typeface="Cambria" panose="02040503050406030204" pitchFamily="18" charset="0"/>
                <a:ea typeface="Cambria" panose="02040503050406030204" pitchFamily="18" charset="0"/>
              </a:rPr>
              <a:t>Kinh tế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D891D1D-D1AF-6B48-2129-B8D0720A02C5}"/>
              </a:ext>
            </a:extLst>
          </p:cNvPr>
          <p:cNvSpPr txBox="1"/>
          <p:nvPr/>
        </p:nvSpPr>
        <p:spPr>
          <a:xfrm>
            <a:off x="6389244" y="1181017"/>
            <a:ext cx="129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>
                <a:latin typeface="Cambria" panose="02040503050406030204" pitchFamily="18" charset="0"/>
                <a:ea typeface="Cambria" panose="02040503050406030204" pitchFamily="18" charset="0"/>
              </a:rPr>
              <a:t>Xã hội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AAD8773E-499D-4CDB-8155-70759327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82" y="466743"/>
            <a:ext cx="4620108" cy="4619071"/>
          </a:xfrm>
          <a:prstGeom prst="rect">
            <a:avLst/>
          </a:prstGeom>
        </p:spPr>
      </p:pic>
      <p:pic>
        <p:nvPicPr>
          <p:cNvPr id="103" name="Picture 102" descr="Shape&#10;&#10;Description automatically generated">
            <a:extLst>
              <a:ext uri="{FF2B5EF4-FFF2-40B4-BE49-F238E27FC236}">
                <a16:creationId xmlns:a16="http://schemas.microsoft.com/office/drawing/2014/main" id="{BFC048DC-C1DE-6AEF-1A74-1C969B78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47" y="466743"/>
            <a:ext cx="4620108" cy="4576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45E51C-FC7A-0075-5A28-6770082DFABB}"/>
              </a:ext>
            </a:extLst>
          </p:cNvPr>
          <p:cNvSpPr txBox="1"/>
          <p:nvPr/>
        </p:nvSpPr>
        <p:spPr>
          <a:xfrm>
            <a:off x="318157" y="1599406"/>
            <a:ext cx="3950383" cy="279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- Công trường thủ công, công ti thương mại, đồn điền ra đời, mở rộng quy mô</a:t>
            </a:r>
          </a:p>
          <a:p>
            <a:pPr algn="just">
              <a:lnSpc>
                <a:spcPct val="150000"/>
              </a:lnSpc>
            </a:pP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Xuất hiện quan hệ sản xuất tư bản chủ nghĩa</a:t>
            </a:r>
            <a:endParaRPr lang="en-US" sz="24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DA8FFE8-FE20-6D95-EDB0-0AAB49A47190}"/>
              </a:ext>
            </a:extLst>
          </p:cNvPr>
          <p:cNvSpPr txBox="1"/>
          <p:nvPr/>
        </p:nvSpPr>
        <p:spPr>
          <a:xfrm>
            <a:off x="4817321" y="1737615"/>
            <a:ext cx="3950384" cy="2710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- Giai cấp tư sản không có địa vị xã hội.</a:t>
            </a:r>
          </a:p>
          <a:p>
            <a:pPr algn="just">
              <a:lnSpc>
                <a:spcPct val="120000"/>
              </a:lnSpc>
            </a:pP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- Họ không chấp nhận giáo lí lỗi thời, muốn xây dựng văn hóa mới, mở đường cho chủ nghĩa tư bản phát triển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Google Shape;4869;p40"/>
          <p:cNvSpPr txBox="1">
            <a:spLocks noGrp="1"/>
          </p:cNvSpPr>
          <p:nvPr>
            <p:ph type="title"/>
          </p:nvPr>
        </p:nvSpPr>
        <p:spPr>
          <a:xfrm>
            <a:off x="271222" y="101797"/>
            <a:ext cx="8872778" cy="111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#9Slide03 Ample" panose="02000000000000000000" pitchFamily="2" charset="0"/>
              </a:rPr>
              <a:t>2. Phong trào Văn hóa Phục hưng</a:t>
            </a:r>
            <a:endParaRPr sz="3000">
              <a:latin typeface="#9Slide03 Ample" panose="02000000000000000000" pitchFamily="2" charset="0"/>
            </a:endParaRPr>
          </a:p>
        </p:txBody>
      </p:sp>
      <p:sp>
        <p:nvSpPr>
          <p:cNvPr id="4870" name="Google Shape;4870;p40"/>
          <p:cNvSpPr txBox="1">
            <a:spLocks noGrp="1"/>
          </p:cNvSpPr>
          <p:nvPr>
            <p:ph type="subTitle" idx="1"/>
          </p:nvPr>
        </p:nvSpPr>
        <p:spPr>
          <a:xfrm>
            <a:off x="-81078" y="839145"/>
            <a:ext cx="2662104" cy="1737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sz="2200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89" descr="Diagram&#10;&#10;Description automatically generated">
            <a:extLst>
              <a:ext uri="{FF2B5EF4-FFF2-40B4-BE49-F238E27FC236}">
                <a16:creationId xmlns:a16="http://schemas.microsoft.com/office/drawing/2014/main" id="{AC9B0DD0-A6C1-B1EF-DCC8-B519A434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4" t="3651" r="4424" b="1979"/>
          <a:stretch/>
        </p:blipFill>
        <p:spPr>
          <a:xfrm>
            <a:off x="2493639" y="820467"/>
            <a:ext cx="3466289" cy="4319432"/>
          </a:xfrm>
          <a:prstGeom prst="rect">
            <a:avLst/>
          </a:prstGeom>
        </p:spPr>
      </p:pic>
      <p:pic>
        <p:nvPicPr>
          <p:cNvPr id="94" name="Picture 93" descr="Table&#10;&#10;Description automatically generated">
            <a:extLst>
              <a:ext uri="{FF2B5EF4-FFF2-40B4-BE49-F238E27FC236}">
                <a16:creationId xmlns:a16="http://schemas.microsoft.com/office/drawing/2014/main" id="{44DAB169-927B-C62A-73C7-B58C9C0F2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144" y="839145"/>
            <a:ext cx="3040632" cy="430075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DDF03CC-F0D6-1327-FF02-624CAA26B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88" y="2583506"/>
            <a:ext cx="2331051" cy="17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61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Google Shape;4569;p33"/>
          <p:cNvSpPr txBox="1">
            <a:spLocks noGrp="1"/>
          </p:cNvSpPr>
          <p:nvPr>
            <p:ph type="title"/>
          </p:nvPr>
        </p:nvSpPr>
        <p:spPr>
          <a:xfrm>
            <a:off x="149048" y="47670"/>
            <a:ext cx="7373503" cy="612900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#9Slide03 Ample" panose="02000000000000000000" pitchFamily="2" charset="0"/>
              </a:rPr>
              <a:t>PHIẾU HỌC TẬP SỐ 1 – Thời gian: 5 phút</a:t>
            </a:r>
            <a:endParaRPr sz="3200">
              <a:latin typeface="#9Slide03 Ample" panose="02000000000000000000" pitchFamily="2" charset="0"/>
            </a:endParaRPr>
          </a:p>
        </p:txBody>
      </p:sp>
      <p:grpSp>
        <p:nvGrpSpPr>
          <p:cNvPr id="4570" name="Google Shape;4570;p33"/>
          <p:cNvGrpSpPr/>
          <p:nvPr/>
        </p:nvGrpSpPr>
        <p:grpSpPr>
          <a:xfrm>
            <a:off x="5838327" y="1356953"/>
            <a:ext cx="2231449" cy="2827685"/>
            <a:chOff x="5560741" y="1161010"/>
            <a:chExt cx="2231449" cy="2827685"/>
          </a:xfrm>
        </p:grpSpPr>
        <p:sp>
          <p:nvSpPr>
            <p:cNvPr id="4571" name="Google Shape;4571;p33"/>
            <p:cNvSpPr/>
            <p:nvPr/>
          </p:nvSpPr>
          <p:spPr>
            <a:xfrm>
              <a:off x="5749450" y="1255700"/>
              <a:ext cx="1854000" cy="2638200"/>
            </a:xfrm>
            <a:prstGeom prst="roundRect">
              <a:avLst>
                <a:gd name="adj" fmla="val 16667"/>
              </a:avLst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2" name="Google Shape;4572;p33"/>
            <p:cNvGrpSpPr/>
            <p:nvPr/>
          </p:nvGrpSpPr>
          <p:grpSpPr>
            <a:xfrm>
              <a:off x="5560741" y="1161010"/>
              <a:ext cx="2231449" cy="2827685"/>
              <a:chOff x="5759250" y="821725"/>
              <a:chExt cx="2548189" cy="3229057"/>
            </a:xfrm>
          </p:grpSpPr>
          <p:sp>
            <p:nvSpPr>
              <p:cNvPr id="4573" name="Google Shape;4573;p33"/>
              <p:cNvSpPr/>
              <p:nvPr/>
            </p:nvSpPr>
            <p:spPr>
              <a:xfrm>
                <a:off x="6356173" y="1258410"/>
                <a:ext cx="1544145" cy="1927493"/>
              </a:xfrm>
              <a:custGeom>
                <a:avLst/>
                <a:gdLst/>
                <a:ahLst/>
                <a:cxnLst/>
                <a:rect l="l" t="t" r="r" b="b"/>
                <a:pathLst>
                  <a:path w="21248" h="26523" extrusionOk="0">
                    <a:moveTo>
                      <a:pt x="12931" y="0"/>
                    </a:moveTo>
                    <a:cubicBezTo>
                      <a:pt x="12222" y="0"/>
                      <a:pt x="11389" y="103"/>
                      <a:pt x="10412" y="331"/>
                    </a:cubicBezTo>
                    <a:cubicBezTo>
                      <a:pt x="10412" y="331"/>
                      <a:pt x="3995" y="2228"/>
                      <a:pt x="1998" y="5375"/>
                    </a:cubicBezTo>
                    <a:cubicBezTo>
                      <a:pt x="0" y="8533"/>
                      <a:pt x="2734" y="9169"/>
                      <a:pt x="3683" y="10642"/>
                    </a:cubicBezTo>
                    <a:cubicBezTo>
                      <a:pt x="4620" y="12104"/>
                      <a:pt x="5156" y="13588"/>
                      <a:pt x="3783" y="15061"/>
                    </a:cubicBezTo>
                    <a:cubicBezTo>
                      <a:pt x="2422" y="16534"/>
                      <a:pt x="2310" y="17583"/>
                      <a:pt x="3259" y="18532"/>
                    </a:cubicBezTo>
                    <a:cubicBezTo>
                      <a:pt x="4207" y="19469"/>
                      <a:pt x="5044" y="19681"/>
                      <a:pt x="3571" y="20741"/>
                    </a:cubicBezTo>
                    <a:cubicBezTo>
                      <a:pt x="2098" y="21790"/>
                      <a:pt x="1150" y="23263"/>
                      <a:pt x="1150" y="24413"/>
                    </a:cubicBezTo>
                    <a:cubicBezTo>
                      <a:pt x="1150" y="25573"/>
                      <a:pt x="2946" y="26522"/>
                      <a:pt x="2946" y="26522"/>
                    </a:cubicBezTo>
                    <a:lnTo>
                      <a:pt x="19674" y="26522"/>
                    </a:lnTo>
                    <a:cubicBezTo>
                      <a:pt x="19674" y="26522"/>
                      <a:pt x="21036" y="25998"/>
                      <a:pt x="20824" y="22739"/>
                    </a:cubicBezTo>
                    <a:cubicBezTo>
                      <a:pt x="20612" y="19469"/>
                      <a:pt x="19574" y="20317"/>
                      <a:pt x="19462" y="17896"/>
                    </a:cubicBezTo>
                    <a:cubicBezTo>
                      <a:pt x="19351" y="15474"/>
                      <a:pt x="21248" y="13901"/>
                      <a:pt x="20712" y="11792"/>
                    </a:cubicBezTo>
                    <a:cubicBezTo>
                      <a:pt x="20176" y="9694"/>
                      <a:pt x="17878" y="10955"/>
                      <a:pt x="17353" y="7696"/>
                    </a:cubicBezTo>
                    <a:cubicBezTo>
                      <a:pt x="16886" y="4843"/>
                      <a:pt x="17795" y="0"/>
                      <a:pt x="129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3"/>
              <p:cNvSpPr/>
              <p:nvPr/>
            </p:nvSpPr>
            <p:spPr>
              <a:xfrm>
                <a:off x="6157489" y="2795708"/>
                <a:ext cx="665026" cy="909133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12510" extrusionOk="0">
                    <a:moveTo>
                      <a:pt x="8939" y="0"/>
                    </a:moveTo>
                    <a:cubicBezTo>
                      <a:pt x="8939" y="0"/>
                      <a:pt x="7153" y="0"/>
                      <a:pt x="4308" y="3058"/>
                    </a:cubicBezTo>
                    <a:cubicBezTo>
                      <a:pt x="1473" y="6105"/>
                      <a:pt x="0" y="11149"/>
                      <a:pt x="525" y="12209"/>
                    </a:cubicBezTo>
                    <a:cubicBezTo>
                      <a:pt x="627" y="12413"/>
                      <a:pt x="829" y="12510"/>
                      <a:pt x="1101" y="12510"/>
                    </a:cubicBezTo>
                    <a:cubicBezTo>
                      <a:pt x="2224" y="12510"/>
                      <a:pt x="4535" y="10857"/>
                      <a:pt x="5892" y="8314"/>
                    </a:cubicBezTo>
                    <a:cubicBezTo>
                      <a:pt x="7566" y="5156"/>
                      <a:pt x="9151" y="1161"/>
                      <a:pt x="8939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3"/>
              <p:cNvSpPr/>
              <p:nvPr/>
            </p:nvSpPr>
            <p:spPr>
              <a:xfrm>
                <a:off x="6259665" y="2352919"/>
                <a:ext cx="1593635" cy="1697412"/>
              </a:xfrm>
              <a:custGeom>
                <a:avLst/>
                <a:gdLst/>
                <a:ahLst/>
                <a:cxnLst/>
                <a:rect l="l" t="t" r="r" b="b"/>
                <a:pathLst>
                  <a:path w="21929" h="23357" extrusionOk="0">
                    <a:moveTo>
                      <a:pt x="14162" y="0"/>
                    </a:moveTo>
                    <a:lnTo>
                      <a:pt x="9653" y="737"/>
                    </a:lnTo>
                    <a:cubicBezTo>
                      <a:pt x="9653" y="737"/>
                      <a:pt x="9698" y="893"/>
                      <a:pt x="9742" y="1150"/>
                    </a:cubicBezTo>
                    <a:cubicBezTo>
                      <a:pt x="9899" y="1897"/>
                      <a:pt x="10144" y="3426"/>
                      <a:pt x="9754" y="4196"/>
                    </a:cubicBezTo>
                    <a:cubicBezTo>
                      <a:pt x="9742" y="4230"/>
                      <a:pt x="9720" y="4263"/>
                      <a:pt x="9698" y="4297"/>
                    </a:cubicBezTo>
                    <a:lnTo>
                      <a:pt x="9687" y="4308"/>
                    </a:lnTo>
                    <a:cubicBezTo>
                      <a:pt x="9675" y="4341"/>
                      <a:pt x="9642" y="4364"/>
                      <a:pt x="9620" y="4397"/>
                    </a:cubicBezTo>
                    <a:lnTo>
                      <a:pt x="9608" y="4419"/>
                    </a:lnTo>
                    <a:cubicBezTo>
                      <a:pt x="9553" y="4475"/>
                      <a:pt x="9497" y="4542"/>
                      <a:pt x="9441" y="4609"/>
                    </a:cubicBezTo>
                    <a:cubicBezTo>
                      <a:pt x="9419" y="4631"/>
                      <a:pt x="9396" y="4643"/>
                      <a:pt x="9374" y="4665"/>
                    </a:cubicBezTo>
                    <a:cubicBezTo>
                      <a:pt x="9263" y="4777"/>
                      <a:pt x="9129" y="4888"/>
                      <a:pt x="8984" y="5000"/>
                    </a:cubicBezTo>
                    <a:cubicBezTo>
                      <a:pt x="8727" y="5212"/>
                      <a:pt x="8414" y="5446"/>
                      <a:pt x="8068" y="5703"/>
                    </a:cubicBezTo>
                    <a:cubicBezTo>
                      <a:pt x="7979" y="5759"/>
                      <a:pt x="7901" y="5825"/>
                      <a:pt x="7812" y="5881"/>
                    </a:cubicBezTo>
                    <a:lnTo>
                      <a:pt x="7533" y="6093"/>
                    </a:lnTo>
                    <a:lnTo>
                      <a:pt x="7354" y="6227"/>
                    </a:lnTo>
                    <a:cubicBezTo>
                      <a:pt x="7354" y="6238"/>
                      <a:pt x="7343" y="6238"/>
                      <a:pt x="7343" y="6250"/>
                    </a:cubicBezTo>
                    <a:cubicBezTo>
                      <a:pt x="6026" y="7243"/>
                      <a:pt x="4497" y="8526"/>
                      <a:pt x="3549" y="10200"/>
                    </a:cubicBezTo>
                    <a:cubicBezTo>
                      <a:pt x="3448" y="10379"/>
                      <a:pt x="3359" y="10557"/>
                      <a:pt x="3270" y="10736"/>
                    </a:cubicBezTo>
                    <a:cubicBezTo>
                      <a:pt x="2667" y="12142"/>
                      <a:pt x="2734" y="13592"/>
                      <a:pt x="2957" y="14853"/>
                    </a:cubicBezTo>
                    <a:cubicBezTo>
                      <a:pt x="3047" y="15333"/>
                      <a:pt x="3158" y="15791"/>
                      <a:pt x="3270" y="16204"/>
                    </a:cubicBezTo>
                    <a:cubicBezTo>
                      <a:pt x="3482" y="17030"/>
                      <a:pt x="3683" y="17699"/>
                      <a:pt x="3649" y="18090"/>
                    </a:cubicBezTo>
                    <a:cubicBezTo>
                      <a:pt x="3638" y="18291"/>
                      <a:pt x="3426" y="18648"/>
                      <a:pt x="3080" y="19139"/>
                    </a:cubicBezTo>
                    <a:cubicBezTo>
                      <a:pt x="2924" y="19373"/>
                      <a:pt x="2734" y="19630"/>
                      <a:pt x="2522" y="19920"/>
                    </a:cubicBezTo>
                    <a:cubicBezTo>
                      <a:pt x="1853" y="20813"/>
                      <a:pt x="960" y="21984"/>
                      <a:pt x="0" y="23357"/>
                    </a:cubicBezTo>
                    <a:lnTo>
                      <a:pt x="45" y="23357"/>
                    </a:lnTo>
                    <a:cubicBezTo>
                      <a:pt x="1373" y="23357"/>
                      <a:pt x="1373" y="21962"/>
                      <a:pt x="2701" y="21962"/>
                    </a:cubicBezTo>
                    <a:cubicBezTo>
                      <a:pt x="4018" y="21962"/>
                      <a:pt x="4018" y="23357"/>
                      <a:pt x="5346" y="23357"/>
                    </a:cubicBezTo>
                    <a:cubicBezTo>
                      <a:pt x="6674" y="23357"/>
                      <a:pt x="6674" y="21962"/>
                      <a:pt x="8001" y="21962"/>
                    </a:cubicBezTo>
                    <a:cubicBezTo>
                      <a:pt x="9318" y="21962"/>
                      <a:pt x="9329" y="23357"/>
                      <a:pt x="10646" y="23357"/>
                    </a:cubicBezTo>
                    <a:cubicBezTo>
                      <a:pt x="11974" y="23357"/>
                      <a:pt x="11974" y="21962"/>
                      <a:pt x="13302" y="21962"/>
                    </a:cubicBezTo>
                    <a:cubicBezTo>
                      <a:pt x="14619" y="21962"/>
                      <a:pt x="14630" y="23357"/>
                      <a:pt x="15947" y="23357"/>
                    </a:cubicBezTo>
                    <a:cubicBezTo>
                      <a:pt x="17275" y="23357"/>
                      <a:pt x="17275" y="21962"/>
                      <a:pt x="18603" y="21962"/>
                    </a:cubicBezTo>
                    <a:cubicBezTo>
                      <a:pt x="19920" y="21962"/>
                      <a:pt x="19920" y="23357"/>
                      <a:pt x="21248" y="23357"/>
                    </a:cubicBezTo>
                    <a:cubicBezTo>
                      <a:pt x="21482" y="23357"/>
                      <a:pt x="21717" y="23301"/>
                      <a:pt x="21929" y="23201"/>
                    </a:cubicBezTo>
                    <a:cubicBezTo>
                      <a:pt x="21237" y="22096"/>
                      <a:pt x="20567" y="21136"/>
                      <a:pt x="19987" y="20355"/>
                    </a:cubicBezTo>
                    <a:cubicBezTo>
                      <a:pt x="19652" y="19898"/>
                      <a:pt x="19351" y="19496"/>
                      <a:pt x="19083" y="19150"/>
                    </a:cubicBezTo>
                    <a:cubicBezTo>
                      <a:pt x="18737" y="18715"/>
                      <a:pt x="18469" y="18391"/>
                      <a:pt x="18268" y="18146"/>
                    </a:cubicBezTo>
                    <a:cubicBezTo>
                      <a:pt x="18067" y="17911"/>
                      <a:pt x="17956" y="17788"/>
                      <a:pt x="17956" y="17788"/>
                    </a:cubicBezTo>
                    <a:cubicBezTo>
                      <a:pt x="17956" y="17788"/>
                      <a:pt x="18000" y="17442"/>
                      <a:pt x="18090" y="16896"/>
                    </a:cubicBezTo>
                    <a:cubicBezTo>
                      <a:pt x="18268" y="15679"/>
                      <a:pt x="18592" y="13414"/>
                      <a:pt x="18692" y="11472"/>
                    </a:cubicBezTo>
                    <a:cubicBezTo>
                      <a:pt x="18737" y="10379"/>
                      <a:pt x="18715" y="9385"/>
                      <a:pt x="18581" y="8738"/>
                    </a:cubicBezTo>
                    <a:cubicBezTo>
                      <a:pt x="18380" y="7968"/>
                      <a:pt x="18034" y="7254"/>
                      <a:pt x="17554" y="6629"/>
                    </a:cubicBezTo>
                    <a:cubicBezTo>
                      <a:pt x="17476" y="6517"/>
                      <a:pt x="17409" y="6428"/>
                      <a:pt x="17309" y="6305"/>
                    </a:cubicBezTo>
                    <a:cubicBezTo>
                      <a:pt x="17208" y="6171"/>
                      <a:pt x="17096" y="6049"/>
                      <a:pt x="16996" y="5926"/>
                    </a:cubicBezTo>
                    <a:cubicBezTo>
                      <a:pt x="16896" y="5814"/>
                      <a:pt x="16784" y="5692"/>
                      <a:pt x="16684" y="5569"/>
                    </a:cubicBezTo>
                    <a:cubicBezTo>
                      <a:pt x="16159" y="4977"/>
                      <a:pt x="15635" y="4442"/>
                      <a:pt x="15289" y="3895"/>
                    </a:cubicBezTo>
                    <a:lnTo>
                      <a:pt x="15211" y="3761"/>
                    </a:lnTo>
                    <a:cubicBezTo>
                      <a:pt x="15166" y="3694"/>
                      <a:pt x="15132" y="3627"/>
                      <a:pt x="15110" y="3571"/>
                    </a:cubicBezTo>
                    <a:cubicBezTo>
                      <a:pt x="14597" y="2556"/>
                      <a:pt x="14340" y="1250"/>
                      <a:pt x="14228" y="525"/>
                    </a:cubicBezTo>
                    <a:cubicBezTo>
                      <a:pt x="14184" y="201"/>
                      <a:pt x="14162" y="0"/>
                      <a:pt x="14162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3"/>
              <p:cNvSpPr/>
              <p:nvPr/>
            </p:nvSpPr>
            <p:spPr>
              <a:xfrm>
                <a:off x="6661901" y="2352120"/>
                <a:ext cx="855646" cy="818292"/>
              </a:xfrm>
              <a:custGeom>
                <a:avLst/>
                <a:gdLst/>
                <a:ahLst/>
                <a:cxnLst/>
                <a:rect l="l" t="t" r="r" b="b"/>
                <a:pathLst>
                  <a:path w="11774" h="11260" extrusionOk="0">
                    <a:moveTo>
                      <a:pt x="8627" y="0"/>
                    </a:moveTo>
                    <a:lnTo>
                      <a:pt x="4096" y="737"/>
                    </a:lnTo>
                    <a:cubicBezTo>
                      <a:pt x="4096" y="737"/>
                      <a:pt x="4732" y="3158"/>
                      <a:pt x="4207" y="4207"/>
                    </a:cubicBezTo>
                    <a:cubicBezTo>
                      <a:pt x="3928" y="4776"/>
                      <a:pt x="2667" y="5558"/>
                      <a:pt x="1284" y="6651"/>
                    </a:cubicBezTo>
                    <a:cubicBezTo>
                      <a:pt x="692" y="7734"/>
                      <a:pt x="257" y="8894"/>
                      <a:pt x="0" y="10099"/>
                    </a:cubicBezTo>
                    <a:lnTo>
                      <a:pt x="8939" y="11260"/>
                    </a:lnTo>
                    <a:cubicBezTo>
                      <a:pt x="8939" y="11260"/>
                      <a:pt x="9787" y="8425"/>
                      <a:pt x="11249" y="6841"/>
                    </a:cubicBezTo>
                    <a:cubicBezTo>
                      <a:pt x="11439" y="6640"/>
                      <a:pt x="11606" y="6461"/>
                      <a:pt x="11774" y="6305"/>
                    </a:cubicBezTo>
                    <a:cubicBezTo>
                      <a:pt x="10959" y="5290"/>
                      <a:pt x="10010" y="4453"/>
                      <a:pt x="9575" y="3582"/>
                    </a:cubicBezTo>
                    <a:cubicBezTo>
                      <a:pt x="8839" y="2109"/>
                      <a:pt x="8627" y="0"/>
                      <a:pt x="8627" y="0"/>
                    </a:cubicBezTo>
                    <a:close/>
                  </a:path>
                </a:pathLst>
              </a:custGeom>
              <a:solidFill>
                <a:srgbClr val="FF92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3"/>
              <p:cNvSpPr/>
              <p:nvPr/>
            </p:nvSpPr>
            <p:spPr>
              <a:xfrm>
                <a:off x="6654562" y="1541902"/>
                <a:ext cx="841911" cy="929481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2790" extrusionOk="0">
                    <a:moveTo>
                      <a:pt x="5993" y="1"/>
                    </a:moveTo>
                    <a:cubicBezTo>
                      <a:pt x="5993" y="1"/>
                      <a:pt x="1050" y="3271"/>
                      <a:pt x="525" y="4420"/>
                    </a:cubicBezTo>
                    <a:cubicBezTo>
                      <a:pt x="1" y="5581"/>
                      <a:pt x="715" y="7935"/>
                      <a:pt x="1452" y="9520"/>
                    </a:cubicBezTo>
                    <a:cubicBezTo>
                      <a:pt x="2188" y="11093"/>
                      <a:pt x="3962" y="12778"/>
                      <a:pt x="6540" y="12790"/>
                    </a:cubicBezTo>
                    <a:cubicBezTo>
                      <a:pt x="6543" y="12790"/>
                      <a:pt x="6546" y="12790"/>
                      <a:pt x="6549" y="12790"/>
                    </a:cubicBezTo>
                    <a:cubicBezTo>
                      <a:pt x="9402" y="12790"/>
                      <a:pt x="11584" y="7332"/>
                      <a:pt x="11361" y="6842"/>
                    </a:cubicBezTo>
                    <a:cubicBezTo>
                      <a:pt x="11350" y="6842"/>
                      <a:pt x="9040" y="1585"/>
                      <a:pt x="5993" y="1"/>
                    </a:cubicBezTo>
                    <a:close/>
                  </a:path>
                </a:pathLst>
              </a:custGeom>
              <a:solidFill>
                <a:srgbClr val="FF9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3"/>
              <p:cNvSpPr/>
              <p:nvPr/>
            </p:nvSpPr>
            <p:spPr>
              <a:xfrm>
                <a:off x="6954622" y="1950681"/>
                <a:ext cx="81975" cy="20035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2757" extrusionOk="0">
                    <a:moveTo>
                      <a:pt x="637" y="0"/>
                    </a:moveTo>
                    <a:lnTo>
                      <a:pt x="559" y="112"/>
                    </a:lnTo>
                    <a:cubicBezTo>
                      <a:pt x="559" y="123"/>
                      <a:pt x="927" y="413"/>
                      <a:pt x="637" y="1194"/>
                    </a:cubicBezTo>
                    <a:cubicBezTo>
                      <a:pt x="470" y="1663"/>
                      <a:pt x="257" y="2109"/>
                      <a:pt x="12" y="2545"/>
                    </a:cubicBezTo>
                    <a:cubicBezTo>
                      <a:pt x="1" y="2567"/>
                      <a:pt x="1" y="2589"/>
                      <a:pt x="12" y="2611"/>
                    </a:cubicBezTo>
                    <a:cubicBezTo>
                      <a:pt x="23" y="2634"/>
                      <a:pt x="45" y="2656"/>
                      <a:pt x="68" y="2656"/>
                    </a:cubicBezTo>
                    <a:lnTo>
                      <a:pt x="1117" y="2757"/>
                    </a:lnTo>
                    <a:lnTo>
                      <a:pt x="1128" y="2623"/>
                    </a:lnTo>
                    <a:lnTo>
                      <a:pt x="179" y="2522"/>
                    </a:lnTo>
                    <a:cubicBezTo>
                      <a:pt x="403" y="2109"/>
                      <a:pt x="603" y="1685"/>
                      <a:pt x="771" y="1239"/>
                    </a:cubicBezTo>
                    <a:cubicBezTo>
                      <a:pt x="1094" y="357"/>
                      <a:pt x="659" y="11"/>
                      <a:pt x="637" y="0"/>
                    </a:cubicBezTo>
                    <a:close/>
                  </a:path>
                </a:pathLst>
              </a:custGeom>
              <a:solidFill>
                <a:srgbClr val="865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3"/>
              <p:cNvSpPr/>
              <p:nvPr/>
            </p:nvSpPr>
            <p:spPr>
              <a:xfrm>
                <a:off x="6925481" y="2167170"/>
                <a:ext cx="253046" cy="96582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1329" extrusionOk="0">
                    <a:moveTo>
                      <a:pt x="3359" y="1"/>
                    </a:moveTo>
                    <a:cubicBezTo>
                      <a:pt x="3013" y="559"/>
                      <a:pt x="2466" y="960"/>
                      <a:pt x="1819" y="1117"/>
                    </a:cubicBezTo>
                    <a:cubicBezTo>
                      <a:pt x="1662" y="1165"/>
                      <a:pt x="1501" y="1189"/>
                      <a:pt x="1341" y="1189"/>
                    </a:cubicBezTo>
                    <a:cubicBezTo>
                      <a:pt x="875" y="1189"/>
                      <a:pt x="419" y="988"/>
                      <a:pt x="112" y="615"/>
                    </a:cubicBezTo>
                    <a:lnTo>
                      <a:pt x="0" y="704"/>
                    </a:lnTo>
                    <a:cubicBezTo>
                      <a:pt x="335" y="1094"/>
                      <a:pt x="826" y="1318"/>
                      <a:pt x="1339" y="1329"/>
                    </a:cubicBezTo>
                    <a:cubicBezTo>
                      <a:pt x="1518" y="1329"/>
                      <a:pt x="1685" y="1306"/>
                      <a:pt x="1864" y="1251"/>
                    </a:cubicBezTo>
                    <a:cubicBezTo>
                      <a:pt x="3035" y="938"/>
                      <a:pt x="3460" y="101"/>
                      <a:pt x="3482" y="57"/>
                    </a:cubicBezTo>
                    <a:lnTo>
                      <a:pt x="3359" y="1"/>
                    </a:lnTo>
                    <a:close/>
                  </a:path>
                </a:pathLst>
              </a:custGeom>
              <a:solidFill>
                <a:srgbClr val="865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3"/>
              <p:cNvSpPr/>
              <p:nvPr/>
            </p:nvSpPr>
            <p:spPr>
              <a:xfrm>
                <a:off x="6746200" y="1853010"/>
                <a:ext cx="198759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988" extrusionOk="0">
                    <a:moveTo>
                      <a:pt x="1171" y="0"/>
                    </a:moveTo>
                    <a:cubicBezTo>
                      <a:pt x="1085" y="0"/>
                      <a:pt x="1006" y="12"/>
                      <a:pt x="938" y="39"/>
                    </a:cubicBezTo>
                    <a:cubicBezTo>
                      <a:pt x="414" y="251"/>
                      <a:pt x="1" y="987"/>
                      <a:pt x="1" y="987"/>
                    </a:cubicBezTo>
                    <a:lnTo>
                      <a:pt x="2735" y="563"/>
                    </a:lnTo>
                    <a:cubicBezTo>
                      <a:pt x="2735" y="563"/>
                      <a:pt x="1771" y="0"/>
                      <a:pt x="1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3"/>
              <p:cNvSpPr/>
              <p:nvPr/>
            </p:nvSpPr>
            <p:spPr>
              <a:xfrm>
                <a:off x="7081942" y="1826267"/>
                <a:ext cx="229572" cy="74998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032" extrusionOk="0">
                    <a:moveTo>
                      <a:pt x="1731" y="1"/>
                    </a:moveTo>
                    <a:cubicBezTo>
                      <a:pt x="982" y="1"/>
                      <a:pt x="1" y="831"/>
                      <a:pt x="1" y="831"/>
                    </a:cubicBezTo>
                    <a:lnTo>
                      <a:pt x="3159" y="1031"/>
                    </a:lnTo>
                    <a:cubicBezTo>
                      <a:pt x="2891" y="641"/>
                      <a:pt x="2523" y="317"/>
                      <a:pt x="2110" y="94"/>
                    </a:cubicBezTo>
                    <a:cubicBezTo>
                      <a:pt x="1996" y="29"/>
                      <a:pt x="1867" y="1"/>
                      <a:pt x="17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3"/>
              <p:cNvSpPr/>
              <p:nvPr/>
            </p:nvSpPr>
            <p:spPr>
              <a:xfrm>
                <a:off x="6860585" y="1940144"/>
                <a:ext cx="68966" cy="6816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38" extrusionOk="0">
                    <a:moveTo>
                      <a:pt x="469" y="0"/>
                    </a:moveTo>
                    <a:cubicBezTo>
                      <a:pt x="212" y="0"/>
                      <a:pt x="0" y="201"/>
                      <a:pt x="0" y="469"/>
                    </a:cubicBezTo>
                    <a:cubicBezTo>
                      <a:pt x="0" y="725"/>
                      <a:pt x="212" y="937"/>
                      <a:pt x="469" y="937"/>
                    </a:cubicBezTo>
                    <a:cubicBezTo>
                      <a:pt x="737" y="937"/>
                      <a:pt x="949" y="725"/>
                      <a:pt x="949" y="469"/>
                    </a:cubicBezTo>
                    <a:cubicBezTo>
                      <a:pt x="949" y="201"/>
                      <a:pt x="737" y="0"/>
                      <a:pt x="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3"/>
              <p:cNvSpPr/>
              <p:nvPr/>
            </p:nvSpPr>
            <p:spPr>
              <a:xfrm>
                <a:off x="7188987" y="1943341"/>
                <a:ext cx="69039" cy="69039"/>
              </a:xfrm>
              <a:custGeom>
                <a:avLst/>
                <a:gdLst/>
                <a:ahLst/>
                <a:cxnLst/>
                <a:rect l="l" t="t" r="r" b="b"/>
                <a:pathLst>
                  <a:path w="950" h="950" extrusionOk="0">
                    <a:moveTo>
                      <a:pt x="481" y="1"/>
                    </a:moveTo>
                    <a:cubicBezTo>
                      <a:pt x="213" y="1"/>
                      <a:pt x="1" y="213"/>
                      <a:pt x="1" y="481"/>
                    </a:cubicBezTo>
                    <a:cubicBezTo>
                      <a:pt x="1" y="737"/>
                      <a:pt x="213" y="949"/>
                      <a:pt x="481" y="949"/>
                    </a:cubicBezTo>
                    <a:cubicBezTo>
                      <a:pt x="737" y="949"/>
                      <a:pt x="949" y="737"/>
                      <a:pt x="949" y="481"/>
                    </a:cubicBezTo>
                    <a:cubicBezTo>
                      <a:pt x="949" y="213"/>
                      <a:pt x="737" y="1"/>
                      <a:pt x="4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3"/>
              <p:cNvSpPr/>
              <p:nvPr/>
            </p:nvSpPr>
            <p:spPr>
              <a:xfrm>
                <a:off x="5759250" y="821725"/>
                <a:ext cx="2548189" cy="3229057"/>
              </a:xfrm>
              <a:custGeom>
                <a:avLst/>
                <a:gdLst/>
                <a:ahLst/>
                <a:cxnLst/>
                <a:rect l="l" t="t" r="r" b="b"/>
                <a:pathLst>
                  <a:path w="35064" h="44433" extrusionOk="0">
                    <a:moveTo>
                      <a:pt x="30299" y="4231"/>
                    </a:moveTo>
                    <a:lnTo>
                      <a:pt x="30299" y="40209"/>
                    </a:lnTo>
                    <a:lnTo>
                      <a:pt x="4744" y="40209"/>
                    </a:lnTo>
                    <a:lnTo>
                      <a:pt x="4744" y="4231"/>
                    </a:lnTo>
                    <a:close/>
                    <a:moveTo>
                      <a:pt x="1567" y="0"/>
                    </a:moveTo>
                    <a:cubicBezTo>
                      <a:pt x="1390" y="0"/>
                      <a:pt x="1225" y="84"/>
                      <a:pt x="1072" y="291"/>
                    </a:cubicBezTo>
                    <a:cubicBezTo>
                      <a:pt x="1" y="1742"/>
                      <a:pt x="2322" y="2501"/>
                      <a:pt x="2322" y="4298"/>
                    </a:cubicBezTo>
                    <a:cubicBezTo>
                      <a:pt x="2322" y="6094"/>
                      <a:pt x="927" y="6094"/>
                      <a:pt x="927" y="7880"/>
                    </a:cubicBezTo>
                    <a:cubicBezTo>
                      <a:pt x="927" y="9676"/>
                      <a:pt x="2322" y="9676"/>
                      <a:pt x="2322" y="11473"/>
                    </a:cubicBezTo>
                    <a:cubicBezTo>
                      <a:pt x="2322" y="13259"/>
                      <a:pt x="927" y="13259"/>
                      <a:pt x="927" y="15055"/>
                    </a:cubicBezTo>
                    <a:cubicBezTo>
                      <a:pt x="927" y="16841"/>
                      <a:pt x="2322" y="16852"/>
                      <a:pt x="2322" y="18637"/>
                    </a:cubicBezTo>
                    <a:cubicBezTo>
                      <a:pt x="2322" y="20434"/>
                      <a:pt x="927" y="20434"/>
                      <a:pt x="927" y="22220"/>
                    </a:cubicBezTo>
                    <a:cubicBezTo>
                      <a:pt x="927" y="24016"/>
                      <a:pt x="2322" y="24016"/>
                      <a:pt x="2322" y="25802"/>
                    </a:cubicBezTo>
                    <a:cubicBezTo>
                      <a:pt x="2322" y="27599"/>
                      <a:pt x="927" y="27599"/>
                      <a:pt x="927" y="29384"/>
                    </a:cubicBezTo>
                    <a:cubicBezTo>
                      <a:pt x="927" y="31181"/>
                      <a:pt x="2322" y="31181"/>
                      <a:pt x="2322" y="32966"/>
                    </a:cubicBezTo>
                    <a:cubicBezTo>
                      <a:pt x="2322" y="34763"/>
                      <a:pt x="927" y="34763"/>
                      <a:pt x="927" y="36560"/>
                    </a:cubicBezTo>
                    <a:cubicBezTo>
                      <a:pt x="927" y="38345"/>
                      <a:pt x="2322" y="38345"/>
                      <a:pt x="2322" y="40142"/>
                    </a:cubicBezTo>
                    <a:cubicBezTo>
                      <a:pt x="2322" y="41927"/>
                      <a:pt x="1" y="42697"/>
                      <a:pt x="1072" y="44137"/>
                    </a:cubicBezTo>
                    <a:cubicBezTo>
                      <a:pt x="1228" y="44348"/>
                      <a:pt x="1395" y="44432"/>
                      <a:pt x="1574" y="44432"/>
                    </a:cubicBezTo>
                    <a:cubicBezTo>
                      <a:pt x="2304" y="44432"/>
                      <a:pt x="3219" y="43021"/>
                      <a:pt x="4286" y="43021"/>
                    </a:cubicBezTo>
                    <a:cubicBezTo>
                      <a:pt x="5614" y="43021"/>
                      <a:pt x="5614" y="44382"/>
                      <a:pt x="6897" y="44416"/>
                    </a:cubicBezTo>
                    <a:lnTo>
                      <a:pt x="6942" y="44416"/>
                    </a:lnTo>
                    <a:cubicBezTo>
                      <a:pt x="8270" y="44416"/>
                      <a:pt x="8270" y="43021"/>
                      <a:pt x="9598" y="43021"/>
                    </a:cubicBezTo>
                    <a:cubicBezTo>
                      <a:pt x="10915" y="43021"/>
                      <a:pt x="10915" y="44416"/>
                      <a:pt x="12243" y="44416"/>
                    </a:cubicBezTo>
                    <a:cubicBezTo>
                      <a:pt x="13571" y="44416"/>
                      <a:pt x="13571" y="43021"/>
                      <a:pt x="14899" y="43021"/>
                    </a:cubicBezTo>
                    <a:cubicBezTo>
                      <a:pt x="16215" y="43021"/>
                      <a:pt x="16227" y="44416"/>
                      <a:pt x="17543" y="44416"/>
                    </a:cubicBezTo>
                    <a:cubicBezTo>
                      <a:pt x="18871" y="44416"/>
                      <a:pt x="18871" y="43021"/>
                      <a:pt x="20199" y="43021"/>
                    </a:cubicBezTo>
                    <a:cubicBezTo>
                      <a:pt x="21516" y="43021"/>
                      <a:pt x="21527" y="44416"/>
                      <a:pt x="22844" y="44416"/>
                    </a:cubicBezTo>
                    <a:cubicBezTo>
                      <a:pt x="24172" y="44416"/>
                      <a:pt x="24172" y="43021"/>
                      <a:pt x="25500" y="43021"/>
                    </a:cubicBezTo>
                    <a:cubicBezTo>
                      <a:pt x="26828" y="43021"/>
                      <a:pt x="26817" y="44416"/>
                      <a:pt x="28145" y="44416"/>
                    </a:cubicBezTo>
                    <a:cubicBezTo>
                      <a:pt x="28165" y="44417"/>
                      <a:pt x="28184" y="44417"/>
                      <a:pt x="28204" y="44417"/>
                    </a:cubicBezTo>
                    <a:cubicBezTo>
                      <a:pt x="28418" y="44417"/>
                      <a:pt x="28631" y="44362"/>
                      <a:pt x="28826" y="44260"/>
                    </a:cubicBezTo>
                    <a:cubicBezTo>
                      <a:pt x="29529" y="43891"/>
                      <a:pt x="29752" y="43021"/>
                      <a:pt x="30801" y="43021"/>
                    </a:cubicBezTo>
                    <a:cubicBezTo>
                      <a:pt x="31869" y="43021"/>
                      <a:pt x="32785" y="44428"/>
                      <a:pt x="33509" y="44428"/>
                    </a:cubicBezTo>
                    <a:cubicBezTo>
                      <a:pt x="33686" y="44428"/>
                      <a:pt x="33851" y="44345"/>
                      <a:pt x="34004" y="44137"/>
                    </a:cubicBezTo>
                    <a:cubicBezTo>
                      <a:pt x="35064" y="42697"/>
                      <a:pt x="33312" y="42374"/>
                      <a:pt x="32765" y="40320"/>
                    </a:cubicBezTo>
                    <a:cubicBezTo>
                      <a:pt x="32307" y="38579"/>
                      <a:pt x="34138" y="38345"/>
                      <a:pt x="34138" y="36548"/>
                    </a:cubicBezTo>
                    <a:cubicBezTo>
                      <a:pt x="34138" y="34752"/>
                      <a:pt x="32743" y="34763"/>
                      <a:pt x="32743" y="32966"/>
                    </a:cubicBezTo>
                    <a:cubicBezTo>
                      <a:pt x="32743" y="31170"/>
                      <a:pt x="34138" y="31170"/>
                      <a:pt x="34138" y="29373"/>
                    </a:cubicBezTo>
                    <a:cubicBezTo>
                      <a:pt x="34138" y="27587"/>
                      <a:pt x="32743" y="27587"/>
                      <a:pt x="32743" y="25791"/>
                    </a:cubicBezTo>
                    <a:cubicBezTo>
                      <a:pt x="32743" y="23994"/>
                      <a:pt x="34138" y="24005"/>
                      <a:pt x="34138" y="22209"/>
                    </a:cubicBezTo>
                    <a:cubicBezTo>
                      <a:pt x="34138" y="20423"/>
                      <a:pt x="32743" y="20423"/>
                      <a:pt x="32743" y="18626"/>
                    </a:cubicBezTo>
                    <a:cubicBezTo>
                      <a:pt x="32743" y="16830"/>
                      <a:pt x="34138" y="16830"/>
                      <a:pt x="34138" y="15044"/>
                    </a:cubicBezTo>
                    <a:cubicBezTo>
                      <a:pt x="34138" y="13247"/>
                      <a:pt x="32743" y="13247"/>
                      <a:pt x="32743" y="11462"/>
                    </a:cubicBezTo>
                    <a:cubicBezTo>
                      <a:pt x="32743" y="9665"/>
                      <a:pt x="34138" y="9665"/>
                      <a:pt x="34138" y="7880"/>
                    </a:cubicBezTo>
                    <a:cubicBezTo>
                      <a:pt x="34138" y="6083"/>
                      <a:pt x="32743" y="6083"/>
                      <a:pt x="32743" y="4298"/>
                    </a:cubicBezTo>
                    <a:cubicBezTo>
                      <a:pt x="32743" y="2501"/>
                      <a:pt x="35064" y="1731"/>
                      <a:pt x="33993" y="291"/>
                    </a:cubicBezTo>
                    <a:cubicBezTo>
                      <a:pt x="33837" y="84"/>
                      <a:pt x="33671" y="0"/>
                      <a:pt x="33493" y="0"/>
                    </a:cubicBezTo>
                    <a:cubicBezTo>
                      <a:pt x="32763" y="0"/>
                      <a:pt x="31846" y="1407"/>
                      <a:pt x="30779" y="1407"/>
                    </a:cubicBezTo>
                    <a:cubicBezTo>
                      <a:pt x="29451" y="1407"/>
                      <a:pt x="29451" y="12"/>
                      <a:pt x="28134" y="12"/>
                    </a:cubicBezTo>
                    <a:cubicBezTo>
                      <a:pt x="26817" y="12"/>
                      <a:pt x="26806" y="1407"/>
                      <a:pt x="25478" y="1407"/>
                    </a:cubicBezTo>
                    <a:cubicBezTo>
                      <a:pt x="24161" y="1407"/>
                      <a:pt x="24150" y="12"/>
                      <a:pt x="22833" y="12"/>
                    </a:cubicBezTo>
                    <a:cubicBezTo>
                      <a:pt x="21505" y="12"/>
                      <a:pt x="21505" y="1407"/>
                      <a:pt x="20177" y="1407"/>
                    </a:cubicBezTo>
                    <a:cubicBezTo>
                      <a:pt x="18860" y="1407"/>
                      <a:pt x="18860" y="12"/>
                      <a:pt x="17532" y="12"/>
                    </a:cubicBezTo>
                    <a:cubicBezTo>
                      <a:pt x="16204" y="12"/>
                      <a:pt x="16204" y="1407"/>
                      <a:pt x="14876" y="1407"/>
                    </a:cubicBezTo>
                    <a:cubicBezTo>
                      <a:pt x="13560" y="1407"/>
                      <a:pt x="13560" y="12"/>
                      <a:pt x="12232" y="12"/>
                    </a:cubicBezTo>
                    <a:cubicBezTo>
                      <a:pt x="10904" y="12"/>
                      <a:pt x="10904" y="1407"/>
                      <a:pt x="9576" y="1407"/>
                    </a:cubicBezTo>
                    <a:cubicBezTo>
                      <a:pt x="8259" y="1407"/>
                      <a:pt x="8259" y="12"/>
                      <a:pt x="6931" y="12"/>
                    </a:cubicBezTo>
                    <a:cubicBezTo>
                      <a:pt x="5603" y="12"/>
                      <a:pt x="5603" y="1407"/>
                      <a:pt x="4275" y="1407"/>
                    </a:cubicBezTo>
                    <a:cubicBezTo>
                      <a:pt x="3216" y="1407"/>
                      <a:pt x="2294" y="0"/>
                      <a:pt x="1567" y="0"/>
                    </a:cubicBezTo>
                    <a:close/>
                  </a:path>
                </a:pathLst>
              </a:custGeom>
              <a:solidFill>
                <a:srgbClr val="562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3"/>
              <p:cNvSpPr/>
              <p:nvPr/>
            </p:nvSpPr>
            <p:spPr>
              <a:xfrm>
                <a:off x="6180163" y="3415308"/>
                <a:ext cx="687773" cy="420120"/>
              </a:xfrm>
              <a:custGeom>
                <a:avLst/>
                <a:gdLst/>
                <a:ahLst/>
                <a:cxnLst/>
                <a:rect l="l" t="t" r="r" b="b"/>
                <a:pathLst>
                  <a:path w="9464" h="5781" extrusionOk="0">
                    <a:moveTo>
                      <a:pt x="3683" y="0"/>
                    </a:moveTo>
                    <a:cubicBezTo>
                      <a:pt x="1786" y="212"/>
                      <a:pt x="837" y="2098"/>
                      <a:pt x="413" y="3259"/>
                    </a:cubicBezTo>
                    <a:cubicBezTo>
                      <a:pt x="0" y="4419"/>
                      <a:pt x="625" y="4308"/>
                      <a:pt x="2735" y="5044"/>
                    </a:cubicBezTo>
                    <a:cubicBezTo>
                      <a:pt x="4833" y="5781"/>
                      <a:pt x="7779" y="5781"/>
                      <a:pt x="7779" y="5781"/>
                    </a:cubicBezTo>
                    <a:lnTo>
                      <a:pt x="9464" y="3794"/>
                    </a:lnTo>
                    <a:lnTo>
                      <a:pt x="3683" y="0"/>
                    </a:lnTo>
                    <a:close/>
                  </a:path>
                </a:pathLst>
              </a:custGeom>
              <a:solidFill>
                <a:srgbClr val="BD72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3"/>
              <p:cNvSpPr/>
              <p:nvPr/>
            </p:nvSpPr>
            <p:spPr>
              <a:xfrm>
                <a:off x="6868143" y="3538269"/>
                <a:ext cx="1085727" cy="389234"/>
              </a:xfrm>
              <a:custGeom>
                <a:avLst/>
                <a:gdLst/>
                <a:ahLst/>
                <a:cxnLst/>
                <a:rect l="l" t="t" r="r" b="b"/>
                <a:pathLst>
                  <a:path w="14940" h="5356" extrusionOk="0">
                    <a:moveTo>
                      <a:pt x="14182" y="1"/>
                    </a:moveTo>
                    <a:cubicBezTo>
                      <a:pt x="13695" y="1"/>
                      <a:pt x="12982" y="241"/>
                      <a:pt x="11882" y="306"/>
                    </a:cubicBezTo>
                    <a:cubicBezTo>
                      <a:pt x="9996" y="406"/>
                      <a:pt x="6525" y="1143"/>
                      <a:pt x="4628" y="1879"/>
                    </a:cubicBezTo>
                    <a:cubicBezTo>
                      <a:pt x="2731" y="2616"/>
                      <a:pt x="209" y="2716"/>
                      <a:pt x="108" y="3352"/>
                    </a:cubicBezTo>
                    <a:cubicBezTo>
                      <a:pt x="1" y="3965"/>
                      <a:pt x="2049" y="5356"/>
                      <a:pt x="4086" y="5356"/>
                    </a:cubicBezTo>
                    <a:cubicBezTo>
                      <a:pt x="4163" y="5356"/>
                      <a:pt x="4239" y="5354"/>
                      <a:pt x="4315" y="5350"/>
                    </a:cubicBezTo>
                    <a:cubicBezTo>
                      <a:pt x="6425" y="5249"/>
                      <a:pt x="11469" y="4401"/>
                      <a:pt x="13254" y="3352"/>
                    </a:cubicBezTo>
                    <a:cubicBezTo>
                      <a:pt x="14292" y="2783"/>
                      <a:pt x="14928" y="1689"/>
                      <a:pt x="14939" y="518"/>
                    </a:cubicBezTo>
                    <a:cubicBezTo>
                      <a:pt x="14763" y="123"/>
                      <a:pt x="14530" y="1"/>
                      <a:pt x="14182" y="1"/>
                    </a:cubicBezTo>
                    <a:close/>
                  </a:path>
                </a:pathLst>
              </a:custGeom>
              <a:solidFill>
                <a:srgbClr val="BD72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3"/>
              <p:cNvSpPr/>
              <p:nvPr/>
            </p:nvSpPr>
            <p:spPr>
              <a:xfrm>
                <a:off x="6631089" y="3598586"/>
                <a:ext cx="622803" cy="375862"/>
              </a:xfrm>
              <a:custGeom>
                <a:avLst/>
                <a:gdLst/>
                <a:ahLst/>
                <a:cxnLst/>
                <a:rect l="l" t="t" r="r" b="b"/>
                <a:pathLst>
                  <a:path w="8570" h="5172" extrusionOk="0">
                    <a:moveTo>
                      <a:pt x="5680" y="0"/>
                    </a:moveTo>
                    <a:cubicBezTo>
                      <a:pt x="5055" y="0"/>
                      <a:pt x="2321" y="837"/>
                      <a:pt x="2321" y="837"/>
                    </a:cubicBezTo>
                    <a:cubicBezTo>
                      <a:pt x="0" y="2835"/>
                      <a:pt x="1897" y="3359"/>
                      <a:pt x="1897" y="3359"/>
                    </a:cubicBezTo>
                    <a:cubicBezTo>
                      <a:pt x="2399" y="3716"/>
                      <a:pt x="2924" y="4029"/>
                      <a:pt x="3471" y="4308"/>
                    </a:cubicBezTo>
                    <a:cubicBezTo>
                      <a:pt x="4131" y="4642"/>
                      <a:pt x="4729" y="5172"/>
                      <a:pt x="5626" y="5172"/>
                    </a:cubicBezTo>
                    <a:cubicBezTo>
                      <a:pt x="5866" y="5172"/>
                      <a:pt x="6127" y="5134"/>
                      <a:pt x="6417" y="5044"/>
                    </a:cubicBezTo>
                    <a:cubicBezTo>
                      <a:pt x="7778" y="4620"/>
                      <a:pt x="8403" y="4944"/>
                      <a:pt x="8515" y="4096"/>
                    </a:cubicBezTo>
                    <a:cubicBezTo>
                      <a:pt x="8558" y="3775"/>
                      <a:pt x="8569" y="3700"/>
                      <a:pt x="8497" y="3700"/>
                    </a:cubicBezTo>
                    <a:cubicBezTo>
                      <a:pt x="8432" y="3700"/>
                      <a:pt x="8303" y="3758"/>
                      <a:pt x="8072" y="3758"/>
                    </a:cubicBezTo>
                    <a:cubicBezTo>
                      <a:pt x="7880" y="3758"/>
                      <a:pt x="7618" y="3718"/>
                      <a:pt x="7265" y="3571"/>
                    </a:cubicBezTo>
                    <a:cubicBezTo>
                      <a:pt x="5993" y="3058"/>
                      <a:pt x="6104" y="2946"/>
                      <a:pt x="5792" y="2321"/>
                    </a:cubicBezTo>
                    <a:cubicBezTo>
                      <a:pt x="5468" y="1685"/>
                      <a:pt x="5792" y="1585"/>
                      <a:pt x="5792" y="1585"/>
                    </a:cubicBezTo>
                    <a:cubicBezTo>
                      <a:pt x="5792" y="1585"/>
                      <a:pt x="6629" y="2745"/>
                      <a:pt x="7153" y="2946"/>
                    </a:cubicBezTo>
                    <a:cubicBezTo>
                      <a:pt x="7248" y="2985"/>
                      <a:pt x="7326" y="3002"/>
                      <a:pt x="7389" y="3002"/>
                    </a:cubicBezTo>
                    <a:cubicBezTo>
                      <a:pt x="7678" y="3002"/>
                      <a:pt x="7678" y="2640"/>
                      <a:pt x="7678" y="2210"/>
                    </a:cubicBezTo>
                    <a:cubicBezTo>
                      <a:pt x="7678" y="1685"/>
                      <a:pt x="6316" y="0"/>
                      <a:pt x="5680" y="0"/>
                    </a:cubicBezTo>
                    <a:close/>
                  </a:path>
                </a:pathLst>
              </a:custGeom>
              <a:solidFill>
                <a:srgbClr val="FF9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3"/>
              <p:cNvSpPr/>
              <p:nvPr/>
            </p:nvSpPr>
            <p:spPr>
              <a:xfrm>
                <a:off x="7373136" y="2832626"/>
                <a:ext cx="618806" cy="84816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11671" extrusionOk="0">
                    <a:moveTo>
                      <a:pt x="2014" y="0"/>
                    </a:moveTo>
                    <a:cubicBezTo>
                      <a:pt x="1395" y="0"/>
                      <a:pt x="793" y="414"/>
                      <a:pt x="525" y="1077"/>
                    </a:cubicBezTo>
                    <a:cubicBezTo>
                      <a:pt x="268" y="1724"/>
                      <a:pt x="89" y="2394"/>
                      <a:pt x="0" y="3075"/>
                    </a:cubicBezTo>
                    <a:lnTo>
                      <a:pt x="101" y="5809"/>
                    </a:lnTo>
                    <a:lnTo>
                      <a:pt x="1574" y="11388"/>
                    </a:lnTo>
                    <a:cubicBezTo>
                      <a:pt x="1574" y="11388"/>
                      <a:pt x="3632" y="11671"/>
                      <a:pt x="5285" y="11671"/>
                    </a:cubicBezTo>
                    <a:cubicBezTo>
                      <a:pt x="6112" y="11671"/>
                      <a:pt x="6837" y="11600"/>
                      <a:pt x="7153" y="11388"/>
                    </a:cubicBezTo>
                    <a:cubicBezTo>
                      <a:pt x="8102" y="10752"/>
                      <a:pt x="8515" y="10975"/>
                      <a:pt x="7365" y="8130"/>
                    </a:cubicBezTo>
                    <a:cubicBezTo>
                      <a:pt x="6205" y="5284"/>
                      <a:pt x="3895" y="1289"/>
                      <a:pt x="3047" y="452"/>
                    </a:cubicBezTo>
                    <a:cubicBezTo>
                      <a:pt x="2739" y="140"/>
                      <a:pt x="2374" y="0"/>
                      <a:pt x="2014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FD9572FE-07D9-1A34-54F8-B216B46F8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4" t="3651" r="4424" b="1979"/>
          <a:stretch/>
        </p:blipFill>
        <p:spPr>
          <a:xfrm>
            <a:off x="1312054" y="707915"/>
            <a:ext cx="4149404" cy="4443750"/>
          </a:xfrm>
          <a:prstGeom prst="rect">
            <a:avLst/>
          </a:prstGeom>
        </p:spPr>
      </p:pic>
      <p:grpSp>
        <p:nvGrpSpPr>
          <p:cNvPr id="26" name="Google Shape;5454;p54">
            <a:extLst>
              <a:ext uri="{FF2B5EF4-FFF2-40B4-BE49-F238E27FC236}">
                <a16:creationId xmlns:a16="http://schemas.microsoft.com/office/drawing/2014/main" id="{65CF9A00-0FEE-98A9-3FC7-D29ECEF68CB8}"/>
              </a:ext>
            </a:extLst>
          </p:cNvPr>
          <p:cNvGrpSpPr/>
          <p:nvPr/>
        </p:nvGrpSpPr>
        <p:grpSpPr>
          <a:xfrm>
            <a:off x="34160" y="2860487"/>
            <a:ext cx="1223337" cy="2271130"/>
            <a:chOff x="1039600" y="3484825"/>
            <a:chExt cx="215825" cy="343900"/>
          </a:xfrm>
        </p:grpSpPr>
        <p:sp>
          <p:nvSpPr>
            <p:cNvPr id="27" name="Google Shape;5455;p54">
              <a:extLst>
                <a:ext uri="{FF2B5EF4-FFF2-40B4-BE49-F238E27FC236}">
                  <a16:creationId xmlns:a16="http://schemas.microsoft.com/office/drawing/2014/main" id="{37505C6F-BA31-9396-1866-8F2E8AC19C59}"/>
                </a:ext>
              </a:extLst>
            </p:cNvPr>
            <p:cNvSpPr/>
            <p:nvPr/>
          </p:nvSpPr>
          <p:spPr>
            <a:xfrm>
              <a:off x="1073350" y="3484825"/>
              <a:ext cx="182075" cy="227225"/>
            </a:xfrm>
            <a:custGeom>
              <a:avLst/>
              <a:gdLst/>
              <a:ahLst/>
              <a:cxnLst/>
              <a:rect l="l" t="t" r="r" b="b"/>
              <a:pathLst>
                <a:path w="7283" h="9089" extrusionOk="0">
                  <a:moveTo>
                    <a:pt x="6827" y="633"/>
                  </a:moveTo>
                  <a:lnTo>
                    <a:pt x="6810" y="657"/>
                  </a:lnTo>
                  <a:lnTo>
                    <a:pt x="6810" y="657"/>
                  </a:lnTo>
                  <a:cubicBezTo>
                    <a:pt x="6819" y="652"/>
                    <a:pt x="6825" y="645"/>
                    <a:pt x="6827" y="633"/>
                  </a:cubicBezTo>
                  <a:close/>
                  <a:moveTo>
                    <a:pt x="6364" y="1"/>
                  </a:moveTo>
                  <a:cubicBezTo>
                    <a:pt x="6233" y="340"/>
                    <a:pt x="6002" y="626"/>
                    <a:pt x="5693" y="811"/>
                  </a:cubicBezTo>
                  <a:cubicBezTo>
                    <a:pt x="5624" y="572"/>
                    <a:pt x="5647" y="317"/>
                    <a:pt x="5747" y="86"/>
                  </a:cubicBezTo>
                  <a:lnTo>
                    <a:pt x="5747" y="86"/>
                  </a:lnTo>
                  <a:cubicBezTo>
                    <a:pt x="5369" y="109"/>
                    <a:pt x="5014" y="278"/>
                    <a:pt x="4768" y="556"/>
                  </a:cubicBezTo>
                  <a:cubicBezTo>
                    <a:pt x="4675" y="494"/>
                    <a:pt x="4621" y="394"/>
                    <a:pt x="4613" y="278"/>
                  </a:cubicBezTo>
                  <a:cubicBezTo>
                    <a:pt x="4444" y="471"/>
                    <a:pt x="4282" y="656"/>
                    <a:pt x="4112" y="842"/>
                  </a:cubicBezTo>
                  <a:cubicBezTo>
                    <a:pt x="4087" y="878"/>
                    <a:pt x="4048" y="910"/>
                    <a:pt x="4006" y="910"/>
                  </a:cubicBezTo>
                  <a:cubicBezTo>
                    <a:pt x="3995" y="910"/>
                    <a:pt x="3984" y="908"/>
                    <a:pt x="3973" y="903"/>
                  </a:cubicBezTo>
                  <a:cubicBezTo>
                    <a:pt x="3950" y="888"/>
                    <a:pt x="3927" y="857"/>
                    <a:pt x="3927" y="826"/>
                  </a:cubicBezTo>
                  <a:cubicBezTo>
                    <a:pt x="3888" y="726"/>
                    <a:pt x="3857" y="633"/>
                    <a:pt x="3826" y="533"/>
                  </a:cubicBezTo>
                  <a:cubicBezTo>
                    <a:pt x="3634" y="942"/>
                    <a:pt x="3448" y="1351"/>
                    <a:pt x="3263" y="1752"/>
                  </a:cubicBezTo>
                  <a:cubicBezTo>
                    <a:pt x="3171" y="1613"/>
                    <a:pt x="3078" y="1474"/>
                    <a:pt x="2978" y="1335"/>
                  </a:cubicBezTo>
                  <a:cubicBezTo>
                    <a:pt x="2893" y="1675"/>
                    <a:pt x="2808" y="2014"/>
                    <a:pt x="2716" y="2354"/>
                  </a:cubicBezTo>
                  <a:cubicBezTo>
                    <a:pt x="2628" y="2266"/>
                    <a:pt x="2511" y="2220"/>
                    <a:pt x="2385" y="2220"/>
                  </a:cubicBezTo>
                  <a:cubicBezTo>
                    <a:pt x="2367" y="2220"/>
                    <a:pt x="2348" y="2221"/>
                    <a:pt x="2330" y="2222"/>
                  </a:cubicBezTo>
                  <a:cubicBezTo>
                    <a:pt x="2430" y="2955"/>
                    <a:pt x="2476" y="3696"/>
                    <a:pt x="2476" y="4436"/>
                  </a:cubicBezTo>
                  <a:cubicBezTo>
                    <a:pt x="2183" y="4398"/>
                    <a:pt x="2044" y="3349"/>
                    <a:pt x="1882" y="3117"/>
                  </a:cubicBezTo>
                  <a:cubicBezTo>
                    <a:pt x="1597" y="3634"/>
                    <a:pt x="1273" y="5077"/>
                    <a:pt x="1165" y="5655"/>
                  </a:cubicBezTo>
                  <a:cubicBezTo>
                    <a:pt x="988" y="5609"/>
                    <a:pt x="833" y="5516"/>
                    <a:pt x="710" y="5378"/>
                  </a:cubicBezTo>
                  <a:lnTo>
                    <a:pt x="710" y="5378"/>
                  </a:lnTo>
                  <a:cubicBezTo>
                    <a:pt x="733" y="5732"/>
                    <a:pt x="802" y="6087"/>
                    <a:pt x="918" y="6427"/>
                  </a:cubicBezTo>
                  <a:cubicBezTo>
                    <a:pt x="687" y="6404"/>
                    <a:pt x="502" y="6234"/>
                    <a:pt x="448" y="6010"/>
                  </a:cubicBezTo>
                  <a:lnTo>
                    <a:pt x="448" y="6010"/>
                  </a:lnTo>
                  <a:cubicBezTo>
                    <a:pt x="378" y="6404"/>
                    <a:pt x="478" y="6812"/>
                    <a:pt x="710" y="7144"/>
                  </a:cubicBezTo>
                  <a:cubicBezTo>
                    <a:pt x="424" y="7059"/>
                    <a:pt x="209" y="6820"/>
                    <a:pt x="155" y="6519"/>
                  </a:cubicBezTo>
                  <a:lnTo>
                    <a:pt x="155" y="6519"/>
                  </a:lnTo>
                  <a:cubicBezTo>
                    <a:pt x="0" y="6982"/>
                    <a:pt x="317" y="7476"/>
                    <a:pt x="656" y="7854"/>
                  </a:cubicBezTo>
                  <a:cubicBezTo>
                    <a:pt x="998" y="8218"/>
                    <a:pt x="1407" y="8590"/>
                    <a:pt x="1500" y="9066"/>
                  </a:cubicBezTo>
                  <a:lnTo>
                    <a:pt x="1500" y="9066"/>
                  </a:lnTo>
                  <a:cubicBezTo>
                    <a:pt x="2365" y="8743"/>
                    <a:pt x="3200" y="8321"/>
                    <a:pt x="3973" y="7800"/>
                  </a:cubicBezTo>
                  <a:cubicBezTo>
                    <a:pt x="3906" y="7714"/>
                    <a:pt x="3806" y="7690"/>
                    <a:pt x="3690" y="7690"/>
                  </a:cubicBezTo>
                  <a:cubicBezTo>
                    <a:pt x="3619" y="7690"/>
                    <a:pt x="3543" y="7699"/>
                    <a:pt x="3464" y="7707"/>
                  </a:cubicBezTo>
                  <a:cubicBezTo>
                    <a:pt x="3390" y="7715"/>
                    <a:pt x="3313" y="7724"/>
                    <a:pt x="3239" y="7724"/>
                  </a:cubicBezTo>
                  <a:cubicBezTo>
                    <a:pt x="3157" y="7724"/>
                    <a:pt x="3077" y="7713"/>
                    <a:pt x="3009" y="7676"/>
                  </a:cubicBezTo>
                  <a:cubicBezTo>
                    <a:pt x="3587" y="7360"/>
                    <a:pt x="4143" y="7028"/>
                    <a:pt x="4683" y="6666"/>
                  </a:cubicBezTo>
                  <a:lnTo>
                    <a:pt x="3873" y="6627"/>
                  </a:lnTo>
                  <a:cubicBezTo>
                    <a:pt x="4351" y="6203"/>
                    <a:pt x="4852" y="5794"/>
                    <a:pt x="5354" y="5393"/>
                  </a:cubicBezTo>
                  <a:lnTo>
                    <a:pt x="5354" y="5393"/>
                  </a:lnTo>
                  <a:cubicBezTo>
                    <a:pt x="5290" y="5398"/>
                    <a:pt x="5225" y="5401"/>
                    <a:pt x="5161" y="5401"/>
                  </a:cubicBezTo>
                  <a:cubicBezTo>
                    <a:pt x="4940" y="5401"/>
                    <a:pt x="4719" y="5371"/>
                    <a:pt x="4498" y="5324"/>
                  </a:cubicBezTo>
                  <a:lnTo>
                    <a:pt x="6295" y="3781"/>
                  </a:lnTo>
                  <a:cubicBezTo>
                    <a:pt x="6334" y="3750"/>
                    <a:pt x="6372" y="3704"/>
                    <a:pt x="6388" y="3650"/>
                  </a:cubicBezTo>
                  <a:cubicBezTo>
                    <a:pt x="6403" y="3549"/>
                    <a:pt x="6272" y="3472"/>
                    <a:pt x="6156" y="3449"/>
                  </a:cubicBezTo>
                  <a:cubicBezTo>
                    <a:pt x="6040" y="3434"/>
                    <a:pt x="5909" y="3434"/>
                    <a:pt x="5832" y="3349"/>
                  </a:cubicBezTo>
                  <a:cubicBezTo>
                    <a:pt x="6195" y="3002"/>
                    <a:pt x="6604" y="2708"/>
                    <a:pt x="7051" y="2492"/>
                  </a:cubicBezTo>
                  <a:lnTo>
                    <a:pt x="6488" y="2276"/>
                  </a:lnTo>
                  <a:cubicBezTo>
                    <a:pt x="6719" y="2076"/>
                    <a:pt x="6951" y="1868"/>
                    <a:pt x="7097" y="1598"/>
                  </a:cubicBezTo>
                  <a:cubicBezTo>
                    <a:pt x="7236" y="1335"/>
                    <a:pt x="7282" y="996"/>
                    <a:pt x="7120" y="734"/>
                  </a:cubicBezTo>
                  <a:lnTo>
                    <a:pt x="7120" y="734"/>
                  </a:lnTo>
                  <a:cubicBezTo>
                    <a:pt x="6874" y="842"/>
                    <a:pt x="6642" y="980"/>
                    <a:pt x="6442" y="1150"/>
                  </a:cubicBezTo>
                  <a:lnTo>
                    <a:pt x="6810" y="657"/>
                  </a:lnTo>
                  <a:lnTo>
                    <a:pt x="6810" y="657"/>
                  </a:lnTo>
                  <a:cubicBezTo>
                    <a:pt x="6803" y="660"/>
                    <a:pt x="6794" y="662"/>
                    <a:pt x="6785" y="662"/>
                  </a:cubicBezTo>
                  <a:cubicBezTo>
                    <a:pt x="6758" y="662"/>
                    <a:pt x="6725" y="647"/>
                    <a:pt x="6712" y="626"/>
                  </a:cubicBezTo>
                  <a:cubicBezTo>
                    <a:pt x="6696" y="587"/>
                    <a:pt x="6688" y="541"/>
                    <a:pt x="6704" y="494"/>
                  </a:cubicBezTo>
                  <a:cubicBezTo>
                    <a:pt x="6704" y="278"/>
                    <a:pt x="6573" y="78"/>
                    <a:pt x="6364" y="1"/>
                  </a:cubicBezTo>
                  <a:close/>
                  <a:moveTo>
                    <a:pt x="1500" y="9066"/>
                  </a:moveTo>
                  <a:cubicBezTo>
                    <a:pt x="1494" y="9068"/>
                    <a:pt x="1488" y="9070"/>
                    <a:pt x="1481" y="9073"/>
                  </a:cubicBezTo>
                  <a:lnTo>
                    <a:pt x="1504" y="9088"/>
                  </a:lnTo>
                  <a:cubicBezTo>
                    <a:pt x="1503" y="9081"/>
                    <a:pt x="1502" y="9073"/>
                    <a:pt x="1500" y="9066"/>
                  </a:cubicBezTo>
                  <a:close/>
                </a:path>
              </a:pathLst>
            </a:custGeom>
            <a:solidFill>
              <a:srgbClr val="FF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56;p54">
              <a:extLst>
                <a:ext uri="{FF2B5EF4-FFF2-40B4-BE49-F238E27FC236}">
                  <a16:creationId xmlns:a16="http://schemas.microsoft.com/office/drawing/2014/main" id="{07EF9B33-0432-51F3-2D4C-DCF1D6019258}"/>
                </a:ext>
              </a:extLst>
            </p:cNvPr>
            <p:cNvSpPr/>
            <p:nvPr/>
          </p:nvSpPr>
          <p:spPr>
            <a:xfrm>
              <a:off x="1110750" y="3518000"/>
              <a:ext cx="93175" cy="193075"/>
            </a:xfrm>
            <a:custGeom>
              <a:avLst/>
              <a:gdLst/>
              <a:ahLst/>
              <a:cxnLst/>
              <a:rect l="l" t="t" r="r" b="b"/>
              <a:pathLst>
                <a:path w="3727" h="7723" extrusionOk="0">
                  <a:moveTo>
                    <a:pt x="3727" y="1"/>
                  </a:moveTo>
                  <a:cubicBezTo>
                    <a:pt x="2076" y="2377"/>
                    <a:pt x="595" y="4915"/>
                    <a:pt x="1" y="7723"/>
                  </a:cubicBezTo>
                  <a:cubicBezTo>
                    <a:pt x="649" y="6157"/>
                    <a:pt x="1304" y="4591"/>
                    <a:pt x="2130" y="3102"/>
                  </a:cubicBezTo>
                  <a:cubicBezTo>
                    <a:pt x="2724" y="2037"/>
                    <a:pt x="3410" y="1003"/>
                    <a:pt x="3727" y="1"/>
                  </a:cubicBezTo>
                  <a:close/>
                </a:path>
              </a:pathLst>
            </a:custGeom>
            <a:solidFill>
              <a:srgbClr val="562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57;p54">
              <a:extLst>
                <a:ext uri="{FF2B5EF4-FFF2-40B4-BE49-F238E27FC236}">
                  <a16:creationId xmlns:a16="http://schemas.microsoft.com/office/drawing/2014/main" id="{21D3543D-FA48-8977-083E-105B19D5B34D}"/>
                </a:ext>
              </a:extLst>
            </p:cNvPr>
            <p:cNvSpPr/>
            <p:nvPr/>
          </p:nvSpPr>
          <p:spPr>
            <a:xfrm>
              <a:off x="1114975" y="3562750"/>
              <a:ext cx="23575" cy="76000"/>
            </a:xfrm>
            <a:custGeom>
              <a:avLst/>
              <a:gdLst/>
              <a:ahLst/>
              <a:cxnLst/>
              <a:rect l="l" t="t" r="r" b="b"/>
              <a:pathLst>
                <a:path w="943" h="3040" extrusionOk="0">
                  <a:moveTo>
                    <a:pt x="217" y="0"/>
                  </a:moveTo>
                  <a:lnTo>
                    <a:pt x="220" y="10"/>
                  </a:lnTo>
                  <a:lnTo>
                    <a:pt x="220" y="10"/>
                  </a:lnTo>
                  <a:cubicBezTo>
                    <a:pt x="223" y="4"/>
                    <a:pt x="225" y="0"/>
                    <a:pt x="225" y="0"/>
                  </a:cubicBezTo>
                  <a:close/>
                  <a:moveTo>
                    <a:pt x="220" y="10"/>
                  </a:moveTo>
                  <a:cubicBezTo>
                    <a:pt x="187" y="79"/>
                    <a:pt x="1" y="484"/>
                    <a:pt x="71" y="779"/>
                  </a:cubicBezTo>
                  <a:cubicBezTo>
                    <a:pt x="148" y="1096"/>
                    <a:pt x="765" y="3017"/>
                    <a:pt x="773" y="3040"/>
                  </a:cubicBezTo>
                  <a:cubicBezTo>
                    <a:pt x="827" y="2909"/>
                    <a:pt x="889" y="2777"/>
                    <a:pt x="943" y="2646"/>
                  </a:cubicBezTo>
                  <a:lnTo>
                    <a:pt x="220" y="10"/>
                  </a:lnTo>
                  <a:close/>
                </a:path>
              </a:pathLst>
            </a:custGeom>
            <a:solidFill>
              <a:srgbClr val="D88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58;p54">
              <a:extLst>
                <a:ext uri="{FF2B5EF4-FFF2-40B4-BE49-F238E27FC236}">
                  <a16:creationId xmlns:a16="http://schemas.microsoft.com/office/drawing/2014/main" id="{D858AC2B-8AFB-3582-3847-9846747D9024}"/>
                </a:ext>
              </a:extLst>
            </p:cNvPr>
            <p:cNvSpPr/>
            <p:nvPr/>
          </p:nvSpPr>
          <p:spPr>
            <a:xfrm>
              <a:off x="1134100" y="3628900"/>
              <a:ext cx="4450" cy="9850"/>
            </a:xfrm>
            <a:custGeom>
              <a:avLst/>
              <a:gdLst/>
              <a:ahLst/>
              <a:cxnLst/>
              <a:rect l="l" t="t" r="r" b="b"/>
              <a:pathLst>
                <a:path w="178" h="394" extrusionOk="0">
                  <a:moveTo>
                    <a:pt x="178" y="0"/>
                  </a:moveTo>
                  <a:cubicBezTo>
                    <a:pt x="147" y="66"/>
                    <a:pt x="118" y="131"/>
                    <a:pt x="89" y="197"/>
                  </a:cubicBezTo>
                  <a:lnTo>
                    <a:pt x="178" y="0"/>
                  </a:lnTo>
                  <a:close/>
                  <a:moveTo>
                    <a:pt x="89" y="197"/>
                  </a:moveTo>
                  <a:lnTo>
                    <a:pt x="0" y="394"/>
                  </a:lnTo>
                  <a:cubicBezTo>
                    <a:pt x="31" y="328"/>
                    <a:pt x="60" y="263"/>
                    <a:pt x="89" y="197"/>
                  </a:cubicBezTo>
                  <a:close/>
                </a:path>
              </a:pathLst>
            </a:custGeom>
            <a:solidFill>
              <a:srgbClr val="624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59;p54">
              <a:extLst>
                <a:ext uri="{FF2B5EF4-FFF2-40B4-BE49-F238E27FC236}">
                  <a16:creationId xmlns:a16="http://schemas.microsoft.com/office/drawing/2014/main" id="{D964AC6A-0443-AF6C-F605-587BB89DE902}"/>
                </a:ext>
              </a:extLst>
            </p:cNvPr>
            <p:cNvSpPr/>
            <p:nvPr/>
          </p:nvSpPr>
          <p:spPr>
            <a:xfrm>
              <a:off x="1147975" y="3518200"/>
              <a:ext cx="9475" cy="80250"/>
            </a:xfrm>
            <a:custGeom>
              <a:avLst/>
              <a:gdLst/>
              <a:ahLst/>
              <a:cxnLst/>
              <a:rect l="l" t="t" r="r" b="b"/>
              <a:pathLst>
                <a:path w="379" h="3210" extrusionOk="0">
                  <a:moveTo>
                    <a:pt x="1" y="0"/>
                  </a:moveTo>
                  <a:lnTo>
                    <a:pt x="232" y="3209"/>
                  </a:lnTo>
                  <a:lnTo>
                    <a:pt x="379" y="2947"/>
                  </a:lnTo>
                  <a:lnTo>
                    <a:pt x="278" y="4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F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60;p54">
              <a:extLst>
                <a:ext uri="{FF2B5EF4-FFF2-40B4-BE49-F238E27FC236}">
                  <a16:creationId xmlns:a16="http://schemas.microsoft.com/office/drawing/2014/main" id="{17DF4A29-1CC5-4550-2AC4-723AFBF4E170}"/>
                </a:ext>
              </a:extLst>
            </p:cNvPr>
            <p:cNvSpPr/>
            <p:nvPr/>
          </p:nvSpPr>
          <p:spPr>
            <a:xfrm>
              <a:off x="1180950" y="3500075"/>
              <a:ext cx="800" cy="975"/>
            </a:xfrm>
            <a:custGeom>
              <a:avLst/>
              <a:gdLst/>
              <a:ahLst/>
              <a:cxnLst/>
              <a:rect l="l" t="t" r="r" b="b"/>
              <a:pathLst>
                <a:path w="32" h="39" extrusionOk="0">
                  <a:moveTo>
                    <a:pt x="32" y="0"/>
                  </a:moveTo>
                  <a:lnTo>
                    <a:pt x="1" y="3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3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461;p54">
              <a:extLst>
                <a:ext uri="{FF2B5EF4-FFF2-40B4-BE49-F238E27FC236}">
                  <a16:creationId xmlns:a16="http://schemas.microsoft.com/office/drawing/2014/main" id="{6D1AD895-4BD1-FB54-0C8D-C377A820869F}"/>
                </a:ext>
              </a:extLst>
            </p:cNvPr>
            <p:cNvSpPr/>
            <p:nvPr/>
          </p:nvSpPr>
          <p:spPr>
            <a:xfrm>
              <a:off x="1180950" y="3496800"/>
              <a:ext cx="4650" cy="55550"/>
            </a:xfrm>
            <a:custGeom>
              <a:avLst/>
              <a:gdLst/>
              <a:ahLst/>
              <a:cxnLst/>
              <a:rect l="l" t="t" r="r" b="b"/>
              <a:pathLst>
                <a:path w="186" h="2222" extrusionOk="0">
                  <a:moveTo>
                    <a:pt x="147" y="0"/>
                  </a:moveTo>
                  <a:lnTo>
                    <a:pt x="32" y="131"/>
                  </a:lnTo>
                  <a:lnTo>
                    <a:pt x="1" y="170"/>
                  </a:lnTo>
                  <a:lnTo>
                    <a:pt x="1" y="2222"/>
                  </a:lnTo>
                  <a:cubicBezTo>
                    <a:pt x="62" y="2129"/>
                    <a:pt x="124" y="2029"/>
                    <a:pt x="186" y="1936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D88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462;p54">
              <a:extLst>
                <a:ext uri="{FF2B5EF4-FFF2-40B4-BE49-F238E27FC236}">
                  <a16:creationId xmlns:a16="http://schemas.microsoft.com/office/drawing/2014/main" id="{14DEF7E6-363F-F8B1-B798-4B1B279FB3D6}"/>
                </a:ext>
              </a:extLst>
            </p:cNvPr>
            <p:cNvSpPr/>
            <p:nvPr/>
          </p:nvSpPr>
          <p:spPr>
            <a:xfrm>
              <a:off x="1180950" y="3545200"/>
              <a:ext cx="4650" cy="7350"/>
            </a:xfrm>
            <a:custGeom>
              <a:avLst/>
              <a:gdLst/>
              <a:ahLst/>
              <a:cxnLst/>
              <a:rect l="l" t="t" r="r" b="b"/>
              <a:pathLst>
                <a:path w="186" h="294" extrusionOk="0">
                  <a:moveTo>
                    <a:pt x="186" y="0"/>
                  </a:moveTo>
                  <a:lnTo>
                    <a:pt x="93" y="147"/>
                  </a:lnTo>
                  <a:lnTo>
                    <a:pt x="93" y="147"/>
                  </a:lnTo>
                  <a:cubicBezTo>
                    <a:pt x="124" y="99"/>
                    <a:pt x="155" y="50"/>
                    <a:pt x="186" y="0"/>
                  </a:cubicBezTo>
                  <a:close/>
                  <a:moveTo>
                    <a:pt x="93" y="147"/>
                  </a:moveTo>
                  <a:lnTo>
                    <a:pt x="93" y="147"/>
                  </a:lnTo>
                  <a:cubicBezTo>
                    <a:pt x="62" y="195"/>
                    <a:pt x="32" y="243"/>
                    <a:pt x="1" y="293"/>
                  </a:cubicBezTo>
                  <a:lnTo>
                    <a:pt x="93" y="147"/>
                  </a:lnTo>
                  <a:close/>
                </a:path>
              </a:pathLst>
            </a:custGeom>
            <a:solidFill>
              <a:srgbClr val="624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63;p54">
              <a:extLst>
                <a:ext uri="{FF2B5EF4-FFF2-40B4-BE49-F238E27FC236}">
                  <a16:creationId xmlns:a16="http://schemas.microsoft.com/office/drawing/2014/main" id="{3DB20708-745B-979B-E5E7-86B572275AF8}"/>
                </a:ext>
              </a:extLst>
            </p:cNvPr>
            <p:cNvSpPr/>
            <p:nvPr/>
          </p:nvSpPr>
          <p:spPr>
            <a:xfrm>
              <a:off x="1097250" y="3624075"/>
              <a:ext cx="23550" cy="60575"/>
            </a:xfrm>
            <a:custGeom>
              <a:avLst/>
              <a:gdLst/>
              <a:ahLst/>
              <a:cxnLst/>
              <a:rect l="l" t="t" r="r" b="b"/>
              <a:pathLst>
                <a:path w="942" h="2423" extrusionOk="0">
                  <a:moveTo>
                    <a:pt x="1" y="0"/>
                  </a:moveTo>
                  <a:lnTo>
                    <a:pt x="811" y="2423"/>
                  </a:lnTo>
                  <a:lnTo>
                    <a:pt x="942" y="1991"/>
                  </a:lnTo>
                  <a:lnTo>
                    <a:pt x="209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F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64;p54">
              <a:extLst>
                <a:ext uri="{FF2B5EF4-FFF2-40B4-BE49-F238E27FC236}">
                  <a16:creationId xmlns:a16="http://schemas.microsoft.com/office/drawing/2014/main" id="{12C9F6EC-D506-432B-3129-AA3B6E34ADAB}"/>
                </a:ext>
              </a:extLst>
            </p:cNvPr>
            <p:cNvSpPr/>
            <p:nvPr/>
          </p:nvSpPr>
          <p:spPr>
            <a:xfrm>
              <a:off x="1120975" y="3651450"/>
              <a:ext cx="70025" cy="35525"/>
            </a:xfrm>
            <a:custGeom>
              <a:avLst/>
              <a:gdLst/>
              <a:ahLst/>
              <a:cxnLst/>
              <a:rect l="l" t="t" r="r" b="b"/>
              <a:pathLst>
                <a:path w="2801" h="1421" extrusionOk="0">
                  <a:moveTo>
                    <a:pt x="2585" y="1"/>
                  </a:moveTo>
                  <a:cubicBezTo>
                    <a:pt x="2585" y="1"/>
                    <a:pt x="186" y="973"/>
                    <a:pt x="163" y="1027"/>
                  </a:cubicBezTo>
                  <a:lnTo>
                    <a:pt x="1" y="1420"/>
                  </a:lnTo>
                  <a:lnTo>
                    <a:pt x="2801" y="9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rgbClr val="D882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65;p54">
              <a:extLst>
                <a:ext uri="{FF2B5EF4-FFF2-40B4-BE49-F238E27FC236}">
                  <a16:creationId xmlns:a16="http://schemas.microsoft.com/office/drawing/2014/main" id="{832215EE-CE34-3988-BC3C-3E537E510C47}"/>
                </a:ext>
              </a:extLst>
            </p:cNvPr>
            <p:cNvSpPr/>
            <p:nvPr/>
          </p:nvSpPr>
          <p:spPr>
            <a:xfrm>
              <a:off x="1141225" y="3620025"/>
              <a:ext cx="66575" cy="20475"/>
            </a:xfrm>
            <a:custGeom>
              <a:avLst/>
              <a:gdLst/>
              <a:ahLst/>
              <a:cxnLst/>
              <a:rect l="l" t="t" r="r" b="b"/>
              <a:pathLst>
                <a:path w="2663" h="819" extrusionOk="0">
                  <a:moveTo>
                    <a:pt x="2338" y="0"/>
                  </a:moveTo>
                  <a:lnTo>
                    <a:pt x="155" y="486"/>
                  </a:lnTo>
                  <a:lnTo>
                    <a:pt x="1" y="81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FCF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66;p54">
              <a:extLst>
                <a:ext uri="{FF2B5EF4-FFF2-40B4-BE49-F238E27FC236}">
                  <a16:creationId xmlns:a16="http://schemas.microsoft.com/office/drawing/2014/main" id="{3980B10C-88C4-7991-CC62-EC7D71B3F0E8}"/>
                </a:ext>
              </a:extLst>
            </p:cNvPr>
            <p:cNvSpPr/>
            <p:nvPr/>
          </p:nvSpPr>
          <p:spPr>
            <a:xfrm>
              <a:off x="1158400" y="3572000"/>
              <a:ext cx="74450" cy="33775"/>
            </a:xfrm>
            <a:custGeom>
              <a:avLst/>
              <a:gdLst/>
              <a:ahLst/>
              <a:cxnLst/>
              <a:rect l="l" t="t" r="r" b="b"/>
              <a:pathLst>
                <a:path w="2978" h="1351" extrusionOk="0">
                  <a:moveTo>
                    <a:pt x="2870" y="1"/>
                  </a:moveTo>
                  <a:lnTo>
                    <a:pt x="185" y="1011"/>
                  </a:lnTo>
                  <a:lnTo>
                    <a:pt x="0" y="1351"/>
                  </a:lnTo>
                  <a:lnTo>
                    <a:pt x="2978" y="78"/>
                  </a:lnTo>
                  <a:lnTo>
                    <a:pt x="2870" y="1"/>
                  </a:lnTo>
                  <a:close/>
                </a:path>
              </a:pathLst>
            </a:custGeom>
            <a:solidFill>
              <a:srgbClr val="FCF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67;p54">
              <a:extLst>
                <a:ext uri="{FF2B5EF4-FFF2-40B4-BE49-F238E27FC236}">
                  <a16:creationId xmlns:a16="http://schemas.microsoft.com/office/drawing/2014/main" id="{32841644-DC0B-6273-3698-AEC5E11C5870}"/>
                </a:ext>
              </a:extLst>
            </p:cNvPr>
            <p:cNvSpPr/>
            <p:nvPr/>
          </p:nvSpPr>
          <p:spPr>
            <a:xfrm>
              <a:off x="1185575" y="3540950"/>
              <a:ext cx="54800" cy="17375"/>
            </a:xfrm>
            <a:custGeom>
              <a:avLst/>
              <a:gdLst/>
              <a:ahLst/>
              <a:cxnLst/>
              <a:rect l="l" t="t" r="r" b="b"/>
              <a:pathLst>
                <a:path w="2192" h="695" extrusionOk="0">
                  <a:moveTo>
                    <a:pt x="2061" y="1"/>
                  </a:moveTo>
                  <a:lnTo>
                    <a:pt x="163" y="379"/>
                  </a:lnTo>
                  <a:lnTo>
                    <a:pt x="1" y="695"/>
                  </a:lnTo>
                  <a:lnTo>
                    <a:pt x="1" y="695"/>
                  </a:lnTo>
                  <a:lnTo>
                    <a:pt x="2192" y="109"/>
                  </a:lnTo>
                  <a:lnTo>
                    <a:pt x="2061" y="1"/>
                  </a:lnTo>
                  <a:close/>
                </a:path>
              </a:pathLst>
            </a:custGeom>
            <a:solidFill>
              <a:srgbClr val="FCF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68;p54">
              <a:extLst>
                <a:ext uri="{FF2B5EF4-FFF2-40B4-BE49-F238E27FC236}">
                  <a16:creationId xmlns:a16="http://schemas.microsoft.com/office/drawing/2014/main" id="{22820662-2DA8-38B4-A82E-3E1F556C3734}"/>
                </a:ext>
              </a:extLst>
            </p:cNvPr>
            <p:cNvSpPr/>
            <p:nvPr/>
          </p:nvSpPr>
          <p:spPr>
            <a:xfrm>
              <a:off x="1070825" y="3701075"/>
              <a:ext cx="85850" cy="51700"/>
            </a:xfrm>
            <a:custGeom>
              <a:avLst/>
              <a:gdLst/>
              <a:ahLst/>
              <a:cxnLst/>
              <a:rect l="l" t="t" r="r" b="b"/>
              <a:pathLst>
                <a:path w="3434" h="2068" extrusionOk="0">
                  <a:moveTo>
                    <a:pt x="1674" y="1"/>
                  </a:moveTo>
                  <a:cubicBezTo>
                    <a:pt x="1269" y="1"/>
                    <a:pt x="930" y="10"/>
                    <a:pt x="780" y="45"/>
                  </a:cubicBezTo>
                  <a:cubicBezTo>
                    <a:pt x="740" y="38"/>
                    <a:pt x="700" y="34"/>
                    <a:pt x="660" y="34"/>
                  </a:cubicBezTo>
                  <a:cubicBezTo>
                    <a:pt x="402" y="34"/>
                    <a:pt x="160" y="181"/>
                    <a:pt x="40" y="415"/>
                  </a:cubicBezTo>
                  <a:cubicBezTo>
                    <a:pt x="9" y="469"/>
                    <a:pt x="1" y="538"/>
                    <a:pt x="9" y="608"/>
                  </a:cubicBezTo>
                  <a:cubicBezTo>
                    <a:pt x="40" y="801"/>
                    <a:pt x="286" y="893"/>
                    <a:pt x="495" y="932"/>
                  </a:cubicBezTo>
                  <a:cubicBezTo>
                    <a:pt x="603" y="947"/>
                    <a:pt x="718" y="955"/>
                    <a:pt x="826" y="963"/>
                  </a:cubicBezTo>
                  <a:cubicBezTo>
                    <a:pt x="896" y="1287"/>
                    <a:pt x="857" y="1618"/>
                    <a:pt x="726" y="1919"/>
                  </a:cubicBezTo>
                  <a:cubicBezTo>
                    <a:pt x="711" y="1942"/>
                    <a:pt x="703" y="1966"/>
                    <a:pt x="711" y="1989"/>
                  </a:cubicBezTo>
                  <a:cubicBezTo>
                    <a:pt x="734" y="2012"/>
                    <a:pt x="757" y="2027"/>
                    <a:pt x="780" y="2027"/>
                  </a:cubicBezTo>
                  <a:cubicBezTo>
                    <a:pt x="933" y="2053"/>
                    <a:pt x="1087" y="2068"/>
                    <a:pt x="1240" y="2068"/>
                  </a:cubicBezTo>
                  <a:cubicBezTo>
                    <a:pt x="1272" y="2068"/>
                    <a:pt x="1304" y="2067"/>
                    <a:pt x="1335" y="2066"/>
                  </a:cubicBezTo>
                  <a:lnTo>
                    <a:pt x="2439" y="2066"/>
                  </a:lnTo>
                  <a:cubicBezTo>
                    <a:pt x="2475" y="2067"/>
                    <a:pt x="2512" y="2068"/>
                    <a:pt x="2549" y="2068"/>
                  </a:cubicBezTo>
                  <a:cubicBezTo>
                    <a:pt x="2743" y="2068"/>
                    <a:pt x="2938" y="2050"/>
                    <a:pt x="3133" y="2004"/>
                  </a:cubicBezTo>
                  <a:cubicBezTo>
                    <a:pt x="2894" y="1711"/>
                    <a:pt x="2747" y="1364"/>
                    <a:pt x="2693" y="994"/>
                  </a:cubicBezTo>
                  <a:lnTo>
                    <a:pt x="2709" y="994"/>
                  </a:lnTo>
                  <a:cubicBezTo>
                    <a:pt x="2730" y="995"/>
                    <a:pt x="2752" y="996"/>
                    <a:pt x="2774" y="996"/>
                  </a:cubicBezTo>
                  <a:cubicBezTo>
                    <a:pt x="2883" y="996"/>
                    <a:pt x="2991" y="979"/>
                    <a:pt x="3094" y="947"/>
                  </a:cubicBezTo>
                  <a:cubicBezTo>
                    <a:pt x="3326" y="855"/>
                    <a:pt x="3434" y="592"/>
                    <a:pt x="3333" y="361"/>
                  </a:cubicBezTo>
                  <a:lnTo>
                    <a:pt x="3333" y="361"/>
                  </a:lnTo>
                  <a:lnTo>
                    <a:pt x="3341" y="369"/>
                  </a:lnTo>
                  <a:cubicBezTo>
                    <a:pt x="3249" y="214"/>
                    <a:pt x="3094" y="99"/>
                    <a:pt x="2917" y="60"/>
                  </a:cubicBezTo>
                  <a:cubicBezTo>
                    <a:pt x="2768" y="21"/>
                    <a:pt x="2614" y="4"/>
                    <a:pt x="2464" y="4"/>
                  </a:cubicBezTo>
                  <a:cubicBezTo>
                    <a:pt x="2435" y="4"/>
                    <a:pt x="2406" y="5"/>
                    <a:pt x="2377" y="6"/>
                  </a:cubicBezTo>
                  <a:cubicBezTo>
                    <a:pt x="2137" y="3"/>
                    <a:pt x="1896" y="1"/>
                    <a:pt x="1674" y="1"/>
                  </a:cubicBezTo>
                  <a:close/>
                </a:path>
              </a:pathLst>
            </a:custGeom>
            <a:solidFill>
              <a:srgbClr val="562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69;p54">
              <a:extLst>
                <a:ext uri="{FF2B5EF4-FFF2-40B4-BE49-F238E27FC236}">
                  <a16:creationId xmlns:a16="http://schemas.microsoft.com/office/drawing/2014/main" id="{8465105E-4D19-E7C9-7EDD-FDC85A0FD457}"/>
                </a:ext>
              </a:extLst>
            </p:cNvPr>
            <p:cNvSpPr/>
            <p:nvPr/>
          </p:nvSpPr>
          <p:spPr>
            <a:xfrm>
              <a:off x="1113075" y="3701025"/>
              <a:ext cx="17000" cy="25"/>
            </a:xfrm>
            <a:custGeom>
              <a:avLst/>
              <a:gdLst/>
              <a:ahLst/>
              <a:cxnLst/>
              <a:rect l="l" t="t" r="r" b="b"/>
              <a:pathLst>
                <a:path w="680" h="1" extrusionOk="0">
                  <a:moveTo>
                    <a:pt x="77" y="0"/>
                  </a:moveTo>
                  <a:lnTo>
                    <a:pt x="77" y="0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77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DAB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70;p54">
              <a:extLst>
                <a:ext uri="{FF2B5EF4-FFF2-40B4-BE49-F238E27FC236}">
                  <a16:creationId xmlns:a16="http://schemas.microsoft.com/office/drawing/2014/main" id="{280C6526-FA91-CFEA-810F-95F9165F8BF2}"/>
                </a:ext>
              </a:extLst>
            </p:cNvPr>
            <p:cNvSpPr/>
            <p:nvPr/>
          </p:nvSpPr>
          <p:spPr>
            <a:xfrm>
              <a:off x="1113275" y="370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B3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71;p54">
              <a:extLst>
                <a:ext uri="{FF2B5EF4-FFF2-40B4-BE49-F238E27FC236}">
                  <a16:creationId xmlns:a16="http://schemas.microsoft.com/office/drawing/2014/main" id="{819C474D-1A9A-FA9E-2B87-CBDEE20322B0}"/>
                </a:ext>
              </a:extLst>
            </p:cNvPr>
            <p:cNvSpPr/>
            <p:nvPr/>
          </p:nvSpPr>
          <p:spPr>
            <a:xfrm>
              <a:off x="1039600" y="3739050"/>
              <a:ext cx="145625" cy="89675"/>
            </a:xfrm>
            <a:custGeom>
              <a:avLst/>
              <a:gdLst/>
              <a:ahLst/>
              <a:cxnLst/>
              <a:rect l="l" t="t" r="r" b="b"/>
              <a:pathLst>
                <a:path w="5825" h="3587" extrusionOk="0">
                  <a:moveTo>
                    <a:pt x="2837" y="0"/>
                  </a:moveTo>
                  <a:cubicBezTo>
                    <a:pt x="2430" y="0"/>
                    <a:pt x="2114" y="15"/>
                    <a:pt x="2114" y="15"/>
                  </a:cubicBezTo>
                  <a:cubicBezTo>
                    <a:pt x="656" y="15"/>
                    <a:pt x="0" y="1797"/>
                    <a:pt x="201" y="2676"/>
                  </a:cubicBezTo>
                  <a:cubicBezTo>
                    <a:pt x="409" y="3586"/>
                    <a:pt x="2160" y="3401"/>
                    <a:pt x="2901" y="3471"/>
                  </a:cubicBezTo>
                  <a:cubicBezTo>
                    <a:pt x="3174" y="3493"/>
                    <a:pt x="3458" y="3516"/>
                    <a:pt x="3735" y="3516"/>
                  </a:cubicBezTo>
                  <a:cubicBezTo>
                    <a:pt x="4486" y="3516"/>
                    <a:pt x="5189" y="3349"/>
                    <a:pt x="5493" y="2560"/>
                  </a:cubicBezTo>
                  <a:cubicBezTo>
                    <a:pt x="5824" y="1727"/>
                    <a:pt x="5215" y="709"/>
                    <a:pt x="4536" y="207"/>
                  </a:cubicBezTo>
                  <a:cubicBezTo>
                    <a:pt x="4307" y="34"/>
                    <a:pt x="3465" y="0"/>
                    <a:pt x="2837" y="0"/>
                  </a:cubicBezTo>
                  <a:close/>
                </a:path>
              </a:pathLst>
            </a:custGeom>
            <a:solidFill>
              <a:srgbClr val="674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72;p54">
              <a:extLst>
                <a:ext uri="{FF2B5EF4-FFF2-40B4-BE49-F238E27FC236}">
                  <a16:creationId xmlns:a16="http://schemas.microsoft.com/office/drawing/2014/main" id="{8907F18E-1F5F-433A-6A68-842EF493AF6E}"/>
                </a:ext>
              </a:extLst>
            </p:cNvPr>
            <p:cNvSpPr/>
            <p:nvPr/>
          </p:nvSpPr>
          <p:spPr>
            <a:xfrm>
              <a:off x="1039600" y="3739050"/>
              <a:ext cx="145625" cy="89675"/>
            </a:xfrm>
            <a:custGeom>
              <a:avLst/>
              <a:gdLst/>
              <a:ahLst/>
              <a:cxnLst/>
              <a:rect l="l" t="t" r="r" b="b"/>
              <a:pathLst>
                <a:path w="5825" h="3587" extrusionOk="0">
                  <a:moveTo>
                    <a:pt x="2837" y="0"/>
                  </a:moveTo>
                  <a:cubicBezTo>
                    <a:pt x="2430" y="0"/>
                    <a:pt x="2114" y="15"/>
                    <a:pt x="2114" y="15"/>
                  </a:cubicBezTo>
                  <a:cubicBezTo>
                    <a:pt x="656" y="15"/>
                    <a:pt x="0" y="1797"/>
                    <a:pt x="201" y="2676"/>
                  </a:cubicBezTo>
                  <a:cubicBezTo>
                    <a:pt x="409" y="3586"/>
                    <a:pt x="2160" y="3401"/>
                    <a:pt x="2901" y="3471"/>
                  </a:cubicBezTo>
                  <a:cubicBezTo>
                    <a:pt x="3174" y="3493"/>
                    <a:pt x="3458" y="3516"/>
                    <a:pt x="3735" y="3516"/>
                  </a:cubicBezTo>
                  <a:cubicBezTo>
                    <a:pt x="4486" y="3516"/>
                    <a:pt x="5189" y="3349"/>
                    <a:pt x="5493" y="2560"/>
                  </a:cubicBezTo>
                  <a:cubicBezTo>
                    <a:pt x="5824" y="1727"/>
                    <a:pt x="5215" y="709"/>
                    <a:pt x="4536" y="207"/>
                  </a:cubicBezTo>
                  <a:cubicBezTo>
                    <a:pt x="4307" y="34"/>
                    <a:pt x="3465" y="0"/>
                    <a:pt x="2837" y="0"/>
                  </a:cubicBezTo>
                  <a:close/>
                </a:path>
              </a:pathLst>
            </a:custGeom>
            <a:solidFill>
              <a:srgbClr val="562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73;p54">
              <a:extLst>
                <a:ext uri="{FF2B5EF4-FFF2-40B4-BE49-F238E27FC236}">
                  <a16:creationId xmlns:a16="http://schemas.microsoft.com/office/drawing/2014/main" id="{A23E893E-826D-592C-21E9-A37D93891449}"/>
                </a:ext>
              </a:extLst>
            </p:cNvPr>
            <p:cNvSpPr/>
            <p:nvPr/>
          </p:nvSpPr>
          <p:spPr>
            <a:xfrm>
              <a:off x="1092625" y="3739400"/>
              <a:ext cx="2350" cy="25"/>
            </a:xfrm>
            <a:custGeom>
              <a:avLst/>
              <a:gdLst/>
              <a:ahLst/>
              <a:cxnLst/>
              <a:rect l="l" t="t" r="r" b="b"/>
              <a:pathLst>
                <a:path w="94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85" y="1"/>
                  </a:moveTo>
                  <a:lnTo>
                    <a:pt x="1" y="1"/>
                  </a:lnTo>
                  <a:lnTo>
                    <a:pt x="85" y="1"/>
                  </a:lnTo>
                  <a:close/>
                  <a:moveTo>
                    <a:pt x="93" y="1"/>
                  </a:moveTo>
                  <a:lnTo>
                    <a:pt x="93" y="1"/>
                  </a:lnTo>
                  <a:close/>
                </a:path>
              </a:pathLst>
            </a:custGeom>
            <a:solidFill>
              <a:srgbClr val="50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74;p54">
              <a:extLst>
                <a:ext uri="{FF2B5EF4-FFF2-40B4-BE49-F238E27FC236}">
                  <a16:creationId xmlns:a16="http://schemas.microsoft.com/office/drawing/2014/main" id="{D249FDFF-3A84-6C58-BB35-0ADEBAC4422B}"/>
                </a:ext>
              </a:extLst>
            </p:cNvPr>
            <p:cNvSpPr/>
            <p:nvPr/>
          </p:nvSpPr>
          <p:spPr>
            <a:xfrm>
              <a:off x="1112100" y="3825800"/>
              <a:ext cx="3300" cy="225"/>
            </a:xfrm>
            <a:custGeom>
              <a:avLst/>
              <a:gdLst/>
              <a:ahLst/>
              <a:cxnLst/>
              <a:rect l="l" t="t" r="r" b="b"/>
              <a:pathLst>
                <a:path w="132" h="9" extrusionOk="0">
                  <a:moveTo>
                    <a:pt x="1" y="1"/>
                  </a:moveTo>
                  <a:lnTo>
                    <a:pt x="132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5" name="Google Shape;4595;p34"/>
          <p:cNvGrpSpPr/>
          <p:nvPr/>
        </p:nvGrpSpPr>
        <p:grpSpPr>
          <a:xfrm>
            <a:off x="109266" y="2829885"/>
            <a:ext cx="2081063" cy="2699254"/>
            <a:chOff x="1640025" y="1452575"/>
            <a:chExt cx="2433000" cy="2947350"/>
          </a:xfrm>
        </p:grpSpPr>
        <p:sp>
          <p:nvSpPr>
            <p:cNvPr id="4596" name="Google Shape;4596;p34"/>
            <p:cNvSpPr/>
            <p:nvPr/>
          </p:nvSpPr>
          <p:spPr>
            <a:xfrm>
              <a:off x="1640025" y="1966925"/>
              <a:ext cx="2433000" cy="2433000"/>
            </a:xfrm>
            <a:prstGeom prst="chord">
              <a:avLst>
                <a:gd name="adj1" fmla="val 9786376"/>
                <a:gd name="adj2" fmla="val 1055009"/>
              </a:avLst>
            </a:prstGeom>
            <a:solidFill>
              <a:srgbClr val="E5D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97" name="Google Shape;4597;p34"/>
            <p:cNvGrpSpPr/>
            <p:nvPr/>
          </p:nvGrpSpPr>
          <p:grpSpPr>
            <a:xfrm>
              <a:off x="1939119" y="1452575"/>
              <a:ext cx="1852014" cy="2146632"/>
              <a:chOff x="1939119" y="1452575"/>
              <a:chExt cx="1852014" cy="2146632"/>
            </a:xfrm>
          </p:grpSpPr>
          <p:sp>
            <p:nvSpPr>
              <p:cNvPr id="4598" name="Google Shape;4598;p34"/>
              <p:cNvSpPr/>
              <p:nvPr/>
            </p:nvSpPr>
            <p:spPr>
              <a:xfrm>
                <a:off x="3357049" y="2881410"/>
                <a:ext cx="434084" cy="683016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22735" extrusionOk="0">
                    <a:moveTo>
                      <a:pt x="8788" y="0"/>
                    </a:moveTo>
                    <a:cubicBezTo>
                      <a:pt x="8785" y="0"/>
                      <a:pt x="8783" y="1"/>
                      <a:pt x="8783" y="1"/>
                    </a:cubicBezTo>
                    <a:lnTo>
                      <a:pt x="1" y="21572"/>
                    </a:lnTo>
                    <a:cubicBezTo>
                      <a:pt x="1" y="21572"/>
                      <a:pt x="8783" y="22610"/>
                      <a:pt x="11618" y="22732"/>
                    </a:cubicBezTo>
                    <a:cubicBezTo>
                      <a:pt x="11651" y="22734"/>
                      <a:pt x="11684" y="22735"/>
                      <a:pt x="11716" y="22735"/>
                    </a:cubicBezTo>
                    <a:cubicBezTo>
                      <a:pt x="14448" y="22735"/>
                      <a:pt x="13797" y="17585"/>
                      <a:pt x="12142" y="8783"/>
                    </a:cubicBezTo>
                    <a:cubicBezTo>
                      <a:pt x="10506" y="127"/>
                      <a:pt x="8881" y="0"/>
                      <a:pt x="8788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34"/>
              <p:cNvSpPr/>
              <p:nvPr/>
            </p:nvSpPr>
            <p:spPr>
              <a:xfrm>
                <a:off x="1939119" y="2807653"/>
                <a:ext cx="576095" cy="784830"/>
              </a:xfrm>
              <a:custGeom>
                <a:avLst/>
                <a:gdLst/>
                <a:ahLst/>
                <a:cxnLst/>
                <a:rect l="l" t="t" r="r" b="b"/>
                <a:pathLst>
                  <a:path w="19176" h="26124" extrusionOk="0">
                    <a:moveTo>
                      <a:pt x="6130" y="1"/>
                    </a:moveTo>
                    <a:cubicBezTo>
                      <a:pt x="6130" y="1"/>
                      <a:pt x="2648" y="2199"/>
                      <a:pt x="1354" y="6451"/>
                    </a:cubicBezTo>
                    <a:cubicBezTo>
                      <a:pt x="70" y="10714"/>
                      <a:pt x="717" y="16784"/>
                      <a:pt x="327" y="21561"/>
                    </a:cubicBezTo>
                    <a:cubicBezTo>
                      <a:pt x="0" y="25557"/>
                      <a:pt x="4017" y="26124"/>
                      <a:pt x="7986" y="26124"/>
                    </a:cubicBezTo>
                    <a:cubicBezTo>
                      <a:pt x="8760" y="26124"/>
                      <a:pt x="9532" y="26102"/>
                      <a:pt x="10270" y="26080"/>
                    </a:cubicBezTo>
                    <a:cubicBezTo>
                      <a:pt x="14790" y="25957"/>
                      <a:pt x="18919" y="25310"/>
                      <a:pt x="19041" y="24272"/>
                    </a:cubicBezTo>
                    <a:cubicBezTo>
                      <a:pt x="19175" y="23235"/>
                      <a:pt x="16720" y="7221"/>
                      <a:pt x="12067" y="5290"/>
                    </a:cubicBezTo>
                    <a:cubicBezTo>
                      <a:pt x="7424" y="3348"/>
                      <a:pt x="6130" y="1"/>
                      <a:pt x="6130" y="1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4"/>
              <p:cNvSpPr/>
              <p:nvPr/>
            </p:nvSpPr>
            <p:spPr>
              <a:xfrm>
                <a:off x="3023476" y="2568448"/>
                <a:ext cx="694342" cy="989360"/>
              </a:xfrm>
              <a:custGeom>
                <a:avLst/>
                <a:gdLst/>
                <a:ahLst/>
                <a:cxnLst/>
                <a:rect l="l" t="t" r="r" b="b"/>
                <a:pathLst>
                  <a:path w="23112" h="32932" extrusionOk="0">
                    <a:moveTo>
                      <a:pt x="2648" y="0"/>
                    </a:moveTo>
                    <a:cubicBezTo>
                      <a:pt x="908" y="0"/>
                      <a:pt x="0" y="475"/>
                      <a:pt x="0" y="475"/>
                    </a:cubicBezTo>
                    <a:cubicBezTo>
                      <a:pt x="0" y="475"/>
                      <a:pt x="0" y="29400"/>
                      <a:pt x="1417" y="31587"/>
                    </a:cubicBezTo>
                    <a:cubicBezTo>
                      <a:pt x="2107" y="32656"/>
                      <a:pt x="4753" y="32931"/>
                      <a:pt x="7393" y="32931"/>
                    </a:cubicBezTo>
                    <a:cubicBezTo>
                      <a:pt x="10180" y="32931"/>
                      <a:pt x="12961" y="32625"/>
                      <a:pt x="13425" y="32625"/>
                    </a:cubicBezTo>
                    <a:cubicBezTo>
                      <a:pt x="14340" y="32625"/>
                      <a:pt x="15757" y="28362"/>
                      <a:pt x="15880" y="25137"/>
                    </a:cubicBezTo>
                    <a:cubicBezTo>
                      <a:pt x="16014" y="21912"/>
                      <a:pt x="19630" y="16488"/>
                      <a:pt x="20400" y="13911"/>
                    </a:cubicBezTo>
                    <a:cubicBezTo>
                      <a:pt x="21170" y="11322"/>
                      <a:pt x="23111" y="8733"/>
                      <a:pt x="20143" y="8219"/>
                    </a:cubicBezTo>
                    <a:cubicBezTo>
                      <a:pt x="17175" y="7706"/>
                      <a:pt x="12778" y="3186"/>
                      <a:pt x="7745" y="1122"/>
                    </a:cubicBezTo>
                    <a:cubicBezTo>
                      <a:pt x="5624" y="252"/>
                      <a:pt x="3915" y="0"/>
                      <a:pt x="2648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4"/>
              <p:cNvSpPr/>
              <p:nvPr/>
            </p:nvSpPr>
            <p:spPr>
              <a:xfrm>
                <a:off x="2577211" y="2694990"/>
                <a:ext cx="568975" cy="872074"/>
              </a:xfrm>
              <a:custGeom>
                <a:avLst/>
                <a:gdLst/>
                <a:ahLst/>
                <a:cxnLst/>
                <a:rect l="l" t="t" r="r" b="b"/>
                <a:pathLst>
                  <a:path w="18939" h="29028" extrusionOk="0">
                    <a:moveTo>
                      <a:pt x="18938" y="1"/>
                    </a:moveTo>
                    <a:lnTo>
                      <a:pt x="1" y="1463"/>
                    </a:lnTo>
                    <a:cubicBezTo>
                      <a:pt x="1" y="1463"/>
                      <a:pt x="4732" y="9208"/>
                      <a:pt x="7489" y="17990"/>
                    </a:cubicBezTo>
                    <a:cubicBezTo>
                      <a:pt x="10245" y="26772"/>
                      <a:pt x="9687" y="28926"/>
                      <a:pt x="11752" y="28926"/>
                    </a:cubicBezTo>
                    <a:cubicBezTo>
                      <a:pt x="12669" y="28926"/>
                      <a:pt x="13970" y="29028"/>
                      <a:pt x="15155" y="29028"/>
                    </a:cubicBezTo>
                    <a:cubicBezTo>
                      <a:pt x="16637" y="29028"/>
                      <a:pt x="17937" y="28869"/>
                      <a:pt x="18079" y="28156"/>
                    </a:cubicBezTo>
                    <a:cubicBezTo>
                      <a:pt x="18336" y="26862"/>
                      <a:pt x="18938" y="1"/>
                      <a:pt x="18938" y="1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4"/>
              <p:cNvSpPr/>
              <p:nvPr/>
            </p:nvSpPr>
            <p:spPr>
              <a:xfrm>
                <a:off x="2433724" y="2551503"/>
                <a:ext cx="782187" cy="319652"/>
              </a:xfrm>
              <a:custGeom>
                <a:avLst/>
                <a:gdLst/>
                <a:ahLst/>
                <a:cxnLst/>
                <a:rect l="l" t="t" r="r" b="b"/>
                <a:pathLst>
                  <a:path w="26036" h="10640" extrusionOk="0">
                    <a:moveTo>
                      <a:pt x="8649" y="1"/>
                    </a:moveTo>
                    <a:cubicBezTo>
                      <a:pt x="8649" y="1"/>
                      <a:pt x="3348" y="648"/>
                      <a:pt x="1674" y="2846"/>
                    </a:cubicBezTo>
                    <a:cubicBezTo>
                      <a:pt x="1" y="5034"/>
                      <a:pt x="2456" y="6585"/>
                      <a:pt x="3348" y="6585"/>
                    </a:cubicBezTo>
                    <a:cubicBezTo>
                      <a:pt x="4252" y="6585"/>
                      <a:pt x="3092" y="8259"/>
                      <a:pt x="4130" y="8404"/>
                    </a:cubicBezTo>
                    <a:cubicBezTo>
                      <a:pt x="4195" y="8412"/>
                      <a:pt x="4260" y="8416"/>
                      <a:pt x="4324" y="8416"/>
                    </a:cubicBezTo>
                    <a:cubicBezTo>
                      <a:pt x="5044" y="8416"/>
                      <a:pt x="5616" y="7909"/>
                      <a:pt x="6100" y="7909"/>
                    </a:cubicBezTo>
                    <a:cubicBezTo>
                      <a:pt x="6239" y="7909"/>
                      <a:pt x="6370" y="7951"/>
                      <a:pt x="6495" y="8058"/>
                    </a:cubicBezTo>
                    <a:cubicBezTo>
                      <a:pt x="7109" y="8571"/>
                      <a:pt x="6585" y="9174"/>
                      <a:pt x="7701" y="9352"/>
                    </a:cubicBezTo>
                    <a:cubicBezTo>
                      <a:pt x="7801" y="9367"/>
                      <a:pt x="7896" y="9374"/>
                      <a:pt x="7987" y="9374"/>
                    </a:cubicBezTo>
                    <a:cubicBezTo>
                      <a:pt x="8918" y="9374"/>
                      <a:pt x="9372" y="8660"/>
                      <a:pt x="9687" y="8660"/>
                    </a:cubicBezTo>
                    <a:cubicBezTo>
                      <a:pt x="10022" y="8660"/>
                      <a:pt x="10368" y="10379"/>
                      <a:pt x="11238" y="10379"/>
                    </a:cubicBezTo>
                    <a:cubicBezTo>
                      <a:pt x="12064" y="10379"/>
                      <a:pt x="12808" y="9347"/>
                      <a:pt x="13320" y="9347"/>
                    </a:cubicBezTo>
                    <a:cubicBezTo>
                      <a:pt x="13341" y="9347"/>
                      <a:pt x="13361" y="9349"/>
                      <a:pt x="13381" y="9352"/>
                    </a:cubicBezTo>
                    <a:cubicBezTo>
                      <a:pt x="13905" y="9430"/>
                      <a:pt x="14162" y="10558"/>
                      <a:pt x="14843" y="10636"/>
                    </a:cubicBezTo>
                    <a:cubicBezTo>
                      <a:pt x="14862" y="10638"/>
                      <a:pt x="14881" y="10639"/>
                      <a:pt x="14900" y="10639"/>
                    </a:cubicBezTo>
                    <a:cubicBezTo>
                      <a:pt x="15559" y="10639"/>
                      <a:pt x="15982" y="9174"/>
                      <a:pt x="16405" y="9174"/>
                    </a:cubicBezTo>
                    <a:cubicBezTo>
                      <a:pt x="16816" y="9174"/>
                      <a:pt x="17153" y="10461"/>
                      <a:pt x="18188" y="10461"/>
                    </a:cubicBezTo>
                    <a:cubicBezTo>
                      <a:pt x="18221" y="10461"/>
                      <a:pt x="18256" y="10460"/>
                      <a:pt x="18291" y="10457"/>
                    </a:cubicBezTo>
                    <a:cubicBezTo>
                      <a:pt x="19407" y="10368"/>
                      <a:pt x="18804" y="8828"/>
                      <a:pt x="19407" y="8571"/>
                    </a:cubicBezTo>
                    <a:cubicBezTo>
                      <a:pt x="19442" y="8555"/>
                      <a:pt x="19477" y="8548"/>
                      <a:pt x="19512" y="8548"/>
                    </a:cubicBezTo>
                    <a:cubicBezTo>
                      <a:pt x="20011" y="8548"/>
                      <a:pt x="20433" y="10089"/>
                      <a:pt x="21409" y="10089"/>
                    </a:cubicBezTo>
                    <a:cubicBezTo>
                      <a:pt x="21513" y="10089"/>
                      <a:pt x="21623" y="10071"/>
                      <a:pt x="21739" y="10033"/>
                    </a:cubicBezTo>
                    <a:cubicBezTo>
                      <a:pt x="23023" y="9598"/>
                      <a:pt x="22599" y="8482"/>
                      <a:pt x="22855" y="8047"/>
                    </a:cubicBezTo>
                    <a:cubicBezTo>
                      <a:pt x="22886" y="7993"/>
                      <a:pt x="22921" y="7971"/>
                      <a:pt x="22961" y="7971"/>
                    </a:cubicBezTo>
                    <a:cubicBezTo>
                      <a:pt x="23167" y="7971"/>
                      <a:pt x="23499" y="8569"/>
                      <a:pt x="23996" y="8569"/>
                    </a:cubicBezTo>
                    <a:cubicBezTo>
                      <a:pt x="24168" y="8569"/>
                      <a:pt x="24360" y="8497"/>
                      <a:pt x="24574" y="8303"/>
                    </a:cubicBezTo>
                    <a:cubicBezTo>
                      <a:pt x="25511" y="7455"/>
                      <a:pt x="23971" y="6763"/>
                      <a:pt x="24139" y="6071"/>
                    </a:cubicBezTo>
                    <a:cubicBezTo>
                      <a:pt x="24317" y="5380"/>
                      <a:pt x="24998" y="6161"/>
                      <a:pt x="25522" y="5123"/>
                    </a:cubicBezTo>
                    <a:cubicBezTo>
                      <a:pt x="26036" y="4085"/>
                      <a:pt x="25266" y="3404"/>
                      <a:pt x="24574" y="3315"/>
                    </a:cubicBezTo>
                    <a:cubicBezTo>
                      <a:pt x="23882" y="3226"/>
                      <a:pt x="24663" y="2545"/>
                      <a:pt x="23882" y="1853"/>
                    </a:cubicBezTo>
                    <a:cubicBezTo>
                      <a:pt x="23442" y="1458"/>
                      <a:pt x="22326" y="1318"/>
                      <a:pt x="21194" y="1318"/>
                    </a:cubicBezTo>
                    <a:cubicBezTo>
                      <a:pt x="20343" y="1318"/>
                      <a:pt x="19483" y="1397"/>
                      <a:pt x="18894" y="1507"/>
                    </a:cubicBezTo>
                    <a:cubicBezTo>
                      <a:pt x="18800" y="1525"/>
                      <a:pt x="18671" y="1533"/>
                      <a:pt x="18514" y="1533"/>
                    </a:cubicBezTo>
                    <a:cubicBezTo>
                      <a:pt x="16348" y="1533"/>
                      <a:pt x="8649" y="1"/>
                      <a:pt x="86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4"/>
              <p:cNvSpPr/>
              <p:nvPr/>
            </p:nvSpPr>
            <p:spPr>
              <a:xfrm>
                <a:off x="2561799" y="2314821"/>
                <a:ext cx="539113" cy="402059"/>
              </a:xfrm>
              <a:custGeom>
                <a:avLst/>
                <a:gdLst/>
                <a:ahLst/>
                <a:cxnLst/>
                <a:rect l="l" t="t" r="r" b="b"/>
                <a:pathLst>
                  <a:path w="17945" h="13383" extrusionOk="0">
                    <a:moveTo>
                      <a:pt x="4911" y="0"/>
                    </a:moveTo>
                    <a:cubicBezTo>
                      <a:pt x="4911" y="0"/>
                      <a:pt x="4777" y="8135"/>
                      <a:pt x="2456" y="8649"/>
                    </a:cubicBezTo>
                    <a:cubicBezTo>
                      <a:pt x="134" y="9162"/>
                      <a:pt x="0" y="12532"/>
                      <a:pt x="5681" y="13168"/>
                    </a:cubicBezTo>
                    <a:cubicBezTo>
                      <a:pt x="6976" y="13316"/>
                      <a:pt x="8171" y="13383"/>
                      <a:pt x="9261" y="13383"/>
                    </a:cubicBezTo>
                    <a:cubicBezTo>
                      <a:pt x="12950" y="13383"/>
                      <a:pt x="15434" y="12616"/>
                      <a:pt x="16528" y="11617"/>
                    </a:cubicBezTo>
                    <a:cubicBezTo>
                      <a:pt x="17945" y="10334"/>
                      <a:pt x="16662" y="10847"/>
                      <a:pt x="16137" y="9687"/>
                    </a:cubicBezTo>
                    <a:cubicBezTo>
                      <a:pt x="15624" y="8526"/>
                      <a:pt x="16271" y="6194"/>
                      <a:pt x="16271" y="6194"/>
                    </a:cubicBezTo>
                    <a:lnTo>
                      <a:pt x="4911" y="0"/>
                    </a:lnTo>
                    <a:close/>
                  </a:path>
                </a:pathLst>
              </a:custGeom>
              <a:solidFill>
                <a:srgbClr val="E8C6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4"/>
              <p:cNvSpPr/>
              <p:nvPr/>
            </p:nvSpPr>
            <p:spPr>
              <a:xfrm>
                <a:off x="2696574" y="2314821"/>
                <a:ext cx="354081" cy="307215"/>
              </a:xfrm>
              <a:custGeom>
                <a:avLst/>
                <a:gdLst/>
                <a:ahLst/>
                <a:cxnLst/>
                <a:rect l="l" t="t" r="r" b="b"/>
                <a:pathLst>
                  <a:path w="11786" h="10226" extrusionOk="0">
                    <a:moveTo>
                      <a:pt x="425" y="0"/>
                    </a:moveTo>
                    <a:cubicBezTo>
                      <a:pt x="380" y="1529"/>
                      <a:pt x="246" y="3047"/>
                      <a:pt x="1" y="4542"/>
                    </a:cubicBezTo>
                    <a:cubicBezTo>
                      <a:pt x="648" y="6328"/>
                      <a:pt x="1920" y="8682"/>
                      <a:pt x="4230" y="9620"/>
                    </a:cubicBezTo>
                    <a:cubicBezTo>
                      <a:pt x="5190" y="10025"/>
                      <a:pt x="6207" y="10225"/>
                      <a:pt x="7219" y="10225"/>
                    </a:cubicBezTo>
                    <a:cubicBezTo>
                      <a:pt x="8712" y="10225"/>
                      <a:pt x="10196" y="9790"/>
                      <a:pt x="11473" y="8939"/>
                    </a:cubicBezTo>
                    <a:cubicBezTo>
                      <a:pt x="11361" y="7734"/>
                      <a:pt x="11785" y="6205"/>
                      <a:pt x="11785" y="6205"/>
                    </a:cubicBezTo>
                    <a:lnTo>
                      <a:pt x="425" y="0"/>
                    </a:lnTo>
                    <a:close/>
                  </a:path>
                </a:pathLst>
              </a:custGeom>
              <a:solidFill>
                <a:srgbClr val="C5A8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4"/>
              <p:cNvSpPr/>
              <p:nvPr/>
            </p:nvSpPr>
            <p:spPr>
              <a:xfrm>
                <a:off x="2166187" y="1452575"/>
                <a:ext cx="1307209" cy="992184"/>
              </a:xfrm>
              <a:custGeom>
                <a:avLst/>
                <a:gdLst/>
                <a:ahLst/>
                <a:cxnLst/>
                <a:rect l="l" t="t" r="r" b="b"/>
                <a:pathLst>
                  <a:path w="43512" h="33026" extrusionOk="0">
                    <a:moveTo>
                      <a:pt x="27289" y="0"/>
                    </a:moveTo>
                    <a:cubicBezTo>
                      <a:pt x="27043" y="0"/>
                      <a:pt x="26786" y="34"/>
                      <a:pt x="26515" y="98"/>
                    </a:cubicBezTo>
                    <a:cubicBezTo>
                      <a:pt x="25310" y="377"/>
                      <a:pt x="23993" y="1315"/>
                      <a:pt x="23011" y="2007"/>
                    </a:cubicBezTo>
                    <a:cubicBezTo>
                      <a:pt x="19340" y="4618"/>
                      <a:pt x="15891" y="7107"/>
                      <a:pt x="11941" y="9305"/>
                    </a:cubicBezTo>
                    <a:cubicBezTo>
                      <a:pt x="10613" y="10042"/>
                      <a:pt x="9363" y="11124"/>
                      <a:pt x="7857" y="11503"/>
                    </a:cubicBezTo>
                    <a:cubicBezTo>
                      <a:pt x="7511" y="11589"/>
                      <a:pt x="7186" y="11640"/>
                      <a:pt x="6870" y="11640"/>
                    </a:cubicBezTo>
                    <a:cubicBezTo>
                      <a:pt x="6440" y="11640"/>
                      <a:pt x="6027" y="11545"/>
                      <a:pt x="5602" y="11314"/>
                    </a:cubicBezTo>
                    <a:cubicBezTo>
                      <a:pt x="4923" y="10959"/>
                      <a:pt x="4539" y="10080"/>
                      <a:pt x="3739" y="10080"/>
                    </a:cubicBezTo>
                    <a:cubicBezTo>
                      <a:pt x="3658" y="10080"/>
                      <a:pt x="3572" y="10089"/>
                      <a:pt x="3482" y="10108"/>
                    </a:cubicBezTo>
                    <a:cubicBezTo>
                      <a:pt x="514" y="10756"/>
                      <a:pt x="2321" y="15923"/>
                      <a:pt x="1674" y="20185"/>
                    </a:cubicBezTo>
                    <a:cubicBezTo>
                      <a:pt x="1016" y="24448"/>
                      <a:pt x="0" y="25609"/>
                      <a:pt x="3091" y="27807"/>
                    </a:cubicBezTo>
                    <a:cubicBezTo>
                      <a:pt x="6183" y="29995"/>
                      <a:pt x="7868" y="32316"/>
                      <a:pt x="10970" y="32963"/>
                    </a:cubicBezTo>
                    <a:cubicBezTo>
                      <a:pt x="11174" y="33006"/>
                      <a:pt x="11369" y="33026"/>
                      <a:pt x="11557" y="33026"/>
                    </a:cubicBezTo>
                    <a:cubicBezTo>
                      <a:pt x="14236" y="33026"/>
                      <a:pt x="15373" y="28922"/>
                      <a:pt x="15612" y="26513"/>
                    </a:cubicBezTo>
                    <a:cubicBezTo>
                      <a:pt x="15847" y="24192"/>
                      <a:pt x="16907" y="20944"/>
                      <a:pt x="16193" y="20297"/>
                    </a:cubicBezTo>
                    <a:cubicBezTo>
                      <a:pt x="20188" y="20163"/>
                      <a:pt x="28334" y="19237"/>
                      <a:pt x="31805" y="18824"/>
                    </a:cubicBezTo>
                    <a:cubicBezTo>
                      <a:pt x="31872" y="20197"/>
                      <a:pt x="31995" y="22216"/>
                      <a:pt x="32274" y="24571"/>
                    </a:cubicBezTo>
                    <a:cubicBezTo>
                      <a:pt x="32528" y="26744"/>
                      <a:pt x="33070" y="27555"/>
                      <a:pt x="33927" y="27555"/>
                    </a:cubicBezTo>
                    <a:cubicBezTo>
                      <a:pt x="34801" y="27555"/>
                      <a:pt x="36003" y="26713"/>
                      <a:pt x="37563" y="25609"/>
                    </a:cubicBezTo>
                    <a:cubicBezTo>
                      <a:pt x="40665" y="23411"/>
                      <a:pt x="42987" y="20442"/>
                      <a:pt x="43243" y="16960"/>
                    </a:cubicBezTo>
                    <a:cubicBezTo>
                      <a:pt x="43511" y="13467"/>
                      <a:pt x="43511" y="7665"/>
                      <a:pt x="42094" y="7140"/>
                    </a:cubicBezTo>
                    <a:cubicBezTo>
                      <a:pt x="42007" y="7108"/>
                      <a:pt x="41921" y="7094"/>
                      <a:pt x="41835" y="7094"/>
                    </a:cubicBezTo>
                    <a:cubicBezTo>
                      <a:pt x="40950" y="7094"/>
                      <a:pt x="40071" y="8655"/>
                      <a:pt x="38199" y="9428"/>
                    </a:cubicBezTo>
                    <a:cubicBezTo>
                      <a:pt x="37541" y="7519"/>
                      <a:pt x="35588" y="6225"/>
                      <a:pt x="34003" y="5120"/>
                    </a:cubicBezTo>
                    <a:cubicBezTo>
                      <a:pt x="32207" y="3893"/>
                      <a:pt x="30555" y="2453"/>
                      <a:pt x="29104" y="846"/>
                    </a:cubicBezTo>
                    <a:cubicBezTo>
                      <a:pt x="28570" y="263"/>
                      <a:pt x="27976" y="0"/>
                      <a:pt x="27289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4"/>
              <p:cNvSpPr/>
              <p:nvPr/>
            </p:nvSpPr>
            <p:spPr>
              <a:xfrm>
                <a:off x="3298734" y="1689197"/>
                <a:ext cx="110707" cy="83698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786" extrusionOk="0">
                    <a:moveTo>
                      <a:pt x="3448" y="1"/>
                    </a:moveTo>
                    <a:cubicBezTo>
                      <a:pt x="3448" y="1"/>
                      <a:pt x="1897" y="1373"/>
                      <a:pt x="949" y="1630"/>
                    </a:cubicBezTo>
                    <a:cubicBezTo>
                      <a:pt x="0" y="1898"/>
                      <a:pt x="781" y="2411"/>
                      <a:pt x="1038" y="2746"/>
                    </a:cubicBezTo>
                    <a:cubicBezTo>
                      <a:pt x="1058" y="2773"/>
                      <a:pt x="1092" y="2786"/>
                      <a:pt x="1136" y="2786"/>
                    </a:cubicBezTo>
                    <a:cubicBezTo>
                      <a:pt x="1658" y="2786"/>
                      <a:pt x="3685" y="1029"/>
                      <a:pt x="3448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4"/>
              <p:cNvSpPr/>
              <p:nvPr/>
            </p:nvSpPr>
            <p:spPr>
              <a:xfrm>
                <a:off x="3021013" y="1467176"/>
                <a:ext cx="275039" cy="244516"/>
              </a:xfrm>
              <a:custGeom>
                <a:avLst/>
                <a:gdLst/>
                <a:ahLst/>
                <a:cxnLst/>
                <a:rect l="l" t="t" r="r" b="b"/>
                <a:pathLst>
                  <a:path w="9155" h="8139" extrusionOk="0">
                    <a:moveTo>
                      <a:pt x="162" y="1"/>
                    </a:moveTo>
                    <a:cubicBezTo>
                      <a:pt x="1" y="1"/>
                      <a:pt x="1698" y="2796"/>
                      <a:pt x="2961" y="3730"/>
                    </a:cubicBezTo>
                    <a:cubicBezTo>
                      <a:pt x="4256" y="4679"/>
                      <a:pt x="6008" y="5449"/>
                      <a:pt x="7213" y="6654"/>
                    </a:cubicBezTo>
                    <a:cubicBezTo>
                      <a:pt x="8418" y="7870"/>
                      <a:pt x="9155" y="8138"/>
                      <a:pt x="9155" y="8138"/>
                    </a:cubicBezTo>
                    <a:cubicBezTo>
                      <a:pt x="9155" y="8138"/>
                      <a:pt x="8184" y="6464"/>
                      <a:pt x="5405" y="4723"/>
                    </a:cubicBezTo>
                    <a:cubicBezTo>
                      <a:pt x="2403" y="2838"/>
                      <a:pt x="383" y="103"/>
                      <a:pt x="171" y="3"/>
                    </a:cubicBezTo>
                    <a:cubicBezTo>
                      <a:pt x="168" y="2"/>
                      <a:pt x="165" y="1"/>
                      <a:pt x="162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4"/>
              <p:cNvSpPr/>
              <p:nvPr/>
            </p:nvSpPr>
            <p:spPr>
              <a:xfrm>
                <a:off x="2404071" y="1463451"/>
                <a:ext cx="559391" cy="351708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1707" extrusionOk="0">
                    <a:moveTo>
                      <a:pt x="18562" y="1"/>
                    </a:moveTo>
                    <a:cubicBezTo>
                      <a:pt x="17411" y="1"/>
                      <a:pt x="12650" y="3636"/>
                      <a:pt x="11444" y="4524"/>
                    </a:cubicBezTo>
                    <a:cubicBezTo>
                      <a:pt x="10495" y="5216"/>
                      <a:pt x="5362" y="8463"/>
                      <a:pt x="2572" y="10070"/>
                    </a:cubicBezTo>
                    <a:cubicBezTo>
                      <a:pt x="887" y="11041"/>
                      <a:pt x="340" y="11119"/>
                      <a:pt x="151" y="11398"/>
                    </a:cubicBezTo>
                    <a:cubicBezTo>
                      <a:pt x="1" y="11618"/>
                      <a:pt x="87" y="11706"/>
                      <a:pt x="350" y="11706"/>
                    </a:cubicBezTo>
                    <a:cubicBezTo>
                      <a:pt x="420" y="11706"/>
                      <a:pt x="503" y="11700"/>
                      <a:pt x="597" y="11688"/>
                    </a:cubicBezTo>
                    <a:cubicBezTo>
                      <a:pt x="1054" y="11632"/>
                      <a:pt x="5954" y="8586"/>
                      <a:pt x="6802" y="8206"/>
                    </a:cubicBezTo>
                    <a:cubicBezTo>
                      <a:pt x="7639" y="7816"/>
                      <a:pt x="14290" y="2906"/>
                      <a:pt x="15194" y="2258"/>
                    </a:cubicBezTo>
                    <a:cubicBezTo>
                      <a:pt x="16097" y="1611"/>
                      <a:pt x="18620" y="4"/>
                      <a:pt x="18620" y="4"/>
                    </a:cubicBezTo>
                    <a:cubicBezTo>
                      <a:pt x="18601" y="2"/>
                      <a:pt x="18582" y="1"/>
                      <a:pt x="18562" y="1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4"/>
              <p:cNvSpPr/>
              <p:nvPr/>
            </p:nvSpPr>
            <p:spPr>
              <a:xfrm>
                <a:off x="2203381" y="1751207"/>
                <a:ext cx="857293" cy="685840"/>
              </a:xfrm>
              <a:custGeom>
                <a:avLst/>
                <a:gdLst/>
                <a:ahLst/>
                <a:cxnLst/>
                <a:rect l="l" t="t" r="r" b="b"/>
                <a:pathLst>
                  <a:path w="28536" h="22829" extrusionOk="0">
                    <a:moveTo>
                      <a:pt x="21388" y="1"/>
                    </a:moveTo>
                    <a:cubicBezTo>
                      <a:pt x="19156" y="1"/>
                      <a:pt x="17501" y="1063"/>
                      <a:pt x="15546" y="2177"/>
                    </a:cubicBezTo>
                    <a:cubicBezTo>
                      <a:pt x="13158" y="3527"/>
                      <a:pt x="15089" y="5079"/>
                      <a:pt x="15156" y="5592"/>
                    </a:cubicBezTo>
                    <a:cubicBezTo>
                      <a:pt x="15223" y="6105"/>
                      <a:pt x="14899" y="6239"/>
                      <a:pt x="12444" y="6373"/>
                    </a:cubicBezTo>
                    <a:cubicBezTo>
                      <a:pt x="10000" y="6496"/>
                      <a:pt x="10960" y="8371"/>
                      <a:pt x="11027" y="9788"/>
                    </a:cubicBezTo>
                    <a:cubicBezTo>
                      <a:pt x="11094" y="11216"/>
                      <a:pt x="10190" y="10502"/>
                      <a:pt x="8516" y="11986"/>
                    </a:cubicBezTo>
                    <a:cubicBezTo>
                      <a:pt x="6842" y="13471"/>
                      <a:pt x="8839" y="15345"/>
                      <a:pt x="8192" y="16182"/>
                    </a:cubicBezTo>
                    <a:cubicBezTo>
                      <a:pt x="7991" y="16439"/>
                      <a:pt x="7835" y="16662"/>
                      <a:pt x="7701" y="16852"/>
                    </a:cubicBezTo>
                    <a:cubicBezTo>
                      <a:pt x="7299" y="16729"/>
                      <a:pt x="6797" y="16606"/>
                      <a:pt x="6128" y="16439"/>
                    </a:cubicBezTo>
                    <a:cubicBezTo>
                      <a:pt x="3739" y="15859"/>
                      <a:pt x="4509" y="10435"/>
                      <a:pt x="3226" y="8493"/>
                    </a:cubicBezTo>
                    <a:cubicBezTo>
                      <a:pt x="1932" y="6552"/>
                      <a:pt x="1552" y="3137"/>
                      <a:pt x="1552" y="3137"/>
                    </a:cubicBezTo>
                    <a:cubicBezTo>
                      <a:pt x="581" y="3327"/>
                      <a:pt x="1351" y="7723"/>
                      <a:pt x="961" y="10368"/>
                    </a:cubicBezTo>
                    <a:cubicBezTo>
                      <a:pt x="581" y="13013"/>
                      <a:pt x="1" y="14888"/>
                      <a:pt x="771" y="16249"/>
                    </a:cubicBezTo>
                    <a:cubicBezTo>
                      <a:pt x="1206" y="16997"/>
                      <a:pt x="2378" y="17611"/>
                      <a:pt x="3873" y="18760"/>
                    </a:cubicBezTo>
                    <a:cubicBezTo>
                      <a:pt x="5056" y="19675"/>
                      <a:pt x="6429" y="21092"/>
                      <a:pt x="8002" y="21985"/>
                    </a:cubicBezTo>
                    <a:cubicBezTo>
                      <a:pt x="8748" y="22399"/>
                      <a:pt x="9334" y="22578"/>
                      <a:pt x="9779" y="22578"/>
                    </a:cubicBezTo>
                    <a:cubicBezTo>
                      <a:pt x="9874" y="22578"/>
                      <a:pt x="9962" y="22570"/>
                      <a:pt x="10045" y="22554"/>
                    </a:cubicBezTo>
                    <a:cubicBezTo>
                      <a:pt x="10370" y="22745"/>
                      <a:pt x="10670" y="22829"/>
                      <a:pt x="10947" y="22829"/>
                    </a:cubicBezTo>
                    <a:cubicBezTo>
                      <a:pt x="12555" y="22829"/>
                      <a:pt x="13388" y="20007"/>
                      <a:pt x="13749" y="18760"/>
                    </a:cubicBezTo>
                    <a:cubicBezTo>
                      <a:pt x="14196" y="17209"/>
                      <a:pt x="14910" y="11004"/>
                      <a:pt x="15747" y="9074"/>
                    </a:cubicBezTo>
                    <a:cubicBezTo>
                      <a:pt x="16595" y="7132"/>
                      <a:pt x="21048" y="4934"/>
                      <a:pt x="24786" y="3773"/>
                    </a:cubicBezTo>
                    <a:cubicBezTo>
                      <a:pt x="28536" y="2601"/>
                      <a:pt x="26070" y="816"/>
                      <a:pt x="22967" y="168"/>
                    </a:cubicBezTo>
                    <a:cubicBezTo>
                      <a:pt x="22406" y="53"/>
                      <a:pt x="21883" y="1"/>
                      <a:pt x="21388" y="1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4"/>
              <p:cNvSpPr/>
              <p:nvPr/>
            </p:nvSpPr>
            <p:spPr>
              <a:xfrm>
                <a:off x="2654994" y="1731498"/>
                <a:ext cx="717505" cy="690857"/>
              </a:xfrm>
              <a:custGeom>
                <a:avLst/>
                <a:gdLst/>
                <a:ahLst/>
                <a:cxnLst/>
                <a:rect l="l" t="t" r="r" b="b"/>
                <a:pathLst>
                  <a:path w="23883" h="22996" extrusionOk="0">
                    <a:moveTo>
                      <a:pt x="12004" y="1"/>
                    </a:moveTo>
                    <a:cubicBezTo>
                      <a:pt x="10630" y="1"/>
                      <a:pt x="9297" y="445"/>
                      <a:pt x="9297" y="445"/>
                    </a:cubicBezTo>
                    <a:cubicBezTo>
                      <a:pt x="8181" y="590"/>
                      <a:pt x="7054" y="679"/>
                      <a:pt x="5938" y="702"/>
                    </a:cubicBezTo>
                    <a:cubicBezTo>
                      <a:pt x="4520" y="702"/>
                      <a:pt x="2969" y="2253"/>
                      <a:pt x="2969" y="2253"/>
                    </a:cubicBezTo>
                    <a:cubicBezTo>
                      <a:pt x="2233" y="2755"/>
                      <a:pt x="1541" y="3313"/>
                      <a:pt x="905" y="3927"/>
                    </a:cubicBezTo>
                    <a:cubicBezTo>
                      <a:pt x="1" y="4831"/>
                      <a:pt x="380" y="6895"/>
                      <a:pt x="380" y="6895"/>
                    </a:cubicBezTo>
                    <a:cubicBezTo>
                      <a:pt x="401" y="7751"/>
                      <a:pt x="550" y="8028"/>
                      <a:pt x="810" y="8028"/>
                    </a:cubicBezTo>
                    <a:cubicBezTo>
                      <a:pt x="1113" y="8028"/>
                      <a:pt x="1567" y="7651"/>
                      <a:pt x="2143" y="7375"/>
                    </a:cubicBezTo>
                    <a:cubicBezTo>
                      <a:pt x="2928" y="6995"/>
                      <a:pt x="7952" y="5696"/>
                      <a:pt x="11544" y="5696"/>
                    </a:cubicBezTo>
                    <a:cubicBezTo>
                      <a:pt x="12910" y="5696"/>
                      <a:pt x="14069" y="5884"/>
                      <a:pt x="14709" y="6382"/>
                    </a:cubicBezTo>
                    <a:cubicBezTo>
                      <a:pt x="17041" y="8190"/>
                      <a:pt x="15747" y="22005"/>
                      <a:pt x="15747" y="22005"/>
                    </a:cubicBezTo>
                    <a:cubicBezTo>
                      <a:pt x="15747" y="22005"/>
                      <a:pt x="17064" y="22995"/>
                      <a:pt x="17924" y="22995"/>
                    </a:cubicBezTo>
                    <a:cubicBezTo>
                      <a:pt x="18141" y="22995"/>
                      <a:pt x="18328" y="22932"/>
                      <a:pt x="18459" y="22775"/>
                    </a:cubicBezTo>
                    <a:cubicBezTo>
                      <a:pt x="18801" y="22368"/>
                      <a:pt x="19034" y="22210"/>
                      <a:pt x="19274" y="22210"/>
                    </a:cubicBezTo>
                    <a:cubicBezTo>
                      <a:pt x="19487" y="22210"/>
                      <a:pt x="19705" y="22335"/>
                      <a:pt x="20010" y="22518"/>
                    </a:cubicBezTo>
                    <a:cubicBezTo>
                      <a:pt x="20086" y="22565"/>
                      <a:pt x="20161" y="22586"/>
                      <a:pt x="20234" y="22586"/>
                    </a:cubicBezTo>
                    <a:cubicBezTo>
                      <a:pt x="20775" y="22586"/>
                      <a:pt x="21207" y="21430"/>
                      <a:pt x="21561" y="20967"/>
                    </a:cubicBezTo>
                    <a:cubicBezTo>
                      <a:pt x="21952" y="20454"/>
                      <a:pt x="22855" y="20967"/>
                      <a:pt x="23369" y="20197"/>
                    </a:cubicBezTo>
                    <a:cubicBezTo>
                      <a:pt x="23882" y="19416"/>
                      <a:pt x="23369" y="18256"/>
                      <a:pt x="22722" y="17352"/>
                    </a:cubicBezTo>
                    <a:cubicBezTo>
                      <a:pt x="22074" y="16448"/>
                      <a:pt x="22989" y="15934"/>
                      <a:pt x="23112" y="14517"/>
                    </a:cubicBezTo>
                    <a:cubicBezTo>
                      <a:pt x="23235" y="13100"/>
                      <a:pt x="21684" y="11928"/>
                      <a:pt x="20914" y="11158"/>
                    </a:cubicBezTo>
                    <a:cubicBezTo>
                      <a:pt x="20144" y="10377"/>
                      <a:pt x="19496" y="9607"/>
                      <a:pt x="19876" y="8703"/>
                    </a:cubicBezTo>
                    <a:cubicBezTo>
                      <a:pt x="20266" y="7799"/>
                      <a:pt x="20144" y="7152"/>
                      <a:pt x="19496" y="6248"/>
                    </a:cubicBezTo>
                    <a:cubicBezTo>
                      <a:pt x="18849" y="5344"/>
                      <a:pt x="19240" y="4183"/>
                      <a:pt x="18593" y="2889"/>
                    </a:cubicBezTo>
                    <a:cubicBezTo>
                      <a:pt x="18251" y="2185"/>
                      <a:pt x="17542" y="1725"/>
                      <a:pt x="16759" y="1725"/>
                    </a:cubicBezTo>
                    <a:cubicBezTo>
                      <a:pt x="16723" y="1725"/>
                      <a:pt x="16687" y="1726"/>
                      <a:pt x="16651" y="1728"/>
                    </a:cubicBezTo>
                    <a:cubicBezTo>
                      <a:pt x="16651" y="1728"/>
                      <a:pt x="15367" y="1092"/>
                      <a:pt x="13682" y="311"/>
                    </a:cubicBezTo>
                    <a:cubicBezTo>
                      <a:pt x="13182" y="81"/>
                      <a:pt x="12590" y="1"/>
                      <a:pt x="120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4"/>
              <p:cNvSpPr/>
              <p:nvPr/>
            </p:nvSpPr>
            <p:spPr>
              <a:xfrm>
                <a:off x="2650637" y="1857110"/>
                <a:ext cx="570657" cy="695995"/>
              </a:xfrm>
              <a:custGeom>
                <a:avLst/>
                <a:gdLst/>
                <a:ahLst/>
                <a:cxnLst/>
                <a:rect l="l" t="t" r="r" b="b"/>
                <a:pathLst>
                  <a:path w="18995" h="23167" extrusionOk="0">
                    <a:moveTo>
                      <a:pt x="11544" y="1"/>
                    </a:moveTo>
                    <a:cubicBezTo>
                      <a:pt x="8445" y="1"/>
                      <a:pt x="4957" y="548"/>
                      <a:pt x="2980" y="2647"/>
                    </a:cubicBezTo>
                    <a:cubicBezTo>
                      <a:pt x="514" y="5259"/>
                      <a:pt x="1" y="13171"/>
                      <a:pt x="905" y="15882"/>
                    </a:cubicBezTo>
                    <a:cubicBezTo>
                      <a:pt x="1440" y="17456"/>
                      <a:pt x="2947" y="20011"/>
                      <a:pt x="5301" y="21529"/>
                    </a:cubicBezTo>
                    <a:cubicBezTo>
                      <a:pt x="7009" y="22612"/>
                      <a:pt x="9408" y="22902"/>
                      <a:pt x="10982" y="23114"/>
                    </a:cubicBezTo>
                    <a:cubicBezTo>
                      <a:pt x="11237" y="23149"/>
                      <a:pt x="11487" y="23166"/>
                      <a:pt x="11732" y="23166"/>
                    </a:cubicBezTo>
                    <a:cubicBezTo>
                      <a:pt x="15091" y="23166"/>
                      <a:pt x="17496" y="19961"/>
                      <a:pt x="18224" y="17434"/>
                    </a:cubicBezTo>
                    <a:cubicBezTo>
                      <a:pt x="18994" y="14722"/>
                      <a:pt x="18604" y="11106"/>
                      <a:pt x="18224" y="8528"/>
                    </a:cubicBezTo>
                    <a:cubicBezTo>
                      <a:pt x="17834" y="5939"/>
                      <a:pt x="18090" y="6196"/>
                      <a:pt x="17956" y="3875"/>
                    </a:cubicBezTo>
                    <a:cubicBezTo>
                      <a:pt x="17834" y="1554"/>
                      <a:pt x="17834" y="1297"/>
                      <a:pt x="17834" y="650"/>
                    </a:cubicBezTo>
                    <a:cubicBezTo>
                      <a:pt x="17834" y="650"/>
                      <a:pt x="14919" y="1"/>
                      <a:pt x="11544" y="1"/>
                    </a:cubicBezTo>
                    <a:close/>
                  </a:path>
                </a:pathLst>
              </a:custGeom>
              <a:solidFill>
                <a:srgbClr val="E8C6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4"/>
              <p:cNvSpPr/>
              <p:nvPr/>
            </p:nvSpPr>
            <p:spPr>
              <a:xfrm>
                <a:off x="2418642" y="1933210"/>
                <a:ext cx="321875" cy="554284"/>
              </a:xfrm>
              <a:custGeom>
                <a:avLst/>
                <a:gdLst/>
                <a:ahLst/>
                <a:cxnLst/>
                <a:rect l="l" t="t" r="r" b="b"/>
                <a:pathLst>
                  <a:path w="10714" h="18450" extrusionOk="0">
                    <a:moveTo>
                      <a:pt x="9093" y="1"/>
                    </a:moveTo>
                    <a:cubicBezTo>
                      <a:pt x="8850" y="1"/>
                      <a:pt x="8570" y="54"/>
                      <a:pt x="8247" y="181"/>
                    </a:cubicBezTo>
                    <a:cubicBezTo>
                      <a:pt x="8247" y="181"/>
                      <a:pt x="8200" y="177"/>
                      <a:pt x="8114" y="177"/>
                    </a:cubicBezTo>
                    <a:cubicBezTo>
                      <a:pt x="7706" y="177"/>
                      <a:pt x="6427" y="261"/>
                      <a:pt x="5156" y="1219"/>
                    </a:cubicBezTo>
                    <a:cubicBezTo>
                      <a:pt x="3605" y="2380"/>
                      <a:pt x="4464" y="4143"/>
                      <a:pt x="4163" y="4400"/>
                    </a:cubicBezTo>
                    <a:cubicBezTo>
                      <a:pt x="3862" y="4656"/>
                      <a:pt x="3348" y="4444"/>
                      <a:pt x="1931" y="6118"/>
                    </a:cubicBezTo>
                    <a:cubicBezTo>
                      <a:pt x="514" y="7803"/>
                      <a:pt x="2020" y="9957"/>
                      <a:pt x="1674" y="10638"/>
                    </a:cubicBezTo>
                    <a:cubicBezTo>
                      <a:pt x="1451" y="11084"/>
                      <a:pt x="0" y="10894"/>
                      <a:pt x="514" y="13349"/>
                    </a:cubicBezTo>
                    <a:cubicBezTo>
                      <a:pt x="1016" y="15804"/>
                      <a:pt x="2444" y="15358"/>
                      <a:pt x="2835" y="15938"/>
                    </a:cubicBezTo>
                    <a:cubicBezTo>
                      <a:pt x="3225" y="16519"/>
                      <a:pt x="2444" y="17032"/>
                      <a:pt x="3605" y="17746"/>
                    </a:cubicBezTo>
                    <a:cubicBezTo>
                      <a:pt x="4765" y="18449"/>
                      <a:pt x="5268" y="18260"/>
                      <a:pt x="6506" y="18327"/>
                    </a:cubicBezTo>
                    <a:cubicBezTo>
                      <a:pt x="6536" y="18328"/>
                      <a:pt x="6565" y="18328"/>
                      <a:pt x="6594" y="18328"/>
                    </a:cubicBezTo>
                    <a:cubicBezTo>
                      <a:pt x="7710" y="18328"/>
                      <a:pt x="8355" y="17348"/>
                      <a:pt x="8940" y="17348"/>
                    </a:cubicBezTo>
                    <a:cubicBezTo>
                      <a:pt x="8970" y="17348"/>
                      <a:pt x="8999" y="17350"/>
                      <a:pt x="9028" y="17356"/>
                    </a:cubicBezTo>
                    <a:cubicBezTo>
                      <a:pt x="9117" y="17371"/>
                      <a:pt x="9200" y="17378"/>
                      <a:pt x="9277" y="17378"/>
                    </a:cubicBezTo>
                    <a:cubicBezTo>
                      <a:pt x="10163" y="17378"/>
                      <a:pt x="10333" y="16409"/>
                      <a:pt x="10446" y="15157"/>
                    </a:cubicBezTo>
                    <a:cubicBezTo>
                      <a:pt x="10580" y="13796"/>
                      <a:pt x="9229" y="13740"/>
                      <a:pt x="9285" y="13227"/>
                    </a:cubicBezTo>
                    <a:cubicBezTo>
                      <a:pt x="9352" y="12702"/>
                      <a:pt x="9932" y="12122"/>
                      <a:pt x="9932" y="11285"/>
                    </a:cubicBezTo>
                    <a:cubicBezTo>
                      <a:pt x="9932" y="10448"/>
                      <a:pt x="8705" y="9990"/>
                      <a:pt x="8705" y="9611"/>
                    </a:cubicBezTo>
                    <a:cubicBezTo>
                      <a:pt x="8705" y="9232"/>
                      <a:pt x="9352" y="8897"/>
                      <a:pt x="9486" y="7937"/>
                    </a:cubicBezTo>
                    <a:cubicBezTo>
                      <a:pt x="9609" y="6977"/>
                      <a:pt x="9676" y="5873"/>
                      <a:pt x="9676" y="5873"/>
                    </a:cubicBezTo>
                    <a:cubicBezTo>
                      <a:pt x="9988" y="5348"/>
                      <a:pt x="10222" y="4790"/>
                      <a:pt x="10390" y="4199"/>
                    </a:cubicBezTo>
                    <a:cubicBezTo>
                      <a:pt x="10713" y="3105"/>
                      <a:pt x="10580" y="1353"/>
                      <a:pt x="10580" y="1353"/>
                    </a:cubicBezTo>
                    <a:cubicBezTo>
                      <a:pt x="10580" y="1353"/>
                      <a:pt x="10315" y="1"/>
                      <a:pt x="90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4"/>
              <p:cNvSpPr/>
              <p:nvPr/>
            </p:nvSpPr>
            <p:spPr>
              <a:xfrm>
                <a:off x="2701261" y="1800147"/>
                <a:ext cx="540465" cy="158775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5285" extrusionOk="0">
                    <a:moveTo>
                      <a:pt x="9323" y="0"/>
                    </a:moveTo>
                    <a:cubicBezTo>
                      <a:pt x="7832" y="0"/>
                      <a:pt x="6457" y="113"/>
                      <a:pt x="5592" y="425"/>
                    </a:cubicBezTo>
                    <a:cubicBezTo>
                      <a:pt x="3181" y="1285"/>
                      <a:pt x="1" y="4208"/>
                      <a:pt x="1" y="4208"/>
                    </a:cubicBezTo>
                    <a:cubicBezTo>
                      <a:pt x="1" y="4208"/>
                      <a:pt x="228" y="5285"/>
                      <a:pt x="1316" y="5285"/>
                    </a:cubicBezTo>
                    <a:cubicBezTo>
                      <a:pt x="1571" y="5285"/>
                      <a:pt x="1874" y="5225"/>
                      <a:pt x="2233" y="5079"/>
                    </a:cubicBezTo>
                    <a:cubicBezTo>
                      <a:pt x="4130" y="4298"/>
                      <a:pt x="3873" y="3450"/>
                      <a:pt x="3873" y="3450"/>
                    </a:cubicBezTo>
                    <a:lnTo>
                      <a:pt x="3873" y="3450"/>
                    </a:lnTo>
                    <a:cubicBezTo>
                      <a:pt x="3873" y="3450"/>
                      <a:pt x="4753" y="3859"/>
                      <a:pt x="5637" y="3859"/>
                    </a:cubicBezTo>
                    <a:cubicBezTo>
                      <a:pt x="5826" y="3859"/>
                      <a:pt x="6014" y="3841"/>
                      <a:pt x="6194" y="3796"/>
                    </a:cubicBezTo>
                    <a:cubicBezTo>
                      <a:pt x="7232" y="3539"/>
                      <a:pt x="8783" y="2590"/>
                      <a:pt x="8783" y="2590"/>
                    </a:cubicBezTo>
                    <a:cubicBezTo>
                      <a:pt x="8783" y="2590"/>
                      <a:pt x="9810" y="3617"/>
                      <a:pt x="10848" y="3617"/>
                    </a:cubicBezTo>
                    <a:cubicBezTo>
                      <a:pt x="11886" y="3617"/>
                      <a:pt x="13169" y="2970"/>
                      <a:pt x="13169" y="2970"/>
                    </a:cubicBezTo>
                    <a:cubicBezTo>
                      <a:pt x="13169" y="2970"/>
                      <a:pt x="13861" y="4543"/>
                      <a:pt x="14809" y="4543"/>
                    </a:cubicBezTo>
                    <a:lnTo>
                      <a:pt x="16785" y="4543"/>
                    </a:lnTo>
                    <a:cubicBezTo>
                      <a:pt x="16785" y="4543"/>
                      <a:pt x="17990" y="916"/>
                      <a:pt x="16182" y="582"/>
                    </a:cubicBezTo>
                    <a:cubicBezTo>
                      <a:pt x="15023" y="360"/>
                      <a:pt x="11988" y="0"/>
                      <a:pt x="9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4"/>
              <p:cNvSpPr/>
              <p:nvPr/>
            </p:nvSpPr>
            <p:spPr>
              <a:xfrm>
                <a:off x="2512528" y="2142342"/>
                <a:ext cx="44673" cy="91419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3043" extrusionOk="0">
                    <a:moveTo>
                      <a:pt x="1287" y="1"/>
                    </a:moveTo>
                    <a:cubicBezTo>
                      <a:pt x="1251" y="1"/>
                      <a:pt x="1215" y="15"/>
                      <a:pt x="1183" y="50"/>
                    </a:cubicBezTo>
                    <a:cubicBezTo>
                      <a:pt x="737" y="619"/>
                      <a:pt x="0" y="2884"/>
                      <a:pt x="1205" y="3041"/>
                    </a:cubicBezTo>
                    <a:cubicBezTo>
                      <a:pt x="1214" y="3042"/>
                      <a:pt x="1223" y="3042"/>
                      <a:pt x="1232" y="3042"/>
                    </a:cubicBezTo>
                    <a:cubicBezTo>
                      <a:pt x="1370" y="3042"/>
                      <a:pt x="1438" y="2878"/>
                      <a:pt x="1417" y="2773"/>
                    </a:cubicBezTo>
                    <a:cubicBezTo>
                      <a:pt x="1350" y="2393"/>
                      <a:pt x="1172" y="2092"/>
                      <a:pt x="1183" y="1690"/>
                    </a:cubicBezTo>
                    <a:cubicBezTo>
                      <a:pt x="1183" y="1222"/>
                      <a:pt x="1205" y="641"/>
                      <a:pt x="1428" y="228"/>
                    </a:cubicBezTo>
                    <a:cubicBezTo>
                      <a:pt x="1486" y="121"/>
                      <a:pt x="1391" y="1"/>
                      <a:pt x="12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4"/>
              <p:cNvSpPr/>
              <p:nvPr/>
            </p:nvSpPr>
            <p:spPr>
              <a:xfrm>
                <a:off x="2816387" y="1841096"/>
                <a:ext cx="111247" cy="32326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1076" extrusionOk="0">
                    <a:moveTo>
                      <a:pt x="130" y="1"/>
                    </a:moveTo>
                    <a:cubicBezTo>
                      <a:pt x="54" y="1"/>
                      <a:pt x="0" y="115"/>
                      <a:pt x="63" y="178"/>
                    </a:cubicBezTo>
                    <a:cubicBezTo>
                      <a:pt x="593" y="789"/>
                      <a:pt x="1207" y="1075"/>
                      <a:pt x="1841" y="1075"/>
                    </a:cubicBezTo>
                    <a:cubicBezTo>
                      <a:pt x="2424" y="1075"/>
                      <a:pt x="3023" y="834"/>
                      <a:pt x="3590" y="379"/>
                    </a:cubicBezTo>
                    <a:cubicBezTo>
                      <a:pt x="3703" y="297"/>
                      <a:pt x="3598" y="130"/>
                      <a:pt x="3485" y="130"/>
                    </a:cubicBezTo>
                    <a:cubicBezTo>
                      <a:pt x="3476" y="130"/>
                      <a:pt x="3466" y="131"/>
                      <a:pt x="3456" y="134"/>
                    </a:cubicBezTo>
                    <a:cubicBezTo>
                      <a:pt x="2987" y="268"/>
                      <a:pt x="2563" y="513"/>
                      <a:pt x="2083" y="625"/>
                    </a:cubicBezTo>
                    <a:cubicBezTo>
                      <a:pt x="1967" y="651"/>
                      <a:pt x="1852" y="663"/>
                      <a:pt x="1738" y="663"/>
                    </a:cubicBezTo>
                    <a:cubicBezTo>
                      <a:pt x="1171" y="663"/>
                      <a:pt x="632" y="366"/>
                      <a:pt x="186" y="22"/>
                    </a:cubicBezTo>
                    <a:cubicBezTo>
                      <a:pt x="167" y="7"/>
                      <a:pt x="148" y="1"/>
                      <a:pt x="1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4"/>
              <p:cNvSpPr/>
              <p:nvPr/>
            </p:nvSpPr>
            <p:spPr>
              <a:xfrm>
                <a:off x="2009781" y="2620693"/>
                <a:ext cx="955922" cy="978514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32571" extrusionOk="0">
                    <a:moveTo>
                      <a:pt x="15473" y="0"/>
                    </a:moveTo>
                    <a:cubicBezTo>
                      <a:pt x="13413" y="0"/>
                      <a:pt x="0" y="6139"/>
                      <a:pt x="2104" y="7384"/>
                    </a:cubicBezTo>
                    <a:cubicBezTo>
                      <a:pt x="4302" y="8679"/>
                      <a:pt x="8565" y="11513"/>
                      <a:pt x="10753" y="13321"/>
                    </a:cubicBezTo>
                    <a:cubicBezTo>
                      <a:pt x="12951" y="15129"/>
                      <a:pt x="15529" y="31009"/>
                      <a:pt x="15529" y="31009"/>
                    </a:cubicBezTo>
                    <a:cubicBezTo>
                      <a:pt x="15529" y="31009"/>
                      <a:pt x="23691" y="32570"/>
                      <a:pt x="28374" y="32570"/>
                    </a:cubicBezTo>
                    <a:cubicBezTo>
                      <a:pt x="30433" y="32570"/>
                      <a:pt x="31819" y="32268"/>
                      <a:pt x="31543" y="31399"/>
                    </a:cubicBezTo>
                    <a:cubicBezTo>
                      <a:pt x="30639" y="28565"/>
                      <a:pt x="25092" y="13845"/>
                      <a:pt x="23017" y="9203"/>
                    </a:cubicBezTo>
                    <a:cubicBezTo>
                      <a:pt x="20952" y="4550"/>
                      <a:pt x="16823" y="543"/>
                      <a:pt x="15663" y="30"/>
                    </a:cubicBezTo>
                    <a:cubicBezTo>
                      <a:pt x="15618" y="10"/>
                      <a:pt x="15555" y="0"/>
                      <a:pt x="15473" y="0"/>
                    </a:cubicBezTo>
                    <a:close/>
                  </a:path>
                </a:pathLst>
              </a:custGeom>
              <a:solidFill>
                <a:srgbClr val="158C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4"/>
              <p:cNvSpPr/>
              <p:nvPr/>
            </p:nvSpPr>
            <p:spPr>
              <a:xfrm>
                <a:off x="2305979" y="2669033"/>
                <a:ext cx="431951" cy="794264"/>
              </a:xfrm>
              <a:custGeom>
                <a:avLst/>
                <a:gdLst/>
                <a:ahLst/>
                <a:cxnLst/>
                <a:rect l="l" t="t" r="r" b="b"/>
                <a:pathLst>
                  <a:path w="14378" h="26438" extrusionOk="0">
                    <a:moveTo>
                      <a:pt x="4458" y="0"/>
                    </a:moveTo>
                    <a:cubicBezTo>
                      <a:pt x="4200" y="0"/>
                      <a:pt x="4264" y="419"/>
                      <a:pt x="4777" y="1512"/>
                    </a:cubicBezTo>
                    <a:cubicBezTo>
                      <a:pt x="5815" y="3699"/>
                      <a:pt x="9944" y="12103"/>
                      <a:pt x="9944" y="12103"/>
                    </a:cubicBezTo>
                    <a:cubicBezTo>
                      <a:pt x="9944" y="12103"/>
                      <a:pt x="5681" y="6679"/>
                      <a:pt x="3360" y="4871"/>
                    </a:cubicBezTo>
                    <a:cubicBezTo>
                      <a:pt x="1636" y="3535"/>
                      <a:pt x="626" y="2766"/>
                      <a:pt x="216" y="2766"/>
                    </a:cubicBezTo>
                    <a:cubicBezTo>
                      <a:pt x="71" y="2766"/>
                      <a:pt x="1" y="2862"/>
                      <a:pt x="1" y="3063"/>
                    </a:cubicBezTo>
                    <a:cubicBezTo>
                      <a:pt x="1" y="3063"/>
                      <a:pt x="3092" y="6556"/>
                      <a:pt x="6328" y="9514"/>
                    </a:cubicBezTo>
                    <a:cubicBezTo>
                      <a:pt x="9553" y="12482"/>
                      <a:pt x="13682" y="24110"/>
                      <a:pt x="14330" y="26431"/>
                    </a:cubicBezTo>
                    <a:cubicBezTo>
                      <a:pt x="14331" y="26435"/>
                      <a:pt x="14332" y="26437"/>
                      <a:pt x="14332" y="26437"/>
                    </a:cubicBezTo>
                    <a:cubicBezTo>
                      <a:pt x="14378" y="26437"/>
                      <a:pt x="13798" y="19042"/>
                      <a:pt x="12656" y="16879"/>
                    </a:cubicBezTo>
                    <a:cubicBezTo>
                      <a:pt x="11495" y="14680"/>
                      <a:pt x="7623" y="2159"/>
                      <a:pt x="6072" y="999"/>
                    </a:cubicBezTo>
                    <a:cubicBezTo>
                      <a:pt x="5296" y="419"/>
                      <a:pt x="4716" y="0"/>
                      <a:pt x="4458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4"/>
              <p:cNvSpPr/>
              <p:nvPr/>
            </p:nvSpPr>
            <p:spPr>
              <a:xfrm>
                <a:off x="3261180" y="2625350"/>
                <a:ext cx="289399" cy="901575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30010" extrusionOk="0">
                    <a:moveTo>
                      <a:pt x="1164" y="0"/>
                    </a:moveTo>
                    <a:cubicBezTo>
                      <a:pt x="1054" y="0"/>
                      <a:pt x="993" y="201"/>
                      <a:pt x="993" y="645"/>
                    </a:cubicBezTo>
                    <a:cubicBezTo>
                      <a:pt x="993" y="645"/>
                      <a:pt x="2812" y="8903"/>
                      <a:pt x="2411" y="16916"/>
                    </a:cubicBezTo>
                    <a:cubicBezTo>
                      <a:pt x="2020" y="24917"/>
                      <a:pt x="603" y="29046"/>
                      <a:pt x="89" y="29827"/>
                    </a:cubicBezTo>
                    <a:cubicBezTo>
                      <a:pt x="6" y="29952"/>
                      <a:pt x="1" y="30009"/>
                      <a:pt x="53" y="30009"/>
                    </a:cubicBezTo>
                    <a:cubicBezTo>
                      <a:pt x="319" y="30009"/>
                      <a:pt x="2093" y="28495"/>
                      <a:pt x="2411" y="26981"/>
                    </a:cubicBezTo>
                    <a:cubicBezTo>
                      <a:pt x="2801" y="25174"/>
                      <a:pt x="8738" y="11358"/>
                      <a:pt x="9263" y="8524"/>
                    </a:cubicBezTo>
                    <a:cubicBezTo>
                      <a:pt x="9633" y="6471"/>
                      <a:pt x="8929" y="5232"/>
                      <a:pt x="8412" y="5232"/>
                    </a:cubicBezTo>
                    <a:cubicBezTo>
                      <a:pt x="8212" y="5232"/>
                      <a:pt x="8040" y="5417"/>
                      <a:pt x="7968" y="5812"/>
                    </a:cubicBezTo>
                    <a:cubicBezTo>
                      <a:pt x="7711" y="7229"/>
                      <a:pt x="6428" y="16268"/>
                      <a:pt x="5000" y="18991"/>
                    </a:cubicBezTo>
                    <a:cubicBezTo>
                      <a:pt x="4405" y="20120"/>
                      <a:pt x="3924" y="20688"/>
                      <a:pt x="3668" y="20688"/>
                    </a:cubicBezTo>
                    <a:cubicBezTo>
                      <a:pt x="3309" y="20688"/>
                      <a:pt x="3391" y="19571"/>
                      <a:pt x="4218" y="17317"/>
                    </a:cubicBezTo>
                    <a:cubicBezTo>
                      <a:pt x="5647" y="13445"/>
                      <a:pt x="6551" y="6716"/>
                      <a:pt x="6283" y="5299"/>
                    </a:cubicBezTo>
                    <a:cubicBezTo>
                      <a:pt x="6040" y="4005"/>
                      <a:pt x="5395" y="3462"/>
                      <a:pt x="4605" y="3462"/>
                    </a:cubicBezTo>
                    <a:cubicBezTo>
                      <a:pt x="4522" y="3462"/>
                      <a:pt x="4438" y="3468"/>
                      <a:pt x="4352" y="3480"/>
                    </a:cubicBezTo>
                    <a:cubicBezTo>
                      <a:pt x="3448" y="3602"/>
                      <a:pt x="3571" y="14193"/>
                      <a:pt x="3058" y="16134"/>
                    </a:cubicBezTo>
                    <a:cubicBezTo>
                      <a:pt x="3026" y="16256"/>
                      <a:pt x="2997" y="16313"/>
                      <a:pt x="2973" y="16313"/>
                    </a:cubicBezTo>
                    <a:cubicBezTo>
                      <a:pt x="2604" y="16313"/>
                      <a:pt x="3009" y="3623"/>
                      <a:pt x="2277" y="1928"/>
                    </a:cubicBezTo>
                    <a:cubicBezTo>
                      <a:pt x="1771" y="740"/>
                      <a:pt x="1375" y="0"/>
                      <a:pt x="1164" y="0"/>
                    </a:cubicBezTo>
                    <a:close/>
                  </a:path>
                </a:pathLst>
              </a:custGeom>
              <a:solidFill>
                <a:srgbClr val="046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4"/>
              <p:cNvSpPr/>
              <p:nvPr/>
            </p:nvSpPr>
            <p:spPr>
              <a:xfrm>
                <a:off x="2991961" y="2152196"/>
                <a:ext cx="63390" cy="154268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5135" extrusionOk="0">
                    <a:moveTo>
                      <a:pt x="915" y="1"/>
                    </a:moveTo>
                    <a:cubicBezTo>
                      <a:pt x="882" y="23"/>
                      <a:pt x="56" y="659"/>
                      <a:pt x="670" y="2311"/>
                    </a:cubicBezTo>
                    <a:cubicBezTo>
                      <a:pt x="982" y="3125"/>
                      <a:pt x="1339" y="3929"/>
                      <a:pt x="1763" y="4699"/>
                    </a:cubicBezTo>
                    <a:lnTo>
                      <a:pt x="0" y="4889"/>
                    </a:lnTo>
                    <a:lnTo>
                      <a:pt x="22" y="5134"/>
                    </a:lnTo>
                    <a:lnTo>
                      <a:pt x="1986" y="4944"/>
                    </a:lnTo>
                    <a:cubicBezTo>
                      <a:pt x="2031" y="4933"/>
                      <a:pt x="2065" y="4911"/>
                      <a:pt x="2087" y="4866"/>
                    </a:cubicBezTo>
                    <a:cubicBezTo>
                      <a:pt x="2109" y="4833"/>
                      <a:pt x="2109" y="4788"/>
                      <a:pt x="2087" y="4744"/>
                    </a:cubicBezTo>
                    <a:cubicBezTo>
                      <a:pt x="1629" y="3929"/>
                      <a:pt x="1239" y="3092"/>
                      <a:pt x="915" y="2210"/>
                    </a:cubicBezTo>
                    <a:cubicBezTo>
                      <a:pt x="368" y="748"/>
                      <a:pt x="1060" y="213"/>
                      <a:pt x="1071" y="202"/>
                    </a:cubicBezTo>
                    <a:lnTo>
                      <a:pt x="915" y="1"/>
                    </a:lnTo>
                    <a:close/>
                  </a:path>
                </a:pathLst>
              </a:custGeom>
              <a:solidFill>
                <a:srgbClr val="865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4"/>
              <p:cNvSpPr/>
              <p:nvPr/>
            </p:nvSpPr>
            <p:spPr>
              <a:xfrm>
                <a:off x="2814584" y="2049117"/>
                <a:ext cx="110016" cy="28360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944" extrusionOk="0">
                    <a:moveTo>
                      <a:pt x="1530" y="1"/>
                    </a:moveTo>
                    <a:cubicBezTo>
                      <a:pt x="1470" y="1"/>
                      <a:pt x="1414" y="6"/>
                      <a:pt x="1362" y="17"/>
                    </a:cubicBezTo>
                    <a:cubicBezTo>
                      <a:pt x="648" y="173"/>
                      <a:pt x="1" y="943"/>
                      <a:pt x="1" y="943"/>
                    </a:cubicBezTo>
                    <a:lnTo>
                      <a:pt x="3661" y="876"/>
                    </a:lnTo>
                    <a:cubicBezTo>
                      <a:pt x="3661" y="876"/>
                      <a:pt x="2304" y="1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4"/>
              <p:cNvSpPr/>
              <p:nvPr/>
            </p:nvSpPr>
            <p:spPr>
              <a:xfrm>
                <a:off x="2857156" y="2127050"/>
                <a:ext cx="47317" cy="47647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86" extrusionOk="0">
                    <a:moveTo>
                      <a:pt x="782" y="1"/>
                    </a:moveTo>
                    <a:cubicBezTo>
                      <a:pt x="347" y="1"/>
                      <a:pt x="1" y="358"/>
                      <a:pt x="1" y="793"/>
                    </a:cubicBezTo>
                    <a:cubicBezTo>
                      <a:pt x="1" y="1228"/>
                      <a:pt x="347" y="1585"/>
                      <a:pt x="782" y="1585"/>
                    </a:cubicBezTo>
                    <a:cubicBezTo>
                      <a:pt x="1217" y="1585"/>
                      <a:pt x="1574" y="1228"/>
                      <a:pt x="1574" y="793"/>
                    </a:cubicBezTo>
                    <a:cubicBezTo>
                      <a:pt x="1574" y="358"/>
                      <a:pt x="1217" y="1"/>
                      <a:pt x="7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4"/>
              <p:cNvSpPr/>
              <p:nvPr/>
            </p:nvSpPr>
            <p:spPr>
              <a:xfrm>
                <a:off x="3061361" y="2053624"/>
                <a:ext cx="103286" cy="29892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995" extrusionOk="0">
                    <a:moveTo>
                      <a:pt x="1965" y="1"/>
                    </a:moveTo>
                    <a:cubicBezTo>
                      <a:pt x="1252" y="1"/>
                      <a:pt x="0" y="994"/>
                      <a:pt x="0" y="994"/>
                    </a:cubicBezTo>
                    <a:lnTo>
                      <a:pt x="3437" y="938"/>
                    </a:lnTo>
                    <a:cubicBezTo>
                      <a:pt x="3437" y="938"/>
                      <a:pt x="2779" y="157"/>
                      <a:pt x="2087" y="12"/>
                    </a:cubicBezTo>
                    <a:cubicBezTo>
                      <a:pt x="2048" y="5"/>
                      <a:pt x="2008" y="1"/>
                      <a:pt x="19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4"/>
              <p:cNvSpPr/>
              <p:nvPr/>
            </p:nvSpPr>
            <p:spPr>
              <a:xfrm>
                <a:off x="3082482" y="2127050"/>
                <a:ext cx="47617" cy="47647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86" extrusionOk="0">
                    <a:moveTo>
                      <a:pt x="792" y="1"/>
                    </a:moveTo>
                    <a:cubicBezTo>
                      <a:pt x="357" y="1"/>
                      <a:pt x="0" y="358"/>
                      <a:pt x="0" y="793"/>
                    </a:cubicBezTo>
                    <a:cubicBezTo>
                      <a:pt x="0" y="1228"/>
                      <a:pt x="357" y="1585"/>
                      <a:pt x="792" y="1585"/>
                    </a:cubicBezTo>
                    <a:cubicBezTo>
                      <a:pt x="1228" y="1585"/>
                      <a:pt x="1585" y="1228"/>
                      <a:pt x="1585" y="793"/>
                    </a:cubicBezTo>
                    <a:cubicBezTo>
                      <a:pt x="1585" y="358"/>
                      <a:pt x="1228" y="1"/>
                      <a:pt x="7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34"/>
              <p:cNvSpPr/>
              <p:nvPr/>
            </p:nvSpPr>
            <p:spPr>
              <a:xfrm>
                <a:off x="2947466" y="2365444"/>
                <a:ext cx="81716" cy="14961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498" extrusionOk="0">
                    <a:moveTo>
                      <a:pt x="1291" y="0"/>
                    </a:moveTo>
                    <a:cubicBezTo>
                      <a:pt x="901" y="0"/>
                      <a:pt x="521" y="78"/>
                      <a:pt x="164" y="223"/>
                    </a:cubicBezTo>
                    <a:cubicBezTo>
                      <a:pt x="0" y="281"/>
                      <a:pt x="70" y="498"/>
                      <a:pt x="207" y="498"/>
                    </a:cubicBezTo>
                    <a:cubicBezTo>
                      <a:pt x="228" y="498"/>
                      <a:pt x="252" y="492"/>
                      <a:pt x="276" y="480"/>
                    </a:cubicBezTo>
                    <a:cubicBezTo>
                      <a:pt x="599" y="346"/>
                      <a:pt x="945" y="290"/>
                      <a:pt x="1291" y="279"/>
                    </a:cubicBezTo>
                    <a:cubicBezTo>
                      <a:pt x="1704" y="279"/>
                      <a:pt x="2095" y="346"/>
                      <a:pt x="2485" y="480"/>
                    </a:cubicBezTo>
                    <a:cubicBezTo>
                      <a:pt x="2497" y="491"/>
                      <a:pt x="2508" y="491"/>
                      <a:pt x="2530" y="491"/>
                    </a:cubicBezTo>
                    <a:cubicBezTo>
                      <a:pt x="2686" y="491"/>
                      <a:pt x="2720" y="268"/>
                      <a:pt x="2575" y="223"/>
                    </a:cubicBezTo>
                    <a:cubicBezTo>
                      <a:pt x="2162" y="78"/>
                      <a:pt x="1727" y="0"/>
                      <a:pt x="1291" y="0"/>
                    </a:cubicBezTo>
                    <a:close/>
                  </a:path>
                </a:pathLst>
              </a:custGeom>
              <a:solidFill>
                <a:srgbClr val="8656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CED2EC-38EE-0A57-AEE3-EA9D71DC3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25920" r="50515" b="51789"/>
          <a:stretch/>
        </p:blipFill>
        <p:spPr>
          <a:xfrm>
            <a:off x="-112546" y="597038"/>
            <a:ext cx="3238717" cy="2308980"/>
          </a:xfrm>
          <a:prstGeom prst="rect">
            <a:avLst/>
          </a:prstGeom>
        </p:spPr>
      </p:pic>
      <p:grpSp>
        <p:nvGrpSpPr>
          <p:cNvPr id="41" name="Google Shape;4523;p32">
            <a:extLst>
              <a:ext uri="{FF2B5EF4-FFF2-40B4-BE49-F238E27FC236}">
                <a16:creationId xmlns:a16="http://schemas.microsoft.com/office/drawing/2014/main" id="{78473F64-6364-6EB2-2428-4026E77052FE}"/>
              </a:ext>
            </a:extLst>
          </p:cNvPr>
          <p:cNvGrpSpPr/>
          <p:nvPr/>
        </p:nvGrpSpPr>
        <p:grpSpPr>
          <a:xfrm rot="10800000" flipH="1">
            <a:off x="8120623" y="-48448"/>
            <a:ext cx="1422418" cy="1443158"/>
            <a:chOff x="5348050" y="590700"/>
            <a:chExt cx="701933" cy="999777"/>
          </a:xfrm>
        </p:grpSpPr>
        <p:sp>
          <p:nvSpPr>
            <p:cNvPr id="42" name="Google Shape;4524;p32">
              <a:extLst>
                <a:ext uri="{FF2B5EF4-FFF2-40B4-BE49-F238E27FC236}">
                  <a16:creationId xmlns:a16="http://schemas.microsoft.com/office/drawing/2014/main" id="{478AB5C2-F7C9-76E8-20D6-EB870D8E3F3D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25;p32">
              <a:extLst>
                <a:ext uri="{FF2B5EF4-FFF2-40B4-BE49-F238E27FC236}">
                  <a16:creationId xmlns:a16="http://schemas.microsoft.com/office/drawing/2014/main" id="{69ED93BB-3AC6-8D08-B917-272DE4DA4D3C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26;p32">
              <a:extLst>
                <a:ext uri="{FF2B5EF4-FFF2-40B4-BE49-F238E27FC236}">
                  <a16:creationId xmlns:a16="http://schemas.microsoft.com/office/drawing/2014/main" id="{7629736C-D1DE-389B-8FE6-5ABA5A539211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27;p32">
              <a:extLst>
                <a:ext uri="{FF2B5EF4-FFF2-40B4-BE49-F238E27FC236}">
                  <a16:creationId xmlns:a16="http://schemas.microsoft.com/office/drawing/2014/main" id="{1CE47737-81A3-79BA-7AAF-E73D38D55EEC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28;p32">
              <a:extLst>
                <a:ext uri="{FF2B5EF4-FFF2-40B4-BE49-F238E27FC236}">
                  <a16:creationId xmlns:a16="http://schemas.microsoft.com/office/drawing/2014/main" id="{157332DD-5502-49D1-70CF-CA7566880011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29;p32">
              <a:extLst>
                <a:ext uri="{FF2B5EF4-FFF2-40B4-BE49-F238E27FC236}">
                  <a16:creationId xmlns:a16="http://schemas.microsoft.com/office/drawing/2014/main" id="{982FA32C-A50B-AE8E-A965-B24C2250D7D0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30;p32">
              <a:extLst>
                <a:ext uri="{FF2B5EF4-FFF2-40B4-BE49-F238E27FC236}">
                  <a16:creationId xmlns:a16="http://schemas.microsoft.com/office/drawing/2014/main" id="{76C2E85C-3A24-B2FA-1A57-E09601E91978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31;p32">
              <a:extLst>
                <a:ext uri="{FF2B5EF4-FFF2-40B4-BE49-F238E27FC236}">
                  <a16:creationId xmlns:a16="http://schemas.microsoft.com/office/drawing/2014/main" id="{09FB9C2A-DBB8-B9DB-6396-4E9FA7B64EB7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32;p32">
              <a:extLst>
                <a:ext uri="{FF2B5EF4-FFF2-40B4-BE49-F238E27FC236}">
                  <a16:creationId xmlns:a16="http://schemas.microsoft.com/office/drawing/2014/main" id="{C00151FB-261B-F8DB-4740-86765A4CEE16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33;p32">
              <a:extLst>
                <a:ext uri="{FF2B5EF4-FFF2-40B4-BE49-F238E27FC236}">
                  <a16:creationId xmlns:a16="http://schemas.microsoft.com/office/drawing/2014/main" id="{2C38BB99-9099-4DBD-5851-27813EEA7876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34;p32">
              <a:extLst>
                <a:ext uri="{FF2B5EF4-FFF2-40B4-BE49-F238E27FC236}">
                  <a16:creationId xmlns:a16="http://schemas.microsoft.com/office/drawing/2014/main" id="{F439BC2F-6FD7-B5EF-0F48-7A8A6784C499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35;p32">
              <a:extLst>
                <a:ext uri="{FF2B5EF4-FFF2-40B4-BE49-F238E27FC236}">
                  <a16:creationId xmlns:a16="http://schemas.microsoft.com/office/drawing/2014/main" id="{39CAAB6C-EE09-E55D-94CD-1C590C532894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36;p32">
              <a:extLst>
                <a:ext uri="{FF2B5EF4-FFF2-40B4-BE49-F238E27FC236}">
                  <a16:creationId xmlns:a16="http://schemas.microsoft.com/office/drawing/2014/main" id="{9F10BD8E-B97D-F9A1-7A38-D5CE8CEFBFCA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37;p32">
              <a:extLst>
                <a:ext uri="{FF2B5EF4-FFF2-40B4-BE49-F238E27FC236}">
                  <a16:creationId xmlns:a16="http://schemas.microsoft.com/office/drawing/2014/main" id="{92D8D87E-64D9-2E41-CC58-26AE99ED45A4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38;p32">
              <a:extLst>
                <a:ext uri="{FF2B5EF4-FFF2-40B4-BE49-F238E27FC236}">
                  <a16:creationId xmlns:a16="http://schemas.microsoft.com/office/drawing/2014/main" id="{BEAACFB6-D48D-1B87-147C-CE1D28E53BEA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39;p32">
              <a:extLst>
                <a:ext uri="{FF2B5EF4-FFF2-40B4-BE49-F238E27FC236}">
                  <a16:creationId xmlns:a16="http://schemas.microsoft.com/office/drawing/2014/main" id="{1B699F73-A1C8-7E9A-99FD-F6F1364E4BB3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40;p32">
              <a:extLst>
                <a:ext uri="{FF2B5EF4-FFF2-40B4-BE49-F238E27FC236}">
                  <a16:creationId xmlns:a16="http://schemas.microsoft.com/office/drawing/2014/main" id="{BFFA5ECB-7899-2893-AEFA-561DB6B5DBDD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41;p32">
              <a:extLst>
                <a:ext uri="{FF2B5EF4-FFF2-40B4-BE49-F238E27FC236}">
                  <a16:creationId xmlns:a16="http://schemas.microsoft.com/office/drawing/2014/main" id="{B28623A1-2759-F1AA-A574-7B8D2D2D56F6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42;p32">
              <a:extLst>
                <a:ext uri="{FF2B5EF4-FFF2-40B4-BE49-F238E27FC236}">
                  <a16:creationId xmlns:a16="http://schemas.microsoft.com/office/drawing/2014/main" id="{1579B567-C1D8-BC01-071C-3F915BC0D6D4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43;p32">
              <a:extLst>
                <a:ext uri="{FF2B5EF4-FFF2-40B4-BE49-F238E27FC236}">
                  <a16:creationId xmlns:a16="http://schemas.microsoft.com/office/drawing/2014/main" id="{FBB1C3C9-D4B5-A819-DB8F-041C3C8E6BBD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44;p32">
              <a:extLst>
                <a:ext uri="{FF2B5EF4-FFF2-40B4-BE49-F238E27FC236}">
                  <a16:creationId xmlns:a16="http://schemas.microsoft.com/office/drawing/2014/main" id="{8DD9C51D-691E-AA39-1EEB-8BDBC40822AB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45;p32">
              <a:extLst>
                <a:ext uri="{FF2B5EF4-FFF2-40B4-BE49-F238E27FC236}">
                  <a16:creationId xmlns:a16="http://schemas.microsoft.com/office/drawing/2014/main" id="{937F8EF5-AE90-C7B9-5EFA-DDC825F8901D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4523;p32">
            <a:extLst>
              <a:ext uri="{FF2B5EF4-FFF2-40B4-BE49-F238E27FC236}">
                <a16:creationId xmlns:a16="http://schemas.microsoft.com/office/drawing/2014/main" id="{9B36521C-3320-2B74-D818-C85CA6DFCD1A}"/>
              </a:ext>
            </a:extLst>
          </p:cNvPr>
          <p:cNvGrpSpPr/>
          <p:nvPr/>
        </p:nvGrpSpPr>
        <p:grpSpPr>
          <a:xfrm rot="5115346" flipH="1">
            <a:off x="7578334" y="-391987"/>
            <a:ext cx="799853" cy="1139245"/>
            <a:chOff x="5348050" y="590700"/>
            <a:chExt cx="701933" cy="999777"/>
          </a:xfrm>
        </p:grpSpPr>
        <p:sp>
          <p:nvSpPr>
            <p:cNvPr id="65" name="Google Shape;4524;p32">
              <a:extLst>
                <a:ext uri="{FF2B5EF4-FFF2-40B4-BE49-F238E27FC236}">
                  <a16:creationId xmlns:a16="http://schemas.microsoft.com/office/drawing/2014/main" id="{83E1F66E-C561-B313-DDCF-B116DA81AE1B}"/>
                </a:ext>
              </a:extLst>
            </p:cNvPr>
            <p:cNvSpPr/>
            <p:nvPr/>
          </p:nvSpPr>
          <p:spPr>
            <a:xfrm>
              <a:off x="5407249" y="590700"/>
              <a:ext cx="212954" cy="146242"/>
            </a:xfrm>
            <a:custGeom>
              <a:avLst/>
              <a:gdLst/>
              <a:ahLst/>
              <a:cxnLst/>
              <a:rect l="l" t="t" r="r" b="b"/>
              <a:pathLst>
                <a:path w="3572" h="2453" extrusionOk="0">
                  <a:moveTo>
                    <a:pt x="2281" y="1"/>
                  </a:moveTo>
                  <a:cubicBezTo>
                    <a:pt x="2052" y="1"/>
                    <a:pt x="1791" y="60"/>
                    <a:pt x="1496" y="199"/>
                  </a:cubicBezTo>
                  <a:cubicBezTo>
                    <a:pt x="224" y="801"/>
                    <a:pt x="0" y="2419"/>
                    <a:pt x="0" y="2419"/>
                  </a:cubicBezTo>
                  <a:cubicBezTo>
                    <a:pt x="736" y="1000"/>
                    <a:pt x="1476" y="618"/>
                    <a:pt x="1991" y="618"/>
                  </a:cubicBezTo>
                  <a:cubicBezTo>
                    <a:pt x="2258" y="618"/>
                    <a:pt x="2464" y="720"/>
                    <a:pt x="2578" y="835"/>
                  </a:cubicBezTo>
                  <a:cubicBezTo>
                    <a:pt x="2473" y="792"/>
                    <a:pt x="2364" y="772"/>
                    <a:pt x="2254" y="772"/>
                  </a:cubicBezTo>
                  <a:cubicBezTo>
                    <a:pt x="1421" y="772"/>
                    <a:pt x="511" y="1891"/>
                    <a:pt x="324" y="2453"/>
                  </a:cubicBezTo>
                  <a:cubicBezTo>
                    <a:pt x="927" y="1381"/>
                    <a:pt x="2333" y="1359"/>
                    <a:pt x="3248" y="1236"/>
                  </a:cubicBezTo>
                  <a:cubicBezTo>
                    <a:pt x="3315" y="1169"/>
                    <a:pt x="3382" y="1102"/>
                    <a:pt x="3449" y="1024"/>
                  </a:cubicBezTo>
                  <a:lnTo>
                    <a:pt x="3549" y="935"/>
                  </a:lnTo>
                  <a:lnTo>
                    <a:pt x="3572" y="924"/>
                  </a:lnTo>
                  <a:cubicBezTo>
                    <a:pt x="3317" y="456"/>
                    <a:pt x="2918" y="1"/>
                    <a:pt x="228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25;p32">
              <a:extLst>
                <a:ext uri="{FF2B5EF4-FFF2-40B4-BE49-F238E27FC236}">
                  <a16:creationId xmlns:a16="http://schemas.microsoft.com/office/drawing/2014/main" id="{5EBB776B-472F-DA87-1BFB-92969EA9F879}"/>
                </a:ext>
              </a:extLst>
            </p:cNvPr>
            <p:cNvSpPr/>
            <p:nvPr/>
          </p:nvSpPr>
          <p:spPr>
            <a:xfrm>
              <a:off x="5407249" y="1444116"/>
              <a:ext cx="212954" cy="146361"/>
            </a:xfrm>
            <a:custGeom>
              <a:avLst/>
              <a:gdLst/>
              <a:ahLst/>
              <a:cxnLst/>
              <a:rect l="l" t="t" r="r" b="b"/>
              <a:pathLst>
                <a:path w="3572" h="2455" extrusionOk="0">
                  <a:moveTo>
                    <a:pt x="324" y="0"/>
                  </a:moveTo>
                  <a:cubicBezTo>
                    <a:pt x="522" y="583"/>
                    <a:pt x="1427" y="1689"/>
                    <a:pt x="2266" y="1689"/>
                  </a:cubicBezTo>
                  <a:cubicBezTo>
                    <a:pt x="2376" y="1689"/>
                    <a:pt x="2484" y="1671"/>
                    <a:pt x="2589" y="1630"/>
                  </a:cubicBezTo>
                  <a:lnTo>
                    <a:pt x="2589" y="1630"/>
                  </a:lnTo>
                  <a:cubicBezTo>
                    <a:pt x="2476" y="1744"/>
                    <a:pt x="2270" y="1846"/>
                    <a:pt x="2003" y="1846"/>
                  </a:cubicBezTo>
                  <a:cubicBezTo>
                    <a:pt x="1487" y="1846"/>
                    <a:pt x="744" y="1462"/>
                    <a:pt x="0" y="34"/>
                  </a:cubicBezTo>
                  <a:lnTo>
                    <a:pt x="0" y="34"/>
                  </a:lnTo>
                  <a:cubicBezTo>
                    <a:pt x="1" y="34"/>
                    <a:pt x="235" y="1663"/>
                    <a:pt x="1496" y="2254"/>
                  </a:cubicBezTo>
                  <a:cubicBezTo>
                    <a:pt x="1794" y="2395"/>
                    <a:pt x="2057" y="2454"/>
                    <a:pt x="2289" y="2454"/>
                  </a:cubicBezTo>
                  <a:cubicBezTo>
                    <a:pt x="2925" y="2454"/>
                    <a:pt x="3326" y="2006"/>
                    <a:pt x="3572" y="1540"/>
                  </a:cubicBezTo>
                  <a:lnTo>
                    <a:pt x="3549" y="1518"/>
                  </a:lnTo>
                  <a:lnTo>
                    <a:pt x="3449" y="1429"/>
                  </a:lnTo>
                  <a:cubicBezTo>
                    <a:pt x="3382" y="1362"/>
                    <a:pt x="3315" y="1295"/>
                    <a:pt x="3259" y="1228"/>
                  </a:cubicBezTo>
                  <a:cubicBezTo>
                    <a:pt x="2333" y="1105"/>
                    <a:pt x="927" y="1072"/>
                    <a:pt x="32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26;p32">
              <a:extLst>
                <a:ext uri="{FF2B5EF4-FFF2-40B4-BE49-F238E27FC236}">
                  <a16:creationId xmlns:a16="http://schemas.microsoft.com/office/drawing/2014/main" id="{72FD8D40-6A17-361D-D5B7-2FF747931835}"/>
                </a:ext>
              </a:extLst>
            </p:cNvPr>
            <p:cNvSpPr/>
            <p:nvPr/>
          </p:nvSpPr>
          <p:spPr>
            <a:xfrm>
              <a:off x="5533636" y="1106565"/>
              <a:ext cx="516347" cy="469786"/>
            </a:xfrm>
            <a:custGeom>
              <a:avLst/>
              <a:gdLst/>
              <a:ahLst/>
              <a:cxnLst/>
              <a:rect l="l" t="t" r="r" b="b"/>
              <a:pathLst>
                <a:path w="8661" h="7880" extrusionOk="0">
                  <a:moveTo>
                    <a:pt x="5160" y="0"/>
                  </a:moveTo>
                  <a:cubicBezTo>
                    <a:pt x="4654" y="0"/>
                    <a:pt x="4149" y="67"/>
                    <a:pt x="3661" y="194"/>
                  </a:cubicBezTo>
                  <a:cubicBezTo>
                    <a:pt x="3349" y="272"/>
                    <a:pt x="3047" y="373"/>
                    <a:pt x="2757" y="507"/>
                  </a:cubicBezTo>
                  <a:cubicBezTo>
                    <a:pt x="2690" y="540"/>
                    <a:pt x="2623" y="585"/>
                    <a:pt x="2534" y="618"/>
                  </a:cubicBezTo>
                  <a:lnTo>
                    <a:pt x="2434" y="674"/>
                  </a:lnTo>
                  <a:lnTo>
                    <a:pt x="2400" y="696"/>
                  </a:lnTo>
                  <a:lnTo>
                    <a:pt x="2367" y="707"/>
                  </a:lnTo>
                  <a:lnTo>
                    <a:pt x="2322" y="741"/>
                  </a:lnTo>
                  <a:cubicBezTo>
                    <a:pt x="2255" y="786"/>
                    <a:pt x="2177" y="819"/>
                    <a:pt x="2110" y="864"/>
                  </a:cubicBezTo>
                  <a:lnTo>
                    <a:pt x="1898" y="1009"/>
                  </a:lnTo>
                  <a:cubicBezTo>
                    <a:pt x="1306" y="1399"/>
                    <a:pt x="815" y="1935"/>
                    <a:pt x="481" y="2549"/>
                  </a:cubicBezTo>
                  <a:cubicBezTo>
                    <a:pt x="124" y="3207"/>
                    <a:pt x="1" y="3966"/>
                    <a:pt x="101" y="4703"/>
                  </a:cubicBezTo>
                  <a:cubicBezTo>
                    <a:pt x="157" y="5060"/>
                    <a:pt x="257" y="5417"/>
                    <a:pt x="403" y="5752"/>
                  </a:cubicBezTo>
                  <a:cubicBezTo>
                    <a:pt x="559" y="6086"/>
                    <a:pt x="737" y="6399"/>
                    <a:pt x="961" y="6689"/>
                  </a:cubicBezTo>
                  <a:cubicBezTo>
                    <a:pt x="1016" y="6756"/>
                    <a:pt x="1072" y="6823"/>
                    <a:pt x="1128" y="6890"/>
                  </a:cubicBezTo>
                  <a:cubicBezTo>
                    <a:pt x="1273" y="6901"/>
                    <a:pt x="1418" y="6923"/>
                    <a:pt x="1563" y="6957"/>
                  </a:cubicBezTo>
                  <a:cubicBezTo>
                    <a:pt x="1518" y="7035"/>
                    <a:pt x="1485" y="7124"/>
                    <a:pt x="1440" y="7202"/>
                  </a:cubicBezTo>
                  <a:lnTo>
                    <a:pt x="1518" y="7269"/>
                  </a:lnTo>
                  <a:cubicBezTo>
                    <a:pt x="1585" y="7336"/>
                    <a:pt x="1664" y="7381"/>
                    <a:pt x="1742" y="7437"/>
                  </a:cubicBezTo>
                  <a:cubicBezTo>
                    <a:pt x="1887" y="7548"/>
                    <a:pt x="2043" y="7626"/>
                    <a:pt x="2210" y="7704"/>
                  </a:cubicBezTo>
                  <a:cubicBezTo>
                    <a:pt x="2378" y="7771"/>
                    <a:pt x="2545" y="7827"/>
                    <a:pt x="2724" y="7850"/>
                  </a:cubicBezTo>
                  <a:cubicBezTo>
                    <a:pt x="2847" y="7869"/>
                    <a:pt x="2972" y="7879"/>
                    <a:pt x="3097" y="7879"/>
                  </a:cubicBezTo>
                  <a:cubicBezTo>
                    <a:pt x="3322" y="7879"/>
                    <a:pt x="3546" y="7847"/>
                    <a:pt x="3762" y="7783"/>
                  </a:cubicBezTo>
                  <a:cubicBezTo>
                    <a:pt x="4074" y="7682"/>
                    <a:pt x="4375" y="7526"/>
                    <a:pt x="4632" y="7325"/>
                  </a:cubicBezTo>
                  <a:cubicBezTo>
                    <a:pt x="4755" y="7236"/>
                    <a:pt x="4877" y="7124"/>
                    <a:pt x="4978" y="7001"/>
                  </a:cubicBezTo>
                  <a:cubicBezTo>
                    <a:pt x="5090" y="6890"/>
                    <a:pt x="5168" y="6745"/>
                    <a:pt x="5235" y="6600"/>
                  </a:cubicBezTo>
                  <a:cubicBezTo>
                    <a:pt x="5313" y="6298"/>
                    <a:pt x="5290" y="5975"/>
                    <a:pt x="5145" y="5696"/>
                  </a:cubicBezTo>
                  <a:cubicBezTo>
                    <a:pt x="5045" y="5450"/>
                    <a:pt x="4866" y="5238"/>
                    <a:pt x="4643" y="5071"/>
                  </a:cubicBezTo>
                  <a:cubicBezTo>
                    <a:pt x="4480" y="4953"/>
                    <a:pt x="4280" y="4894"/>
                    <a:pt x="4079" y="4894"/>
                  </a:cubicBezTo>
                  <a:cubicBezTo>
                    <a:pt x="4033" y="4894"/>
                    <a:pt x="3986" y="4897"/>
                    <a:pt x="3940" y="4903"/>
                  </a:cubicBezTo>
                  <a:cubicBezTo>
                    <a:pt x="3829" y="4915"/>
                    <a:pt x="3717" y="4948"/>
                    <a:pt x="3616" y="4993"/>
                  </a:cubicBezTo>
                  <a:cubicBezTo>
                    <a:pt x="3527" y="5037"/>
                    <a:pt x="3438" y="5104"/>
                    <a:pt x="3371" y="5182"/>
                  </a:cubicBezTo>
                  <a:cubicBezTo>
                    <a:pt x="3248" y="5305"/>
                    <a:pt x="3170" y="5484"/>
                    <a:pt x="3159" y="5662"/>
                  </a:cubicBezTo>
                  <a:cubicBezTo>
                    <a:pt x="3137" y="5807"/>
                    <a:pt x="3170" y="5952"/>
                    <a:pt x="3237" y="6086"/>
                  </a:cubicBezTo>
                  <a:cubicBezTo>
                    <a:pt x="3293" y="6176"/>
                    <a:pt x="3371" y="6243"/>
                    <a:pt x="3460" y="6298"/>
                  </a:cubicBezTo>
                  <a:cubicBezTo>
                    <a:pt x="3494" y="6321"/>
                    <a:pt x="3538" y="6332"/>
                    <a:pt x="3572" y="6343"/>
                  </a:cubicBezTo>
                  <a:cubicBezTo>
                    <a:pt x="3505" y="6321"/>
                    <a:pt x="3449" y="6276"/>
                    <a:pt x="3404" y="6220"/>
                  </a:cubicBezTo>
                  <a:cubicBezTo>
                    <a:pt x="3382" y="6198"/>
                    <a:pt x="3371" y="6164"/>
                    <a:pt x="3349" y="6142"/>
                  </a:cubicBezTo>
                  <a:cubicBezTo>
                    <a:pt x="3337" y="6120"/>
                    <a:pt x="3315" y="6086"/>
                    <a:pt x="3304" y="6053"/>
                  </a:cubicBezTo>
                  <a:cubicBezTo>
                    <a:pt x="3248" y="5941"/>
                    <a:pt x="3226" y="5807"/>
                    <a:pt x="3248" y="5673"/>
                  </a:cubicBezTo>
                  <a:cubicBezTo>
                    <a:pt x="3271" y="5517"/>
                    <a:pt x="3349" y="5372"/>
                    <a:pt x="3471" y="5272"/>
                  </a:cubicBezTo>
                  <a:cubicBezTo>
                    <a:pt x="3605" y="5149"/>
                    <a:pt x="3784" y="5071"/>
                    <a:pt x="3974" y="5060"/>
                  </a:cubicBezTo>
                  <a:cubicBezTo>
                    <a:pt x="3993" y="5058"/>
                    <a:pt x="4012" y="5057"/>
                    <a:pt x="4031" y="5057"/>
                  </a:cubicBezTo>
                  <a:cubicBezTo>
                    <a:pt x="4404" y="5057"/>
                    <a:pt x="4785" y="5361"/>
                    <a:pt x="4944" y="5796"/>
                  </a:cubicBezTo>
                  <a:cubicBezTo>
                    <a:pt x="4989" y="5908"/>
                    <a:pt x="5011" y="6031"/>
                    <a:pt x="5034" y="6153"/>
                  </a:cubicBezTo>
                  <a:cubicBezTo>
                    <a:pt x="5034" y="6276"/>
                    <a:pt x="5023" y="6388"/>
                    <a:pt x="4989" y="6499"/>
                  </a:cubicBezTo>
                  <a:cubicBezTo>
                    <a:pt x="4866" y="6745"/>
                    <a:pt x="4688" y="6946"/>
                    <a:pt x="4465" y="7091"/>
                  </a:cubicBezTo>
                  <a:cubicBezTo>
                    <a:pt x="4077" y="7379"/>
                    <a:pt x="3617" y="7529"/>
                    <a:pt x="3142" y="7529"/>
                  </a:cubicBezTo>
                  <a:cubicBezTo>
                    <a:pt x="3029" y="7529"/>
                    <a:pt x="2916" y="7521"/>
                    <a:pt x="2802" y="7504"/>
                  </a:cubicBezTo>
                  <a:cubicBezTo>
                    <a:pt x="2657" y="7481"/>
                    <a:pt x="2512" y="7425"/>
                    <a:pt x="2378" y="7370"/>
                  </a:cubicBezTo>
                  <a:cubicBezTo>
                    <a:pt x="2233" y="7303"/>
                    <a:pt x="2099" y="7225"/>
                    <a:pt x="1976" y="7135"/>
                  </a:cubicBezTo>
                  <a:cubicBezTo>
                    <a:pt x="1909" y="7080"/>
                    <a:pt x="1842" y="7035"/>
                    <a:pt x="1786" y="6979"/>
                  </a:cubicBezTo>
                  <a:lnTo>
                    <a:pt x="1708" y="6912"/>
                  </a:lnTo>
                  <a:lnTo>
                    <a:pt x="1619" y="6812"/>
                  </a:lnTo>
                  <a:cubicBezTo>
                    <a:pt x="1496" y="6700"/>
                    <a:pt x="1396" y="6577"/>
                    <a:pt x="1295" y="6455"/>
                  </a:cubicBezTo>
                  <a:cubicBezTo>
                    <a:pt x="1094" y="6187"/>
                    <a:pt x="916" y="5897"/>
                    <a:pt x="782" y="5595"/>
                  </a:cubicBezTo>
                  <a:cubicBezTo>
                    <a:pt x="648" y="5294"/>
                    <a:pt x="559" y="4970"/>
                    <a:pt x="514" y="4647"/>
                  </a:cubicBezTo>
                  <a:cubicBezTo>
                    <a:pt x="469" y="4323"/>
                    <a:pt x="469" y="3988"/>
                    <a:pt x="525" y="3665"/>
                  </a:cubicBezTo>
                  <a:cubicBezTo>
                    <a:pt x="581" y="3341"/>
                    <a:pt x="682" y="3029"/>
                    <a:pt x="838" y="2738"/>
                  </a:cubicBezTo>
                  <a:cubicBezTo>
                    <a:pt x="1150" y="2169"/>
                    <a:pt x="1585" y="1678"/>
                    <a:pt x="2110" y="1299"/>
                  </a:cubicBezTo>
                  <a:lnTo>
                    <a:pt x="2300" y="1165"/>
                  </a:lnTo>
                  <a:cubicBezTo>
                    <a:pt x="2367" y="1120"/>
                    <a:pt x="2445" y="1076"/>
                    <a:pt x="2512" y="1031"/>
                  </a:cubicBezTo>
                  <a:lnTo>
                    <a:pt x="2556" y="998"/>
                  </a:lnTo>
                  <a:lnTo>
                    <a:pt x="2579" y="986"/>
                  </a:lnTo>
                  <a:lnTo>
                    <a:pt x="2601" y="975"/>
                  </a:lnTo>
                  <a:lnTo>
                    <a:pt x="2713" y="919"/>
                  </a:lnTo>
                  <a:cubicBezTo>
                    <a:pt x="2780" y="875"/>
                    <a:pt x="2846" y="841"/>
                    <a:pt x="2913" y="808"/>
                  </a:cubicBezTo>
                  <a:cubicBezTo>
                    <a:pt x="3181" y="674"/>
                    <a:pt x="3460" y="562"/>
                    <a:pt x="3750" y="484"/>
                  </a:cubicBezTo>
                  <a:cubicBezTo>
                    <a:pt x="4018" y="395"/>
                    <a:pt x="4297" y="339"/>
                    <a:pt x="4587" y="295"/>
                  </a:cubicBezTo>
                  <a:cubicBezTo>
                    <a:pt x="4844" y="261"/>
                    <a:pt x="5112" y="239"/>
                    <a:pt x="5380" y="228"/>
                  </a:cubicBezTo>
                  <a:cubicBezTo>
                    <a:pt x="5441" y="226"/>
                    <a:pt x="5501" y="225"/>
                    <a:pt x="5562" y="225"/>
                  </a:cubicBezTo>
                  <a:cubicBezTo>
                    <a:pt x="5979" y="225"/>
                    <a:pt x="6388" y="258"/>
                    <a:pt x="6797" y="317"/>
                  </a:cubicBezTo>
                  <a:cubicBezTo>
                    <a:pt x="7154" y="373"/>
                    <a:pt x="7522" y="451"/>
                    <a:pt x="7868" y="551"/>
                  </a:cubicBezTo>
                  <a:cubicBezTo>
                    <a:pt x="8170" y="629"/>
                    <a:pt x="8393" y="707"/>
                    <a:pt x="8549" y="763"/>
                  </a:cubicBezTo>
                  <a:cubicBezTo>
                    <a:pt x="8594" y="774"/>
                    <a:pt x="8627" y="786"/>
                    <a:pt x="8661" y="797"/>
                  </a:cubicBezTo>
                  <a:lnTo>
                    <a:pt x="8549" y="741"/>
                  </a:lnTo>
                  <a:cubicBezTo>
                    <a:pt x="8404" y="674"/>
                    <a:pt x="8181" y="574"/>
                    <a:pt x="7891" y="473"/>
                  </a:cubicBezTo>
                  <a:cubicBezTo>
                    <a:pt x="7533" y="350"/>
                    <a:pt x="7176" y="250"/>
                    <a:pt x="6808" y="172"/>
                  </a:cubicBezTo>
                  <a:cubicBezTo>
                    <a:pt x="6339" y="71"/>
                    <a:pt x="5860" y="16"/>
                    <a:pt x="5380" y="4"/>
                  </a:cubicBezTo>
                  <a:cubicBezTo>
                    <a:pt x="5307" y="2"/>
                    <a:pt x="5233" y="0"/>
                    <a:pt x="51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27;p32">
              <a:extLst>
                <a:ext uri="{FF2B5EF4-FFF2-40B4-BE49-F238E27FC236}">
                  <a16:creationId xmlns:a16="http://schemas.microsoft.com/office/drawing/2014/main" id="{AAF1F9E9-0145-886E-D333-DA6A8B523A91}"/>
                </a:ext>
              </a:extLst>
            </p:cNvPr>
            <p:cNvSpPr/>
            <p:nvPr/>
          </p:nvSpPr>
          <p:spPr>
            <a:xfrm>
              <a:off x="5723396" y="1433683"/>
              <a:ext cx="65818" cy="52344"/>
            </a:xfrm>
            <a:custGeom>
              <a:avLst/>
              <a:gdLst/>
              <a:ahLst/>
              <a:cxnLst/>
              <a:rect l="l" t="t" r="r" b="b"/>
              <a:pathLst>
                <a:path w="1104" h="878" extrusionOk="0">
                  <a:moveTo>
                    <a:pt x="543" y="0"/>
                  </a:moveTo>
                  <a:cubicBezTo>
                    <a:pt x="226" y="0"/>
                    <a:pt x="1" y="355"/>
                    <a:pt x="166" y="644"/>
                  </a:cubicBezTo>
                  <a:cubicBezTo>
                    <a:pt x="199" y="700"/>
                    <a:pt x="244" y="744"/>
                    <a:pt x="300" y="789"/>
                  </a:cubicBezTo>
                  <a:cubicBezTo>
                    <a:pt x="355" y="823"/>
                    <a:pt x="411" y="845"/>
                    <a:pt x="467" y="867"/>
                  </a:cubicBezTo>
                  <a:cubicBezTo>
                    <a:pt x="445" y="867"/>
                    <a:pt x="422" y="856"/>
                    <a:pt x="400" y="856"/>
                  </a:cubicBezTo>
                  <a:cubicBezTo>
                    <a:pt x="446" y="870"/>
                    <a:pt x="494" y="878"/>
                    <a:pt x="542" y="878"/>
                  </a:cubicBezTo>
                  <a:cubicBezTo>
                    <a:pt x="647" y="878"/>
                    <a:pt x="751" y="843"/>
                    <a:pt x="835" y="767"/>
                  </a:cubicBezTo>
                  <a:cubicBezTo>
                    <a:pt x="1103" y="532"/>
                    <a:pt x="980" y="75"/>
                    <a:pt x="623" y="8"/>
                  </a:cubicBezTo>
                  <a:cubicBezTo>
                    <a:pt x="596" y="3"/>
                    <a:pt x="569" y="0"/>
                    <a:pt x="54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28;p32">
              <a:extLst>
                <a:ext uri="{FF2B5EF4-FFF2-40B4-BE49-F238E27FC236}">
                  <a16:creationId xmlns:a16="http://schemas.microsoft.com/office/drawing/2014/main" id="{DB41480B-69F8-48E4-D725-757FE2B90372}"/>
                </a:ext>
              </a:extLst>
            </p:cNvPr>
            <p:cNvSpPr/>
            <p:nvPr/>
          </p:nvSpPr>
          <p:spPr>
            <a:xfrm>
              <a:off x="5805786" y="1135837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2262" y="0"/>
                  </a:moveTo>
                  <a:cubicBezTo>
                    <a:pt x="1844" y="0"/>
                    <a:pt x="1175" y="88"/>
                    <a:pt x="714" y="585"/>
                  </a:cubicBezTo>
                  <a:cubicBezTo>
                    <a:pt x="0" y="1355"/>
                    <a:pt x="179" y="1701"/>
                    <a:pt x="614" y="2080"/>
                  </a:cubicBezTo>
                  <a:cubicBezTo>
                    <a:pt x="960" y="1522"/>
                    <a:pt x="1529" y="473"/>
                    <a:pt x="2589" y="261"/>
                  </a:cubicBezTo>
                  <a:lnTo>
                    <a:pt x="2589" y="261"/>
                  </a:lnTo>
                  <a:cubicBezTo>
                    <a:pt x="1841" y="306"/>
                    <a:pt x="1161" y="730"/>
                    <a:pt x="781" y="1377"/>
                  </a:cubicBezTo>
                  <a:cubicBezTo>
                    <a:pt x="616" y="1057"/>
                    <a:pt x="1564" y="26"/>
                    <a:pt x="2611" y="26"/>
                  </a:cubicBezTo>
                  <a:cubicBezTo>
                    <a:pt x="2623" y="26"/>
                    <a:pt x="2634" y="27"/>
                    <a:pt x="2645" y="27"/>
                  </a:cubicBezTo>
                  <a:cubicBezTo>
                    <a:pt x="2645" y="27"/>
                    <a:pt x="2491" y="0"/>
                    <a:pt x="2262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29;p32">
              <a:extLst>
                <a:ext uri="{FF2B5EF4-FFF2-40B4-BE49-F238E27FC236}">
                  <a16:creationId xmlns:a16="http://schemas.microsoft.com/office/drawing/2014/main" id="{F3BB7D3F-8B66-27CA-8295-A3FE34475892}"/>
                </a:ext>
              </a:extLst>
            </p:cNvPr>
            <p:cNvSpPr/>
            <p:nvPr/>
          </p:nvSpPr>
          <p:spPr>
            <a:xfrm>
              <a:off x="5725244" y="1136969"/>
              <a:ext cx="153098" cy="134199"/>
            </a:xfrm>
            <a:custGeom>
              <a:avLst/>
              <a:gdLst/>
              <a:ahLst/>
              <a:cxnLst/>
              <a:rect l="l" t="t" r="r" b="b"/>
              <a:pathLst>
                <a:path w="2568" h="2251" extrusionOk="0">
                  <a:moveTo>
                    <a:pt x="1859" y="1"/>
                  </a:moveTo>
                  <a:cubicBezTo>
                    <a:pt x="1628" y="1"/>
                    <a:pt x="1131" y="122"/>
                    <a:pt x="626" y="666"/>
                  </a:cubicBezTo>
                  <a:cubicBezTo>
                    <a:pt x="1" y="1347"/>
                    <a:pt x="481" y="2240"/>
                    <a:pt x="771" y="2251"/>
                  </a:cubicBezTo>
                  <a:cubicBezTo>
                    <a:pt x="1061" y="2251"/>
                    <a:pt x="1172" y="2061"/>
                    <a:pt x="1329" y="1302"/>
                  </a:cubicBezTo>
                  <a:cubicBezTo>
                    <a:pt x="1474" y="555"/>
                    <a:pt x="2567" y="19"/>
                    <a:pt x="2567" y="19"/>
                  </a:cubicBezTo>
                  <a:lnTo>
                    <a:pt x="2567" y="19"/>
                  </a:lnTo>
                  <a:cubicBezTo>
                    <a:pt x="1775" y="64"/>
                    <a:pt x="1072" y="967"/>
                    <a:pt x="871" y="1392"/>
                  </a:cubicBezTo>
                  <a:cubicBezTo>
                    <a:pt x="670" y="688"/>
                    <a:pt x="1451" y="231"/>
                    <a:pt x="1942" y="8"/>
                  </a:cubicBezTo>
                  <a:cubicBezTo>
                    <a:pt x="1921" y="3"/>
                    <a:pt x="1893" y="1"/>
                    <a:pt x="1859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30;p32">
              <a:extLst>
                <a:ext uri="{FF2B5EF4-FFF2-40B4-BE49-F238E27FC236}">
                  <a16:creationId xmlns:a16="http://schemas.microsoft.com/office/drawing/2014/main" id="{90985F18-FC9B-AABE-A979-3795AC0261A6}"/>
                </a:ext>
              </a:extLst>
            </p:cNvPr>
            <p:cNvSpPr/>
            <p:nvPr/>
          </p:nvSpPr>
          <p:spPr>
            <a:xfrm>
              <a:off x="5797082" y="1139414"/>
              <a:ext cx="7393" cy="2683"/>
            </a:xfrm>
            <a:custGeom>
              <a:avLst/>
              <a:gdLst/>
              <a:ahLst/>
              <a:cxnLst/>
              <a:rect l="l" t="t" r="r" b="b"/>
              <a:pathLst>
                <a:path w="124" h="45" extrusionOk="0">
                  <a:moveTo>
                    <a:pt x="124" y="0"/>
                  </a:moveTo>
                  <a:cubicBezTo>
                    <a:pt x="118" y="2"/>
                    <a:pt x="112" y="3"/>
                    <a:pt x="106" y="5"/>
                  </a:cubicBezTo>
                  <a:lnTo>
                    <a:pt x="106" y="5"/>
                  </a:lnTo>
                  <a:cubicBezTo>
                    <a:pt x="117" y="2"/>
                    <a:pt x="123" y="0"/>
                    <a:pt x="124" y="0"/>
                  </a:cubicBezTo>
                  <a:close/>
                  <a:moveTo>
                    <a:pt x="106" y="5"/>
                  </a:moveTo>
                  <a:cubicBezTo>
                    <a:pt x="87" y="11"/>
                    <a:pt x="50" y="24"/>
                    <a:pt x="1" y="45"/>
                  </a:cubicBezTo>
                  <a:cubicBezTo>
                    <a:pt x="40" y="35"/>
                    <a:pt x="70" y="17"/>
                    <a:pt x="106" y="5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31;p32">
              <a:extLst>
                <a:ext uri="{FF2B5EF4-FFF2-40B4-BE49-F238E27FC236}">
                  <a16:creationId xmlns:a16="http://schemas.microsoft.com/office/drawing/2014/main" id="{A16065B2-FE9D-2899-191E-BC04280F843B}"/>
                </a:ext>
              </a:extLst>
            </p:cNvPr>
            <p:cNvSpPr/>
            <p:nvPr/>
          </p:nvSpPr>
          <p:spPr>
            <a:xfrm>
              <a:off x="5678027" y="1142037"/>
              <a:ext cx="119116" cy="180701"/>
            </a:xfrm>
            <a:custGeom>
              <a:avLst/>
              <a:gdLst/>
              <a:ahLst/>
              <a:cxnLst/>
              <a:rect l="l" t="t" r="r" b="b"/>
              <a:pathLst>
                <a:path w="1998" h="3031" extrusionOk="0">
                  <a:moveTo>
                    <a:pt x="1998" y="1"/>
                  </a:moveTo>
                  <a:cubicBezTo>
                    <a:pt x="804" y="525"/>
                    <a:pt x="648" y="1418"/>
                    <a:pt x="603" y="2054"/>
                  </a:cubicBezTo>
                  <a:cubicBezTo>
                    <a:pt x="190" y="1329"/>
                    <a:pt x="949" y="492"/>
                    <a:pt x="1362" y="90"/>
                  </a:cubicBezTo>
                  <a:lnTo>
                    <a:pt x="1362" y="90"/>
                  </a:lnTo>
                  <a:cubicBezTo>
                    <a:pt x="0" y="938"/>
                    <a:pt x="34" y="2422"/>
                    <a:pt x="503" y="2835"/>
                  </a:cubicBezTo>
                  <a:cubicBezTo>
                    <a:pt x="655" y="2976"/>
                    <a:pt x="797" y="3031"/>
                    <a:pt x="917" y="3031"/>
                  </a:cubicBezTo>
                  <a:cubicBezTo>
                    <a:pt x="1159" y="3031"/>
                    <a:pt x="1314" y="2810"/>
                    <a:pt x="1284" y="2623"/>
                  </a:cubicBezTo>
                  <a:cubicBezTo>
                    <a:pt x="1228" y="2344"/>
                    <a:pt x="904" y="1920"/>
                    <a:pt x="938" y="1485"/>
                  </a:cubicBezTo>
                  <a:cubicBezTo>
                    <a:pt x="982" y="581"/>
                    <a:pt x="1697" y="146"/>
                    <a:pt x="199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32;p32">
              <a:extLst>
                <a:ext uri="{FF2B5EF4-FFF2-40B4-BE49-F238E27FC236}">
                  <a16:creationId xmlns:a16="http://schemas.microsoft.com/office/drawing/2014/main" id="{C7536E8D-64A7-1524-4135-A28777FBB944}"/>
                </a:ext>
              </a:extLst>
            </p:cNvPr>
            <p:cNvSpPr/>
            <p:nvPr/>
          </p:nvSpPr>
          <p:spPr>
            <a:xfrm>
              <a:off x="5731921" y="1155391"/>
              <a:ext cx="3398" cy="2683"/>
            </a:xfrm>
            <a:custGeom>
              <a:avLst/>
              <a:gdLst/>
              <a:ahLst/>
              <a:cxnLst/>
              <a:rect l="l" t="t" r="r" b="b"/>
              <a:pathLst>
                <a:path w="57" h="45" extrusionOk="0">
                  <a:moveTo>
                    <a:pt x="56" y="0"/>
                  </a:moveTo>
                  <a:lnTo>
                    <a:pt x="56" y="0"/>
                  </a:lnTo>
                  <a:cubicBezTo>
                    <a:pt x="56" y="0"/>
                    <a:pt x="34" y="11"/>
                    <a:pt x="0" y="45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33;p32">
              <a:extLst>
                <a:ext uri="{FF2B5EF4-FFF2-40B4-BE49-F238E27FC236}">
                  <a16:creationId xmlns:a16="http://schemas.microsoft.com/office/drawing/2014/main" id="{09D4CF06-407F-0860-C8B3-35FD3E757415}"/>
                </a:ext>
              </a:extLst>
            </p:cNvPr>
            <p:cNvSpPr/>
            <p:nvPr/>
          </p:nvSpPr>
          <p:spPr>
            <a:xfrm>
              <a:off x="5622167" y="1158014"/>
              <a:ext cx="109815" cy="225175"/>
            </a:xfrm>
            <a:custGeom>
              <a:avLst/>
              <a:gdLst/>
              <a:ahLst/>
              <a:cxnLst/>
              <a:rect l="l" t="t" r="r" b="b"/>
              <a:pathLst>
                <a:path w="1842" h="3777" extrusionOk="0">
                  <a:moveTo>
                    <a:pt x="1841" y="1"/>
                  </a:moveTo>
                  <a:lnTo>
                    <a:pt x="1841" y="1"/>
                  </a:lnTo>
                  <a:cubicBezTo>
                    <a:pt x="603" y="1005"/>
                    <a:pt x="636" y="2088"/>
                    <a:pt x="625" y="2534"/>
                  </a:cubicBezTo>
                  <a:cubicBezTo>
                    <a:pt x="435" y="1652"/>
                    <a:pt x="725" y="737"/>
                    <a:pt x="1384" y="123"/>
                  </a:cubicBezTo>
                  <a:lnTo>
                    <a:pt x="1384" y="123"/>
                  </a:lnTo>
                  <a:cubicBezTo>
                    <a:pt x="246" y="905"/>
                    <a:pt x="0" y="2545"/>
                    <a:pt x="357" y="3203"/>
                  </a:cubicBezTo>
                  <a:cubicBezTo>
                    <a:pt x="567" y="3603"/>
                    <a:pt x="925" y="3776"/>
                    <a:pt x="1196" y="3776"/>
                  </a:cubicBezTo>
                  <a:cubicBezTo>
                    <a:pt x="1372" y="3776"/>
                    <a:pt x="1512" y="3703"/>
                    <a:pt x="1551" y="3572"/>
                  </a:cubicBezTo>
                  <a:cubicBezTo>
                    <a:pt x="1640" y="3226"/>
                    <a:pt x="1283" y="2846"/>
                    <a:pt x="1038" y="2221"/>
                  </a:cubicBezTo>
                  <a:cubicBezTo>
                    <a:pt x="647" y="1139"/>
                    <a:pt x="1596" y="213"/>
                    <a:pt x="1841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34;p32">
              <a:extLst>
                <a:ext uri="{FF2B5EF4-FFF2-40B4-BE49-F238E27FC236}">
                  <a16:creationId xmlns:a16="http://schemas.microsoft.com/office/drawing/2014/main" id="{5C58E23C-78AC-D26E-3BAA-5773FDE82F30}"/>
                </a:ext>
              </a:extLst>
            </p:cNvPr>
            <p:cNvSpPr/>
            <p:nvPr/>
          </p:nvSpPr>
          <p:spPr>
            <a:xfrm>
              <a:off x="5580197" y="1313018"/>
              <a:ext cx="199659" cy="225056"/>
            </a:xfrm>
            <a:custGeom>
              <a:avLst/>
              <a:gdLst/>
              <a:ahLst/>
              <a:cxnLst/>
              <a:rect l="l" t="t" r="r" b="b"/>
              <a:pathLst>
                <a:path w="3349" h="3775" extrusionOk="0">
                  <a:moveTo>
                    <a:pt x="492" y="1"/>
                  </a:moveTo>
                  <a:cubicBezTo>
                    <a:pt x="34" y="603"/>
                    <a:pt x="1" y="2590"/>
                    <a:pt x="1284" y="3427"/>
                  </a:cubicBezTo>
                  <a:cubicBezTo>
                    <a:pt x="1674" y="3685"/>
                    <a:pt x="2018" y="3774"/>
                    <a:pt x="2308" y="3774"/>
                  </a:cubicBezTo>
                  <a:cubicBezTo>
                    <a:pt x="2970" y="3774"/>
                    <a:pt x="3349" y="3304"/>
                    <a:pt x="3349" y="3304"/>
                  </a:cubicBezTo>
                  <a:lnTo>
                    <a:pt x="3349" y="3304"/>
                  </a:lnTo>
                  <a:cubicBezTo>
                    <a:pt x="3218" y="3352"/>
                    <a:pt x="3083" y="3375"/>
                    <a:pt x="2949" y="3375"/>
                  </a:cubicBezTo>
                  <a:cubicBezTo>
                    <a:pt x="2619" y="3375"/>
                    <a:pt x="2299" y="3232"/>
                    <a:pt x="2077" y="2969"/>
                  </a:cubicBezTo>
                  <a:cubicBezTo>
                    <a:pt x="1742" y="2545"/>
                    <a:pt x="1842" y="1909"/>
                    <a:pt x="2166" y="1563"/>
                  </a:cubicBezTo>
                  <a:lnTo>
                    <a:pt x="2166" y="1563"/>
                  </a:lnTo>
                  <a:cubicBezTo>
                    <a:pt x="1396" y="1630"/>
                    <a:pt x="1229" y="2612"/>
                    <a:pt x="1507" y="3014"/>
                  </a:cubicBezTo>
                  <a:cubicBezTo>
                    <a:pt x="514" y="2378"/>
                    <a:pt x="336" y="972"/>
                    <a:pt x="492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35;p32">
              <a:extLst>
                <a:ext uri="{FF2B5EF4-FFF2-40B4-BE49-F238E27FC236}">
                  <a16:creationId xmlns:a16="http://schemas.microsoft.com/office/drawing/2014/main" id="{5F2B9146-08C0-7411-52D1-630A29A4D8AC}"/>
                </a:ext>
              </a:extLst>
            </p:cNvPr>
            <p:cNvSpPr/>
            <p:nvPr/>
          </p:nvSpPr>
          <p:spPr>
            <a:xfrm>
              <a:off x="5533636" y="604710"/>
              <a:ext cx="516347" cy="470263"/>
            </a:xfrm>
            <a:custGeom>
              <a:avLst/>
              <a:gdLst/>
              <a:ahLst/>
              <a:cxnLst/>
              <a:rect l="l" t="t" r="r" b="b"/>
              <a:pathLst>
                <a:path w="8661" h="7888" extrusionOk="0">
                  <a:moveTo>
                    <a:pt x="3108" y="1"/>
                  </a:moveTo>
                  <a:cubicBezTo>
                    <a:pt x="2983" y="1"/>
                    <a:pt x="2858" y="11"/>
                    <a:pt x="2735" y="31"/>
                  </a:cubicBezTo>
                  <a:cubicBezTo>
                    <a:pt x="2556" y="53"/>
                    <a:pt x="2378" y="109"/>
                    <a:pt x="2210" y="176"/>
                  </a:cubicBezTo>
                  <a:cubicBezTo>
                    <a:pt x="2054" y="254"/>
                    <a:pt x="1887" y="343"/>
                    <a:pt x="1742" y="443"/>
                  </a:cubicBezTo>
                  <a:cubicBezTo>
                    <a:pt x="1675" y="499"/>
                    <a:pt x="1597" y="544"/>
                    <a:pt x="1530" y="611"/>
                  </a:cubicBezTo>
                  <a:lnTo>
                    <a:pt x="1440" y="678"/>
                  </a:lnTo>
                  <a:cubicBezTo>
                    <a:pt x="1485" y="756"/>
                    <a:pt x="1530" y="845"/>
                    <a:pt x="1563" y="923"/>
                  </a:cubicBezTo>
                  <a:cubicBezTo>
                    <a:pt x="1418" y="957"/>
                    <a:pt x="1284" y="979"/>
                    <a:pt x="1139" y="1001"/>
                  </a:cubicBezTo>
                  <a:cubicBezTo>
                    <a:pt x="1083" y="1057"/>
                    <a:pt x="1027" y="1124"/>
                    <a:pt x="972" y="1191"/>
                  </a:cubicBezTo>
                  <a:cubicBezTo>
                    <a:pt x="748" y="1481"/>
                    <a:pt x="559" y="1794"/>
                    <a:pt x="414" y="2128"/>
                  </a:cubicBezTo>
                  <a:cubicBezTo>
                    <a:pt x="257" y="2463"/>
                    <a:pt x="157" y="2820"/>
                    <a:pt x="101" y="3177"/>
                  </a:cubicBezTo>
                  <a:cubicBezTo>
                    <a:pt x="1" y="3925"/>
                    <a:pt x="124" y="4673"/>
                    <a:pt x="481" y="5331"/>
                  </a:cubicBezTo>
                  <a:cubicBezTo>
                    <a:pt x="815" y="5956"/>
                    <a:pt x="1306" y="6481"/>
                    <a:pt x="1887" y="6882"/>
                  </a:cubicBezTo>
                  <a:lnTo>
                    <a:pt x="2110" y="7016"/>
                  </a:lnTo>
                  <a:cubicBezTo>
                    <a:pt x="2177" y="7061"/>
                    <a:pt x="2244" y="7106"/>
                    <a:pt x="2311" y="7139"/>
                  </a:cubicBezTo>
                  <a:lnTo>
                    <a:pt x="2367" y="7173"/>
                  </a:lnTo>
                  <a:lnTo>
                    <a:pt x="2400" y="7195"/>
                  </a:lnTo>
                  <a:lnTo>
                    <a:pt x="2422" y="7206"/>
                  </a:lnTo>
                  <a:lnTo>
                    <a:pt x="2534" y="7262"/>
                  </a:lnTo>
                  <a:cubicBezTo>
                    <a:pt x="2612" y="7295"/>
                    <a:pt x="2668" y="7340"/>
                    <a:pt x="2757" y="7373"/>
                  </a:cubicBezTo>
                  <a:cubicBezTo>
                    <a:pt x="3047" y="7507"/>
                    <a:pt x="3337" y="7608"/>
                    <a:pt x="3650" y="7686"/>
                  </a:cubicBezTo>
                  <a:cubicBezTo>
                    <a:pt x="4168" y="7821"/>
                    <a:pt x="4705" y="7888"/>
                    <a:pt x="5244" y="7888"/>
                  </a:cubicBezTo>
                  <a:cubicBezTo>
                    <a:pt x="5286" y="7888"/>
                    <a:pt x="5327" y="7888"/>
                    <a:pt x="5369" y="7887"/>
                  </a:cubicBezTo>
                  <a:cubicBezTo>
                    <a:pt x="5848" y="7864"/>
                    <a:pt x="6339" y="7809"/>
                    <a:pt x="6808" y="7708"/>
                  </a:cubicBezTo>
                  <a:cubicBezTo>
                    <a:pt x="7176" y="7630"/>
                    <a:pt x="7533" y="7530"/>
                    <a:pt x="7879" y="7407"/>
                  </a:cubicBezTo>
                  <a:cubicBezTo>
                    <a:pt x="8170" y="7306"/>
                    <a:pt x="8393" y="7206"/>
                    <a:pt x="8538" y="7139"/>
                  </a:cubicBezTo>
                  <a:lnTo>
                    <a:pt x="8661" y="7083"/>
                  </a:lnTo>
                  <a:lnTo>
                    <a:pt x="8661" y="7072"/>
                  </a:lnTo>
                  <a:lnTo>
                    <a:pt x="8538" y="7128"/>
                  </a:lnTo>
                  <a:cubicBezTo>
                    <a:pt x="8382" y="7184"/>
                    <a:pt x="8158" y="7251"/>
                    <a:pt x="7857" y="7329"/>
                  </a:cubicBezTo>
                  <a:cubicBezTo>
                    <a:pt x="7511" y="7429"/>
                    <a:pt x="7154" y="7507"/>
                    <a:pt x="6786" y="7563"/>
                  </a:cubicBezTo>
                  <a:cubicBezTo>
                    <a:pt x="6377" y="7622"/>
                    <a:pt x="5967" y="7655"/>
                    <a:pt x="5558" y="7655"/>
                  </a:cubicBezTo>
                  <a:cubicBezTo>
                    <a:pt x="5499" y="7655"/>
                    <a:pt x="5439" y="7654"/>
                    <a:pt x="5380" y="7652"/>
                  </a:cubicBezTo>
                  <a:cubicBezTo>
                    <a:pt x="5101" y="7652"/>
                    <a:pt x="4844" y="7630"/>
                    <a:pt x="4576" y="7585"/>
                  </a:cubicBezTo>
                  <a:cubicBezTo>
                    <a:pt x="4286" y="7541"/>
                    <a:pt x="4007" y="7485"/>
                    <a:pt x="3739" y="7407"/>
                  </a:cubicBezTo>
                  <a:cubicBezTo>
                    <a:pt x="3449" y="7318"/>
                    <a:pt x="3170" y="7206"/>
                    <a:pt x="2902" y="7072"/>
                  </a:cubicBezTo>
                  <a:cubicBezTo>
                    <a:pt x="2835" y="7039"/>
                    <a:pt x="2757" y="7005"/>
                    <a:pt x="2701" y="6961"/>
                  </a:cubicBezTo>
                  <a:lnTo>
                    <a:pt x="2590" y="6905"/>
                  </a:lnTo>
                  <a:lnTo>
                    <a:pt x="2567" y="6894"/>
                  </a:lnTo>
                  <a:lnTo>
                    <a:pt x="2545" y="6882"/>
                  </a:lnTo>
                  <a:lnTo>
                    <a:pt x="2501" y="6849"/>
                  </a:lnTo>
                  <a:cubicBezTo>
                    <a:pt x="2422" y="6804"/>
                    <a:pt x="2355" y="6760"/>
                    <a:pt x="2288" y="6715"/>
                  </a:cubicBezTo>
                  <a:lnTo>
                    <a:pt x="2099" y="6581"/>
                  </a:lnTo>
                  <a:cubicBezTo>
                    <a:pt x="1574" y="6202"/>
                    <a:pt x="1139" y="5711"/>
                    <a:pt x="827" y="5142"/>
                  </a:cubicBezTo>
                  <a:cubicBezTo>
                    <a:pt x="525" y="4561"/>
                    <a:pt x="414" y="3892"/>
                    <a:pt x="503" y="3233"/>
                  </a:cubicBezTo>
                  <a:cubicBezTo>
                    <a:pt x="548" y="2910"/>
                    <a:pt x="648" y="2586"/>
                    <a:pt x="771" y="2285"/>
                  </a:cubicBezTo>
                  <a:cubicBezTo>
                    <a:pt x="905" y="1983"/>
                    <a:pt x="1083" y="1693"/>
                    <a:pt x="1284" y="1437"/>
                  </a:cubicBezTo>
                  <a:cubicBezTo>
                    <a:pt x="1385" y="1303"/>
                    <a:pt x="1485" y="1180"/>
                    <a:pt x="1608" y="1068"/>
                  </a:cubicBezTo>
                  <a:lnTo>
                    <a:pt x="1697" y="979"/>
                  </a:lnTo>
                  <a:lnTo>
                    <a:pt x="1775" y="901"/>
                  </a:lnTo>
                  <a:cubicBezTo>
                    <a:pt x="1831" y="845"/>
                    <a:pt x="1898" y="801"/>
                    <a:pt x="1965" y="745"/>
                  </a:cubicBezTo>
                  <a:cubicBezTo>
                    <a:pt x="2088" y="655"/>
                    <a:pt x="2222" y="577"/>
                    <a:pt x="2367" y="510"/>
                  </a:cubicBezTo>
                  <a:cubicBezTo>
                    <a:pt x="2501" y="455"/>
                    <a:pt x="2646" y="410"/>
                    <a:pt x="2791" y="376"/>
                  </a:cubicBezTo>
                  <a:cubicBezTo>
                    <a:pt x="2901" y="360"/>
                    <a:pt x="3010" y="352"/>
                    <a:pt x="3120" y="352"/>
                  </a:cubicBezTo>
                  <a:cubicBezTo>
                    <a:pt x="3598" y="352"/>
                    <a:pt x="4063" y="508"/>
                    <a:pt x="4453" y="789"/>
                  </a:cubicBezTo>
                  <a:cubicBezTo>
                    <a:pt x="4677" y="946"/>
                    <a:pt x="4855" y="1146"/>
                    <a:pt x="4978" y="1381"/>
                  </a:cubicBezTo>
                  <a:cubicBezTo>
                    <a:pt x="5011" y="1492"/>
                    <a:pt x="5034" y="1615"/>
                    <a:pt x="5023" y="1727"/>
                  </a:cubicBezTo>
                  <a:cubicBezTo>
                    <a:pt x="5011" y="1850"/>
                    <a:pt x="4978" y="1972"/>
                    <a:pt x="4933" y="2084"/>
                  </a:cubicBezTo>
                  <a:cubicBezTo>
                    <a:pt x="4764" y="2519"/>
                    <a:pt x="4392" y="2823"/>
                    <a:pt x="4020" y="2823"/>
                  </a:cubicBezTo>
                  <a:cubicBezTo>
                    <a:pt x="4001" y="2823"/>
                    <a:pt x="3982" y="2822"/>
                    <a:pt x="3962" y="2820"/>
                  </a:cubicBezTo>
                  <a:cubicBezTo>
                    <a:pt x="3773" y="2809"/>
                    <a:pt x="3594" y="2742"/>
                    <a:pt x="3460" y="2620"/>
                  </a:cubicBezTo>
                  <a:cubicBezTo>
                    <a:pt x="3337" y="2508"/>
                    <a:pt x="3259" y="2363"/>
                    <a:pt x="3237" y="2207"/>
                  </a:cubicBezTo>
                  <a:cubicBezTo>
                    <a:pt x="3226" y="2073"/>
                    <a:pt x="3237" y="1950"/>
                    <a:pt x="3293" y="1827"/>
                  </a:cubicBezTo>
                  <a:cubicBezTo>
                    <a:pt x="3304" y="1794"/>
                    <a:pt x="3326" y="1771"/>
                    <a:pt x="3337" y="1738"/>
                  </a:cubicBezTo>
                  <a:cubicBezTo>
                    <a:pt x="3360" y="1716"/>
                    <a:pt x="3371" y="1693"/>
                    <a:pt x="3393" y="1660"/>
                  </a:cubicBezTo>
                  <a:cubicBezTo>
                    <a:pt x="3449" y="1604"/>
                    <a:pt x="3505" y="1559"/>
                    <a:pt x="3583" y="1537"/>
                  </a:cubicBezTo>
                  <a:lnTo>
                    <a:pt x="3583" y="1537"/>
                  </a:lnTo>
                  <a:cubicBezTo>
                    <a:pt x="3538" y="1548"/>
                    <a:pt x="3505" y="1559"/>
                    <a:pt x="3471" y="1582"/>
                  </a:cubicBezTo>
                  <a:cubicBezTo>
                    <a:pt x="3371" y="1637"/>
                    <a:pt x="3304" y="1704"/>
                    <a:pt x="3248" y="1805"/>
                  </a:cubicBezTo>
                  <a:cubicBezTo>
                    <a:pt x="3170" y="1928"/>
                    <a:pt x="3148" y="2073"/>
                    <a:pt x="3159" y="2218"/>
                  </a:cubicBezTo>
                  <a:cubicBezTo>
                    <a:pt x="3170" y="2396"/>
                    <a:pt x="3248" y="2575"/>
                    <a:pt x="3371" y="2709"/>
                  </a:cubicBezTo>
                  <a:cubicBezTo>
                    <a:pt x="3449" y="2776"/>
                    <a:pt x="3527" y="2843"/>
                    <a:pt x="3628" y="2887"/>
                  </a:cubicBezTo>
                  <a:cubicBezTo>
                    <a:pt x="3728" y="2932"/>
                    <a:pt x="3829" y="2965"/>
                    <a:pt x="3940" y="2988"/>
                  </a:cubicBezTo>
                  <a:cubicBezTo>
                    <a:pt x="3976" y="2991"/>
                    <a:pt x="4012" y="2993"/>
                    <a:pt x="4048" y="2993"/>
                  </a:cubicBezTo>
                  <a:cubicBezTo>
                    <a:pt x="4266" y="2993"/>
                    <a:pt x="4472" y="2934"/>
                    <a:pt x="4654" y="2809"/>
                  </a:cubicBezTo>
                  <a:cubicBezTo>
                    <a:pt x="4877" y="2653"/>
                    <a:pt x="5045" y="2430"/>
                    <a:pt x="5156" y="2184"/>
                  </a:cubicBezTo>
                  <a:cubicBezTo>
                    <a:pt x="5290" y="1905"/>
                    <a:pt x="5324" y="1582"/>
                    <a:pt x="5235" y="1280"/>
                  </a:cubicBezTo>
                  <a:cubicBezTo>
                    <a:pt x="5179" y="1135"/>
                    <a:pt x="5090" y="990"/>
                    <a:pt x="4978" y="879"/>
                  </a:cubicBezTo>
                  <a:cubicBezTo>
                    <a:pt x="4877" y="756"/>
                    <a:pt x="4766" y="644"/>
                    <a:pt x="4632" y="555"/>
                  </a:cubicBezTo>
                  <a:cubicBezTo>
                    <a:pt x="4375" y="354"/>
                    <a:pt x="4085" y="198"/>
                    <a:pt x="3773" y="97"/>
                  </a:cubicBezTo>
                  <a:cubicBezTo>
                    <a:pt x="3557" y="33"/>
                    <a:pt x="3333" y="1"/>
                    <a:pt x="310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36;p32">
              <a:extLst>
                <a:ext uri="{FF2B5EF4-FFF2-40B4-BE49-F238E27FC236}">
                  <a16:creationId xmlns:a16="http://schemas.microsoft.com/office/drawing/2014/main" id="{7708444E-C2E4-F94B-273B-5C3A894C8147}"/>
                </a:ext>
              </a:extLst>
            </p:cNvPr>
            <p:cNvSpPr/>
            <p:nvPr/>
          </p:nvSpPr>
          <p:spPr>
            <a:xfrm>
              <a:off x="5722621" y="695447"/>
              <a:ext cx="69395" cy="52583"/>
            </a:xfrm>
            <a:custGeom>
              <a:avLst/>
              <a:gdLst/>
              <a:ahLst/>
              <a:cxnLst/>
              <a:rect l="l" t="t" r="r" b="b"/>
              <a:pathLst>
                <a:path w="1164" h="882" extrusionOk="0">
                  <a:moveTo>
                    <a:pt x="563" y="0"/>
                  </a:moveTo>
                  <a:cubicBezTo>
                    <a:pt x="515" y="0"/>
                    <a:pt x="465" y="9"/>
                    <a:pt x="413" y="26"/>
                  </a:cubicBezTo>
                  <a:lnTo>
                    <a:pt x="480" y="15"/>
                  </a:lnTo>
                  <a:lnTo>
                    <a:pt x="480" y="15"/>
                  </a:lnTo>
                  <a:cubicBezTo>
                    <a:pt x="424" y="37"/>
                    <a:pt x="368" y="60"/>
                    <a:pt x="313" y="93"/>
                  </a:cubicBezTo>
                  <a:cubicBezTo>
                    <a:pt x="257" y="127"/>
                    <a:pt x="212" y="171"/>
                    <a:pt x="179" y="227"/>
                  </a:cubicBezTo>
                  <a:cubicBezTo>
                    <a:pt x="1" y="558"/>
                    <a:pt x="260" y="882"/>
                    <a:pt x="557" y="882"/>
                  </a:cubicBezTo>
                  <a:cubicBezTo>
                    <a:pt x="651" y="882"/>
                    <a:pt x="748" y="849"/>
                    <a:pt x="837" y="774"/>
                  </a:cubicBezTo>
                  <a:cubicBezTo>
                    <a:pt x="1164" y="497"/>
                    <a:pt x="937" y="0"/>
                    <a:pt x="563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37;p32">
              <a:extLst>
                <a:ext uri="{FF2B5EF4-FFF2-40B4-BE49-F238E27FC236}">
                  <a16:creationId xmlns:a16="http://schemas.microsoft.com/office/drawing/2014/main" id="{A18F2D3F-E336-7FD7-A113-349C65F0E126}"/>
                </a:ext>
              </a:extLst>
            </p:cNvPr>
            <p:cNvSpPr/>
            <p:nvPr/>
          </p:nvSpPr>
          <p:spPr>
            <a:xfrm>
              <a:off x="5733232" y="695626"/>
              <a:ext cx="21999" cy="13414"/>
            </a:xfrm>
            <a:custGeom>
              <a:avLst/>
              <a:gdLst/>
              <a:ahLst/>
              <a:cxnLst/>
              <a:rect l="l" t="t" r="r" b="b"/>
              <a:pathLst>
                <a:path w="369" h="225" extrusionOk="0">
                  <a:moveTo>
                    <a:pt x="302" y="1"/>
                  </a:moveTo>
                  <a:lnTo>
                    <a:pt x="235" y="12"/>
                  </a:lnTo>
                  <a:cubicBezTo>
                    <a:pt x="168" y="34"/>
                    <a:pt x="101" y="79"/>
                    <a:pt x="56" y="135"/>
                  </a:cubicBezTo>
                  <a:cubicBezTo>
                    <a:pt x="34" y="168"/>
                    <a:pt x="12" y="191"/>
                    <a:pt x="1" y="224"/>
                  </a:cubicBezTo>
                  <a:cubicBezTo>
                    <a:pt x="34" y="168"/>
                    <a:pt x="79" y="124"/>
                    <a:pt x="135" y="90"/>
                  </a:cubicBezTo>
                  <a:cubicBezTo>
                    <a:pt x="190" y="46"/>
                    <a:pt x="246" y="23"/>
                    <a:pt x="302" y="12"/>
                  </a:cubicBezTo>
                  <a:lnTo>
                    <a:pt x="369" y="1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38;p32">
              <a:extLst>
                <a:ext uri="{FF2B5EF4-FFF2-40B4-BE49-F238E27FC236}">
                  <a16:creationId xmlns:a16="http://schemas.microsoft.com/office/drawing/2014/main" id="{743C0D6D-0CF4-2826-9342-C006CF92EB41}"/>
                </a:ext>
              </a:extLst>
            </p:cNvPr>
            <p:cNvSpPr/>
            <p:nvPr/>
          </p:nvSpPr>
          <p:spPr>
            <a:xfrm>
              <a:off x="5805786" y="921872"/>
              <a:ext cx="157688" cy="124064"/>
            </a:xfrm>
            <a:custGeom>
              <a:avLst/>
              <a:gdLst/>
              <a:ahLst/>
              <a:cxnLst/>
              <a:rect l="l" t="t" r="r" b="b"/>
              <a:pathLst>
                <a:path w="2645" h="2081" extrusionOk="0">
                  <a:moveTo>
                    <a:pt x="614" y="0"/>
                  </a:moveTo>
                  <a:lnTo>
                    <a:pt x="614" y="0"/>
                  </a:lnTo>
                  <a:cubicBezTo>
                    <a:pt x="190" y="380"/>
                    <a:pt x="0" y="737"/>
                    <a:pt x="714" y="1495"/>
                  </a:cubicBezTo>
                  <a:cubicBezTo>
                    <a:pt x="1175" y="1992"/>
                    <a:pt x="1844" y="2080"/>
                    <a:pt x="2262" y="2080"/>
                  </a:cubicBezTo>
                  <a:cubicBezTo>
                    <a:pt x="2491" y="2080"/>
                    <a:pt x="2645" y="2053"/>
                    <a:pt x="2645" y="2053"/>
                  </a:cubicBezTo>
                  <a:lnTo>
                    <a:pt x="2645" y="2053"/>
                  </a:lnTo>
                  <a:cubicBezTo>
                    <a:pt x="2634" y="2054"/>
                    <a:pt x="2623" y="2054"/>
                    <a:pt x="2611" y="2054"/>
                  </a:cubicBezTo>
                  <a:cubicBezTo>
                    <a:pt x="1564" y="2054"/>
                    <a:pt x="616" y="1023"/>
                    <a:pt x="781" y="703"/>
                  </a:cubicBezTo>
                  <a:lnTo>
                    <a:pt x="781" y="703"/>
                  </a:lnTo>
                  <a:cubicBezTo>
                    <a:pt x="1161" y="1350"/>
                    <a:pt x="1841" y="1774"/>
                    <a:pt x="2589" y="1819"/>
                  </a:cubicBezTo>
                  <a:cubicBezTo>
                    <a:pt x="1529" y="1596"/>
                    <a:pt x="960" y="547"/>
                    <a:pt x="614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539;p32">
              <a:extLst>
                <a:ext uri="{FF2B5EF4-FFF2-40B4-BE49-F238E27FC236}">
                  <a16:creationId xmlns:a16="http://schemas.microsoft.com/office/drawing/2014/main" id="{2DBDD910-8BEA-F671-7FA2-5D44EFA82726}"/>
                </a:ext>
              </a:extLst>
            </p:cNvPr>
            <p:cNvSpPr/>
            <p:nvPr/>
          </p:nvSpPr>
          <p:spPr>
            <a:xfrm>
              <a:off x="5725244" y="910545"/>
              <a:ext cx="153098" cy="134020"/>
            </a:xfrm>
            <a:custGeom>
              <a:avLst/>
              <a:gdLst/>
              <a:ahLst/>
              <a:cxnLst/>
              <a:rect l="l" t="t" r="r" b="b"/>
              <a:pathLst>
                <a:path w="2568" h="2248" extrusionOk="0">
                  <a:moveTo>
                    <a:pt x="760" y="0"/>
                  </a:moveTo>
                  <a:cubicBezTo>
                    <a:pt x="458" y="12"/>
                    <a:pt x="1" y="904"/>
                    <a:pt x="615" y="1585"/>
                  </a:cubicBezTo>
                  <a:cubicBezTo>
                    <a:pt x="1133" y="2143"/>
                    <a:pt x="1642" y="2247"/>
                    <a:pt x="1864" y="2247"/>
                  </a:cubicBezTo>
                  <a:cubicBezTo>
                    <a:pt x="1891" y="2247"/>
                    <a:pt x="1913" y="2246"/>
                    <a:pt x="1931" y="2243"/>
                  </a:cubicBezTo>
                  <a:cubicBezTo>
                    <a:pt x="1440" y="2009"/>
                    <a:pt x="659" y="1563"/>
                    <a:pt x="860" y="860"/>
                  </a:cubicBezTo>
                  <a:lnTo>
                    <a:pt x="860" y="860"/>
                  </a:lnTo>
                  <a:cubicBezTo>
                    <a:pt x="1061" y="1284"/>
                    <a:pt x="1764" y="2188"/>
                    <a:pt x="2556" y="2221"/>
                  </a:cubicBezTo>
                  <a:cubicBezTo>
                    <a:pt x="2567" y="2221"/>
                    <a:pt x="1463" y="1697"/>
                    <a:pt x="1318" y="938"/>
                  </a:cubicBezTo>
                  <a:cubicBezTo>
                    <a:pt x="1172" y="190"/>
                    <a:pt x="1050" y="0"/>
                    <a:pt x="760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40;p32">
              <a:extLst>
                <a:ext uri="{FF2B5EF4-FFF2-40B4-BE49-F238E27FC236}">
                  <a16:creationId xmlns:a16="http://schemas.microsoft.com/office/drawing/2014/main" id="{A8A7B1F2-6AC0-D162-0A17-035E00E7709A}"/>
                </a:ext>
              </a:extLst>
            </p:cNvPr>
            <p:cNvSpPr/>
            <p:nvPr/>
          </p:nvSpPr>
          <p:spPr>
            <a:xfrm>
              <a:off x="5797082" y="1038959"/>
              <a:ext cx="7393" cy="3339"/>
            </a:xfrm>
            <a:custGeom>
              <a:avLst/>
              <a:gdLst/>
              <a:ahLst/>
              <a:cxnLst/>
              <a:rect l="l" t="t" r="r" b="b"/>
              <a:pathLst>
                <a:path w="124" h="56" extrusionOk="0">
                  <a:moveTo>
                    <a:pt x="1" y="0"/>
                  </a:moveTo>
                  <a:lnTo>
                    <a:pt x="124" y="56"/>
                  </a:lnTo>
                  <a:cubicBezTo>
                    <a:pt x="124" y="56"/>
                    <a:pt x="79" y="34"/>
                    <a:pt x="1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41;p32">
              <a:extLst>
                <a:ext uri="{FF2B5EF4-FFF2-40B4-BE49-F238E27FC236}">
                  <a16:creationId xmlns:a16="http://schemas.microsoft.com/office/drawing/2014/main" id="{C13748E7-EF19-9550-4F42-7E8663189CAE}"/>
                </a:ext>
              </a:extLst>
            </p:cNvPr>
            <p:cNvSpPr/>
            <p:nvPr/>
          </p:nvSpPr>
          <p:spPr>
            <a:xfrm>
              <a:off x="5678027" y="858737"/>
              <a:ext cx="119116" cy="180283"/>
            </a:xfrm>
            <a:custGeom>
              <a:avLst/>
              <a:gdLst/>
              <a:ahLst/>
              <a:cxnLst/>
              <a:rect l="l" t="t" r="r" b="b"/>
              <a:pathLst>
                <a:path w="1998" h="3024" extrusionOk="0">
                  <a:moveTo>
                    <a:pt x="918" y="1"/>
                  </a:moveTo>
                  <a:cubicBezTo>
                    <a:pt x="798" y="1"/>
                    <a:pt x="656" y="53"/>
                    <a:pt x="503" y="189"/>
                  </a:cubicBezTo>
                  <a:cubicBezTo>
                    <a:pt x="34" y="613"/>
                    <a:pt x="0" y="2086"/>
                    <a:pt x="1362" y="2945"/>
                  </a:cubicBezTo>
                  <a:cubicBezTo>
                    <a:pt x="949" y="2532"/>
                    <a:pt x="201" y="1706"/>
                    <a:pt x="603" y="970"/>
                  </a:cubicBezTo>
                  <a:lnTo>
                    <a:pt x="603" y="970"/>
                  </a:lnTo>
                  <a:cubicBezTo>
                    <a:pt x="648" y="1606"/>
                    <a:pt x="804" y="2510"/>
                    <a:pt x="1998" y="3023"/>
                  </a:cubicBezTo>
                  <a:cubicBezTo>
                    <a:pt x="1697" y="2889"/>
                    <a:pt x="982" y="2454"/>
                    <a:pt x="938" y="1539"/>
                  </a:cubicBezTo>
                  <a:cubicBezTo>
                    <a:pt x="904" y="1104"/>
                    <a:pt x="1239" y="680"/>
                    <a:pt x="1284" y="401"/>
                  </a:cubicBezTo>
                  <a:cubicBezTo>
                    <a:pt x="1314" y="221"/>
                    <a:pt x="1162" y="1"/>
                    <a:pt x="918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42;p32">
              <a:extLst>
                <a:ext uri="{FF2B5EF4-FFF2-40B4-BE49-F238E27FC236}">
                  <a16:creationId xmlns:a16="http://schemas.microsoft.com/office/drawing/2014/main" id="{9FBB6C0C-972B-6157-0AF9-CC24D843835A}"/>
                </a:ext>
              </a:extLst>
            </p:cNvPr>
            <p:cNvSpPr/>
            <p:nvPr/>
          </p:nvSpPr>
          <p:spPr>
            <a:xfrm>
              <a:off x="5622167" y="798047"/>
              <a:ext cx="109815" cy="225652"/>
            </a:xfrm>
            <a:custGeom>
              <a:avLst/>
              <a:gdLst/>
              <a:ahLst/>
              <a:cxnLst/>
              <a:rect l="l" t="t" r="r" b="b"/>
              <a:pathLst>
                <a:path w="1842" h="3785" extrusionOk="0">
                  <a:moveTo>
                    <a:pt x="1196" y="1"/>
                  </a:moveTo>
                  <a:cubicBezTo>
                    <a:pt x="927" y="1"/>
                    <a:pt x="573" y="177"/>
                    <a:pt x="357" y="582"/>
                  </a:cubicBezTo>
                  <a:cubicBezTo>
                    <a:pt x="0" y="1240"/>
                    <a:pt x="246" y="2869"/>
                    <a:pt x="1384" y="3662"/>
                  </a:cubicBezTo>
                  <a:cubicBezTo>
                    <a:pt x="725" y="3037"/>
                    <a:pt x="435" y="2133"/>
                    <a:pt x="625" y="1251"/>
                  </a:cubicBezTo>
                  <a:lnTo>
                    <a:pt x="625" y="1251"/>
                  </a:lnTo>
                  <a:cubicBezTo>
                    <a:pt x="636" y="1687"/>
                    <a:pt x="603" y="2780"/>
                    <a:pt x="1841" y="3784"/>
                  </a:cubicBezTo>
                  <a:cubicBezTo>
                    <a:pt x="1596" y="3572"/>
                    <a:pt x="647" y="2646"/>
                    <a:pt x="1038" y="1553"/>
                  </a:cubicBezTo>
                  <a:cubicBezTo>
                    <a:pt x="1283" y="928"/>
                    <a:pt x="1640" y="559"/>
                    <a:pt x="1551" y="213"/>
                  </a:cubicBezTo>
                  <a:cubicBezTo>
                    <a:pt x="1511" y="77"/>
                    <a:pt x="1372" y="1"/>
                    <a:pt x="1196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43;p32">
              <a:extLst>
                <a:ext uri="{FF2B5EF4-FFF2-40B4-BE49-F238E27FC236}">
                  <a16:creationId xmlns:a16="http://schemas.microsoft.com/office/drawing/2014/main" id="{2468C4D7-3C9C-B392-2A27-9D9B58D2CC82}"/>
                </a:ext>
              </a:extLst>
            </p:cNvPr>
            <p:cNvSpPr/>
            <p:nvPr/>
          </p:nvSpPr>
          <p:spPr>
            <a:xfrm>
              <a:off x="5731921" y="1023638"/>
              <a:ext cx="3398" cy="2742"/>
            </a:xfrm>
            <a:custGeom>
              <a:avLst/>
              <a:gdLst/>
              <a:ahLst/>
              <a:cxnLst/>
              <a:rect l="l" t="t" r="r" b="b"/>
              <a:pathLst>
                <a:path w="57" h="46" extrusionOk="0">
                  <a:moveTo>
                    <a:pt x="0" y="0"/>
                  </a:moveTo>
                  <a:lnTo>
                    <a:pt x="56" y="45"/>
                  </a:ln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44;p32">
              <a:extLst>
                <a:ext uri="{FF2B5EF4-FFF2-40B4-BE49-F238E27FC236}">
                  <a16:creationId xmlns:a16="http://schemas.microsoft.com/office/drawing/2014/main" id="{CB53DBB6-4703-AFA1-0A49-3CB3C9E46D83}"/>
                </a:ext>
              </a:extLst>
            </p:cNvPr>
            <p:cNvSpPr/>
            <p:nvPr/>
          </p:nvSpPr>
          <p:spPr>
            <a:xfrm>
              <a:off x="5580197" y="643282"/>
              <a:ext cx="199659" cy="225414"/>
            </a:xfrm>
            <a:custGeom>
              <a:avLst/>
              <a:gdLst/>
              <a:ahLst/>
              <a:cxnLst/>
              <a:rect l="l" t="t" r="r" b="b"/>
              <a:pathLst>
                <a:path w="3349" h="3781" extrusionOk="0">
                  <a:moveTo>
                    <a:pt x="2307" y="1"/>
                  </a:moveTo>
                  <a:cubicBezTo>
                    <a:pt x="2017" y="1"/>
                    <a:pt x="1674" y="89"/>
                    <a:pt x="1284" y="343"/>
                  </a:cubicBezTo>
                  <a:cubicBezTo>
                    <a:pt x="1" y="1191"/>
                    <a:pt x="46" y="3178"/>
                    <a:pt x="492" y="3780"/>
                  </a:cubicBezTo>
                  <a:cubicBezTo>
                    <a:pt x="336" y="2809"/>
                    <a:pt x="514" y="1403"/>
                    <a:pt x="1507" y="767"/>
                  </a:cubicBezTo>
                  <a:lnTo>
                    <a:pt x="1507" y="767"/>
                  </a:lnTo>
                  <a:cubicBezTo>
                    <a:pt x="1229" y="1169"/>
                    <a:pt x="1396" y="2151"/>
                    <a:pt x="2166" y="2218"/>
                  </a:cubicBezTo>
                  <a:cubicBezTo>
                    <a:pt x="1842" y="1872"/>
                    <a:pt x="1742" y="1236"/>
                    <a:pt x="2077" y="812"/>
                  </a:cubicBezTo>
                  <a:cubicBezTo>
                    <a:pt x="2302" y="546"/>
                    <a:pt x="2626" y="397"/>
                    <a:pt x="2961" y="397"/>
                  </a:cubicBezTo>
                  <a:cubicBezTo>
                    <a:pt x="3090" y="397"/>
                    <a:pt x="3221" y="419"/>
                    <a:pt x="3349" y="466"/>
                  </a:cubicBezTo>
                  <a:cubicBezTo>
                    <a:pt x="3349" y="466"/>
                    <a:pt x="2970" y="1"/>
                    <a:pt x="2307" y="1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45;p32">
              <a:extLst>
                <a:ext uri="{FF2B5EF4-FFF2-40B4-BE49-F238E27FC236}">
                  <a16:creationId xmlns:a16="http://schemas.microsoft.com/office/drawing/2014/main" id="{8AC3E2D7-6BD8-394A-41B0-C539F01F71FB}"/>
                </a:ext>
              </a:extLst>
            </p:cNvPr>
            <p:cNvSpPr/>
            <p:nvPr/>
          </p:nvSpPr>
          <p:spPr>
            <a:xfrm>
              <a:off x="5348050" y="869290"/>
              <a:ext cx="342681" cy="442481"/>
            </a:xfrm>
            <a:custGeom>
              <a:avLst/>
              <a:gdLst/>
              <a:ahLst/>
              <a:cxnLst/>
              <a:rect l="l" t="t" r="r" b="b"/>
              <a:pathLst>
                <a:path w="5748" h="7422" extrusionOk="0">
                  <a:moveTo>
                    <a:pt x="2667" y="0"/>
                  </a:moveTo>
                  <a:cubicBezTo>
                    <a:pt x="1395" y="592"/>
                    <a:pt x="1585" y="2277"/>
                    <a:pt x="2344" y="3081"/>
                  </a:cubicBezTo>
                  <a:cubicBezTo>
                    <a:pt x="2252" y="3073"/>
                    <a:pt x="2162" y="3069"/>
                    <a:pt x="2073" y="3069"/>
                  </a:cubicBezTo>
                  <a:cubicBezTo>
                    <a:pt x="1018" y="3069"/>
                    <a:pt x="196" y="3583"/>
                    <a:pt x="0" y="3717"/>
                  </a:cubicBezTo>
                  <a:cubicBezTo>
                    <a:pt x="195" y="3839"/>
                    <a:pt x="1007" y="4355"/>
                    <a:pt x="2051" y="4355"/>
                  </a:cubicBezTo>
                  <a:cubicBezTo>
                    <a:pt x="2147" y="4355"/>
                    <a:pt x="2244" y="4351"/>
                    <a:pt x="2344" y="4342"/>
                  </a:cubicBezTo>
                  <a:lnTo>
                    <a:pt x="2344" y="4342"/>
                  </a:lnTo>
                  <a:cubicBezTo>
                    <a:pt x="1585" y="5156"/>
                    <a:pt x="1395" y="6841"/>
                    <a:pt x="2667" y="7422"/>
                  </a:cubicBezTo>
                  <a:cubicBezTo>
                    <a:pt x="2779" y="6573"/>
                    <a:pt x="3783" y="4721"/>
                    <a:pt x="5747" y="3984"/>
                  </a:cubicBezTo>
                  <a:lnTo>
                    <a:pt x="5747" y="3984"/>
                  </a:lnTo>
                  <a:cubicBezTo>
                    <a:pt x="4687" y="4051"/>
                    <a:pt x="3404" y="4554"/>
                    <a:pt x="3080" y="4810"/>
                  </a:cubicBezTo>
                  <a:cubicBezTo>
                    <a:pt x="3315" y="4420"/>
                    <a:pt x="4007" y="3962"/>
                    <a:pt x="4922" y="3717"/>
                  </a:cubicBezTo>
                  <a:cubicBezTo>
                    <a:pt x="4007" y="3471"/>
                    <a:pt x="3315" y="3014"/>
                    <a:pt x="3080" y="2612"/>
                  </a:cubicBezTo>
                  <a:lnTo>
                    <a:pt x="3080" y="2612"/>
                  </a:lnTo>
                  <a:cubicBezTo>
                    <a:pt x="3404" y="2880"/>
                    <a:pt x="4687" y="3371"/>
                    <a:pt x="5747" y="3449"/>
                  </a:cubicBezTo>
                  <a:cubicBezTo>
                    <a:pt x="3783" y="2701"/>
                    <a:pt x="2790" y="860"/>
                    <a:pt x="2667" y="0"/>
                  </a:cubicBezTo>
                  <a:close/>
                </a:path>
              </a:pathLst>
            </a:custGeom>
            <a:solidFill>
              <a:srgbClr val="F5E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38398E-936D-3E99-D71F-8D3E4B3B5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19" t="25064" r="2501" b="52772"/>
          <a:stretch/>
        </p:blipFill>
        <p:spPr>
          <a:xfrm>
            <a:off x="3166614" y="565026"/>
            <a:ext cx="2787945" cy="221148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27B181-7300-4BB2-8769-2B848ED76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1" t="72607" r="8746" b="1836"/>
          <a:stretch/>
        </p:blipFill>
        <p:spPr>
          <a:xfrm>
            <a:off x="4996543" y="2821852"/>
            <a:ext cx="4038191" cy="226171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93232A3-2639-AA4D-50C8-BA1C2249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5" t="48349" r="4653" b="30381"/>
          <a:stretch/>
        </p:blipFill>
        <p:spPr>
          <a:xfrm>
            <a:off x="2081063" y="2821853"/>
            <a:ext cx="2915480" cy="220416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48B74C4-8EC9-4112-DDCF-3ADC41351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1" t="48218" r="50387" b="29243"/>
          <a:stretch/>
        </p:blipFill>
        <p:spPr>
          <a:xfrm>
            <a:off x="5853934" y="579597"/>
            <a:ext cx="2696887" cy="22230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36CE54-B09C-8919-E012-14E33FB88F9B}"/>
              </a:ext>
            </a:extLst>
          </p:cNvPr>
          <p:cNvSpPr txBox="1"/>
          <p:nvPr/>
        </p:nvSpPr>
        <p:spPr>
          <a:xfrm>
            <a:off x="223547" y="1294146"/>
            <a:ext cx="2787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+ Phục: phục dựng</a:t>
            </a:r>
          </a:p>
          <a:p>
            <a:r>
              <a:rPr lang="en-US" sz="18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+ Hưng: hưng thịnh</a:t>
            </a:r>
          </a:p>
          <a:p>
            <a:r>
              <a:rPr lang="en-US" sz="18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- Tiếng Pháp: “tái sinh”</a:t>
            </a:r>
          </a:p>
          <a:p>
            <a:r>
              <a:rPr lang="en-US" sz="18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- “Làm cho cái đã suy hoạt động trở lại tốt hơn trước”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EE1D214-CF4E-38E8-2116-1D9937EA1460}"/>
              </a:ext>
            </a:extLst>
          </p:cNvPr>
          <p:cNvSpPr txBox="1"/>
          <p:nvPr/>
        </p:nvSpPr>
        <p:spPr>
          <a:xfrm>
            <a:off x="3349421" y="1428323"/>
            <a:ext cx="2197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Dante Alighieri</a:t>
            </a:r>
          </a:p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(Đan-tê)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D859FC3-B408-5B74-D3BD-5F489C8302B3}"/>
              </a:ext>
            </a:extLst>
          </p:cNvPr>
          <p:cNvSpPr txBox="1"/>
          <p:nvPr/>
        </p:nvSpPr>
        <p:spPr>
          <a:xfrm>
            <a:off x="6154897" y="1458921"/>
            <a:ext cx="2197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Frorence</a:t>
            </a:r>
          </a:p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(Italia)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21DAB0-70CB-D84A-4AD0-32F76AC33D48}"/>
              </a:ext>
            </a:extLst>
          </p:cNvPr>
          <p:cNvSpPr txBox="1"/>
          <p:nvPr/>
        </p:nvSpPr>
        <p:spPr>
          <a:xfrm>
            <a:off x="2440146" y="3911690"/>
            <a:ext cx="219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Thế kỉ XIV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FD178BD-C372-2FE4-12F4-05E92530BB82}"/>
              </a:ext>
            </a:extLst>
          </p:cNvPr>
          <p:cNvSpPr txBox="1"/>
          <p:nvPr/>
        </p:nvSpPr>
        <p:spPr>
          <a:xfrm>
            <a:off x="5742412" y="3537493"/>
            <a:ext cx="282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+ Văn học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+ Nghệ thuật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#9Slide03 Ample" panose="02000000000000000000" pitchFamily="2" charset="0"/>
                <a:ea typeface="Cambria" panose="02040503050406030204" pitchFamily="18" charset="0"/>
              </a:rPr>
              <a:t>+ Khoa học tự nhiên </a:t>
            </a:r>
          </a:p>
        </p:txBody>
      </p:sp>
      <p:sp>
        <p:nvSpPr>
          <p:cNvPr id="100" name="Google Shape;4569;p33">
            <a:extLst>
              <a:ext uri="{FF2B5EF4-FFF2-40B4-BE49-F238E27FC236}">
                <a16:creationId xmlns:a16="http://schemas.microsoft.com/office/drawing/2014/main" id="{985B4B6D-5358-4599-8413-CF77DF1C0C8B}"/>
              </a:ext>
            </a:extLst>
          </p:cNvPr>
          <p:cNvSpPr txBox="1">
            <a:spLocks/>
          </p:cNvSpPr>
          <p:nvPr/>
        </p:nvSpPr>
        <p:spPr>
          <a:xfrm>
            <a:off x="2161612" y="-2495"/>
            <a:ext cx="3883937" cy="612900"/>
          </a:xfrm>
          <a:prstGeom prst="roundRect">
            <a:avLst/>
          </a:prstGeom>
          <a:noFill/>
          <a:ln w="28575"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36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iga"/>
              <a:buNone/>
              <a:defRPr sz="4200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r>
              <a:rPr lang="en-US" sz="3200">
                <a:latin typeface="#9Slide03 Ample" panose="02000000000000000000" pitchFamily="2" charset="0"/>
              </a:rPr>
              <a:t>PHIẾU HỌC TẬP SỐ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4" grpId="0"/>
      <p:bldP spid="95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D6731E-7EFC-5B98-FBC3-F3D61FE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AC1C98-EE9A-9BBA-4622-94156E089847}"/>
              </a:ext>
            </a:extLst>
          </p:cNvPr>
          <p:cNvSpPr/>
          <p:nvPr/>
        </p:nvSpPr>
        <p:spPr>
          <a:xfrm>
            <a:off x="0" y="2979961"/>
            <a:ext cx="4024993" cy="2155371"/>
          </a:xfrm>
          <a:prstGeom prst="roundRect">
            <a:avLst/>
          </a:prstGeom>
          <a:solidFill>
            <a:schemeClr val="tx1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 Đan-tê (Italia) – người mở đầu phong trào Văn hóa Phục hưng. Ông sinh ra tại </a:t>
            </a:r>
            <a:r>
              <a:rPr lang="en-US" sz="1800" b="0" i="0">
                <a:solidFill>
                  <a:srgbClr val="C0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Firenze (Frorence), </a:t>
            </a:r>
            <a:r>
              <a:rPr lang="en-US" sz="180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 một nhà thơ lớn người Ý thời Hậu kì Trung cổ.</a:t>
            </a:r>
          </a:p>
        </p:txBody>
      </p:sp>
    </p:spTree>
    <p:extLst>
      <p:ext uri="{BB962C8B-B14F-4D97-AF65-F5344CB8AC3E}">
        <p14:creationId xmlns:p14="http://schemas.microsoft.com/office/powerpoint/2010/main" val="3284706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naissance History Lesson for Middle School by Slidesgo">
  <a:themeElements>
    <a:clrScheme name="Simple Light">
      <a:dk1>
        <a:srgbClr val="464242"/>
      </a:dk1>
      <a:lt1>
        <a:srgbClr val="FFF9E7"/>
      </a:lt1>
      <a:dk2>
        <a:srgbClr val="464242"/>
      </a:dk2>
      <a:lt2>
        <a:srgbClr val="FFF9E7"/>
      </a:lt2>
      <a:accent1>
        <a:srgbClr val="D88225"/>
      </a:accent1>
      <a:accent2>
        <a:srgbClr val="FFA52E"/>
      </a:accent2>
      <a:accent3>
        <a:srgbClr val="C52B3C"/>
      </a:accent3>
      <a:accent4>
        <a:srgbClr val="56243F"/>
      </a:accent4>
      <a:accent5>
        <a:srgbClr val="046B68"/>
      </a:accent5>
      <a:accent6>
        <a:srgbClr val="158C86"/>
      </a:accent6>
      <a:hlink>
        <a:srgbClr val="4642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683</Words>
  <Application>Microsoft Office PowerPoint</Application>
  <PresentationFormat>On-screen Show (16:9)</PresentationFormat>
  <Paragraphs>93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#9Slide03 AllRoundGothic</vt:lpstr>
      <vt:lpstr>#9Slide03 Arima Madurai Black</vt:lpstr>
      <vt:lpstr>Viga</vt:lpstr>
      <vt:lpstr>Arial</vt:lpstr>
      <vt:lpstr>#9Slide03 Arima Madurai Bold</vt:lpstr>
      <vt:lpstr>#9Slide03 Ample</vt:lpstr>
      <vt:lpstr>Cambria</vt:lpstr>
      <vt:lpstr>Wingdings</vt:lpstr>
      <vt:lpstr>Barlow</vt:lpstr>
      <vt:lpstr>#9Slide03 Arima Madurai</vt:lpstr>
      <vt:lpstr>Renaissance History Lesson for Middle School by Slidesgo</vt:lpstr>
      <vt:lpstr>Tiết 10 - Bài 3 PHONG TRÀO VĂN HÓA PHỤC HƯNG VÀ CẢI CÁCH TÔN GIÁO</vt:lpstr>
      <vt:lpstr>MỤC TIÊU BÀI HỌC</vt:lpstr>
      <vt:lpstr>KHỞI ĐỘNG</vt:lpstr>
      <vt:lpstr>1. Những biến đổi về kinh tế - xã hội của Tây Âu từ thế kỉ XIII đến thế kỉ XVI</vt:lpstr>
      <vt:lpstr>PowerPoint Presentation</vt:lpstr>
      <vt:lpstr>2. Phong trào Văn hóa Phục hưng</vt:lpstr>
      <vt:lpstr>PHIẾU HỌC TẬP SỐ 1 – Thời gian: 5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Phong trào Văn hóa Phục hưng</vt:lpstr>
      <vt:lpstr>LUYỆN TẬP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PHONG TRÀO VĂN HÓA PHỤC HƯNG VÀ CẢI CÁCH TÔN GIÁO</dc:title>
  <dc:creator>VHC</dc:creator>
  <cp:lastModifiedBy>ismail - [2010]</cp:lastModifiedBy>
  <cp:revision>6</cp:revision>
  <dcterms:modified xsi:type="dcterms:W3CDTF">2024-01-16T10:37:02Z</dcterms:modified>
</cp:coreProperties>
</file>