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85" r:id="rId3"/>
    <p:sldId id="265" r:id="rId4"/>
    <p:sldId id="286" r:id="rId5"/>
    <p:sldId id="275" r:id="rId6"/>
    <p:sldId id="280" r:id="rId7"/>
    <p:sldId id="281" r:id="rId8"/>
    <p:sldId id="282" r:id="rId9"/>
    <p:sldId id="283" r:id="rId10"/>
    <p:sldId id="284" r:id="rId11"/>
    <p:sldId id="276" r:id="rId12"/>
    <p:sldId id="277" r:id="rId13"/>
    <p:sldId id="278" r:id="rId14"/>
    <p:sldId id="258" r:id="rId15"/>
    <p:sldId id="261" r:id="rId16"/>
    <p:sldId id="262" r:id="rId17"/>
    <p:sldId id="26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C323AA2A-577A-4289-A7D5-D1E2311C258A}" type="datetimeFigureOut">
              <a:rPr lang="en-US" smtClean="0"/>
              <a:t>2/23/2021</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42669EE-6863-4373-8312-5BD9F9B67916}"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23AA2A-577A-4289-A7D5-D1E2311C258A}"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23AA2A-577A-4289-A7D5-D1E2311C258A}"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23AA2A-577A-4289-A7D5-D1E2311C258A}"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23AA2A-577A-4289-A7D5-D1E2311C258A}"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323AA2A-577A-4289-A7D5-D1E2311C258A}"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669EE-6863-4373-8312-5BD9F9B6791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23AA2A-577A-4289-A7D5-D1E2311C258A}"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23AA2A-577A-4289-A7D5-D1E2311C258A}"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23AA2A-577A-4289-A7D5-D1E2311C258A}"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323AA2A-577A-4289-A7D5-D1E2311C258A}" type="datetimeFigureOut">
              <a:rPr lang="en-US" smtClean="0"/>
              <a:t>2/23/2021</a:t>
            </a:fld>
            <a:endParaRPr lang="en-US"/>
          </a:p>
        </p:txBody>
      </p:sp>
      <p:sp>
        <p:nvSpPr>
          <p:cNvPr id="7" name="Slide Number Placeholder 6"/>
          <p:cNvSpPr>
            <a:spLocks noGrp="1"/>
          </p:cNvSpPr>
          <p:nvPr>
            <p:ph type="sldNum" sz="quarter" idx="12"/>
          </p:nvPr>
        </p:nvSpPr>
        <p:spPr/>
        <p:txBody>
          <a:bodyPr/>
          <a:lstStyle/>
          <a:p>
            <a:fld id="{842669EE-6863-4373-8312-5BD9F9B67916}"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23AA2A-577A-4289-A7D5-D1E2311C258A}" type="datetimeFigureOut">
              <a:rPr lang="en-US" smtClean="0"/>
              <a:t>2/23/2021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842669EE-6863-4373-8312-5BD9F9B679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323AA2A-577A-4289-A7D5-D1E2311C258A}" type="datetimeFigureOut">
              <a:rPr lang="en-US" smtClean="0"/>
              <a:t>2/23/2021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42669EE-6863-4373-8312-5BD9F9B679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743200"/>
            <a:ext cx="3313355" cy="2667000"/>
          </a:xfrm>
        </p:spPr>
        <p:txBody>
          <a:bodyPr>
            <a:normAutofit/>
          </a:bodyPr>
          <a:lstStyle/>
          <a:p>
            <a:pPr algn="ctr"/>
            <a:r>
              <a:rPr lang="en-US" b="1" dirty="0" smtClean="0">
                <a:latin typeface="Times New Roman" pitchFamily="18" charset="0"/>
                <a:cs typeface="Times New Roman" pitchFamily="18" charset="0"/>
              </a:rPr>
              <a:t>ÔN TẬP VĂN NGHỊ LUẬN XÃ HỘI</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0853172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t>Dẫn chứng về sự tha thứ</a:t>
            </a:r>
            <a:endParaRPr lang="vi-VN" dirty="0"/>
          </a:p>
        </p:txBody>
      </p:sp>
      <p:sp>
        <p:nvSpPr>
          <p:cNvPr id="3" name="Content Placeholder 2"/>
          <p:cNvSpPr>
            <a:spLocks noGrp="1"/>
          </p:cNvSpPr>
          <p:nvPr>
            <p:ph idx="1"/>
          </p:nvPr>
        </p:nvSpPr>
        <p:spPr/>
        <p:txBody>
          <a:bodyPr>
            <a:normAutofit fontScale="85000" lnSpcReduction="10000"/>
          </a:bodyPr>
          <a:lstStyle/>
          <a:p>
            <a:pPr marL="68580" indent="0" fontAlgn="base">
              <a:buNone/>
            </a:pPr>
            <a:r>
              <a:rPr lang="vi-VN" b="1" dirty="0"/>
              <a:t>Phan Thị Kim Phúc – “em bé Napalm” – </a:t>
            </a:r>
            <a:r>
              <a:rPr lang="vi-VN" b="1" dirty="0" smtClean="0"/>
              <a:t>Sự tha </a:t>
            </a:r>
            <a:r>
              <a:rPr lang="vi-VN" b="1" dirty="0"/>
              <a:t>thứ giải thoát tôi khỏi lòng thù hận</a:t>
            </a:r>
          </a:p>
          <a:p>
            <a:pPr marL="68580" indent="0" fontAlgn="base">
              <a:buNone/>
            </a:pPr>
            <a:r>
              <a:rPr lang="vi-VN" dirty="0"/>
              <a:t>Phan Thị Kim Phúc, “em bé Napalm” trong bức ảnh gây chấn động thế giới về chiến tranh Việt Nam, đã phải chịu những vết thương sâu sắc cả về thể xác lẫn tinh thần. Khi trưởng thành, Kim Phúc đã tha thứ cho những người ở bên kia chiến tuyến, những kẻ đã trực tiếp gây ra những nỗi đau cho cô. Kim Phúc nói: Sự tha thứ giải thoát tôi khỏi lòng thù hận. Vẫn còn nhiều vết sẹo trên thân thể tôi, và sự đau đớn vẫn kéo dài trong nhiều ngày, </a:t>
            </a:r>
            <a:r>
              <a:rPr lang="vi-VN"/>
              <a:t>nhưng </a:t>
            </a:r>
            <a:r>
              <a:rPr lang="vi-VN" smtClean="0"/>
              <a:t>tâm hồn </a:t>
            </a:r>
            <a:r>
              <a:rPr lang="vi-VN" dirty="0"/>
              <a:t>tôi nay đã được an lành</a:t>
            </a:r>
          </a:p>
          <a:p>
            <a:pPr marL="68580" indent="0">
              <a:buNone/>
            </a:pPr>
            <a:endParaRPr lang="vi-VN" dirty="0"/>
          </a:p>
        </p:txBody>
      </p:sp>
    </p:spTree>
    <p:extLst>
      <p:ext uri="{BB962C8B-B14F-4D97-AF65-F5344CB8AC3E}">
        <p14:creationId xmlns:p14="http://schemas.microsoft.com/office/powerpoint/2010/main" val="2435124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762000"/>
            <a:ext cx="7490908" cy="5638800"/>
          </a:xfrm>
        </p:spPr>
        <p:txBody>
          <a:bodyPr>
            <a:normAutofit fontScale="77500" lnSpcReduction="20000"/>
          </a:bodyPr>
          <a:lstStyle/>
          <a:p>
            <a:pPr marL="68580" indent="0">
              <a:buNone/>
            </a:pPr>
            <a:r>
              <a:rPr lang="en-US" sz="2600" dirty="0" err="1">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2: </a:t>
            </a:r>
            <a:r>
              <a:rPr lang="vi-VN" sz="2600" b="1" dirty="0">
                <a:latin typeface="Times New Roman" pitchFamily="18" charset="0"/>
                <a:cs typeface="Times New Roman" pitchFamily="18" charset="0"/>
              </a:rPr>
              <a:t>Đọc văn bản sau và trả lời câu hỏi:</a:t>
            </a:r>
            <a:endParaRPr lang="vi-VN" sz="2600" dirty="0">
              <a:latin typeface="Times New Roman" pitchFamily="18" charset="0"/>
              <a:cs typeface="Times New Roman" pitchFamily="18" charset="0"/>
            </a:endParaRPr>
          </a:p>
          <a:p>
            <a:pPr marL="68580" indent="0">
              <a:buNone/>
            </a:pPr>
            <a:r>
              <a:rPr lang="vi-VN" sz="2600" b="1" dirty="0">
                <a:latin typeface="Times New Roman" pitchFamily="18" charset="0"/>
                <a:cs typeface="Times New Roman" pitchFamily="18" charset="0"/>
              </a:rPr>
              <a:t>Thời gian là vàng</a:t>
            </a:r>
            <a:endParaRPr lang="vi-VN" sz="2600" dirty="0">
              <a:latin typeface="Times New Roman" pitchFamily="18" charset="0"/>
              <a:cs typeface="Times New Roman" pitchFamily="18" charset="0"/>
            </a:endParaRPr>
          </a:p>
          <a:p>
            <a:pPr marL="68580" indent="0">
              <a:buNone/>
            </a:pPr>
            <a:r>
              <a:rPr lang="vi-VN" sz="2600" dirty="0">
                <a:latin typeface="Times New Roman" pitchFamily="18" charset="0"/>
                <a:cs typeface="Times New Roman" pitchFamily="18" charset="0"/>
              </a:rPr>
              <a:t>      Ngạn ngữ có câu: </a:t>
            </a:r>
            <a:r>
              <a:rPr lang="vi-VN" sz="2600" b="1" i="1" dirty="0">
                <a:latin typeface="Times New Roman" pitchFamily="18" charset="0"/>
                <a:cs typeface="Times New Roman" pitchFamily="18" charset="0"/>
              </a:rPr>
              <a:t>Thời gian là vàng</a:t>
            </a:r>
            <a:r>
              <a:rPr lang="vi-VN" sz="2600" dirty="0">
                <a:latin typeface="Times New Roman" pitchFamily="18" charset="0"/>
                <a:cs typeface="Times New Roman" pitchFamily="18" charset="0"/>
              </a:rPr>
              <a:t>. Nhưng vàng thì mua được mà thời gian không mua được. Thế mới biết vàng có giá mà thời gian là vô giá. </a:t>
            </a:r>
          </a:p>
          <a:p>
            <a:pPr marL="68580" indent="0">
              <a:buNone/>
            </a:pPr>
            <a:r>
              <a:rPr lang="vi-VN" sz="2600" dirty="0">
                <a:latin typeface="Times New Roman" pitchFamily="18" charset="0"/>
                <a:cs typeface="Times New Roman" pitchFamily="18" charset="0"/>
              </a:rPr>
              <a:t>       Thật vậy, thời gian là sự sống. Bạn vào bệnh viện mà xem, người bệnh nặng, nếu kịp thời chạy chữa thì sống, để chậm thì chết.</a:t>
            </a:r>
          </a:p>
          <a:p>
            <a:pPr marL="68580" indent="0">
              <a:buNone/>
            </a:pPr>
            <a:r>
              <a:rPr lang="vi-VN" sz="2600" dirty="0">
                <a:latin typeface="Times New Roman" pitchFamily="18" charset="0"/>
                <a:cs typeface="Times New Roman" pitchFamily="18" charset="0"/>
              </a:rPr>
              <a:t>       Thời gian là thắng lợi. Bạn hỏi các anh bộ đội mà xem, trong chiến đấu biết nắm thời cơ, đánh địch đúng lúc là thắng lợi, để mất thời cơ là thất bại.</a:t>
            </a:r>
          </a:p>
          <a:p>
            <a:pPr marL="68580" indent="0">
              <a:buNone/>
            </a:pPr>
            <a:r>
              <a:rPr lang="vi-VN" sz="2600" dirty="0">
                <a:latin typeface="Times New Roman" pitchFamily="18" charset="0"/>
                <a:cs typeface="Times New Roman" pitchFamily="18" charset="0"/>
              </a:rPr>
              <a:t>       Thời gian là tiền. Trong kinh doanh, sản xuất hàng hóa đúng lúc là lãi, không đúng là lỗ. </a:t>
            </a:r>
          </a:p>
          <a:p>
            <a:pPr marL="68580" indent="0">
              <a:buNone/>
            </a:pPr>
            <a:r>
              <a:rPr lang="vi-VN" sz="2600" dirty="0">
                <a:latin typeface="Times New Roman" pitchFamily="18" charset="0"/>
                <a:cs typeface="Times New Roman" pitchFamily="18" charset="0"/>
              </a:rPr>
              <a:t>       </a:t>
            </a:r>
            <a:r>
              <a:rPr lang="it-IT" sz="2600" dirty="0">
                <a:latin typeface="Times New Roman" pitchFamily="18" charset="0"/>
                <a:cs typeface="Times New Roman" pitchFamily="18" charset="0"/>
              </a:rPr>
              <a:t>Thời gian là tri thức. Phải thường xuyên học tập thì mới giỏi. Học ngoại ngữ mà bữa đực, bữa cái, thiếu kiên trì, thì học mấy cũng không giỏi được. </a:t>
            </a:r>
            <a:endParaRPr lang="vi-VN" sz="2600" dirty="0">
              <a:latin typeface="Times New Roman" pitchFamily="18" charset="0"/>
              <a:cs typeface="Times New Roman" pitchFamily="18" charset="0"/>
            </a:endParaRPr>
          </a:p>
          <a:p>
            <a:pPr marL="68580" indent="0">
              <a:buNone/>
            </a:pPr>
            <a:r>
              <a:rPr lang="it-IT" sz="2600" dirty="0">
                <a:latin typeface="Times New Roman" pitchFamily="18" charset="0"/>
                <a:cs typeface="Times New Roman" pitchFamily="18" charset="0"/>
              </a:rPr>
              <a:t>      Thế mới biết, nếu biết tận dụng thời gian thì làm được bao nhiêu điều cho bản thân và xã hội. Bỏ phí thời gian thì có hại và về sau hối tiếc cũng không kịp. </a:t>
            </a:r>
            <a:endParaRPr lang="vi-VN" sz="2600" dirty="0">
              <a:latin typeface="Times New Roman" pitchFamily="18" charset="0"/>
              <a:cs typeface="Times New Roman" pitchFamily="18" charset="0"/>
            </a:endParaRPr>
          </a:p>
          <a:p>
            <a:pPr marL="68580" indent="0">
              <a:buNone/>
            </a:pPr>
            <a:r>
              <a:rPr lang="it-IT" sz="2600" dirty="0" smtClean="0">
                <a:latin typeface="Times New Roman" pitchFamily="18" charset="0"/>
                <a:cs typeface="Times New Roman" pitchFamily="18" charset="0"/>
              </a:rPr>
              <a:t>                                (</a:t>
            </a:r>
            <a:r>
              <a:rPr lang="it-IT" sz="2600" dirty="0">
                <a:latin typeface="Times New Roman" pitchFamily="18" charset="0"/>
                <a:cs typeface="Times New Roman" pitchFamily="18" charset="0"/>
              </a:rPr>
              <a:t>Theo Phương Liên- SGK Ngữ văn 9 tập 2- đd)</a:t>
            </a:r>
            <a:endParaRPr lang="vi-VN" sz="2600" dirty="0">
              <a:latin typeface="Times New Roman" pitchFamily="18" charset="0"/>
              <a:cs typeface="Times New Roman" pitchFamily="18" charset="0"/>
            </a:endParaRPr>
          </a:p>
          <a:p>
            <a:pPr marL="68580" indent="0">
              <a:buNone/>
            </a:pPr>
            <a:endParaRPr lang="vi-VN" dirty="0">
              <a:latin typeface="Times New Roman" pitchFamily="18" charset="0"/>
              <a:cs typeface="Times New Roman" pitchFamily="18" charset="0"/>
            </a:endParaRPr>
          </a:p>
        </p:txBody>
      </p:sp>
    </p:spTree>
    <p:extLst>
      <p:ext uri="{BB962C8B-B14F-4D97-AF65-F5344CB8AC3E}">
        <p14:creationId xmlns:p14="http://schemas.microsoft.com/office/powerpoint/2010/main" val="1998018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066800"/>
            <a:ext cx="7772400" cy="2585323"/>
          </a:xfrm>
          <a:prstGeom prst="rect">
            <a:avLst/>
          </a:prstGeom>
          <a:noFill/>
        </p:spPr>
        <p:txBody>
          <a:bodyPr wrap="square" rtlCol="0">
            <a:spAutoFit/>
          </a:bodyPr>
          <a:lstStyle/>
          <a:p>
            <a:r>
              <a:rPr lang="it-IT" sz="2400" b="1" dirty="0">
                <a:latin typeface="Times New Roman" pitchFamily="18" charset="0"/>
                <a:cs typeface="Times New Roman" pitchFamily="18" charset="0"/>
              </a:rPr>
              <a:t>Câu 1:</a:t>
            </a:r>
            <a:r>
              <a:rPr lang="it-IT" sz="2400" dirty="0">
                <a:latin typeface="Times New Roman" pitchFamily="18" charset="0"/>
                <a:cs typeface="Times New Roman" pitchFamily="18" charset="0"/>
              </a:rPr>
              <a:t> Phương thức biểu đạt chính văn bản trên là gì?</a:t>
            </a:r>
            <a:endParaRPr lang="vi-VN" sz="2400" dirty="0">
              <a:latin typeface="Times New Roman" pitchFamily="18" charset="0"/>
              <a:cs typeface="Times New Roman" pitchFamily="18" charset="0"/>
            </a:endParaRPr>
          </a:p>
          <a:p>
            <a:r>
              <a:rPr lang="it-IT" sz="2400" b="1" dirty="0">
                <a:latin typeface="Times New Roman" pitchFamily="18" charset="0"/>
                <a:cs typeface="Times New Roman" pitchFamily="18" charset="0"/>
              </a:rPr>
              <a:t>Câu 2:</a:t>
            </a:r>
            <a:r>
              <a:rPr lang="it-IT" sz="2400" dirty="0">
                <a:latin typeface="Times New Roman" pitchFamily="18" charset="0"/>
                <a:cs typeface="Times New Roman" pitchFamily="18" charset="0"/>
              </a:rPr>
              <a:t> Tìm một </a:t>
            </a:r>
            <a:r>
              <a:rPr lang="it-IT" sz="2400" i="1" dirty="0">
                <a:latin typeface="Times New Roman" pitchFamily="18" charset="0"/>
                <a:cs typeface="Times New Roman" pitchFamily="18" charset="0"/>
              </a:rPr>
              <a:t>phép liên kết</a:t>
            </a:r>
            <a:r>
              <a:rPr lang="it-IT" sz="2400" dirty="0">
                <a:latin typeface="Times New Roman" pitchFamily="18" charset="0"/>
                <a:cs typeface="Times New Roman" pitchFamily="18" charset="0"/>
              </a:rPr>
              <a:t> được sử dụng trong đoạn trích trên và </a:t>
            </a:r>
            <a:r>
              <a:rPr lang="it-IT" sz="2400" i="1" dirty="0">
                <a:latin typeface="Times New Roman" pitchFamily="18" charset="0"/>
                <a:cs typeface="Times New Roman" pitchFamily="18" charset="0"/>
              </a:rPr>
              <a:t>gọi tên phép liên kết</a:t>
            </a:r>
            <a:r>
              <a:rPr lang="it-IT" sz="2400" dirty="0">
                <a:latin typeface="Times New Roman" pitchFamily="18" charset="0"/>
                <a:cs typeface="Times New Roman" pitchFamily="18" charset="0"/>
              </a:rPr>
              <a:t> đó?</a:t>
            </a:r>
            <a:endParaRPr lang="vi-VN" sz="2400" dirty="0">
              <a:latin typeface="Times New Roman" pitchFamily="18" charset="0"/>
              <a:cs typeface="Times New Roman" pitchFamily="18" charset="0"/>
            </a:endParaRPr>
          </a:p>
          <a:p>
            <a:r>
              <a:rPr lang="it-IT" sz="2400" b="1" dirty="0">
                <a:latin typeface="Times New Roman" pitchFamily="18" charset="0"/>
                <a:cs typeface="Times New Roman" pitchFamily="18" charset="0"/>
              </a:rPr>
              <a:t>Câu 3:</a:t>
            </a:r>
            <a:r>
              <a:rPr lang="it-IT" sz="2400" dirty="0">
                <a:latin typeface="Times New Roman" pitchFamily="18" charset="0"/>
                <a:cs typeface="Times New Roman" pitchFamily="18" charset="0"/>
              </a:rPr>
              <a:t> Hãy viết một đoạn văn nghị luận khoảng 15- 20 câu nêu suy nghĩ của em về </a:t>
            </a:r>
            <a:r>
              <a:rPr lang="it-IT" sz="2400" b="1" i="1" dirty="0">
                <a:latin typeface="Times New Roman" pitchFamily="18" charset="0"/>
                <a:cs typeface="Times New Roman" pitchFamily="18" charset="0"/>
              </a:rPr>
              <a:t>ý nghĩa của thời gian</a:t>
            </a:r>
            <a:r>
              <a:rPr lang="it-IT" sz="2400" dirty="0">
                <a:latin typeface="Times New Roman" pitchFamily="18" charset="0"/>
                <a:cs typeface="Times New Roman" pitchFamily="18" charset="0"/>
              </a:rPr>
              <a:t> đối với lứa tuổi học trò ngày nay.   </a:t>
            </a:r>
            <a:endParaRPr lang="vi-VN" sz="2400" dirty="0">
              <a:latin typeface="Times New Roman" pitchFamily="18" charset="0"/>
              <a:cs typeface="Times New Roman" pitchFamily="18" charset="0"/>
            </a:endParaRPr>
          </a:p>
          <a:p>
            <a:endParaRPr lang="vi-VN" dirty="0"/>
          </a:p>
        </p:txBody>
      </p:sp>
    </p:spTree>
    <p:extLst>
      <p:ext uri="{BB962C8B-B14F-4D97-AF65-F5344CB8AC3E}">
        <p14:creationId xmlns:p14="http://schemas.microsoft.com/office/powerpoint/2010/main" val="3722113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229366"/>
              </p:ext>
            </p:extLst>
          </p:nvPr>
        </p:nvGraphicFramePr>
        <p:xfrm>
          <a:off x="609600" y="838200"/>
          <a:ext cx="8077200" cy="5760720"/>
        </p:xfrm>
        <a:graphic>
          <a:graphicData uri="http://schemas.openxmlformats.org/drawingml/2006/table">
            <a:tbl>
              <a:tblPr firstRow="1" firstCol="1" lastRow="1" lastCol="1" bandRow="1" bandCol="1">
                <a:tableStyleId>{5C22544A-7EE6-4342-B048-85BDC9FD1C3A}</a:tableStyleId>
              </a:tblPr>
              <a:tblGrid>
                <a:gridCol w="812111"/>
                <a:gridCol w="7265089"/>
              </a:tblGrid>
              <a:tr h="4801765">
                <a:tc>
                  <a:txBody>
                    <a:bodyPr/>
                    <a:lstStyle/>
                    <a:p>
                      <a:pPr>
                        <a:lnSpc>
                          <a:spcPct val="150000"/>
                        </a:lnSpc>
                        <a:spcAft>
                          <a:spcPts val="0"/>
                        </a:spcAft>
                      </a:pPr>
                      <a:r>
                        <a:rPr lang="en-US" sz="1200" dirty="0">
                          <a:solidFill>
                            <a:schemeClr val="tx1">
                              <a:lumMod val="85000"/>
                              <a:lumOff val="15000"/>
                            </a:schemeClr>
                          </a:solidFill>
                          <a:effectLst/>
                          <a:latin typeface="Times New Roman" pitchFamily="18" charset="0"/>
                          <a:cs typeface="Times New Roman" pitchFamily="18" charset="0"/>
                        </a:rPr>
                        <a:t> </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Câu 3</a:t>
                      </a:r>
                    </a:p>
                    <a:p>
                      <a:pPr>
                        <a:lnSpc>
                          <a:spcPct val="150000"/>
                        </a:lnSpc>
                        <a:spcAft>
                          <a:spcPts val="0"/>
                        </a:spcAft>
                      </a:pPr>
                      <a:r>
                        <a:rPr lang="en-US" sz="1200" dirty="0">
                          <a:solidFill>
                            <a:schemeClr val="tx1">
                              <a:lumMod val="85000"/>
                              <a:lumOff val="15000"/>
                            </a:schemeClr>
                          </a:solidFill>
                          <a:effectLst/>
                          <a:latin typeface="Times New Roman" pitchFamily="18" charset="0"/>
                          <a:cs typeface="Times New Roman" pitchFamily="18" charset="0"/>
                        </a:rPr>
                        <a:t> </a:t>
                      </a:r>
                      <a:endParaRPr lang="vi-VN" sz="1200" dirty="0">
                        <a:solidFill>
                          <a:schemeClr val="tx1">
                            <a:lumMod val="85000"/>
                            <a:lumOff val="15000"/>
                          </a:schemeClr>
                        </a:solidFill>
                        <a:effectLst/>
                        <a:latin typeface="Times New Roman" pitchFamily="18" charset="0"/>
                        <a:ea typeface="Arial"/>
                        <a:cs typeface="Times New Roman" pitchFamily="18" charset="0"/>
                      </a:endParaRPr>
                    </a:p>
                  </a:txBody>
                  <a:tcPr marL="24251" marR="24251" marT="0" marB="0"/>
                </a:tc>
                <a:tc>
                  <a:txBody>
                    <a:bodyPr/>
                    <a:lstStyle/>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Hình thức: </a:t>
                      </a:r>
                      <a:r>
                        <a:rPr lang="vi-VN" sz="1200" dirty="0" smtClean="0">
                          <a:solidFill>
                            <a:schemeClr val="tx1">
                              <a:lumMod val="85000"/>
                              <a:lumOff val="15000"/>
                            </a:schemeClr>
                          </a:solidFill>
                          <a:effectLst/>
                          <a:latin typeface="Times New Roman" pitchFamily="18" charset="0"/>
                          <a:cs typeface="Times New Roman" pitchFamily="18" charset="0"/>
                        </a:rPr>
                        <a:t>:</a:t>
                      </a:r>
                      <a:r>
                        <a:rPr lang="vi-VN" sz="1200" baseline="0" dirty="0" smtClean="0">
                          <a:solidFill>
                            <a:schemeClr val="tx1">
                              <a:lumMod val="85000"/>
                              <a:lumOff val="15000"/>
                            </a:schemeClr>
                          </a:solidFill>
                          <a:effectLst/>
                          <a:latin typeface="Times New Roman" pitchFamily="18" charset="0"/>
                          <a:cs typeface="Times New Roman" pitchFamily="18" charset="0"/>
                        </a:rPr>
                        <a:t> </a:t>
                      </a:r>
                      <a:r>
                        <a:rPr lang="vi-VN" sz="1200" dirty="0" smtClean="0">
                          <a:solidFill>
                            <a:schemeClr val="tx1">
                              <a:lumMod val="85000"/>
                              <a:lumOff val="15000"/>
                            </a:schemeClr>
                          </a:solidFill>
                          <a:effectLst/>
                          <a:latin typeface="Times New Roman" pitchFamily="18" charset="0"/>
                          <a:cs typeface="Times New Roman" pitchFamily="18" charset="0"/>
                        </a:rPr>
                        <a:t>Đoạn </a:t>
                      </a:r>
                      <a:r>
                        <a:rPr lang="vi-VN" sz="1200" dirty="0">
                          <a:solidFill>
                            <a:schemeClr val="tx1">
                              <a:lumMod val="85000"/>
                              <a:lumOff val="15000"/>
                            </a:schemeClr>
                          </a:solidFill>
                          <a:effectLst/>
                          <a:latin typeface="Times New Roman" pitchFamily="18" charset="0"/>
                          <a:cs typeface="Times New Roman" pitchFamily="18" charset="0"/>
                        </a:rPr>
                        <a:t>văn nghị luận xã </a:t>
                      </a:r>
                      <a:r>
                        <a:rPr lang="vi-VN" sz="1200" dirty="0" smtClean="0">
                          <a:solidFill>
                            <a:schemeClr val="tx1">
                              <a:lumMod val="85000"/>
                              <a:lumOff val="15000"/>
                            </a:schemeClr>
                          </a:solidFill>
                          <a:effectLst/>
                          <a:latin typeface="Times New Roman" pitchFamily="18" charset="0"/>
                          <a:cs typeface="Times New Roman" pitchFamily="18" charset="0"/>
                        </a:rPr>
                        <a:t>hội;</a:t>
                      </a:r>
                      <a:r>
                        <a:rPr lang="vi-VN" sz="1200" baseline="0" dirty="0" smtClean="0">
                          <a:solidFill>
                            <a:schemeClr val="tx1">
                              <a:lumMod val="85000"/>
                              <a:lumOff val="15000"/>
                            </a:schemeClr>
                          </a:solidFill>
                          <a:effectLst/>
                          <a:latin typeface="Times New Roman" pitchFamily="18" charset="0"/>
                          <a:cs typeface="Times New Roman" pitchFamily="18" charset="0"/>
                        </a:rPr>
                        <a:t> </a:t>
                      </a:r>
                      <a:r>
                        <a:rPr lang="vi-VN" sz="1200" dirty="0" smtClean="0">
                          <a:solidFill>
                            <a:schemeClr val="tx1">
                              <a:lumMod val="85000"/>
                              <a:lumOff val="15000"/>
                            </a:schemeClr>
                          </a:solidFill>
                          <a:effectLst/>
                          <a:latin typeface="Times New Roman" pitchFamily="18" charset="0"/>
                          <a:cs typeface="Times New Roman" pitchFamily="18" charset="0"/>
                        </a:rPr>
                        <a:t> </a:t>
                      </a:r>
                      <a:r>
                        <a:rPr lang="vi-VN" sz="1200" dirty="0">
                          <a:solidFill>
                            <a:schemeClr val="tx1">
                              <a:lumMod val="85000"/>
                              <a:lumOff val="15000"/>
                            </a:schemeClr>
                          </a:solidFill>
                          <a:effectLst/>
                          <a:latin typeface="Times New Roman" pitchFamily="18" charset="0"/>
                          <a:cs typeface="Times New Roman" pitchFamily="18" charset="0"/>
                        </a:rPr>
                        <a:t>Bố cục rõ ràng, liên kết chặt chẽ</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Nội dung: Suy nghĩ về ý nghĩa của thời gian đối với lứa tuổi học trò ngày nay:</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Dẫn dắt vấn đề và giải thích thời gian là gì? là một thứ trừu tượng, trôi qua từng ngày, ta có thể cảm nhận được thời gian qua sự thay đổi của sự vật tồn tại xung quanh mình.</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Giải thích rõ từng khía cạnh ý nghĩa của thời gian:</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Thời gian là sự sống.</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Thời gian là thắng lợi. </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Thời gian là tiền.       </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Thời gian là tri thức</a:t>
                      </a:r>
                    </a:p>
                    <a:p>
                      <a:pPr>
                        <a:lnSpc>
                          <a:spcPct val="150000"/>
                        </a:lnSpc>
                        <a:spcAft>
                          <a:spcPts val="0"/>
                        </a:spcAft>
                      </a:pPr>
                      <a:r>
                        <a:rPr lang="vi-VN" sz="1200" dirty="0">
                          <a:solidFill>
                            <a:schemeClr val="tx1">
                              <a:lumMod val="85000"/>
                              <a:lumOff val="15000"/>
                            </a:schemeClr>
                          </a:solidFill>
                          <a:effectLst/>
                          <a:latin typeface="Times New Roman" pitchFamily="18" charset="0"/>
                          <a:cs typeface="Times New Roman" pitchFamily="18" charset="0"/>
                        </a:rPr>
                        <a:t>- Ý nghĩa: Thời gian vô cùng quý giá đối với mỗi người </a:t>
                      </a: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Mở</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rộng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vấn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đề</a:t>
                      </a:r>
                      <a:r>
                        <a:rPr lang="fr-FR" sz="1200" dirty="0">
                          <a:solidFill>
                            <a:schemeClr val="tx1">
                              <a:lumMod val="85000"/>
                              <a:lumOff val="15000"/>
                            </a:schemeClr>
                          </a:solidFill>
                          <a:effectLst/>
                          <a:latin typeface="Times New Roman" pitchFamily="18" charset="0"/>
                          <a:cs typeface="Times New Roman" pitchFamily="18" charset="0"/>
                        </a:rPr>
                        <a:t>:</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Phải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quý</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trọng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nhưng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không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có</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nghĩa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phải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sống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gấp</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gáp</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chạy</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theo</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mà</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phải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trân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trọng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từng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giây</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phút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sống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mình</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cống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hiến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cho</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đình</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xã</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hội</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Đâu</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đó</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vẫn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còn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nhiều</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bạn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trẻ</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nhất</a:t>
                      </a:r>
                      <a:r>
                        <a:rPr lang="fr-FR" sz="1200" dirty="0">
                          <a:solidFill>
                            <a:schemeClr val="tx1">
                              <a:lumMod val="85000"/>
                              <a:lumOff val="15000"/>
                            </a:schemeClr>
                          </a:solidFill>
                          <a:effectLst/>
                          <a:latin typeface="Times New Roman" pitchFamily="18" charset="0"/>
                          <a:cs typeface="Times New Roman" pitchFamily="18" charset="0"/>
                        </a:rPr>
                        <a:t> là </a:t>
                      </a:r>
                      <a:r>
                        <a:rPr lang="fr-FR" sz="1200" dirty="0" err="1">
                          <a:solidFill>
                            <a:schemeClr val="tx1">
                              <a:lumMod val="85000"/>
                              <a:lumOff val="15000"/>
                            </a:schemeClr>
                          </a:solidFill>
                          <a:effectLst/>
                          <a:latin typeface="Times New Roman" pitchFamily="18" charset="0"/>
                          <a:cs typeface="Times New Roman" pitchFamily="18" charset="0"/>
                        </a:rPr>
                        <a:t>lứa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tuổi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học</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trò</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chưa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quý</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trọng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để</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trôi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vô</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nghĩa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dẫn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chứng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vui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chơi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nghiện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game</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mạng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xã</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hội</a:t>
                      </a:r>
                      <a:r>
                        <a:rPr lang="fr-FR" sz="1200" dirty="0">
                          <a:solidFill>
                            <a:schemeClr val="tx1">
                              <a:lumMod val="85000"/>
                              <a:lumOff val="15000"/>
                            </a:schemeClr>
                          </a:solidFill>
                          <a:effectLst/>
                          <a:latin typeface="Times New Roman" pitchFamily="18" charset="0"/>
                          <a:cs typeface="Times New Roman" pitchFamily="18" charset="0"/>
                        </a:rPr>
                        <a:t>….)</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Liên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hệ</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bản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thân</a:t>
                      </a:r>
                      <a:r>
                        <a:rPr lang="fr-FR" sz="1200" dirty="0">
                          <a:solidFill>
                            <a:schemeClr val="tx1">
                              <a:lumMod val="85000"/>
                              <a:lumOff val="15000"/>
                            </a:schemeClr>
                          </a:solidFill>
                          <a:effectLst/>
                          <a:latin typeface="Times New Roman" pitchFamily="18" charset="0"/>
                          <a:cs typeface="Times New Roman" pitchFamily="18" charset="0"/>
                        </a:rPr>
                        <a:t>: </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Cần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phê</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phán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những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người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không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quý</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trọng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Ý </a:t>
                      </a:r>
                      <a:r>
                        <a:rPr lang="fr-FR" sz="1200" dirty="0" err="1">
                          <a:solidFill>
                            <a:schemeClr val="tx1">
                              <a:lumMod val="85000"/>
                              <a:lumOff val="15000"/>
                            </a:schemeClr>
                          </a:solidFill>
                          <a:effectLst/>
                          <a:latin typeface="Times New Roman" pitchFamily="18" charset="0"/>
                          <a:cs typeface="Times New Roman" pitchFamily="18" charset="0"/>
                        </a:rPr>
                        <a:t>thức</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đầy</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đủ</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về</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giá</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trị</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của</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để</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không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lãng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phí</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sắp</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xếp</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kế</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hoạch</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biểu</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hợp</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lý</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đặc</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biệt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trong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ôn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thi</a:t>
                      </a:r>
                      <a:r>
                        <a:rPr lang="fr-FR" sz="1200" dirty="0">
                          <a:solidFill>
                            <a:schemeClr val="tx1">
                              <a:lumMod val="85000"/>
                              <a:lumOff val="15000"/>
                            </a:schemeClr>
                          </a:solidFill>
                          <a:effectLst/>
                          <a:latin typeface="Times New Roman" pitchFamily="18" charset="0"/>
                          <a:cs typeface="Times New Roman" pitchFamily="18" charset="0"/>
                        </a:rPr>
                        <a:t> …</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Làm</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chủ</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không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nóng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vội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nỗ</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lực</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và</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kiên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trì</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sẽ</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thành</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công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Sống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hết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mình</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từng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phút</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giây</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để</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thời</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gian</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trôi</a:t>
                      </a:r>
                      <a:r>
                        <a:rPr lang="fr-FR" sz="1200" dirty="0">
                          <a:solidFill>
                            <a:schemeClr val="tx1">
                              <a:lumMod val="85000"/>
                              <a:lumOff val="15000"/>
                            </a:schemeClr>
                          </a:solidFill>
                          <a:effectLst/>
                          <a:latin typeface="Times New Roman" pitchFamily="18" charset="0"/>
                          <a:cs typeface="Times New Roman" pitchFamily="18" charset="0"/>
                        </a:rPr>
                        <a:t> qua </a:t>
                      </a:r>
                      <a:r>
                        <a:rPr lang="fr-FR" sz="1200" dirty="0" err="1">
                          <a:solidFill>
                            <a:schemeClr val="tx1">
                              <a:lumMod val="85000"/>
                              <a:lumOff val="15000"/>
                            </a:schemeClr>
                          </a:solidFill>
                          <a:effectLst/>
                          <a:latin typeface="Times New Roman" pitchFamily="18" charset="0"/>
                          <a:cs typeface="Times New Roman" pitchFamily="18" charset="0"/>
                        </a:rPr>
                        <a:t>không</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vô</a:t>
                      </a:r>
                      <a:r>
                        <a:rPr lang="fr-FR" sz="1200" dirty="0">
                          <a:solidFill>
                            <a:schemeClr val="tx1">
                              <a:lumMod val="85000"/>
                              <a:lumOff val="15000"/>
                            </a:schemeClr>
                          </a:solidFill>
                          <a:effectLst/>
                          <a:latin typeface="Times New Roman" pitchFamily="18" charset="0"/>
                          <a:cs typeface="Times New Roman" pitchFamily="18" charset="0"/>
                        </a:rPr>
                        <a:t> </a:t>
                      </a:r>
                      <a:r>
                        <a:rPr lang="fr-FR" sz="1200" dirty="0" err="1">
                          <a:solidFill>
                            <a:schemeClr val="tx1">
                              <a:lumMod val="85000"/>
                              <a:lumOff val="15000"/>
                            </a:schemeClr>
                          </a:solidFill>
                          <a:effectLst/>
                          <a:latin typeface="Times New Roman" pitchFamily="18" charset="0"/>
                          <a:cs typeface="Times New Roman" pitchFamily="18" charset="0"/>
                        </a:rPr>
                        <a:t>ích</a:t>
                      </a:r>
                      <a:r>
                        <a:rPr lang="fr-FR" sz="1200" dirty="0">
                          <a:solidFill>
                            <a:schemeClr val="tx1">
                              <a:lumMod val="85000"/>
                              <a:lumOff val="15000"/>
                            </a:schemeClr>
                          </a:solidFill>
                          <a:effectLst/>
                          <a:latin typeface="Times New Roman" pitchFamily="18" charset="0"/>
                          <a:cs typeface="Times New Roman" pitchFamily="18" charset="0"/>
                        </a:rPr>
                        <a:t>…</a:t>
                      </a:r>
                      <a:endParaRPr lang="vi-VN" sz="1200" dirty="0">
                        <a:solidFill>
                          <a:schemeClr val="tx1">
                            <a:lumMod val="85000"/>
                            <a:lumOff val="15000"/>
                          </a:schemeClr>
                        </a:solidFill>
                        <a:effectLst/>
                        <a:latin typeface="Times New Roman" pitchFamily="18" charset="0"/>
                        <a:cs typeface="Times New Roman" pitchFamily="18" charset="0"/>
                      </a:endParaRPr>
                    </a:p>
                    <a:p>
                      <a:pPr>
                        <a:lnSpc>
                          <a:spcPct val="150000"/>
                        </a:lnSpc>
                        <a:spcAft>
                          <a:spcPts val="0"/>
                        </a:spcAft>
                      </a:pPr>
                      <a:r>
                        <a:rPr lang="fr-FR" sz="1200" dirty="0">
                          <a:solidFill>
                            <a:schemeClr val="tx1">
                              <a:lumMod val="85000"/>
                              <a:lumOff val="15000"/>
                            </a:schemeClr>
                          </a:solidFill>
                          <a:effectLst/>
                          <a:latin typeface="Times New Roman" pitchFamily="18" charset="0"/>
                          <a:cs typeface="Times New Roman" pitchFamily="18" charset="0"/>
                        </a:rPr>
                        <a:t> </a:t>
                      </a:r>
                      <a:endParaRPr lang="vi-VN" sz="1200" dirty="0">
                        <a:solidFill>
                          <a:schemeClr val="tx1">
                            <a:lumMod val="85000"/>
                            <a:lumOff val="15000"/>
                          </a:schemeClr>
                        </a:solidFill>
                        <a:effectLst/>
                        <a:latin typeface="Times New Roman" pitchFamily="18" charset="0"/>
                        <a:ea typeface="Arial"/>
                        <a:cs typeface="Times New Roman" pitchFamily="18" charset="0"/>
                      </a:endParaRPr>
                    </a:p>
                  </a:txBody>
                  <a:tcPr marL="24251" marR="24251" marT="0" marB="0"/>
                </a:tc>
              </a:tr>
            </a:tbl>
          </a:graphicData>
        </a:graphic>
      </p:graphicFrame>
    </p:spTree>
    <p:extLst>
      <p:ext uri="{BB962C8B-B14F-4D97-AF65-F5344CB8AC3E}">
        <p14:creationId xmlns:p14="http://schemas.microsoft.com/office/powerpoint/2010/main" val="4172926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32657"/>
            <a:ext cx="8305800" cy="6672943"/>
          </a:xfrm>
        </p:spPr>
        <p:txBody>
          <a:bodyPr>
            <a:normAutofit/>
          </a:bodyPr>
          <a:lstStyle/>
          <a:p>
            <a:pPr marL="0" indent="0">
              <a:buNone/>
            </a:pPr>
            <a:r>
              <a:rPr lang="en-US" sz="2400" i="1" dirty="0" smtClean="0">
                <a:latin typeface="Times New Roman" pitchFamily="18" charset="0"/>
                <a:cs typeface="Times New Roman" pitchFamily="18" charset="0"/>
              </a:rPr>
              <a:t>                           </a:t>
            </a:r>
          </a:p>
          <a:p>
            <a:pPr marL="0" indent="0">
              <a:buNone/>
            </a:pPr>
            <a:r>
              <a:rPr lang="en-US" i="1" dirty="0" err="1" smtClean="0">
                <a:latin typeface="Times New Roman" pitchFamily="18" charset="0"/>
                <a:cs typeface="Times New Roman" pitchFamily="18" charset="0"/>
              </a:rPr>
              <a:t>Bài</a:t>
            </a:r>
            <a:r>
              <a:rPr lang="en-US" i="1" dirty="0" smtClean="0">
                <a:latin typeface="Times New Roman" pitchFamily="18" charset="0"/>
                <a:cs typeface="Times New Roman" pitchFamily="18" charset="0"/>
              </a:rPr>
              <a:t>  2:</a:t>
            </a: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t>
            </a:r>
            <a:r>
              <a:rPr lang="en-US" sz="2000" i="1" dirty="0" err="1">
                <a:latin typeface="Times New Roman" pitchFamily="18" charset="0"/>
                <a:cs typeface="Times New Roman" pitchFamily="18" charset="0"/>
              </a:rPr>
              <a:t>Ước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một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hạt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phù</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sa</a:t>
            </a:r>
            <a:endParaRPr lang="en-US" sz="2000" dirty="0">
              <a:latin typeface="Times New Roman" pitchFamily="18" charset="0"/>
              <a:cs typeface="Times New Roman" pitchFamily="18" charset="0"/>
            </a:endParaRPr>
          </a:p>
          <a:p>
            <a:pPr marL="0" indent="0">
              <a:buNone/>
            </a:pP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Ước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một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tiếng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chim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xanh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trời</a:t>
            </a:r>
            <a:endParaRPr lang="en-US" sz="2000" dirty="0">
              <a:latin typeface="Times New Roman" pitchFamily="18" charset="0"/>
              <a:cs typeface="Times New Roman" pitchFamily="18" charset="0"/>
            </a:endParaRPr>
          </a:p>
          <a:p>
            <a:pPr marL="0" indent="0">
              <a:buNone/>
            </a:pP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Ước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tia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nắng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vàng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tươi</a:t>
            </a:r>
            <a:endParaRPr lang="en-US" sz="2000" dirty="0">
              <a:latin typeface="Times New Roman" pitchFamily="18" charset="0"/>
              <a:cs typeface="Times New Roman" pitchFamily="18" charset="0"/>
            </a:endParaRPr>
          </a:p>
          <a:p>
            <a:pPr marL="0" indent="0">
              <a:buNone/>
            </a:pP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Ước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một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hạt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mưa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rơi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đâm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chồi</a:t>
            </a:r>
            <a:r>
              <a:rPr lang="en-US" sz="2000" i="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marL="0" indent="0">
              <a:buNone/>
            </a:pPr>
            <a:r>
              <a:rPr lang="en-US" sz="2000" i="1" dirty="0">
                <a:latin typeface="Times New Roman" pitchFamily="18" charset="0"/>
                <a:cs typeface="Times New Roman" pitchFamily="18" charset="0"/>
              </a:rPr>
              <a:t>		</a:t>
            </a:r>
            <a:r>
              <a:rPr lang="en-US" sz="2000" i="1" dirty="0" smtClean="0">
                <a:latin typeface="Times New Roman" pitchFamily="18" charset="0"/>
                <a:cs typeface="Times New Roman" pitchFamily="18" charset="0"/>
              </a:rPr>
              <a:t>(</a:t>
            </a:r>
            <a:r>
              <a:rPr lang="en-US" sz="2000" i="1" dirty="0" err="1">
                <a:latin typeface="Times New Roman" pitchFamily="18" charset="0"/>
                <a:cs typeface="Times New Roman" pitchFamily="18" charset="0"/>
              </a:rPr>
              <a:t>Lê</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Cảnh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Nhạc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Xin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hạt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phù</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sa</a:t>
            </a:r>
            <a:r>
              <a:rPr lang="en-US" sz="2000" i="1" dirty="0">
                <a:latin typeface="Times New Roman" pitchFamily="18" charset="0"/>
                <a:cs typeface="Times New Roman" pitchFamily="18" charset="0"/>
              </a:rPr>
              <a:t>- 2005).</a:t>
            </a:r>
            <a:endParaRPr lang="en-US" sz="2000" dirty="0">
              <a:latin typeface="Times New Roman" pitchFamily="18" charset="0"/>
              <a:cs typeface="Times New Roman" pitchFamily="18" charset="0"/>
            </a:endParaRPr>
          </a:p>
          <a:p>
            <a:pPr marL="0" indent="0">
              <a:buNone/>
            </a:pPr>
            <a:r>
              <a:rPr lang="en-US" sz="2000" dirty="0">
                <a:latin typeface="Times New Roman" pitchFamily="18" charset="0"/>
                <a:cs typeface="Times New Roman" pitchFamily="18" charset="0"/>
              </a:rPr>
              <a:t>1. </a:t>
            </a:r>
            <a:r>
              <a:rPr lang="en-US" sz="2000" dirty="0" err="1">
                <a:latin typeface="Times New Roman" pitchFamily="18" charset="0"/>
                <a:cs typeface="Times New Roman" pitchFamily="18" charset="0"/>
              </a:rPr>
              <a:t>Xác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phương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điểm</a:t>
            </a:r>
            <a:r>
              <a:rPr lang="en-US" sz="2000" dirty="0">
                <a:latin typeface="Times New Roman" pitchFamily="18" charset="0"/>
                <a:cs typeface="Times New Roman" pitchFamily="18" charset="0"/>
              </a:rPr>
              <a:t>)</a:t>
            </a:r>
          </a:p>
          <a:p>
            <a:pPr marL="0" indent="0">
              <a:buNone/>
            </a:pPr>
            <a:r>
              <a:rPr lang="en-US" sz="2000" dirty="0">
                <a:latin typeface="Times New Roman" pitchFamily="18" charset="0"/>
                <a:cs typeface="Times New Roman" pitchFamily="18" charset="0"/>
              </a:rPr>
              <a:t>2. </a:t>
            </a:r>
            <a:r>
              <a:rPr lang="en-US" sz="2000" dirty="0" err="1">
                <a:latin typeface="Times New Roman" pitchFamily="18" charset="0"/>
                <a:cs typeface="Times New Roman" pitchFamily="18" charset="0"/>
              </a:rPr>
              <a:t>Phân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dụng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p>
          <a:p>
            <a:pPr marL="0" indent="0">
              <a:buNone/>
            </a:pPr>
            <a:r>
              <a:rPr lang="en-US" sz="2000" dirty="0">
                <a:latin typeface="Times New Roman" pitchFamily="18" charset="0"/>
                <a:cs typeface="Times New Roman" pitchFamily="18" charset="0"/>
              </a:rPr>
              <a:t>3. </a:t>
            </a:r>
            <a:r>
              <a:rPr lang="en-US" sz="2000" dirty="0" err="1">
                <a:latin typeface="Times New Roman" pitchFamily="18" charset="0"/>
                <a:cs typeface="Times New Roman" pitchFamily="18" charset="0"/>
              </a:rPr>
              <a:t>Tìm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hứng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Lê</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Xin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Phương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Bác</a:t>
            </a:r>
            <a:r>
              <a:rPr lang="en-US" sz="2000" dirty="0">
                <a:latin typeface="Times New Roman" pitchFamily="18" charset="0"/>
                <a:cs typeface="Times New Roman" pitchFamily="18" charset="0"/>
              </a:rPr>
              <a:t>.</a:t>
            </a:r>
          </a:p>
          <a:p>
            <a:pPr marL="0" indent="0">
              <a:buNone/>
            </a:pPr>
            <a:r>
              <a:rPr lang="en-US" sz="2000" dirty="0">
                <a:latin typeface="Times New Roman" pitchFamily="18" charset="0"/>
                <a:cs typeface="Times New Roman" pitchFamily="18" charset="0"/>
              </a:rPr>
              <a:t>4. </a:t>
            </a:r>
            <a:r>
              <a:rPr lang="en-US" sz="2000" dirty="0" err="1">
                <a:latin typeface="Times New Roman" pitchFamily="18" charset="0"/>
                <a:cs typeface="Times New Roman" pitchFamily="18" charset="0"/>
              </a:rPr>
              <a:t>Nêu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nội</a:t>
            </a:r>
            <a:r>
              <a:rPr lang="en-US" sz="2000" dirty="0">
                <a:latin typeface="Times New Roman" pitchFamily="18" charset="0"/>
                <a:cs typeface="Times New Roman" pitchFamily="18" charset="0"/>
              </a:rPr>
              <a:t> dung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p>
          <a:p>
            <a:pPr marL="0" indent="0">
              <a:buNone/>
            </a:pPr>
            <a:r>
              <a:rPr lang="en-US" sz="2000" b="1" dirty="0" smtClean="0">
                <a:latin typeface="Times New Roman" pitchFamily="18" charset="0"/>
                <a:cs typeface="Times New Roman" pitchFamily="18" charset="0"/>
              </a:rPr>
              <a:t>5.(2,0 </a:t>
            </a:r>
            <a:r>
              <a:rPr lang="en-US" sz="2000" b="1" dirty="0" err="1">
                <a:latin typeface="Times New Roman" pitchFamily="18" charset="0"/>
                <a:cs typeface="Times New Roman" pitchFamily="18" charset="0"/>
              </a:rPr>
              <a:t>điểm</a:t>
            </a: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nội</a:t>
            </a:r>
            <a:r>
              <a:rPr lang="en-US" sz="2000" b="1" dirty="0">
                <a:latin typeface="Times New Roman" pitchFamily="18" charset="0"/>
                <a:cs typeface="Times New Roman" pitchFamily="18" charset="0"/>
              </a:rPr>
              <a:t> dung </a:t>
            </a:r>
            <a:r>
              <a:rPr lang="en-US" sz="2000" b="1" dirty="0" err="1">
                <a:latin typeface="Times New Roman" pitchFamily="18" charset="0"/>
                <a:cs typeface="Times New Roman" pitchFamily="18" charset="0"/>
              </a:rPr>
              <a:t>phần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hiểu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em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hãy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đoạn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khoảng</a:t>
            </a:r>
            <a:r>
              <a:rPr lang="en-US" sz="2000" b="1" dirty="0">
                <a:latin typeface="Times New Roman" pitchFamily="18" charset="0"/>
                <a:cs typeface="Times New Roman" pitchFamily="18" charset="0"/>
              </a:rPr>
              <a:t> 2 </a:t>
            </a:r>
            <a:r>
              <a:rPr lang="en-US" sz="2000" b="1" dirty="0" err="1">
                <a:latin typeface="Times New Roman" pitchFamily="18" charset="0"/>
                <a:cs typeface="Times New Roman" pitchFamily="18" charset="0"/>
              </a:rPr>
              <a:t>trang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giấy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thi</a:t>
            </a: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t</a:t>
            </a:r>
            <a:r>
              <a:rPr lang="vi-VN" sz="2000" b="1" dirty="0" smtClean="0">
                <a:latin typeface="Times New Roman" pitchFamily="18" charset="0"/>
                <a:cs typeface="Times New Roman" pitchFamily="18" charset="0"/>
              </a:rPr>
              <a:t>rình </a:t>
            </a:r>
            <a:r>
              <a:rPr lang="vi-VN" sz="2000" b="1" dirty="0">
                <a:latin typeface="Times New Roman" pitchFamily="18" charset="0"/>
                <a:cs typeface="Times New Roman" pitchFamily="18" charset="0"/>
              </a:rPr>
              <a:t>bày suy nghĩ của mình về câu nói:</a:t>
            </a:r>
            <a:endParaRPr lang="en-US" sz="2000" dirty="0">
              <a:latin typeface="Times New Roman" pitchFamily="18" charset="0"/>
              <a:cs typeface="Times New Roman" pitchFamily="18" charset="0"/>
            </a:endParaRPr>
          </a:p>
          <a:p>
            <a:pPr marL="0" indent="0">
              <a:buNone/>
            </a:pPr>
            <a:r>
              <a:rPr lang="en-US" sz="2000" b="1" i="1" dirty="0">
                <a:latin typeface="Times New Roman" pitchFamily="18" charset="0"/>
                <a:cs typeface="Times New Roman" pitchFamily="18" charset="0"/>
              </a:rPr>
              <a:t>           </a:t>
            </a:r>
            <a:r>
              <a:rPr lang="vi-VN" sz="2000" b="1" i="1" dirty="0">
                <a:latin typeface="Times New Roman" pitchFamily="18" charset="0"/>
                <a:cs typeface="Times New Roman" pitchFamily="18" charset="0"/>
              </a:rPr>
              <a:t>“Ở trên đời, mọi chuyện đều không có gì khó khăn nếu ước mơ của mình đủ lớn”.</a:t>
            </a:r>
            <a:endParaRPr lang="en-US" sz="20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25859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pPr algn="l"/>
            <a:r>
              <a:rPr lang="en-US" sz="2700" dirty="0" smtClean="0">
                <a:latin typeface="Times New Roman" pitchFamily="18" charset="0"/>
                <a:cs typeface="Times New Roman" pitchFamily="18" charset="0"/>
              </a:rPr>
              <a:t>a</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Đảm</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bảo</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hình</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thức</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đoạn</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văn</a:t>
            </a:r>
            <a:r>
              <a:rPr lang="en-US" sz="2700" i="1" dirty="0">
                <a:latin typeface="Times New Roman" pitchFamily="18" charset="0"/>
                <a:cs typeface="Times New Roman" pitchFamily="18" charset="0"/>
              </a:rPr>
              <a:t> </a:t>
            </a:r>
            <a:r>
              <a:rPr lang="en-US" sz="2700" i="1" dirty="0" err="1">
                <a:latin typeface="Times New Roman" pitchFamily="18" charset="0"/>
                <a:cs typeface="Times New Roman" pitchFamily="18" charset="0"/>
              </a:rPr>
              <a:t>nghị</a:t>
            </a:r>
            <a:r>
              <a:rPr lang="en-US" sz="2700" i="1" dirty="0">
                <a:latin typeface="Times New Roman" pitchFamily="18" charset="0"/>
                <a:cs typeface="Times New Roman" pitchFamily="18" charset="0"/>
              </a:rPr>
              <a:t> </a:t>
            </a:r>
            <a:r>
              <a:rPr lang="en-US" sz="2700" i="1" dirty="0" err="1" smtClean="0">
                <a:latin typeface="Times New Roman" pitchFamily="18" charset="0"/>
                <a:cs typeface="Times New Roman" pitchFamily="18" charset="0"/>
              </a:rPr>
              <a:t>luận</a:t>
            </a:r>
            <a:r>
              <a:rPr lang="en-US" sz="2700" i="1"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có</a:t>
            </a:r>
            <a:r>
              <a:rPr lang="en-US" sz="2700" dirty="0" smtClean="0">
                <a:latin typeface="Times New Roman" pitchFamily="18" charset="0"/>
                <a:cs typeface="Times New Roman" pitchFamily="18" charset="0"/>
              </a:rPr>
              <a:t> </a:t>
            </a:r>
            <a:r>
              <a:rPr lang="en-US" sz="2700" dirty="0" err="1">
                <a:latin typeface="Times New Roman" pitchFamily="18" charset="0"/>
                <a:cs typeface="Times New Roman" pitchFamily="18" charset="0"/>
              </a:rPr>
              <a:t>thể</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trình</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bày</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đoạn</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văn</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theo</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cách</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diễn</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diễn</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dịch</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quy</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nạp</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tổng</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phân</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hợp</a:t>
            </a:r>
            <a:r>
              <a:rPr lang="en-US" sz="2700" dirty="0">
                <a:latin typeface="Times New Roman" pitchFamily="18" charset="0"/>
                <a:cs typeface="Times New Roman" pitchFamily="18" charset="0"/>
              </a:rPr>
              <a:t>,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r>
              <a:rPr lang="en-US" i="1" dirty="0">
                <a:latin typeface="Times New Roman" pitchFamily="18" charset="0"/>
                <a:cs typeface="Times New Roman" pitchFamily="18" charset="0"/>
              </a:rPr>
              <a:t>b. </a:t>
            </a:r>
            <a:r>
              <a:rPr lang="en-US" i="1" dirty="0" err="1">
                <a:latin typeface="Times New Roman" pitchFamily="18" charset="0"/>
                <a:cs typeface="Times New Roman" pitchFamily="18" charset="0"/>
              </a:rPr>
              <a:t>Xác</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định</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đúng</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vấn</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đề</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cần</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nghị</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luận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mơ</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444997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86" y="-10886"/>
            <a:ext cx="9133114" cy="6868886"/>
          </a:xfrm>
        </p:spPr>
        <p:txBody>
          <a:bodyPr>
            <a:normAutofit fontScale="77500" lnSpcReduction="20000"/>
          </a:bodyPr>
          <a:lstStyle/>
          <a:p>
            <a:pPr marL="0" lvl="0" indent="0">
              <a:buNone/>
            </a:pPr>
            <a:r>
              <a:rPr lang="en-US" b="1" dirty="0" err="1">
                <a:latin typeface="Times New Roman" pitchFamily="18" charset="0"/>
                <a:cs typeface="Times New Roman" pitchFamily="18" charset="0"/>
              </a:rPr>
              <a:t>Giải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thích</a:t>
            </a:r>
            <a:endParaRPr lang="en-US" dirty="0">
              <a:latin typeface="Times New Roman" pitchFamily="18" charset="0"/>
              <a:cs typeface="Times New Roman" pitchFamily="18" charset="0"/>
            </a:endParaRPr>
          </a:p>
          <a:p>
            <a:pPr marL="0" indent="0">
              <a:buNone/>
            </a:pPr>
            <a:r>
              <a:rPr lang="vi-VN" dirty="0">
                <a:latin typeface="Times New Roman" pitchFamily="18" charset="0"/>
                <a:cs typeface="Times New Roman" pitchFamily="18" charset="0"/>
              </a:rPr>
              <a:t>- Ước mơ: là điều tốt đẹp ở phía trước mà con người tha thiết, khao khát, ước mong hướng tới, đạt được.</a:t>
            </a:r>
            <a:endParaRPr lang="en-US"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a:t>
            </a:r>
            <a:r>
              <a:rPr lang="vi-VN" dirty="0">
                <a:latin typeface="Times New Roman" pitchFamily="18" charset="0"/>
                <a:cs typeface="Times New Roman" pitchFamily="18" charset="0"/>
              </a:rPr>
              <a:t>Ước mơ đủ lớn: là ước mơ khởi đầu từ điều nhỏ bé, trải qua một quá trình nuôi dưỡng, phấn đấu, vượt những khó khăn trở ngại để trở thành hiện thực.</a:t>
            </a:r>
            <a:endParaRPr lang="en-US" dirty="0">
              <a:latin typeface="Times New Roman" pitchFamily="18" charset="0"/>
              <a:cs typeface="Times New Roman" pitchFamily="18" charset="0"/>
            </a:endParaRPr>
          </a:p>
          <a:p>
            <a:pPr marL="0" indent="0">
              <a:buNone/>
            </a:pPr>
            <a:r>
              <a:rPr lang="vi-VN" dirty="0">
                <a:latin typeface="Times New Roman" pitchFamily="18" charset="0"/>
                <a:cs typeface="Times New Roman" pitchFamily="18" charset="0"/>
              </a:rPr>
              <a:t>- Câu nói: đề cập đến ước mơ của mỗi con người trong cuộc sống. Bằng ý chí, nghị lực và niềm tin, ước mơ của mỗi người sẽ “đủ lớn”, trở thành hiện thực.</a:t>
            </a:r>
            <a:endParaRPr lang="en-US" dirty="0">
              <a:latin typeface="Times New Roman" pitchFamily="18" charset="0"/>
              <a:cs typeface="Times New Roman" pitchFamily="18" charset="0"/>
            </a:endParaRPr>
          </a:p>
          <a:p>
            <a:pPr marL="0" indent="0">
              <a:buNone/>
            </a:pPr>
            <a:r>
              <a:rPr lang="en-US" b="1" dirty="0">
                <a:latin typeface="Times New Roman" pitchFamily="18" charset="0"/>
                <a:cs typeface="Times New Roman" pitchFamily="18" charset="0"/>
              </a:rPr>
              <a:t>2. </a:t>
            </a:r>
            <a:r>
              <a:rPr lang="en-US" b="1" dirty="0" err="1">
                <a:latin typeface="Times New Roman" pitchFamily="18" charset="0"/>
                <a:cs typeface="Times New Roman" pitchFamily="18" charset="0"/>
              </a:rPr>
              <a:t>Bàn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luận</a:t>
            </a:r>
            <a:endParaRPr lang="en-US" dirty="0">
              <a:latin typeface="Times New Roman" pitchFamily="18" charset="0"/>
              <a:cs typeface="Times New Roman" pitchFamily="18" charset="0"/>
            </a:endParaRPr>
          </a:p>
          <a:p>
            <a:pPr marL="0" indent="0">
              <a:buNone/>
            </a:pPr>
            <a:r>
              <a:rPr lang="vi-VN" b="1" dirty="0">
                <a:latin typeface="Times New Roman" pitchFamily="18" charset="0"/>
                <a:cs typeface="Times New Roman" pitchFamily="18" charset="0"/>
              </a:rPr>
              <a:t>Có phải </a:t>
            </a:r>
            <a:r>
              <a:rPr lang="vi-VN" b="1" i="1" dirty="0">
                <a:latin typeface="Times New Roman" pitchFamily="18" charset="0"/>
                <a:cs typeface="Times New Roman" pitchFamily="18" charset="0"/>
              </a:rPr>
              <a:t>“Ở trên đời, mọi chuyện đều không có gì khó khăn nếu ước mơ của mình đủ lớn”?</a:t>
            </a:r>
            <a:endParaRPr lang="en-US" dirty="0">
              <a:latin typeface="Times New Roman" pitchFamily="18" charset="0"/>
              <a:cs typeface="Times New Roman" pitchFamily="18" charset="0"/>
            </a:endParaRPr>
          </a:p>
          <a:p>
            <a:pPr marL="0" indent="0">
              <a:buNone/>
            </a:pPr>
            <a:r>
              <a:rPr lang="vi-VN" b="1" dirty="0">
                <a:latin typeface="Times New Roman" pitchFamily="18" charset="0"/>
                <a:cs typeface="Times New Roman" pitchFamily="18" charset="0"/>
              </a:rPr>
              <a:t>- </a:t>
            </a:r>
            <a:r>
              <a:rPr lang="vi-VN" b="1" i="1" dirty="0">
                <a:latin typeface="Times New Roman" pitchFamily="18" charset="0"/>
                <a:cs typeface="Times New Roman" pitchFamily="18" charset="0"/>
              </a:rPr>
              <a:t>Ước mơ của mỗi người trong cuộc đời cũng thật phong phú</a:t>
            </a:r>
            <a:r>
              <a:rPr lang="vi-VN" i="1" dirty="0">
                <a:latin typeface="Times New Roman" pitchFamily="18" charset="0"/>
                <a:cs typeface="Times New Roman" pitchFamily="18" charset="0"/>
              </a:rPr>
              <a:t>.</a:t>
            </a:r>
            <a:r>
              <a:rPr lang="vi-VN" dirty="0">
                <a:latin typeface="Times New Roman" pitchFamily="18" charset="0"/>
                <a:cs typeface="Times New Roman" pitchFamily="18" charset="0"/>
              </a:rPr>
              <a:t> Có những ước mơ nhỏ bé, bình dị, có những ước mơ lớn lao, cao cả; có ước mơ vụt đến rồi vụt đi; ước mơ bay theo đời người; ước mơ là vô tận. Thật tẻ nhạt, vô nghĩa khi cuộc đời không có những ước mơ.</a:t>
            </a:r>
            <a:endParaRPr lang="en-US" dirty="0">
              <a:latin typeface="Times New Roman" pitchFamily="18" charset="0"/>
              <a:cs typeface="Times New Roman" pitchFamily="18" charset="0"/>
            </a:endParaRPr>
          </a:p>
          <a:p>
            <a:pPr marL="0" indent="0">
              <a:buNone/>
            </a:pPr>
            <a:r>
              <a:rPr lang="vi-VN" b="1" dirty="0">
                <a:latin typeface="Times New Roman" pitchFamily="18" charset="0"/>
                <a:cs typeface="Times New Roman" pitchFamily="18" charset="0"/>
              </a:rPr>
              <a:t>- </a:t>
            </a:r>
            <a:r>
              <a:rPr lang="vi-VN" b="1" i="1" dirty="0">
                <a:latin typeface="Times New Roman" pitchFamily="18" charset="0"/>
                <a:cs typeface="Times New Roman" pitchFamily="18" charset="0"/>
              </a:rPr>
              <a:t>Ước mơ đủ lớn</a:t>
            </a:r>
            <a:r>
              <a:rPr lang="vi-VN" b="1" dirty="0">
                <a:latin typeface="Times New Roman" pitchFamily="18" charset="0"/>
                <a:cs typeface="Times New Roman" pitchFamily="18" charset="0"/>
              </a:rPr>
              <a:t> </a:t>
            </a:r>
            <a:r>
              <a:rPr lang="vi-VN" b="1" i="1" dirty="0">
                <a:latin typeface="Times New Roman" pitchFamily="18" charset="0"/>
                <a:cs typeface="Times New Roman" pitchFamily="18" charset="0"/>
              </a:rPr>
              <a:t>cũng như một cái cây phải được ươm mầm rồi trưởng thành</a:t>
            </a:r>
            <a:r>
              <a:rPr lang="vi-VN" i="1" dirty="0">
                <a:latin typeface="Times New Roman" pitchFamily="18" charset="0"/>
                <a:cs typeface="Times New Roman" pitchFamily="18" charset="0"/>
              </a:rPr>
              <a:t>.</a:t>
            </a:r>
            <a:r>
              <a:rPr lang="vi-VN" dirty="0">
                <a:latin typeface="Times New Roman" pitchFamily="18" charset="0"/>
                <a:cs typeface="Times New Roman" pitchFamily="18" charset="0"/>
              </a:rPr>
              <a:t> Một cây sồi cổ thụ cũng phải bắt đầu từ một hạt giống được gieo và nảy mầm rồi dần lớn lên. Như vậy, ước mơ đủ lớn nghĩa là ước mơ bắt đầu từ những điều nhỏ bé và được nuôi dưỡng dần lên. Nhưng để ước mơ lớn lên, trưởng thành thì không dễ dàng mà có được. Nó phải trải qua bao bước thăng trầm, vinh nhục, thậm chí phải nếm mùi cay đắng, thất bại. Nếu con người vượt qua được những thử thách, trở ngại, kiên trung với ước mơ, khát vọng, lí tưởng của mình thì sẽ đạt được điều mình mong muốn.</a:t>
            </a:r>
            <a:endParaRPr lang="en-US" dirty="0">
              <a:latin typeface="Times New Roman" pitchFamily="18" charset="0"/>
              <a:cs typeface="Times New Roman" pitchFamily="18" charset="0"/>
            </a:endParaRPr>
          </a:p>
          <a:p>
            <a:pPr marL="0" indent="0">
              <a:buNone/>
            </a:pPr>
            <a:r>
              <a:rPr lang="vi-VN" dirty="0">
                <a:latin typeface="Times New Roman" pitchFamily="18" charset="0"/>
                <a:cs typeface="Times New Roman" pitchFamily="18" charset="0"/>
              </a:rPr>
              <a:t>+ Ước mơ của chủ tịch Hồ Chí Minh là giải phóng dân tộc, đem lại cuộc sống ấm no, hạnh phúc cho dân mình. Trải qua bao gian khổ khó khăn và hi sinh, Người đã đạt được điều mình mơ ước.</a:t>
            </a:r>
            <a:endParaRPr lang="en-US" dirty="0">
              <a:latin typeface="Times New Roman" pitchFamily="18" charset="0"/>
              <a:cs typeface="Times New Roman" pitchFamily="18" charset="0"/>
            </a:endParaRPr>
          </a:p>
          <a:p>
            <a:pPr marL="0" indent="0">
              <a:buNone/>
            </a:pPr>
            <a:r>
              <a:rPr lang="vi-VN" dirty="0">
                <a:latin typeface="Times New Roman" pitchFamily="18" charset="0"/>
                <a:cs typeface="Times New Roman" pitchFamily="18" charset="0"/>
              </a:rPr>
              <a:t>+ Nhiều nhà tư tưởng lớn, những nhà khoa học cho đến những người bình dân, thậm chí những thân thể khuyết tật… vẫn vươn tới, đạp bằng mọi khó khăn, cản trở trong cuộc sống để đạt được mơ ước của mình</a:t>
            </a:r>
            <a:r>
              <a:rPr lang="vi-VN"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842928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458200" cy="6553200"/>
          </a:xfrm>
        </p:spPr>
        <p:txBody>
          <a:bodyPr>
            <a:normAutofit/>
          </a:bodyPr>
          <a:lstStyle/>
          <a:p>
            <a:pPr marL="0" indent="0">
              <a:buNone/>
            </a:pPr>
            <a:endParaRPr lang="vi-VN" dirty="0" smtClean="0">
              <a:latin typeface="Times New Roman" pitchFamily="18" charset="0"/>
              <a:cs typeface="Times New Roman" pitchFamily="18" charset="0"/>
            </a:endParaRPr>
          </a:p>
          <a:p>
            <a:pPr marL="0" indent="0">
              <a:buNone/>
            </a:pPr>
            <a:endParaRPr lang="vi-VN" dirty="0">
              <a:latin typeface="Times New Roman" pitchFamily="18" charset="0"/>
              <a:cs typeface="Times New Roman" pitchFamily="18" charset="0"/>
            </a:endParaRPr>
          </a:p>
          <a:p>
            <a:pPr marL="0" indent="0">
              <a:buNone/>
            </a:pPr>
            <a:endParaRPr lang="vi-VN" dirty="0" smtClean="0">
              <a:latin typeface="Times New Roman" pitchFamily="18" charset="0"/>
              <a:cs typeface="Times New Roman" pitchFamily="18" charset="0"/>
            </a:endParaRPr>
          </a:p>
          <a:p>
            <a:pPr marL="0" indent="0">
              <a:buNone/>
            </a:pPr>
            <a:r>
              <a:rPr lang="vi-VN" dirty="0" smtClean="0">
                <a:latin typeface="Times New Roman" pitchFamily="18" charset="0"/>
                <a:cs typeface="Times New Roman" pitchFamily="18" charset="0"/>
              </a:rPr>
              <a:t>- </a:t>
            </a:r>
            <a:r>
              <a:rPr lang="vi-VN" b="1" i="1" dirty="0" smtClean="0">
                <a:latin typeface="Times New Roman" pitchFamily="18" charset="0"/>
                <a:cs typeface="Times New Roman" pitchFamily="18" charset="0"/>
              </a:rPr>
              <a:t>Nhưng cũng có những ước mơ thật nhỏ bé, bình dị thôi mà cũng khó có thể đạt được:</a:t>
            </a:r>
            <a:endParaRPr lang="en-US" dirty="0" smtClean="0">
              <a:latin typeface="Times New Roman" pitchFamily="18" charset="0"/>
              <a:cs typeface="Times New Roman" pitchFamily="18" charset="0"/>
            </a:endParaRPr>
          </a:p>
          <a:p>
            <a:pPr marL="0" indent="0">
              <a:buNone/>
            </a:pPr>
            <a:r>
              <a:rPr lang="vi-VN" dirty="0" smtClean="0">
                <a:latin typeface="Times New Roman" pitchFamily="18" charset="0"/>
                <a:cs typeface="Times New Roman" pitchFamily="18" charset="0"/>
              </a:rPr>
              <a:t>-Phê p hán: Ước mơ có thể thành, có thể không, xin người hãy tự tin. Nếu sợ ước mơ bị thất bại mà không dám ước mơ, hay không đủ ý chí, nghị lực mà nuôi dưỡng ước mơ “đủ lớn” thì thật đáng tiếc, đáng phê phán. Cuộc đời sẽ chẳng đạt đạt được điều gì mình mong muốn, sống như thế thật tẻ nhạt, vô nghĩa.</a:t>
            </a:r>
            <a:endParaRPr lang="en-US"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3. </a:t>
            </a:r>
            <a:r>
              <a:rPr lang="en-US" b="1" dirty="0" err="1" smtClean="0">
                <a:latin typeface="Times New Roman" pitchFamily="18" charset="0"/>
                <a:cs typeface="Times New Roman" pitchFamily="18" charset="0"/>
              </a:rPr>
              <a:t>Bài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học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nhận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thức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hành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động</a:t>
            </a:r>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473592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dirty="0"/>
          </a:p>
        </p:txBody>
      </p:sp>
      <p:sp>
        <p:nvSpPr>
          <p:cNvPr id="3" name="Content Placeholder 2"/>
          <p:cNvSpPr>
            <a:spLocks noGrp="1"/>
          </p:cNvSpPr>
          <p:nvPr>
            <p:ph idx="1"/>
          </p:nvPr>
        </p:nvSpPr>
        <p:spPr/>
        <p:txBody>
          <a:bodyPr/>
          <a:lstStyle/>
          <a:p>
            <a:pPr marL="68580" indent="0">
              <a:buNone/>
            </a:pPr>
            <a:r>
              <a:rPr lang="en-US" dirty="0" smtClean="0"/>
              <a:t>? </a:t>
            </a:r>
            <a:r>
              <a:rPr lang="en-US" dirty="0" err="1" smtClean="0"/>
              <a:t>Nghị</a:t>
            </a:r>
            <a:r>
              <a:rPr lang="en-US" dirty="0" smtClean="0"/>
              <a:t> </a:t>
            </a:r>
            <a:r>
              <a:rPr lang="en-US" dirty="0" err="1" smtClean="0"/>
              <a:t>luận</a:t>
            </a:r>
            <a:r>
              <a:rPr lang="en-US" dirty="0" smtClean="0"/>
              <a:t> </a:t>
            </a:r>
            <a:r>
              <a:rPr lang="en-US" dirty="0" err="1" smtClean="0"/>
              <a:t>xã</a:t>
            </a:r>
            <a:r>
              <a:rPr lang="en-US" dirty="0" smtClean="0"/>
              <a:t> </a:t>
            </a:r>
            <a:r>
              <a:rPr lang="en-US" dirty="0" err="1" smtClean="0"/>
              <a:t>hội</a:t>
            </a:r>
            <a:r>
              <a:rPr lang="en-US" dirty="0" smtClean="0"/>
              <a:t> </a:t>
            </a:r>
            <a:r>
              <a:rPr lang="en-US" dirty="0" err="1" smtClean="0"/>
              <a:t>là</a:t>
            </a:r>
            <a:r>
              <a:rPr lang="en-US" dirty="0" smtClean="0"/>
              <a:t> </a:t>
            </a:r>
            <a:r>
              <a:rPr lang="en-US" dirty="0" err="1" smtClean="0"/>
              <a:t>gì</a:t>
            </a:r>
            <a:r>
              <a:rPr lang="en-US" dirty="0" smtClean="0"/>
              <a:t>? </a:t>
            </a:r>
            <a:r>
              <a:rPr lang="en-US" dirty="0" err="1" smtClean="0"/>
              <a:t>Có</a:t>
            </a:r>
            <a:r>
              <a:rPr lang="en-US" dirty="0" smtClean="0"/>
              <a:t> </a:t>
            </a:r>
            <a:r>
              <a:rPr lang="en-US" dirty="0" err="1" smtClean="0"/>
              <a:t>những</a:t>
            </a:r>
            <a:r>
              <a:rPr lang="en-US" dirty="0" smtClean="0"/>
              <a:t> </a:t>
            </a:r>
            <a:r>
              <a:rPr lang="en-US" dirty="0" err="1" smtClean="0"/>
              <a:t>dạng</a:t>
            </a:r>
            <a:r>
              <a:rPr lang="en-US" dirty="0" smtClean="0"/>
              <a:t> </a:t>
            </a:r>
            <a:r>
              <a:rPr lang="en-US" dirty="0" err="1" smtClean="0"/>
              <a:t>bài</a:t>
            </a:r>
            <a:r>
              <a:rPr lang="en-US" dirty="0" smtClean="0"/>
              <a:t> </a:t>
            </a:r>
            <a:r>
              <a:rPr lang="en-US" dirty="0" err="1" smtClean="0"/>
              <a:t>nghị</a:t>
            </a:r>
            <a:r>
              <a:rPr lang="en-US" dirty="0" smtClean="0"/>
              <a:t> </a:t>
            </a:r>
            <a:r>
              <a:rPr lang="en-US" dirty="0" err="1" smtClean="0"/>
              <a:t>luận</a:t>
            </a:r>
            <a:r>
              <a:rPr lang="en-US" dirty="0" smtClean="0"/>
              <a:t> </a:t>
            </a:r>
            <a:r>
              <a:rPr lang="en-US" dirty="0" err="1" smtClean="0"/>
              <a:t>xã</a:t>
            </a:r>
            <a:r>
              <a:rPr lang="en-US" dirty="0" smtClean="0"/>
              <a:t> </a:t>
            </a:r>
            <a:r>
              <a:rPr lang="en-US" dirty="0" err="1" smtClean="0"/>
              <a:t>hội</a:t>
            </a:r>
            <a:r>
              <a:rPr lang="en-US" dirty="0" smtClean="0"/>
              <a:t> </a:t>
            </a:r>
            <a:r>
              <a:rPr lang="en-US" dirty="0" err="1" smtClean="0"/>
              <a:t>nào</a:t>
            </a:r>
            <a:r>
              <a:rPr lang="en-US" dirty="0" smtClean="0"/>
              <a:t>?</a:t>
            </a:r>
            <a:endParaRPr lang="vi-VN" dirty="0"/>
          </a:p>
        </p:txBody>
      </p:sp>
    </p:spTree>
    <p:extLst>
      <p:ext uri="{BB962C8B-B14F-4D97-AF65-F5344CB8AC3E}">
        <p14:creationId xmlns:p14="http://schemas.microsoft.com/office/powerpoint/2010/main" val="1030343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6844" y="0"/>
            <a:ext cx="7999956" cy="6858000"/>
          </a:xfrm>
        </p:spPr>
        <p:txBody>
          <a:bodyPr>
            <a:noAutofit/>
          </a:bodyPr>
          <a:lstStyle/>
          <a:p>
            <a:endParaRPr lang="en-US" sz="3200" b="1" dirty="0" smtClean="0">
              <a:latin typeface="Times New Roman" pitchFamily="18" charset="0"/>
              <a:cs typeface="Times New Roman" pitchFamily="18" charset="0"/>
            </a:endParaRPr>
          </a:p>
          <a:p>
            <a:pPr marL="640080" indent="-571500" algn="just">
              <a:buAutoNum type="romanUcPeriod"/>
            </a:pPr>
            <a:r>
              <a:rPr lang="en-US" sz="2800" b="1" dirty="0" err="1" smtClean="0">
                <a:latin typeface="Times New Roman" pitchFamily="18" charset="0"/>
                <a:cs typeface="Times New Roman" pitchFamily="18" charset="0"/>
              </a:rPr>
              <a:t>Hệ</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thống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lý</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thuyết</a:t>
            </a:r>
            <a:endParaRPr lang="en-US" sz="2800" b="1" dirty="0" smtClean="0">
              <a:latin typeface="Times New Roman" pitchFamily="18" charset="0"/>
              <a:cs typeface="Times New Roman" pitchFamily="18" charset="0"/>
            </a:endParaRPr>
          </a:p>
          <a:p>
            <a:pPr marL="68580" indent="0" algn="just">
              <a:buNone/>
            </a:pPr>
            <a:r>
              <a:rPr lang="en-US" sz="2800" b="1" dirty="0" smtClean="0">
                <a:latin typeface="Times New Roman" pitchFamily="18" charset="0"/>
                <a:cs typeface="Times New Roman" pitchFamily="18" charset="0"/>
              </a:rPr>
              <a:t>1. </a:t>
            </a:r>
            <a:r>
              <a:rPr lang="en-US" sz="2800" b="1" dirty="0" err="1" smtClean="0">
                <a:latin typeface="Times New Roman" pitchFamily="18" charset="0"/>
                <a:cs typeface="Times New Roman" pitchFamily="18" charset="0"/>
              </a:rPr>
              <a:t>Khái</a:t>
            </a:r>
            <a:r>
              <a:rPr lang="en-US" sz="2800" b="1" dirty="0" smtClean="0">
                <a:latin typeface="Times New Roman" pitchFamily="18" charset="0"/>
                <a:cs typeface="Times New Roman" pitchFamily="18" charset="0"/>
              </a:rPr>
              <a:t> </a:t>
            </a:r>
            <a:r>
              <a:rPr lang="en-US" sz="2800" b="1" dirty="0" err="1">
                <a:latin typeface="Times New Roman" pitchFamily="18" charset="0"/>
                <a:cs typeface="Times New Roman" pitchFamily="18" charset="0"/>
              </a:rPr>
              <a:t>niệm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hội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bàn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vấn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hội</a:t>
            </a:r>
            <a:r>
              <a:rPr lang="en-US" sz="2800" b="1" dirty="0">
                <a:latin typeface="Times New Roman" pitchFamily="18" charset="0"/>
                <a:cs typeface="Times New Roman" pitchFamily="18" charset="0"/>
              </a:rPr>
              <a:t> - </a:t>
            </a:r>
            <a:r>
              <a:rPr lang="en-US" sz="2800" b="1" dirty="0" err="1">
                <a:latin typeface="Times New Roman" pitchFamily="18" charset="0"/>
                <a:cs typeface="Times New Roman" pitchFamily="18" charset="0"/>
              </a:rPr>
              <a:t>chính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tưởng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đạo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sống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tượng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cực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hoặc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cực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sống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vấn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môi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trường</a:t>
            </a:r>
            <a:r>
              <a:rPr lang="en-US" sz="2800" b="1" dirty="0" smtClean="0">
                <a:latin typeface="Times New Roman" pitchFamily="18" charset="0"/>
                <a:cs typeface="Times New Roman" pitchFamily="18" charset="0"/>
              </a:rPr>
              <a:t>...</a:t>
            </a:r>
          </a:p>
          <a:p>
            <a:pPr marL="68580" indent="0" algn="just">
              <a:buNone/>
            </a:pPr>
            <a:r>
              <a:rPr lang="en-US" sz="2800" b="1" dirty="0" smtClean="0">
                <a:latin typeface="Times New Roman" pitchFamily="18" charset="0"/>
                <a:cs typeface="Times New Roman" pitchFamily="18" charset="0"/>
              </a:rPr>
              <a:t>2</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hội</a:t>
            </a:r>
            <a:r>
              <a:rPr lang="en-US" sz="2800" b="1" dirty="0" smtClean="0">
                <a:latin typeface="Times New Roman" pitchFamily="18" charset="0"/>
                <a:cs typeface="Times New Roman" pitchFamily="18" charset="0"/>
              </a:rPr>
              <a:t>:</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tưởng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đạo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lý</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tượng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sống</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vấn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hội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phẩm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mẩu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truyện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ngắn</a:t>
            </a:r>
            <a:r>
              <a:rPr lang="en-US" sz="2800" b="1" dirty="0">
                <a:latin typeface="Times New Roman" pitchFamily="18" charset="0"/>
                <a:cs typeface="Times New Roman" pitchFamily="18" charset="0"/>
              </a:rPr>
              <a:t>)</a:t>
            </a:r>
          </a:p>
        </p:txBody>
      </p:sp>
    </p:spTree>
    <p:extLst>
      <p:ext uri="{BB962C8B-B14F-4D97-AF65-F5344CB8AC3E}">
        <p14:creationId xmlns:p14="http://schemas.microsoft.com/office/powerpoint/2010/main" val="2273570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pPr marL="68580" indent="0">
              <a:buNone/>
            </a:pPr>
            <a:r>
              <a:rPr lang="en-US" dirty="0" smtClean="0"/>
              <a:t>? </a:t>
            </a:r>
            <a:r>
              <a:rPr lang="en-US" dirty="0" err="1" smtClean="0"/>
              <a:t>Trình</a:t>
            </a:r>
            <a:r>
              <a:rPr lang="en-US" dirty="0" smtClean="0"/>
              <a:t> </a:t>
            </a:r>
            <a:r>
              <a:rPr lang="en-US" dirty="0" err="1" smtClean="0"/>
              <a:t>bày</a:t>
            </a:r>
            <a:r>
              <a:rPr lang="en-US" dirty="0" smtClean="0"/>
              <a:t> </a:t>
            </a:r>
            <a:r>
              <a:rPr lang="en-US" dirty="0" err="1" smtClean="0"/>
              <a:t>các</a:t>
            </a:r>
            <a:r>
              <a:rPr lang="en-US" dirty="0" smtClean="0"/>
              <a:t> </a:t>
            </a:r>
            <a:r>
              <a:rPr lang="en-US" dirty="0" err="1" smtClean="0"/>
              <a:t>bước</a:t>
            </a:r>
            <a:r>
              <a:rPr lang="en-US" dirty="0" smtClean="0"/>
              <a:t> </a:t>
            </a:r>
            <a:r>
              <a:rPr lang="en-US" dirty="0" err="1" smtClean="0"/>
              <a:t>làm</a:t>
            </a:r>
            <a:r>
              <a:rPr lang="en-US" dirty="0" smtClean="0"/>
              <a:t> </a:t>
            </a:r>
            <a:r>
              <a:rPr lang="en-US" dirty="0" err="1" smtClean="0"/>
              <a:t>bài</a:t>
            </a:r>
            <a:r>
              <a:rPr lang="en-US" dirty="0" smtClean="0"/>
              <a:t> </a:t>
            </a:r>
            <a:r>
              <a:rPr lang="en-US" dirty="0" err="1" smtClean="0"/>
              <a:t>nghị</a:t>
            </a:r>
            <a:r>
              <a:rPr lang="en-US" dirty="0" smtClean="0"/>
              <a:t> </a:t>
            </a:r>
            <a:r>
              <a:rPr lang="en-US" dirty="0" err="1" smtClean="0"/>
              <a:t>luận</a:t>
            </a:r>
            <a:r>
              <a:rPr lang="en-US" dirty="0" smtClean="0"/>
              <a:t> </a:t>
            </a:r>
            <a:r>
              <a:rPr lang="en-US" dirty="0" err="1" smtClean="0"/>
              <a:t>xã</a:t>
            </a:r>
            <a:r>
              <a:rPr lang="en-US" dirty="0" smtClean="0"/>
              <a:t> </a:t>
            </a:r>
            <a:r>
              <a:rPr lang="en-US" dirty="0" err="1" smtClean="0"/>
              <a:t>hội</a:t>
            </a:r>
            <a:endParaRPr lang="vi-VN" dirty="0"/>
          </a:p>
        </p:txBody>
      </p:sp>
    </p:spTree>
    <p:extLst>
      <p:ext uri="{BB962C8B-B14F-4D97-AF65-F5344CB8AC3E}">
        <p14:creationId xmlns:p14="http://schemas.microsoft.com/office/powerpoint/2010/main" val="365889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838200"/>
            <a:ext cx="6777317" cy="4994429"/>
          </a:xfrm>
        </p:spPr>
        <p:txBody>
          <a:bodyPr>
            <a:normAutofit lnSpcReduction="10000"/>
          </a:bodyPr>
          <a:lstStyle/>
          <a:p>
            <a:pPr marL="68580" indent="0">
              <a:buNone/>
            </a:pPr>
            <a:r>
              <a:rPr lang="en-US" b="1" dirty="0" smtClean="0"/>
              <a:t>3. </a:t>
            </a:r>
            <a:r>
              <a:rPr lang="en-US" b="1" dirty="0" err="1"/>
              <a:t>Các</a:t>
            </a:r>
            <a:r>
              <a:rPr lang="en-US" b="1" dirty="0"/>
              <a:t> </a:t>
            </a:r>
            <a:r>
              <a:rPr lang="en-US" b="1" dirty="0" err="1"/>
              <a:t>bước</a:t>
            </a:r>
            <a:r>
              <a:rPr lang="en-US" b="1" dirty="0"/>
              <a:t> </a:t>
            </a:r>
            <a:r>
              <a:rPr lang="en-US" b="1" dirty="0" err="1"/>
              <a:t>làm</a:t>
            </a:r>
            <a:r>
              <a:rPr lang="en-US" b="1" dirty="0"/>
              <a:t> </a:t>
            </a:r>
            <a:r>
              <a:rPr lang="en-US" b="1" dirty="0" err="1"/>
              <a:t>bài</a:t>
            </a:r>
            <a:endParaRPr lang="vi-VN" dirty="0"/>
          </a:p>
          <a:p>
            <a:pPr marL="68580" indent="0">
              <a:buNone/>
            </a:pPr>
            <a:r>
              <a:rPr lang="en-US" b="1" i="1" dirty="0" smtClean="0"/>
              <a:t>a. </a:t>
            </a:r>
            <a:r>
              <a:rPr lang="en-US" b="1" i="1" dirty="0" err="1"/>
              <a:t>Tìm</a:t>
            </a:r>
            <a:r>
              <a:rPr lang="en-US" b="1" i="1" dirty="0"/>
              <a:t> </a:t>
            </a:r>
            <a:r>
              <a:rPr lang="en-US" b="1" i="1" dirty="0" err="1"/>
              <a:t>hiểu</a:t>
            </a:r>
            <a:r>
              <a:rPr lang="en-US" b="1" i="1" dirty="0"/>
              <a:t> </a:t>
            </a:r>
            <a:r>
              <a:rPr lang="en-US" b="1" i="1" dirty="0" err="1"/>
              <a:t>đề</a:t>
            </a:r>
            <a:endParaRPr lang="vi-VN" dirty="0"/>
          </a:p>
          <a:p>
            <a:pPr marL="68580" indent="0">
              <a:buNone/>
            </a:pPr>
            <a:r>
              <a:rPr lang="en-US" dirty="0"/>
              <a:t>- </a:t>
            </a:r>
            <a:r>
              <a:rPr lang="en-US" dirty="0" err="1"/>
              <a:t>Đọc</a:t>
            </a:r>
            <a:r>
              <a:rPr lang="en-US" dirty="0"/>
              <a:t> </a:t>
            </a:r>
            <a:r>
              <a:rPr lang="en-US" dirty="0" err="1"/>
              <a:t>kĩ</a:t>
            </a:r>
            <a:r>
              <a:rPr lang="en-US" dirty="0"/>
              <a:t> </a:t>
            </a:r>
            <a:r>
              <a:rPr lang="en-US" dirty="0" err="1"/>
              <a:t>đề</a:t>
            </a:r>
            <a:r>
              <a:rPr lang="en-US" dirty="0"/>
              <a:t>, </a:t>
            </a:r>
            <a:r>
              <a:rPr lang="en-US" dirty="0" err="1"/>
              <a:t>gạch</a:t>
            </a:r>
            <a:r>
              <a:rPr lang="en-US" dirty="0"/>
              <a:t> </a:t>
            </a:r>
            <a:r>
              <a:rPr lang="en-US" dirty="0" err="1"/>
              <a:t>chân</a:t>
            </a:r>
            <a:r>
              <a:rPr lang="en-US" dirty="0"/>
              <a:t> </a:t>
            </a:r>
            <a:r>
              <a:rPr lang="en-US" dirty="0" err="1"/>
              <a:t>từ</a:t>
            </a:r>
            <a:r>
              <a:rPr lang="en-US" dirty="0"/>
              <a:t> </a:t>
            </a:r>
            <a:r>
              <a:rPr lang="en-US" dirty="0" err="1"/>
              <a:t>khóa</a:t>
            </a:r>
            <a:endParaRPr lang="vi-VN" dirty="0"/>
          </a:p>
          <a:p>
            <a:pPr marL="68580" indent="0">
              <a:buNone/>
            </a:pPr>
            <a:r>
              <a:rPr lang="en-US" dirty="0"/>
              <a:t>- </a:t>
            </a:r>
            <a:r>
              <a:rPr lang="en-US" dirty="0" err="1"/>
              <a:t>Xác</a:t>
            </a:r>
            <a:r>
              <a:rPr lang="en-US" dirty="0"/>
              <a:t> </a:t>
            </a:r>
            <a:r>
              <a:rPr lang="en-US" dirty="0" err="1"/>
              <a:t>định</a:t>
            </a:r>
            <a:r>
              <a:rPr lang="en-US" dirty="0"/>
              <a:t> </a:t>
            </a:r>
            <a:r>
              <a:rPr lang="en-US" dirty="0" err="1"/>
              <a:t>được</a:t>
            </a:r>
            <a:r>
              <a:rPr lang="en-US" dirty="0"/>
              <a:t> </a:t>
            </a:r>
            <a:r>
              <a:rPr lang="en-US" dirty="0" err="1"/>
              <a:t>vấn</a:t>
            </a:r>
            <a:r>
              <a:rPr lang="en-US" dirty="0"/>
              <a:t> </a:t>
            </a:r>
            <a:r>
              <a:rPr lang="en-US" dirty="0" err="1"/>
              <a:t>đề</a:t>
            </a:r>
            <a:r>
              <a:rPr lang="en-US" dirty="0"/>
              <a:t> </a:t>
            </a:r>
            <a:r>
              <a:rPr lang="en-US" dirty="0" err="1"/>
              <a:t>nghị</a:t>
            </a:r>
            <a:r>
              <a:rPr lang="en-US" dirty="0"/>
              <a:t> </a:t>
            </a:r>
            <a:r>
              <a:rPr lang="en-US" dirty="0" err="1"/>
              <a:t>luận</a:t>
            </a:r>
            <a:endParaRPr lang="vi-VN" dirty="0"/>
          </a:p>
          <a:p>
            <a:pPr marL="68580" indent="0">
              <a:buNone/>
            </a:pPr>
            <a:r>
              <a:rPr lang="en-US" dirty="0"/>
              <a:t>- </a:t>
            </a:r>
            <a:r>
              <a:rPr lang="en-US" dirty="0" err="1"/>
              <a:t>Xác</a:t>
            </a:r>
            <a:r>
              <a:rPr lang="en-US" dirty="0"/>
              <a:t> </a:t>
            </a:r>
            <a:r>
              <a:rPr lang="en-US" dirty="0" err="1"/>
              <a:t>định</a:t>
            </a:r>
            <a:r>
              <a:rPr lang="en-US" dirty="0"/>
              <a:t> dung </a:t>
            </a:r>
            <a:r>
              <a:rPr lang="en-US" dirty="0" err="1"/>
              <a:t>lượng</a:t>
            </a:r>
            <a:r>
              <a:rPr lang="en-US" dirty="0"/>
              <a:t> </a:t>
            </a:r>
            <a:r>
              <a:rPr lang="en-US" dirty="0" err="1"/>
              <a:t>bài</a:t>
            </a:r>
            <a:r>
              <a:rPr lang="en-US" dirty="0"/>
              <a:t> </a:t>
            </a:r>
            <a:r>
              <a:rPr lang="en-US" dirty="0" err="1"/>
              <a:t>viết</a:t>
            </a:r>
            <a:endParaRPr lang="vi-VN" dirty="0"/>
          </a:p>
          <a:p>
            <a:pPr marL="68580" indent="0">
              <a:buNone/>
            </a:pPr>
            <a:r>
              <a:rPr lang="en-US" b="1" i="1" dirty="0" smtClean="0"/>
              <a:t>b. </a:t>
            </a:r>
            <a:r>
              <a:rPr lang="en-US" b="1" i="1" dirty="0" err="1"/>
              <a:t>Tìm</a:t>
            </a:r>
            <a:r>
              <a:rPr lang="en-US" b="1" i="1" dirty="0"/>
              <a:t> ý </a:t>
            </a:r>
            <a:r>
              <a:rPr lang="en-US" b="1" i="1" dirty="0" err="1"/>
              <a:t>và</a:t>
            </a:r>
            <a:r>
              <a:rPr lang="en-US" b="1" i="1" dirty="0"/>
              <a:t> </a:t>
            </a:r>
            <a:r>
              <a:rPr lang="en-US" b="1" i="1" dirty="0" err="1"/>
              <a:t>lập</a:t>
            </a:r>
            <a:r>
              <a:rPr lang="en-US" b="1" i="1" dirty="0"/>
              <a:t> </a:t>
            </a:r>
            <a:r>
              <a:rPr lang="en-US" b="1" i="1" dirty="0" err="1"/>
              <a:t>dàn</a:t>
            </a:r>
            <a:r>
              <a:rPr lang="en-US" b="1" i="1" dirty="0"/>
              <a:t> ý</a:t>
            </a:r>
            <a:endParaRPr lang="vi-VN" dirty="0"/>
          </a:p>
          <a:p>
            <a:pPr marL="68580" indent="0">
              <a:buNone/>
            </a:pPr>
            <a:r>
              <a:rPr lang="en-US" dirty="0"/>
              <a:t>- </a:t>
            </a:r>
            <a:r>
              <a:rPr lang="en-US" dirty="0" err="1"/>
              <a:t>Chọn</a:t>
            </a:r>
            <a:r>
              <a:rPr lang="en-US" dirty="0"/>
              <a:t> </a:t>
            </a:r>
            <a:r>
              <a:rPr lang="en-US" dirty="0" err="1"/>
              <a:t>lọc</a:t>
            </a:r>
            <a:r>
              <a:rPr lang="en-US" dirty="0"/>
              <a:t> </a:t>
            </a:r>
            <a:r>
              <a:rPr lang="en-US" dirty="0" err="1"/>
              <a:t>dẫn</a:t>
            </a:r>
            <a:r>
              <a:rPr lang="en-US" dirty="0"/>
              <a:t> </a:t>
            </a:r>
            <a:r>
              <a:rPr lang="en-US" dirty="0" err="1"/>
              <a:t>chứng</a:t>
            </a:r>
            <a:endParaRPr lang="vi-VN" dirty="0"/>
          </a:p>
          <a:p>
            <a:pPr marL="68580" indent="0">
              <a:buNone/>
            </a:pPr>
            <a:r>
              <a:rPr lang="en-US" dirty="0"/>
              <a:t>- </a:t>
            </a:r>
            <a:r>
              <a:rPr lang="en-US" dirty="0" err="1"/>
              <a:t>Các</a:t>
            </a:r>
            <a:r>
              <a:rPr lang="en-US" dirty="0"/>
              <a:t> ý </a:t>
            </a:r>
            <a:r>
              <a:rPr lang="en-US" dirty="0" err="1"/>
              <a:t>triển</a:t>
            </a:r>
            <a:r>
              <a:rPr lang="en-US" dirty="0"/>
              <a:t> </a:t>
            </a:r>
            <a:r>
              <a:rPr lang="en-US" dirty="0" err="1"/>
              <a:t>khai</a:t>
            </a:r>
            <a:r>
              <a:rPr lang="en-US" dirty="0"/>
              <a:t> </a:t>
            </a:r>
            <a:r>
              <a:rPr lang="en-US" dirty="0" err="1"/>
              <a:t>phải</a:t>
            </a:r>
            <a:r>
              <a:rPr lang="en-US" dirty="0"/>
              <a:t> </a:t>
            </a:r>
            <a:r>
              <a:rPr lang="en-US" dirty="0" err="1"/>
              <a:t>mạch</a:t>
            </a:r>
            <a:r>
              <a:rPr lang="en-US" dirty="0"/>
              <a:t> </a:t>
            </a:r>
            <a:r>
              <a:rPr lang="en-US" dirty="0" err="1"/>
              <a:t>lạc</a:t>
            </a:r>
            <a:r>
              <a:rPr lang="en-US" dirty="0"/>
              <a:t>, </a:t>
            </a:r>
            <a:r>
              <a:rPr lang="en-US" dirty="0" err="1"/>
              <a:t>rõ</a:t>
            </a:r>
            <a:r>
              <a:rPr lang="en-US" dirty="0"/>
              <a:t> </a:t>
            </a:r>
            <a:r>
              <a:rPr lang="en-US" dirty="0" err="1"/>
              <a:t>ràng</a:t>
            </a:r>
            <a:endParaRPr lang="vi-VN" dirty="0"/>
          </a:p>
          <a:p>
            <a:pPr marL="68580" indent="0">
              <a:buNone/>
            </a:pPr>
            <a:r>
              <a:rPr lang="en-US" dirty="0"/>
              <a:t>- </a:t>
            </a:r>
            <a:r>
              <a:rPr lang="en-US" dirty="0" err="1"/>
              <a:t>Bám</a:t>
            </a:r>
            <a:r>
              <a:rPr lang="en-US" dirty="0"/>
              <a:t> </a:t>
            </a:r>
            <a:r>
              <a:rPr lang="en-US" dirty="0" err="1"/>
              <a:t>sát</a:t>
            </a:r>
            <a:r>
              <a:rPr lang="en-US" dirty="0"/>
              <a:t> </a:t>
            </a:r>
            <a:r>
              <a:rPr lang="en-US" dirty="0" err="1"/>
              <a:t>vào</a:t>
            </a:r>
            <a:r>
              <a:rPr lang="en-US" dirty="0"/>
              <a:t> </a:t>
            </a:r>
            <a:r>
              <a:rPr lang="en-US" dirty="0" err="1"/>
              <a:t>cấu</a:t>
            </a:r>
            <a:r>
              <a:rPr lang="en-US" dirty="0"/>
              <a:t> </a:t>
            </a:r>
            <a:r>
              <a:rPr lang="en-US" dirty="0" err="1"/>
              <a:t>trúc</a:t>
            </a:r>
            <a:r>
              <a:rPr lang="en-US" dirty="0"/>
              <a:t> </a:t>
            </a:r>
            <a:r>
              <a:rPr lang="en-US" dirty="0" err="1"/>
              <a:t>dàn</a:t>
            </a:r>
            <a:r>
              <a:rPr lang="en-US" dirty="0"/>
              <a:t> </a:t>
            </a:r>
            <a:r>
              <a:rPr lang="en-US" dirty="0" smtClean="0"/>
              <a:t>ý (</a:t>
            </a:r>
            <a:r>
              <a:rPr lang="en-US" dirty="0" err="1" smtClean="0"/>
              <a:t>đã</a:t>
            </a:r>
            <a:r>
              <a:rPr lang="en-US" dirty="0" smtClean="0"/>
              <a:t> </a:t>
            </a:r>
            <a:r>
              <a:rPr lang="en-US" dirty="0" err="1" smtClean="0"/>
              <a:t>học</a:t>
            </a:r>
            <a:r>
              <a:rPr lang="en-US" dirty="0" smtClean="0"/>
              <a:t> ở </a:t>
            </a:r>
            <a:r>
              <a:rPr lang="en-US" dirty="0" err="1" smtClean="0"/>
              <a:t>các</a:t>
            </a:r>
            <a:r>
              <a:rPr lang="en-US" dirty="0" smtClean="0"/>
              <a:t> </a:t>
            </a:r>
            <a:r>
              <a:rPr lang="en-US" dirty="0" err="1" smtClean="0"/>
              <a:t>tiết</a:t>
            </a:r>
            <a:r>
              <a:rPr lang="en-US" dirty="0" smtClean="0"/>
              <a:t> </a:t>
            </a:r>
            <a:r>
              <a:rPr lang="en-US" dirty="0" err="1" smtClean="0"/>
              <a:t>trước</a:t>
            </a:r>
            <a:r>
              <a:rPr lang="en-US" dirty="0" smtClean="0"/>
              <a:t>)</a:t>
            </a:r>
            <a:endParaRPr lang="vi-VN" dirty="0"/>
          </a:p>
          <a:p>
            <a:pPr marL="68580" indent="0">
              <a:buNone/>
            </a:pPr>
            <a:r>
              <a:rPr lang="en-US" b="1" i="1" dirty="0" smtClean="0"/>
              <a:t>c. </a:t>
            </a:r>
            <a:r>
              <a:rPr lang="en-US" b="1" i="1" dirty="0" err="1"/>
              <a:t>Viết</a:t>
            </a:r>
            <a:r>
              <a:rPr lang="en-US" b="1" i="1" dirty="0"/>
              <a:t> </a:t>
            </a:r>
            <a:r>
              <a:rPr lang="en-US" b="1" i="1" dirty="0" err="1"/>
              <a:t>hoàn</a:t>
            </a:r>
            <a:r>
              <a:rPr lang="en-US" b="1" i="1" dirty="0"/>
              <a:t> </a:t>
            </a:r>
            <a:r>
              <a:rPr lang="en-US" b="1" i="1" dirty="0" err="1"/>
              <a:t>chỉnh</a:t>
            </a:r>
            <a:endParaRPr lang="vi-VN" dirty="0"/>
          </a:p>
          <a:p>
            <a:pPr marL="68580" indent="0">
              <a:buNone/>
            </a:pPr>
            <a:r>
              <a:rPr lang="en-US" b="1" i="1" dirty="0" smtClean="0"/>
              <a:t>d. </a:t>
            </a:r>
            <a:r>
              <a:rPr lang="en-US" b="1" i="1" dirty="0" err="1"/>
              <a:t>Đọc</a:t>
            </a:r>
            <a:r>
              <a:rPr lang="en-US" b="1" i="1" dirty="0"/>
              <a:t> </a:t>
            </a:r>
            <a:r>
              <a:rPr lang="en-US" b="1" i="1" dirty="0" err="1"/>
              <a:t>và</a:t>
            </a:r>
            <a:r>
              <a:rPr lang="en-US" b="1" i="1" dirty="0"/>
              <a:t> </a:t>
            </a:r>
            <a:r>
              <a:rPr lang="en-US" b="1" i="1" dirty="0" err="1"/>
              <a:t>sửa</a:t>
            </a:r>
            <a:endParaRPr lang="vi-VN" dirty="0"/>
          </a:p>
          <a:p>
            <a:pPr marL="68580" indent="0">
              <a:buNone/>
            </a:pPr>
            <a:endParaRPr lang="vi-VN" dirty="0"/>
          </a:p>
        </p:txBody>
      </p:sp>
    </p:spTree>
    <p:extLst>
      <p:ext uri="{BB962C8B-B14F-4D97-AF65-F5344CB8AC3E}">
        <p14:creationId xmlns:p14="http://schemas.microsoft.com/office/powerpoint/2010/main" val="1842590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51774"/>
            <a:ext cx="8229600" cy="6001643"/>
          </a:xfrm>
          <a:prstGeom prst="rect">
            <a:avLst/>
          </a:prstGeom>
          <a:noFill/>
        </p:spPr>
        <p:txBody>
          <a:bodyPr wrap="square" rtlCol="0">
            <a:spAutoFit/>
          </a:bodyPr>
          <a:lstStyle/>
          <a:p>
            <a:r>
              <a:rPr lang="en-US" sz="1600" b="1" dirty="0" err="1"/>
              <a:t>Đọc</a:t>
            </a:r>
            <a:r>
              <a:rPr lang="en-US" sz="1600" b="1" dirty="0"/>
              <a:t> </a:t>
            </a:r>
            <a:r>
              <a:rPr lang="en-US" sz="1600" b="1" dirty="0" err="1"/>
              <a:t>đoạn</a:t>
            </a:r>
            <a:r>
              <a:rPr lang="en-US" sz="1600" b="1" dirty="0"/>
              <a:t> </a:t>
            </a:r>
            <a:r>
              <a:rPr lang="en-US" sz="1600" b="1" dirty="0" err="1"/>
              <a:t>văn</a:t>
            </a:r>
            <a:r>
              <a:rPr lang="en-US" sz="1600" b="1" dirty="0"/>
              <a:t> </a:t>
            </a:r>
            <a:r>
              <a:rPr lang="en-US" sz="1600" b="1" dirty="0" err="1"/>
              <a:t>sau</a:t>
            </a:r>
            <a:r>
              <a:rPr lang="en-US" sz="1600" b="1" dirty="0"/>
              <a:t>:</a:t>
            </a:r>
            <a:endParaRPr lang="vi-VN" sz="1600" dirty="0"/>
          </a:p>
          <a:p>
            <a:r>
              <a:rPr lang="en-US" sz="1600" dirty="0"/>
              <a:t>LỖI LẦM VÀ SỰ BIẾT ƠN</a:t>
            </a:r>
            <a:endParaRPr lang="vi-VN" sz="1600" dirty="0"/>
          </a:p>
          <a:p>
            <a:r>
              <a:rPr lang="en-US" sz="1600" b="1" i="1" dirty="0" smtClean="0"/>
              <a:t>	</a:t>
            </a:r>
            <a:r>
              <a:rPr lang="en-US" sz="1600" b="1" i="1" dirty="0" err="1" smtClean="0"/>
              <a:t>Hai</a:t>
            </a:r>
            <a:r>
              <a:rPr lang="en-US" sz="1600" b="1" i="1" dirty="0" smtClean="0"/>
              <a:t> </a:t>
            </a:r>
            <a:r>
              <a:rPr lang="en-US" sz="1600" b="1" i="1" dirty="0" err="1"/>
              <a:t>người</a:t>
            </a:r>
            <a:r>
              <a:rPr lang="en-US" sz="1600" b="1" i="1" dirty="0"/>
              <a:t> </a:t>
            </a:r>
            <a:r>
              <a:rPr lang="en-US" sz="1600" b="1" i="1" dirty="0" err="1"/>
              <a:t>bạn</a:t>
            </a:r>
            <a:r>
              <a:rPr lang="en-US" sz="1600" b="1" i="1" dirty="0"/>
              <a:t> </a:t>
            </a:r>
            <a:r>
              <a:rPr lang="en-US" sz="1600" b="1" i="1" dirty="0" err="1"/>
              <a:t>cùng</a:t>
            </a:r>
            <a:r>
              <a:rPr lang="en-US" sz="1600" b="1" i="1" dirty="0"/>
              <a:t> </a:t>
            </a:r>
            <a:r>
              <a:rPr lang="en-US" sz="1600" b="1" i="1" dirty="0" err="1"/>
              <a:t>đi</a:t>
            </a:r>
            <a:r>
              <a:rPr lang="en-US" sz="1600" b="1" i="1" dirty="0"/>
              <a:t> qua </a:t>
            </a:r>
            <a:r>
              <a:rPr lang="en-US" sz="1600" b="1" i="1" dirty="0" err="1"/>
              <a:t>sa</a:t>
            </a:r>
            <a:r>
              <a:rPr lang="en-US" sz="1600" b="1" i="1" dirty="0"/>
              <a:t> </a:t>
            </a:r>
            <a:r>
              <a:rPr lang="en-US" sz="1600" b="1" i="1" dirty="0" err="1"/>
              <a:t>mạc</a:t>
            </a:r>
            <a:r>
              <a:rPr lang="en-US" sz="1600" b="1" i="1" dirty="0"/>
              <a:t>. </a:t>
            </a:r>
            <a:r>
              <a:rPr lang="en-US" sz="1600" b="1" i="1" dirty="0" err="1"/>
              <a:t>Trong</a:t>
            </a:r>
            <a:r>
              <a:rPr lang="en-US" sz="1600" b="1" i="1" dirty="0"/>
              <a:t> </a:t>
            </a:r>
            <a:r>
              <a:rPr lang="en-US" sz="1600" b="1" i="1" dirty="0" err="1"/>
              <a:t>chuyến</a:t>
            </a:r>
            <a:r>
              <a:rPr lang="en-US" sz="1600" b="1" i="1" dirty="0"/>
              <a:t> </a:t>
            </a:r>
            <a:r>
              <a:rPr lang="en-US" sz="1600" b="1" i="1" dirty="0" err="1"/>
              <a:t>đi</a:t>
            </a:r>
            <a:r>
              <a:rPr lang="en-US" sz="1600" b="1" i="1" dirty="0"/>
              <a:t>, </a:t>
            </a:r>
            <a:r>
              <a:rPr lang="en-US" sz="1600" b="1" i="1" dirty="0" err="1"/>
              <a:t>giữa</a:t>
            </a:r>
            <a:r>
              <a:rPr lang="en-US" sz="1600" b="1" i="1" dirty="0"/>
              <a:t> </a:t>
            </a:r>
            <a:r>
              <a:rPr lang="en-US" sz="1600" b="1" i="1" dirty="0" err="1"/>
              <a:t>hai</a:t>
            </a:r>
            <a:r>
              <a:rPr lang="en-US" sz="1600" b="1" i="1" dirty="0"/>
              <a:t> </a:t>
            </a:r>
            <a:r>
              <a:rPr lang="en-US" sz="1600" b="1" i="1" dirty="0" err="1"/>
              <a:t>người</a:t>
            </a:r>
            <a:r>
              <a:rPr lang="en-US" sz="1600" b="1" i="1" dirty="0"/>
              <a:t> </a:t>
            </a:r>
            <a:r>
              <a:rPr lang="en-US" sz="1600" b="1" i="1" dirty="0" err="1"/>
              <a:t>có</a:t>
            </a:r>
            <a:r>
              <a:rPr lang="en-US" sz="1600" b="1" i="1" dirty="0"/>
              <a:t> </a:t>
            </a:r>
            <a:r>
              <a:rPr lang="en-US" sz="1600" b="1" i="1" dirty="0" err="1"/>
              <a:t>xảy</a:t>
            </a:r>
            <a:r>
              <a:rPr lang="en-US" sz="1600" b="1" i="1" dirty="0"/>
              <a:t> </a:t>
            </a:r>
            <a:r>
              <a:rPr lang="en-US" sz="1600" b="1" i="1" dirty="0" err="1"/>
              <a:t>ra</a:t>
            </a:r>
            <a:r>
              <a:rPr lang="en-US" sz="1600" b="1" i="1" dirty="0"/>
              <a:t> </a:t>
            </a:r>
            <a:r>
              <a:rPr lang="en-US" sz="1600" b="1" i="1" dirty="0" err="1"/>
              <a:t>một</a:t>
            </a:r>
            <a:r>
              <a:rPr lang="en-US" sz="1600" b="1" i="1" dirty="0"/>
              <a:t> </a:t>
            </a:r>
            <a:r>
              <a:rPr lang="en-US" sz="1600" b="1" i="1" dirty="0" err="1"/>
              <a:t>cuộc</a:t>
            </a:r>
            <a:r>
              <a:rPr lang="en-US" sz="1600" b="1" i="1" dirty="0"/>
              <a:t> </a:t>
            </a:r>
            <a:r>
              <a:rPr lang="en-US" sz="1600" b="1" i="1" dirty="0" err="1"/>
              <a:t>tranh</a:t>
            </a:r>
            <a:r>
              <a:rPr lang="en-US" sz="1600" b="1" i="1" dirty="0"/>
              <a:t> </a:t>
            </a:r>
            <a:r>
              <a:rPr lang="en-US" sz="1600" b="1" i="1" dirty="0" err="1"/>
              <a:t>luận</a:t>
            </a:r>
            <a:r>
              <a:rPr lang="en-US" sz="1600" b="1" i="1" dirty="0"/>
              <a:t>, </a:t>
            </a:r>
            <a:r>
              <a:rPr lang="en-US" sz="1600" b="1" i="1" dirty="0" err="1"/>
              <a:t>và</a:t>
            </a:r>
            <a:r>
              <a:rPr lang="en-US" sz="1600" b="1" i="1" dirty="0"/>
              <a:t> </a:t>
            </a:r>
            <a:r>
              <a:rPr lang="en-US" sz="1600" b="1" i="1" dirty="0" err="1"/>
              <a:t>một</a:t>
            </a:r>
            <a:r>
              <a:rPr lang="en-US" sz="1600" b="1" i="1" dirty="0"/>
              <a:t> </a:t>
            </a:r>
            <a:r>
              <a:rPr lang="en-US" sz="1600" b="1" i="1" dirty="0" err="1"/>
              <a:t>người</a:t>
            </a:r>
            <a:r>
              <a:rPr lang="en-US" sz="1600" b="1" i="1" dirty="0"/>
              <a:t> </a:t>
            </a:r>
            <a:r>
              <a:rPr lang="en-US" sz="1600" b="1" i="1" dirty="0" err="1"/>
              <a:t>nổi</a:t>
            </a:r>
            <a:r>
              <a:rPr lang="en-US" sz="1600" b="1" i="1" dirty="0"/>
              <a:t> </a:t>
            </a:r>
            <a:r>
              <a:rPr lang="en-US" sz="1600" b="1" i="1" dirty="0" err="1"/>
              <a:t>nóng</a:t>
            </a:r>
            <a:r>
              <a:rPr lang="en-US" sz="1600" b="1" i="1" dirty="0"/>
              <a:t> </a:t>
            </a:r>
            <a:r>
              <a:rPr lang="en-US" sz="1600" b="1" i="1" dirty="0" err="1"/>
              <a:t>không</a:t>
            </a:r>
            <a:r>
              <a:rPr lang="en-US" sz="1600" b="1" i="1" dirty="0"/>
              <a:t> </a:t>
            </a:r>
            <a:r>
              <a:rPr lang="en-US" sz="1600" b="1" i="1" dirty="0" err="1"/>
              <a:t>kiềm</a:t>
            </a:r>
            <a:r>
              <a:rPr lang="en-US" sz="1600" b="1" i="1" dirty="0"/>
              <a:t> </a:t>
            </a:r>
            <a:r>
              <a:rPr lang="en-US" sz="1600" b="1" i="1" dirty="0" err="1"/>
              <a:t>chế</a:t>
            </a:r>
            <a:r>
              <a:rPr lang="en-US" sz="1600" b="1" i="1" dirty="0"/>
              <a:t> </a:t>
            </a:r>
            <a:r>
              <a:rPr lang="en-US" sz="1600" b="1" i="1" dirty="0" err="1"/>
              <a:t>được</a:t>
            </a:r>
            <a:r>
              <a:rPr lang="en-US" sz="1600" b="1" i="1" dirty="0"/>
              <a:t> </a:t>
            </a:r>
            <a:r>
              <a:rPr lang="en-US" sz="1600" b="1" i="1" dirty="0" err="1"/>
              <a:t>mình</a:t>
            </a:r>
            <a:r>
              <a:rPr lang="en-US" sz="1600" b="1" i="1" dirty="0"/>
              <a:t> </a:t>
            </a:r>
            <a:r>
              <a:rPr lang="en-US" sz="1600" b="1" i="1" dirty="0" err="1"/>
              <a:t>đã</a:t>
            </a:r>
            <a:r>
              <a:rPr lang="en-US" sz="1600" b="1" i="1" dirty="0"/>
              <a:t> </a:t>
            </a:r>
            <a:r>
              <a:rPr lang="en-US" sz="1600" b="1" i="1" dirty="0" err="1"/>
              <a:t>nặng</a:t>
            </a:r>
            <a:r>
              <a:rPr lang="en-US" sz="1600" b="1" i="1" dirty="0"/>
              <a:t> </a:t>
            </a:r>
            <a:r>
              <a:rPr lang="en-US" sz="1600" b="1" i="1" dirty="0" err="1"/>
              <a:t>lời</a:t>
            </a:r>
            <a:r>
              <a:rPr lang="en-US" sz="1600" b="1" i="1" dirty="0"/>
              <a:t> </a:t>
            </a:r>
            <a:r>
              <a:rPr lang="en-US" sz="1600" b="1" i="1" dirty="0" err="1"/>
              <a:t>miệt</a:t>
            </a:r>
            <a:r>
              <a:rPr lang="en-US" sz="1600" b="1" i="1" dirty="0"/>
              <a:t> </a:t>
            </a:r>
            <a:r>
              <a:rPr lang="en-US" sz="1600" b="1" i="1" dirty="0" err="1"/>
              <a:t>thị</a:t>
            </a:r>
            <a:r>
              <a:rPr lang="en-US" sz="1600" b="1" i="1" dirty="0"/>
              <a:t> </a:t>
            </a:r>
            <a:r>
              <a:rPr lang="en-US" sz="1600" b="1" i="1" dirty="0" err="1"/>
              <a:t>người</a:t>
            </a:r>
            <a:r>
              <a:rPr lang="en-US" sz="1600" b="1" i="1" dirty="0"/>
              <a:t> </a:t>
            </a:r>
            <a:r>
              <a:rPr lang="en-US" sz="1600" b="1" i="1" dirty="0" err="1"/>
              <a:t>kia</a:t>
            </a:r>
            <a:r>
              <a:rPr lang="en-US" sz="1600" b="1" i="1" dirty="0"/>
              <a:t>. </a:t>
            </a:r>
            <a:r>
              <a:rPr lang="en-US" sz="1600" b="1" i="1" dirty="0" err="1"/>
              <a:t>Cảm</a:t>
            </a:r>
            <a:r>
              <a:rPr lang="en-US" sz="1600" b="1" i="1" dirty="0"/>
              <a:t> </a:t>
            </a:r>
            <a:r>
              <a:rPr lang="en-US" sz="1600" b="1" i="1" dirty="0" err="1"/>
              <a:t>thấy</a:t>
            </a:r>
            <a:r>
              <a:rPr lang="en-US" sz="1600" b="1" i="1" dirty="0"/>
              <a:t> </a:t>
            </a:r>
            <a:r>
              <a:rPr lang="en-US" sz="1600" b="1" i="1" dirty="0" err="1"/>
              <a:t>bị</a:t>
            </a:r>
            <a:r>
              <a:rPr lang="en-US" sz="1600" b="1" i="1" dirty="0"/>
              <a:t> </a:t>
            </a:r>
            <a:r>
              <a:rPr lang="en-US" sz="1600" b="1" i="1" dirty="0" err="1"/>
              <a:t>xúc</a:t>
            </a:r>
            <a:r>
              <a:rPr lang="en-US" sz="1600" b="1" i="1" dirty="0"/>
              <a:t> </a:t>
            </a:r>
            <a:r>
              <a:rPr lang="en-US" sz="1600" b="1" i="1" dirty="0" err="1"/>
              <a:t>phạm</a:t>
            </a:r>
            <a:r>
              <a:rPr lang="en-US" sz="1600" b="1" i="1" dirty="0"/>
              <a:t>, </a:t>
            </a:r>
            <a:r>
              <a:rPr lang="en-US" sz="1600" b="1" i="1" dirty="0" err="1"/>
              <a:t>anh</a:t>
            </a:r>
            <a:r>
              <a:rPr lang="en-US" sz="1600" b="1" i="1" dirty="0"/>
              <a:t> </a:t>
            </a:r>
            <a:r>
              <a:rPr lang="en-US" sz="1600" b="1" i="1" dirty="0" err="1"/>
              <a:t>không</a:t>
            </a:r>
            <a:r>
              <a:rPr lang="en-US" sz="1600" b="1" i="1" dirty="0"/>
              <a:t> </a:t>
            </a:r>
            <a:r>
              <a:rPr lang="en-US" sz="1600" b="1" i="1" dirty="0" err="1"/>
              <a:t>nói</a:t>
            </a:r>
            <a:r>
              <a:rPr lang="en-US" sz="1600" b="1" i="1" dirty="0"/>
              <a:t> </a:t>
            </a:r>
            <a:r>
              <a:rPr lang="en-US" sz="1600" b="1" i="1" dirty="0" err="1"/>
              <a:t>gì</a:t>
            </a:r>
            <a:r>
              <a:rPr lang="en-US" sz="1600" b="1" i="1" dirty="0"/>
              <a:t>, </a:t>
            </a:r>
            <a:r>
              <a:rPr lang="en-US" sz="1600" b="1" i="1" dirty="0" err="1"/>
              <a:t>chỉ</a:t>
            </a:r>
            <a:r>
              <a:rPr lang="en-US" sz="1600" b="1" i="1" dirty="0"/>
              <a:t> </a:t>
            </a:r>
            <a:r>
              <a:rPr lang="en-US" sz="1600" b="1" i="1" dirty="0" err="1"/>
              <a:t>viết</a:t>
            </a:r>
            <a:r>
              <a:rPr lang="en-US" sz="1600" b="1" i="1" dirty="0"/>
              <a:t> </a:t>
            </a:r>
            <a:r>
              <a:rPr lang="en-US" sz="1600" b="1" i="1" dirty="0" err="1"/>
              <a:t>lên</a:t>
            </a:r>
            <a:r>
              <a:rPr lang="en-US" sz="1600" b="1" i="1" dirty="0"/>
              <a:t> </a:t>
            </a:r>
            <a:r>
              <a:rPr lang="en-US" sz="1600" b="1" i="1" dirty="0" err="1"/>
              <a:t>cát</a:t>
            </a:r>
            <a:r>
              <a:rPr lang="en-US" sz="1600" b="1" i="1" dirty="0"/>
              <a:t>: “</a:t>
            </a:r>
            <a:r>
              <a:rPr lang="en-US" sz="1600" b="1" i="1" dirty="0" err="1"/>
              <a:t>hôm</a:t>
            </a:r>
            <a:r>
              <a:rPr lang="en-US" sz="1600" b="1" i="1" dirty="0"/>
              <a:t> nay </a:t>
            </a:r>
            <a:r>
              <a:rPr lang="en-US" sz="1600" b="1" i="1" dirty="0" err="1"/>
              <a:t>người</a:t>
            </a:r>
            <a:r>
              <a:rPr lang="en-US" sz="1600" b="1" i="1" dirty="0"/>
              <a:t> </a:t>
            </a:r>
            <a:r>
              <a:rPr lang="en-US" sz="1600" b="1" i="1" dirty="0" err="1"/>
              <a:t>bạn</a:t>
            </a:r>
            <a:r>
              <a:rPr lang="en-US" sz="1600" b="1" i="1" dirty="0"/>
              <a:t> </a:t>
            </a:r>
            <a:r>
              <a:rPr lang="en-US" sz="1600" b="1" i="1" dirty="0" err="1"/>
              <a:t>tốt</a:t>
            </a:r>
            <a:r>
              <a:rPr lang="en-US" sz="1600" b="1" i="1" dirty="0"/>
              <a:t> </a:t>
            </a:r>
            <a:r>
              <a:rPr lang="en-US" sz="1600" b="1" i="1" dirty="0" err="1"/>
              <a:t>nhất</a:t>
            </a:r>
            <a:r>
              <a:rPr lang="en-US" sz="1600" b="1" i="1" dirty="0"/>
              <a:t> </a:t>
            </a:r>
            <a:r>
              <a:rPr lang="en-US" sz="1600" b="1" i="1" dirty="0" err="1"/>
              <a:t>của</a:t>
            </a:r>
            <a:r>
              <a:rPr lang="en-US" sz="1600" b="1" i="1" dirty="0"/>
              <a:t> </a:t>
            </a:r>
            <a:r>
              <a:rPr lang="en-US" sz="1600" b="1" i="1" dirty="0" err="1"/>
              <a:t>tôi</a:t>
            </a:r>
            <a:r>
              <a:rPr lang="en-US" sz="1600" b="1" i="1" dirty="0"/>
              <a:t> </a:t>
            </a:r>
            <a:r>
              <a:rPr lang="en-US" sz="1600" b="1" i="1" dirty="0" err="1"/>
              <a:t>đã</a:t>
            </a:r>
            <a:r>
              <a:rPr lang="en-US" sz="1600" b="1" i="1" dirty="0"/>
              <a:t> </a:t>
            </a:r>
            <a:r>
              <a:rPr lang="en-US" sz="1600" b="1" i="1" dirty="0" err="1"/>
              <a:t>làm</a:t>
            </a:r>
            <a:r>
              <a:rPr lang="en-US" sz="1600" b="1" i="1" dirty="0"/>
              <a:t> </a:t>
            </a:r>
            <a:r>
              <a:rPr lang="en-US" sz="1600" b="1" i="1" dirty="0" err="1"/>
              <a:t>khác</a:t>
            </a:r>
            <a:r>
              <a:rPr lang="en-US" sz="1600" b="1" i="1" dirty="0"/>
              <a:t> </a:t>
            </a:r>
            <a:r>
              <a:rPr lang="en-US" sz="1600" b="1" i="1" dirty="0" err="1"/>
              <a:t>đi</a:t>
            </a:r>
            <a:r>
              <a:rPr lang="en-US" sz="1600" b="1" i="1" dirty="0"/>
              <a:t> </a:t>
            </a:r>
            <a:r>
              <a:rPr lang="en-US" sz="1600" b="1" i="1" dirty="0" err="1"/>
              <a:t>những</a:t>
            </a:r>
            <a:r>
              <a:rPr lang="en-US" sz="1600" b="1" i="1" dirty="0"/>
              <a:t> </a:t>
            </a:r>
            <a:r>
              <a:rPr lang="en-US" sz="1600" b="1" i="1" dirty="0" err="1"/>
              <a:t>gì</a:t>
            </a:r>
            <a:r>
              <a:rPr lang="en-US" sz="1600" b="1" i="1" dirty="0"/>
              <a:t> </a:t>
            </a:r>
            <a:r>
              <a:rPr lang="en-US" sz="1600" b="1" i="1" dirty="0" err="1"/>
              <a:t>tôi</a:t>
            </a:r>
            <a:r>
              <a:rPr lang="en-US" sz="1600" b="1" i="1" dirty="0"/>
              <a:t> </a:t>
            </a:r>
            <a:r>
              <a:rPr lang="en-US" sz="1600" b="1" i="1" dirty="0" err="1"/>
              <a:t>nghĩ</a:t>
            </a:r>
            <a:r>
              <a:rPr lang="en-US" sz="1600" b="1" i="1" dirty="0"/>
              <a:t>”.</a:t>
            </a:r>
            <a:endParaRPr lang="vi-VN" sz="1600" dirty="0"/>
          </a:p>
          <a:p>
            <a:r>
              <a:rPr lang="en-US" sz="1600" b="1" i="1" dirty="0"/>
              <a:t>	</a:t>
            </a:r>
            <a:r>
              <a:rPr lang="en-US" sz="1600" b="1" i="1" dirty="0" err="1"/>
              <a:t>Họ</a:t>
            </a:r>
            <a:r>
              <a:rPr lang="en-US" sz="1600" b="1" i="1" dirty="0"/>
              <a:t> </a:t>
            </a:r>
            <a:r>
              <a:rPr lang="en-US" sz="1600" b="1" i="1" dirty="0" err="1"/>
              <a:t>đi</a:t>
            </a:r>
            <a:r>
              <a:rPr lang="en-US" sz="1600" b="1" i="1" dirty="0"/>
              <a:t> </a:t>
            </a:r>
            <a:r>
              <a:rPr lang="en-US" sz="1600" b="1" i="1" dirty="0" err="1"/>
              <a:t>tiếp</a:t>
            </a:r>
            <a:r>
              <a:rPr lang="en-US" sz="1600" b="1" i="1" dirty="0"/>
              <a:t>, </a:t>
            </a:r>
            <a:r>
              <a:rPr lang="en-US" sz="1600" b="1" i="1" dirty="0" err="1"/>
              <a:t>tìm</a:t>
            </a:r>
            <a:r>
              <a:rPr lang="en-US" sz="1600" b="1" i="1" dirty="0"/>
              <a:t> </a:t>
            </a:r>
            <a:r>
              <a:rPr lang="en-US" sz="1600" b="1" i="1" dirty="0" err="1"/>
              <a:t>thấy</a:t>
            </a:r>
            <a:r>
              <a:rPr lang="en-US" sz="1600" b="1" i="1" dirty="0"/>
              <a:t> </a:t>
            </a:r>
            <a:r>
              <a:rPr lang="en-US" sz="1600" b="1" i="1" dirty="0" err="1"/>
              <a:t>một</a:t>
            </a:r>
            <a:r>
              <a:rPr lang="en-US" sz="1600" b="1" i="1" dirty="0"/>
              <a:t> </a:t>
            </a:r>
            <a:r>
              <a:rPr lang="en-US" sz="1600" b="1" i="1" dirty="0" err="1"/>
              <a:t>ốc</a:t>
            </a:r>
            <a:r>
              <a:rPr lang="en-US" sz="1600" b="1" i="1" dirty="0"/>
              <a:t> </a:t>
            </a:r>
            <a:r>
              <a:rPr lang="en-US" sz="1600" b="1" i="1" dirty="0" err="1"/>
              <a:t>đảo</a:t>
            </a:r>
            <a:r>
              <a:rPr lang="en-US" sz="1600" b="1" i="1" dirty="0"/>
              <a:t>, </a:t>
            </a:r>
            <a:r>
              <a:rPr lang="en-US" sz="1600" b="1" i="1" dirty="0" err="1"/>
              <a:t>và</a:t>
            </a:r>
            <a:r>
              <a:rPr lang="en-US" sz="1600" b="1" i="1" dirty="0"/>
              <a:t> </a:t>
            </a:r>
            <a:r>
              <a:rPr lang="en-US" sz="1600" b="1" i="1" dirty="0" err="1"/>
              <a:t>quyết</a:t>
            </a:r>
            <a:r>
              <a:rPr lang="en-US" sz="1600" b="1" i="1" dirty="0"/>
              <a:t> </a:t>
            </a:r>
            <a:r>
              <a:rPr lang="en-US" sz="1600" b="1" i="1" dirty="0" err="1"/>
              <a:t>định</a:t>
            </a:r>
            <a:r>
              <a:rPr lang="en-US" sz="1600" b="1" i="1" dirty="0"/>
              <a:t> </a:t>
            </a:r>
            <a:r>
              <a:rPr lang="en-US" sz="1600" b="1" i="1" dirty="0" err="1"/>
              <a:t>đi</a:t>
            </a:r>
            <a:r>
              <a:rPr lang="en-US" sz="1600" b="1" i="1" dirty="0"/>
              <a:t> </a:t>
            </a:r>
            <a:r>
              <a:rPr lang="en-US" sz="1600" b="1" i="1" dirty="0" err="1"/>
              <a:t>bơi</a:t>
            </a:r>
            <a:r>
              <a:rPr lang="en-US" sz="1600" b="1" i="1" dirty="0"/>
              <a:t>. </a:t>
            </a:r>
            <a:r>
              <a:rPr lang="en-US" sz="1600" b="1" i="1" dirty="0" err="1"/>
              <a:t>Người</a:t>
            </a:r>
            <a:r>
              <a:rPr lang="en-US" sz="1600" b="1" i="1" dirty="0"/>
              <a:t> </a:t>
            </a:r>
            <a:r>
              <a:rPr lang="en-US" sz="1600" b="1" i="1" dirty="0" err="1"/>
              <a:t>bị</a:t>
            </a:r>
            <a:r>
              <a:rPr lang="en-US" sz="1600" b="1" i="1" dirty="0"/>
              <a:t> </a:t>
            </a:r>
            <a:r>
              <a:rPr lang="en-US" sz="1600" b="1" i="1" dirty="0" err="1"/>
              <a:t>miệt</a:t>
            </a:r>
            <a:r>
              <a:rPr lang="en-US" sz="1600" b="1" i="1" dirty="0"/>
              <a:t> </a:t>
            </a:r>
            <a:r>
              <a:rPr lang="en-US" sz="1600" b="1" i="1" dirty="0" err="1"/>
              <a:t>thị</a:t>
            </a:r>
            <a:r>
              <a:rPr lang="en-US" sz="1600" b="1" i="1" dirty="0"/>
              <a:t> </a:t>
            </a:r>
            <a:r>
              <a:rPr lang="en-US" sz="1600" b="1" i="1" dirty="0" err="1"/>
              <a:t>lúc</a:t>
            </a:r>
            <a:r>
              <a:rPr lang="en-US" sz="1600" b="1" i="1" dirty="0"/>
              <a:t> </a:t>
            </a:r>
            <a:r>
              <a:rPr lang="en-US" sz="1600" b="1" i="1" dirty="0" err="1"/>
              <a:t>nãy</a:t>
            </a:r>
            <a:r>
              <a:rPr lang="en-US" sz="1600" b="1" i="1" dirty="0"/>
              <a:t> </a:t>
            </a:r>
            <a:r>
              <a:rPr lang="en-US" sz="1600" b="1" i="1" dirty="0" err="1"/>
              <a:t>bây</a:t>
            </a:r>
            <a:r>
              <a:rPr lang="en-US" sz="1600" b="1" i="1" dirty="0"/>
              <a:t> </a:t>
            </a:r>
            <a:r>
              <a:rPr lang="en-US" sz="1600" b="1" i="1" dirty="0" err="1"/>
              <a:t>giờ</a:t>
            </a:r>
            <a:r>
              <a:rPr lang="en-US" sz="1600" b="1" i="1" dirty="0"/>
              <a:t> </a:t>
            </a:r>
            <a:r>
              <a:rPr lang="en-US" sz="1600" b="1" i="1" dirty="0" err="1"/>
              <a:t>bị</a:t>
            </a:r>
            <a:r>
              <a:rPr lang="en-US" sz="1600" b="1" i="1" dirty="0"/>
              <a:t> </a:t>
            </a:r>
            <a:r>
              <a:rPr lang="en-US" sz="1600" b="1" i="1" dirty="0" err="1"/>
              <a:t>đuối</a:t>
            </a:r>
            <a:r>
              <a:rPr lang="en-US" sz="1600" b="1" i="1" dirty="0"/>
              <a:t> </a:t>
            </a:r>
            <a:r>
              <a:rPr lang="en-US" sz="1600" b="1" i="1" dirty="0" err="1"/>
              <a:t>sức</a:t>
            </a:r>
            <a:r>
              <a:rPr lang="en-US" sz="1600" b="1" i="1" dirty="0"/>
              <a:t> </a:t>
            </a:r>
            <a:r>
              <a:rPr lang="en-US" sz="1600" b="1" i="1" dirty="0" err="1"/>
              <a:t>và</a:t>
            </a:r>
            <a:r>
              <a:rPr lang="en-US" sz="1600" b="1" i="1" dirty="0"/>
              <a:t> </a:t>
            </a:r>
            <a:r>
              <a:rPr lang="en-US" sz="1600" b="1" i="1" dirty="0" err="1"/>
              <a:t>chìm</a:t>
            </a:r>
            <a:r>
              <a:rPr lang="en-US" sz="1600" b="1" i="1" dirty="0"/>
              <a:t> </a:t>
            </a:r>
            <a:r>
              <a:rPr lang="en-US" sz="1600" b="1" i="1" dirty="0" err="1"/>
              <a:t>dần</a:t>
            </a:r>
            <a:r>
              <a:rPr lang="en-US" sz="1600" b="1" i="1" dirty="0"/>
              <a:t> </a:t>
            </a:r>
            <a:r>
              <a:rPr lang="en-US" sz="1600" b="1" i="1" dirty="0" err="1"/>
              <a:t>xuống</a:t>
            </a:r>
            <a:r>
              <a:rPr lang="en-US" sz="1600" b="1" i="1" dirty="0"/>
              <a:t>. </a:t>
            </a:r>
            <a:r>
              <a:rPr lang="en-US" sz="1600" b="1" i="1" dirty="0" err="1"/>
              <a:t>Người</a:t>
            </a:r>
            <a:r>
              <a:rPr lang="en-US" sz="1600" b="1" i="1" dirty="0"/>
              <a:t> </a:t>
            </a:r>
            <a:r>
              <a:rPr lang="en-US" sz="1600" b="1" i="1" dirty="0" err="1"/>
              <a:t>bạn</a:t>
            </a:r>
            <a:r>
              <a:rPr lang="en-US" sz="1600" b="1" i="1" dirty="0"/>
              <a:t> </a:t>
            </a:r>
            <a:r>
              <a:rPr lang="en-US" sz="1600" b="1" i="1" dirty="0" err="1"/>
              <a:t>kia</a:t>
            </a:r>
            <a:r>
              <a:rPr lang="en-US" sz="1600" b="1" i="1" dirty="0"/>
              <a:t> </a:t>
            </a:r>
            <a:r>
              <a:rPr lang="en-US" sz="1600" b="1" i="1" dirty="0" err="1"/>
              <a:t>đã</a:t>
            </a:r>
            <a:r>
              <a:rPr lang="en-US" sz="1600" b="1" i="1" dirty="0"/>
              <a:t> </a:t>
            </a:r>
            <a:r>
              <a:rPr lang="en-US" sz="1600" b="1" i="1" dirty="0" err="1"/>
              <a:t>tìm</a:t>
            </a:r>
            <a:r>
              <a:rPr lang="en-US" sz="1600" b="1" i="1" dirty="0"/>
              <a:t> </a:t>
            </a:r>
            <a:r>
              <a:rPr lang="en-US" sz="1600" b="1" i="1" dirty="0" err="1"/>
              <a:t>cách</a:t>
            </a:r>
            <a:r>
              <a:rPr lang="en-US" sz="1600" b="1" i="1" dirty="0"/>
              <a:t> </a:t>
            </a:r>
            <a:r>
              <a:rPr lang="en-US" sz="1600" b="1" i="1" dirty="0" err="1"/>
              <a:t>cứu</a:t>
            </a:r>
            <a:r>
              <a:rPr lang="en-US" sz="1600" b="1" i="1" dirty="0"/>
              <a:t> </a:t>
            </a:r>
            <a:r>
              <a:rPr lang="en-US" sz="1600" b="1" i="1" dirty="0" err="1"/>
              <a:t>anh</a:t>
            </a:r>
            <a:r>
              <a:rPr lang="en-US" sz="1600" b="1" i="1" dirty="0"/>
              <a:t>. </a:t>
            </a:r>
            <a:r>
              <a:rPr lang="en-US" sz="1600" b="1" i="1" dirty="0" err="1"/>
              <a:t>Khi</a:t>
            </a:r>
            <a:r>
              <a:rPr lang="en-US" sz="1600" b="1" i="1" dirty="0"/>
              <a:t> </a:t>
            </a:r>
            <a:r>
              <a:rPr lang="en-US" sz="1600" b="1" i="1" dirty="0" err="1"/>
              <a:t>đã</a:t>
            </a:r>
            <a:r>
              <a:rPr lang="en-US" sz="1600" b="1" i="1" dirty="0"/>
              <a:t> </a:t>
            </a:r>
            <a:r>
              <a:rPr lang="en-US" sz="1600" b="1" i="1" dirty="0" err="1"/>
              <a:t>lên</a:t>
            </a:r>
            <a:r>
              <a:rPr lang="en-US" sz="1600" b="1" i="1" dirty="0"/>
              <a:t> </a:t>
            </a:r>
            <a:r>
              <a:rPr lang="en-US" sz="1600" b="1" i="1" dirty="0" err="1"/>
              <a:t>bờ</a:t>
            </a:r>
            <a:r>
              <a:rPr lang="en-US" sz="1600" b="1" i="1" dirty="0"/>
              <a:t>, </a:t>
            </a:r>
            <a:r>
              <a:rPr lang="en-US" sz="1600" b="1" i="1" dirty="0" err="1"/>
              <a:t>anh</a:t>
            </a:r>
            <a:r>
              <a:rPr lang="en-US" sz="1600" b="1" i="1" dirty="0"/>
              <a:t> </a:t>
            </a:r>
            <a:r>
              <a:rPr lang="en-US" sz="1600" b="1" i="1" dirty="0" err="1"/>
              <a:t>lấy</a:t>
            </a:r>
            <a:r>
              <a:rPr lang="en-US" sz="1600" b="1" i="1" dirty="0"/>
              <a:t> </a:t>
            </a:r>
            <a:r>
              <a:rPr lang="en-US" sz="1600" b="1" i="1" dirty="0" err="1"/>
              <a:t>một</a:t>
            </a:r>
            <a:r>
              <a:rPr lang="en-US" sz="1600" b="1" i="1" dirty="0"/>
              <a:t> </a:t>
            </a:r>
            <a:r>
              <a:rPr lang="en-US" sz="1600" b="1" i="1" dirty="0" err="1"/>
              <a:t>miếng</a:t>
            </a:r>
            <a:r>
              <a:rPr lang="en-US" sz="1600" b="1" i="1" dirty="0"/>
              <a:t> </a:t>
            </a:r>
            <a:r>
              <a:rPr lang="en-US" sz="1600" b="1" i="1" dirty="0" err="1"/>
              <a:t>kim</a:t>
            </a:r>
            <a:r>
              <a:rPr lang="en-US" sz="1600" b="1" i="1" dirty="0"/>
              <a:t> </a:t>
            </a:r>
            <a:r>
              <a:rPr lang="en-US" sz="1600" b="1" i="1" dirty="0" err="1"/>
              <a:t>loại</a:t>
            </a:r>
            <a:r>
              <a:rPr lang="en-US" sz="1600" b="1" i="1" dirty="0"/>
              <a:t> </a:t>
            </a:r>
            <a:r>
              <a:rPr lang="en-US" sz="1600" b="1" i="1" dirty="0" err="1"/>
              <a:t>khắc</a:t>
            </a:r>
            <a:r>
              <a:rPr lang="en-US" sz="1600" b="1" i="1" dirty="0"/>
              <a:t> </a:t>
            </a:r>
            <a:r>
              <a:rPr lang="en-US" sz="1600" b="1" i="1" dirty="0" err="1"/>
              <a:t>lên</a:t>
            </a:r>
            <a:r>
              <a:rPr lang="en-US" sz="1600" b="1" i="1" dirty="0"/>
              <a:t> </a:t>
            </a:r>
            <a:r>
              <a:rPr lang="en-US" sz="1600" b="1" i="1" dirty="0" err="1"/>
              <a:t>đá</a:t>
            </a:r>
            <a:r>
              <a:rPr lang="en-US" sz="1600" b="1" i="1" dirty="0"/>
              <a:t>: “</a:t>
            </a:r>
            <a:r>
              <a:rPr lang="en-US" sz="1600" b="1" i="1" dirty="0" err="1"/>
              <a:t>Hôm</a:t>
            </a:r>
            <a:r>
              <a:rPr lang="en-US" sz="1600" b="1" i="1" dirty="0"/>
              <a:t> nay </a:t>
            </a:r>
            <a:r>
              <a:rPr lang="en-US" sz="1600" b="1" i="1" dirty="0" err="1"/>
              <a:t>người</a:t>
            </a:r>
            <a:r>
              <a:rPr lang="en-US" sz="1600" b="1" i="1" dirty="0"/>
              <a:t> </a:t>
            </a:r>
            <a:r>
              <a:rPr lang="en-US" sz="1600" b="1" i="1" dirty="0" err="1"/>
              <a:t>bạn</a:t>
            </a:r>
            <a:r>
              <a:rPr lang="en-US" sz="1600" b="1" i="1" dirty="0"/>
              <a:t> </a:t>
            </a:r>
            <a:r>
              <a:rPr lang="en-US" sz="1600" b="1" i="1" dirty="0" err="1"/>
              <a:t>tốt</a:t>
            </a:r>
            <a:r>
              <a:rPr lang="en-US" sz="1600" b="1" i="1" dirty="0"/>
              <a:t> </a:t>
            </a:r>
            <a:r>
              <a:rPr lang="en-US" sz="1600" b="1" i="1" dirty="0" err="1"/>
              <a:t>nhất</a:t>
            </a:r>
            <a:r>
              <a:rPr lang="en-US" sz="1600" b="1" i="1" dirty="0"/>
              <a:t> </a:t>
            </a:r>
            <a:r>
              <a:rPr lang="en-US" sz="1600" b="1" i="1" dirty="0" err="1"/>
              <a:t>của</a:t>
            </a:r>
            <a:r>
              <a:rPr lang="en-US" sz="1600" b="1" i="1" dirty="0"/>
              <a:t> </a:t>
            </a:r>
            <a:r>
              <a:rPr lang="en-US" sz="1600" b="1" i="1" dirty="0" err="1"/>
              <a:t>tôi</a:t>
            </a:r>
            <a:r>
              <a:rPr lang="en-US" sz="1600" b="1" i="1" dirty="0"/>
              <a:t> </a:t>
            </a:r>
            <a:r>
              <a:rPr lang="en-US" sz="1600" b="1" i="1" dirty="0" err="1"/>
              <a:t>đã</a:t>
            </a:r>
            <a:r>
              <a:rPr lang="en-US" sz="1600" b="1" i="1" dirty="0"/>
              <a:t> </a:t>
            </a:r>
            <a:r>
              <a:rPr lang="en-US" sz="1600" b="1" i="1" dirty="0" err="1"/>
              <a:t>cứu</a:t>
            </a:r>
            <a:r>
              <a:rPr lang="en-US" sz="1600" b="1" i="1" dirty="0"/>
              <a:t> </a:t>
            </a:r>
            <a:r>
              <a:rPr lang="en-US" sz="1600" b="1" i="1" dirty="0" err="1"/>
              <a:t>sống</a:t>
            </a:r>
            <a:r>
              <a:rPr lang="en-US" sz="1600" b="1" i="1" dirty="0"/>
              <a:t> </a:t>
            </a:r>
            <a:r>
              <a:rPr lang="en-US" sz="1600" b="1" i="1" dirty="0" err="1"/>
              <a:t>tôi</a:t>
            </a:r>
            <a:r>
              <a:rPr lang="en-US" sz="1600" b="1" i="1" dirty="0"/>
              <a:t>”.</a:t>
            </a:r>
            <a:endParaRPr lang="vi-VN" sz="1600" dirty="0"/>
          </a:p>
          <a:p>
            <a:r>
              <a:rPr lang="en-US" sz="1600" b="1" i="1" dirty="0"/>
              <a:t>	</a:t>
            </a:r>
            <a:r>
              <a:rPr lang="en-US" sz="1600" b="1" i="1" dirty="0" err="1"/>
              <a:t>Người</a:t>
            </a:r>
            <a:r>
              <a:rPr lang="en-US" sz="1600" b="1" i="1" dirty="0"/>
              <a:t> </a:t>
            </a:r>
            <a:r>
              <a:rPr lang="en-US" sz="1600" b="1" i="1" dirty="0" err="1"/>
              <a:t>kia</a:t>
            </a:r>
            <a:r>
              <a:rPr lang="en-US" sz="1600" b="1" i="1" dirty="0"/>
              <a:t> </a:t>
            </a:r>
            <a:r>
              <a:rPr lang="en-US" sz="1600" b="1" i="1" dirty="0" err="1"/>
              <a:t>hỏi</a:t>
            </a:r>
            <a:r>
              <a:rPr lang="en-US" sz="1600" b="1" i="1" dirty="0"/>
              <a:t>: “</a:t>
            </a:r>
            <a:r>
              <a:rPr lang="en-US" sz="1600" b="1" i="1" dirty="0" err="1"/>
              <a:t>Tại</a:t>
            </a:r>
            <a:r>
              <a:rPr lang="en-US" sz="1600" b="1" i="1" dirty="0"/>
              <a:t> </a:t>
            </a:r>
            <a:r>
              <a:rPr lang="en-US" sz="1600" b="1" i="1" dirty="0" err="1"/>
              <a:t>sao</a:t>
            </a:r>
            <a:r>
              <a:rPr lang="en-US" sz="1600" b="1" i="1" dirty="0"/>
              <a:t> </a:t>
            </a:r>
            <a:r>
              <a:rPr lang="en-US" sz="1600" b="1" i="1" dirty="0" err="1"/>
              <a:t>khi</a:t>
            </a:r>
            <a:r>
              <a:rPr lang="en-US" sz="1600" b="1" i="1" dirty="0"/>
              <a:t> </a:t>
            </a:r>
            <a:r>
              <a:rPr lang="en-US" sz="1600" b="1" i="1" dirty="0" err="1"/>
              <a:t>tôi</a:t>
            </a:r>
            <a:r>
              <a:rPr lang="en-US" sz="1600" b="1" i="1" dirty="0"/>
              <a:t> </a:t>
            </a:r>
            <a:r>
              <a:rPr lang="en-US" sz="1600" b="1" i="1" dirty="0" err="1"/>
              <a:t>xúc</a:t>
            </a:r>
            <a:r>
              <a:rPr lang="en-US" sz="1600" b="1" i="1" dirty="0"/>
              <a:t> </a:t>
            </a:r>
            <a:r>
              <a:rPr lang="en-US" sz="1600" b="1" i="1" dirty="0" err="1"/>
              <a:t>phạm</a:t>
            </a:r>
            <a:r>
              <a:rPr lang="en-US" sz="1600" b="1" i="1" dirty="0"/>
              <a:t> </a:t>
            </a:r>
            <a:r>
              <a:rPr lang="en-US" sz="1600" b="1" i="1" dirty="0" err="1"/>
              <a:t>anh</a:t>
            </a:r>
            <a:r>
              <a:rPr lang="en-US" sz="1600" b="1" i="1" dirty="0"/>
              <a:t>, </a:t>
            </a:r>
            <a:r>
              <a:rPr lang="en-US" sz="1600" b="1" i="1" dirty="0" err="1"/>
              <a:t>anh</a:t>
            </a:r>
            <a:r>
              <a:rPr lang="en-US" sz="1600" b="1" i="1" dirty="0"/>
              <a:t> </a:t>
            </a:r>
            <a:r>
              <a:rPr lang="en-US" sz="1600" b="1" i="1" dirty="0" err="1"/>
              <a:t>viết</a:t>
            </a:r>
            <a:r>
              <a:rPr lang="en-US" sz="1600" b="1" i="1" dirty="0"/>
              <a:t> </a:t>
            </a:r>
            <a:r>
              <a:rPr lang="en-US" sz="1600" b="1" i="1" dirty="0" err="1"/>
              <a:t>lên</a:t>
            </a:r>
            <a:r>
              <a:rPr lang="en-US" sz="1600" b="1" i="1" dirty="0"/>
              <a:t> </a:t>
            </a:r>
            <a:r>
              <a:rPr lang="en-US" sz="1600" b="1" i="1" dirty="0" err="1"/>
              <a:t>cát</a:t>
            </a:r>
            <a:r>
              <a:rPr lang="en-US" sz="1600" b="1" i="1" dirty="0"/>
              <a:t>, </a:t>
            </a:r>
            <a:r>
              <a:rPr lang="en-US" sz="1600" b="1" i="1" dirty="0" err="1"/>
              <a:t>còn</a:t>
            </a:r>
            <a:r>
              <a:rPr lang="en-US" sz="1600" b="1" i="1" dirty="0"/>
              <a:t> </a:t>
            </a:r>
            <a:r>
              <a:rPr lang="en-US" sz="1600" b="1" i="1" dirty="0" err="1"/>
              <a:t>bây</a:t>
            </a:r>
            <a:r>
              <a:rPr lang="en-US" sz="1600" b="1" i="1" dirty="0"/>
              <a:t> </a:t>
            </a:r>
            <a:r>
              <a:rPr lang="en-US" sz="1600" b="1" i="1" dirty="0" err="1"/>
              <a:t>giờ</a:t>
            </a:r>
            <a:r>
              <a:rPr lang="en-US" sz="1600" b="1" i="1" dirty="0"/>
              <a:t> </a:t>
            </a:r>
            <a:r>
              <a:rPr lang="en-US" sz="1600" b="1" i="1" dirty="0" err="1"/>
              <a:t>anh</a:t>
            </a:r>
            <a:r>
              <a:rPr lang="en-US" sz="1600" b="1" i="1" dirty="0"/>
              <a:t> </a:t>
            </a:r>
            <a:r>
              <a:rPr lang="en-US" sz="1600" b="1" i="1" dirty="0" err="1"/>
              <a:t>lại</a:t>
            </a:r>
            <a:r>
              <a:rPr lang="en-US" sz="1600" b="1" i="1" dirty="0"/>
              <a:t> </a:t>
            </a:r>
            <a:r>
              <a:rPr lang="en-US" sz="1600" b="1" i="1" dirty="0" err="1"/>
              <a:t>khắc</a:t>
            </a:r>
            <a:r>
              <a:rPr lang="en-US" sz="1600" b="1" i="1" dirty="0"/>
              <a:t> </a:t>
            </a:r>
            <a:r>
              <a:rPr lang="en-US" sz="1600" b="1" i="1" dirty="0" err="1"/>
              <a:t>lên</a:t>
            </a:r>
            <a:r>
              <a:rPr lang="en-US" sz="1600" b="1" i="1" dirty="0"/>
              <a:t> </a:t>
            </a:r>
            <a:r>
              <a:rPr lang="en-US" sz="1600" b="1" i="1" dirty="0" err="1"/>
              <a:t>đá</a:t>
            </a:r>
            <a:r>
              <a:rPr lang="en-US" sz="1600" b="1" i="1" dirty="0"/>
              <a:t>”?</a:t>
            </a:r>
            <a:endParaRPr lang="vi-VN" sz="1600" dirty="0"/>
          </a:p>
          <a:p>
            <a:r>
              <a:rPr lang="en-US" sz="1600" b="1" i="1" dirty="0"/>
              <a:t>	</a:t>
            </a:r>
            <a:r>
              <a:rPr lang="en-US" sz="1600" b="1" i="1" dirty="0" err="1"/>
              <a:t>Anh</a:t>
            </a:r>
            <a:r>
              <a:rPr lang="en-US" sz="1600" b="1" i="1" dirty="0"/>
              <a:t> ta </a:t>
            </a:r>
            <a:r>
              <a:rPr lang="en-US" sz="1600" b="1" i="1" dirty="0" err="1"/>
              <a:t>trả</a:t>
            </a:r>
            <a:r>
              <a:rPr lang="en-US" sz="1600" b="1" i="1" dirty="0"/>
              <a:t> </a:t>
            </a:r>
            <a:r>
              <a:rPr lang="en-US" sz="1600" b="1" i="1" dirty="0" err="1"/>
              <a:t>lời</a:t>
            </a:r>
            <a:r>
              <a:rPr lang="en-US" sz="1600" b="1" i="1" dirty="0"/>
              <a:t>: “</a:t>
            </a:r>
            <a:r>
              <a:rPr lang="en-US" sz="1600" b="1" i="1" dirty="0" err="1"/>
              <a:t>Những</a:t>
            </a:r>
            <a:r>
              <a:rPr lang="en-US" sz="1600" b="1" i="1" dirty="0"/>
              <a:t> </a:t>
            </a:r>
            <a:r>
              <a:rPr lang="en-US" sz="1600" b="1" i="1" dirty="0" err="1"/>
              <a:t>điều</a:t>
            </a:r>
            <a:r>
              <a:rPr lang="en-US" sz="1600" b="1" i="1" dirty="0"/>
              <a:t> </a:t>
            </a:r>
            <a:r>
              <a:rPr lang="en-US" sz="1600" b="1" i="1" dirty="0" err="1"/>
              <a:t>viết</a:t>
            </a:r>
            <a:r>
              <a:rPr lang="en-US" sz="1600" b="1" i="1" dirty="0"/>
              <a:t> </a:t>
            </a:r>
            <a:r>
              <a:rPr lang="en-US" sz="1600" b="1" i="1" dirty="0" err="1"/>
              <a:t>lên</a:t>
            </a:r>
            <a:r>
              <a:rPr lang="en-US" sz="1600" b="1" i="1" dirty="0"/>
              <a:t> </a:t>
            </a:r>
            <a:r>
              <a:rPr lang="en-US" sz="1600" b="1" i="1" dirty="0" err="1"/>
              <a:t>cát</a:t>
            </a:r>
            <a:r>
              <a:rPr lang="en-US" sz="1600" b="1" i="1" dirty="0"/>
              <a:t> </a:t>
            </a:r>
            <a:r>
              <a:rPr lang="en-US" sz="1600" b="1" i="1" dirty="0" err="1"/>
              <a:t>sẽ</a:t>
            </a:r>
            <a:r>
              <a:rPr lang="en-US" sz="1600" b="1" i="1" dirty="0"/>
              <a:t> </a:t>
            </a:r>
            <a:r>
              <a:rPr lang="en-US" sz="1600" b="1" i="1" dirty="0" err="1"/>
              <a:t>mau</a:t>
            </a:r>
            <a:r>
              <a:rPr lang="en-US" sz="1600" b="1" i="1" dirty="0"/>
              <a:t> </a:t>
            </a:r>
            <a:r>
              <a:rPr lang="en-US" sz="1600" b="1" i="1" dirty="0" err="1"/>
              <a:t>chóng</a:t>
            </a:r>
            <a:r>
              <a:rPr lang="en-US" sz="1600" b="1" i="1" dirty="0"/>
              <a:t> </a:t>
            </a:r>
            <a:r>
              <a:rPr lang="en-US" sz="1600" b="1" i="1" dirty="0" err="1"/>
              <a:t>xóa</a:t>
            </a:r>
            <a:r>
              <a:rPr lang="en-US" sz="1600" b="1" i="1" dirty="0"/>
              <a:t> </a:t>
            </a:r>
            <a:r>
              <a:rPr lang="en-US" sz="1600" b="1" i="1" dirty="0" err="1"/>
              <a:t>nhòa</a:t>
            </a:r>
            <a:r>
              <a:rPr lang="en-US" sz="1600" b="1" i="1" dirty="0"/>
              <a:t> </a:t>
            </a:r>
            <a:r>
              <a:rPr lang="en-US" sz="1600" b="1" i="1" dirty="0" err="1"/>
              <a:t>theo</a:t>
            </a:r>
            <a:r>
              <a:rPr lang="en-US" sz="1600" b="1" i="1" dirty="0"/>
              <a:t> </a:t>
            </a:r>
            <a:r>
              <a:rPr lang="en-US" sz="1600" b="1" i="1" dirty="0" err="1"/>
              <a:t>thời</a:t>
            </a:r>
            <a:r>
              <a:rPr lang="en-US" sz="1600" b="1" i="1" dirty="0"/>
              <a:t> </a:t>
            </a:r>
            <a:r>
              <a:rPr lang="en-US" sz="1600" b="1" i="1" dirty="0" err="1"/>
              <a:t>gian</a:t>
            </a:r>
            <a:r>
              <a:rPr lang="en-US" sz="1600" b="1" i="1" dirty="0"/>
              <a:t>, </a:t>
            </a:r>
            <a:r>
              <a:rPr lang="en-US" sz="1600" b="1" i="1" dirty="0" err="1"/>
              <a:t>nhưng</a:t>
            </a:r>
            <a:r>
              <a:rPr lang="en-US" sz="1600" b="1" i="1" dirty="0"/>
              <a:t> </a:t>
            </a:r>
            <a:r>
              <a:rPr lang="en-US" sz="1600" b="1" i="1" dirty="0" err="1"/>
              <a:t>không</a:t>
            </a:r>
            <a:r>
              <a:rPr lang="en-US" sz="1600" b="1" i="1" dirty="0"/>
              <a:t> </a:t>
            </a:r>
            <a:r>
              <a:rPr lang="en-US" sz="1600" b="1" i="1" dirty="0" err="1"/>
              <a:t>ai</a:t>
            </a:r>
            <a:r>
              <a:rPr lang="en-US" sz="1600" b="1" i="1" dirty="0"/>
              <a:t> </a:t>
            </a:r>
            <a:r>
              <a:rPr lang="en-US" sz="1600" b="1" i="1" dirty="0" err="1"/>
              <a:t>có</a:t>
            </a:r>
            <a:r>
              <a:rPr lang="en-US" sz="1600" b="1" i="1" dirty="0"/>
              <a:t> </a:t>
            </a:r>
            <a:r>
              <a:rPr lang="en-US" sz="1600" b="1" i="1" dirty="0" err="1"/>
              <a:t>thể</a:t>
            </a:r>
            <a:r>
              <a:rPr lang="en-US" sz="1600" b="1" i="1" dirty="0"/>
              <a:t> </a:t>
            </a:r>
            <a:r>
              <a:rPr lang="en-US" sz="1600" b="1" i="1" dirty="0" err="1"/>
              <a:t>xóa</a:t>
            </a:r>
            <a:r>
              <a:rPr lang="en-US" sz="1600" b="1" i="1" dirty="0"/>
              <a:t> </a:t>
            </a:r>
            <a:r>
              <a:rPr lang="en-US" sz="1600" b="1" i="1" dirty="0" err="1"/>
              <a:t>được</a:t>
            </a:r>
            <a:r>
              <a:rPr lang="en-US" sz="1600" b="1" i="1" dirty="0"/>
              <a:t> </a:t>
            </a:r>
            <a:r>
              <a:rPr lang="en-US" sz="1600" b="1" i="1" dirty="0" err="1"/>
              <a:t>những</a:t>
            </a:r>
            <a:r>
              <a:rPr lang="en-US" sz="1600" b="1" i="1" dirty="0"/>
              <a:t> </a:t>
            </a:r>
            <a:r>
              <a:rPr lang="en-US" sz="1600" b="1" i="1" dirty="0" err="1"/>
              <a:t>điều</a:t>
            </a:r>
            <a:r>
              <a:rPr lang="en-US" sz="1600" b="1" i="1" dirty="0"/>
              <a:t> </a:t>
            </a:r>
            <a:r>
              <a:rPr lang="en-US" sz="1600" b="1" i="1" dirty="0" err="1"/>
              <a:t>tốt</a:t>
            </a:r>
            <a:r>
              <a:rPr lang="en-US" sz="1600" b="1" i="1" dirty="0"/>
              <a:t> </a:t>
            </a:r>
            <a:r>
              <a:rPr lang="en-US" sz="1600" b="1" i="1" dirty="0" err="1"/>
              <a:t>đẹp</a:t>
            </a:r>
            <a:r>
              <a:rPr lang="en-US" sz="1600" b="1" i="1" dirty="0"/>
              <a:t> </a:t>
            </a:r>
            <a:r>
              <a:rPr lang="en-US" sz="1600" b="1" i="1" dirty="0" err="1"/>
              <a:t>trên</a:t>
            </a:r>
            <a:r>
              <a:rPr lang="en-US" sz="1600" b="1" i="1" dirty="0"/>
              <a:t> </a:t>
            </a:r>
            <a:r>
              <a:rPr lang="en-US" sz="1600" b="1" i="1" dirty="0" err="1"/>
              <a:t>đá</a:t>
            </a:r>
            <a:r>
              <a:rPr lang="en-US" sz="1600" b="1" i="1" dirty="0"/>
              <a:t> </a:t>
            </a:r>
            <a:r>
              <a:rPr lang="en-US" sz="1600" b="1" i="1" dirty="0" err="1"/>
              <a:t>và</a:t>
            </a:r>
            <a:r>
              <a:rPr lang="en-US" sz="1600" b="1" i="1" dirty="0"/>
              <a:t> </a:t>
            </a:r>
            <a:r>
              <a:rPr lang="en-US" sz="1600" b="1" i="1" dirty="0" err="1"/>
              <a:t>trong</a:t>
            </a:r>
            <a:r>
              <a:rPr lang="en-US" sz="1600" b="1" i="1" dirty="0"/>
              <a:t> </a:t>
            </a:r>
            <a:r>
              <a:rPr lang="en-US" sz="1600" b="1" i="1" dirty="0" err="1"/>
              <a:t>lòng</a:t>
            </a:r>
            <a:r>
              <a:rPr lang="en-US" sz="1600" b="1" i="1" dirty="0"/>
              <a:t> </a:t>
            </a:r>
            <a:r>
              <a:rPr lang="en-US" sz="1600" b="1" i="1" dirty="0" err="1"/>
              <a:t>người</a:t>
            </a:r>
            <a:r>
              <a:rPr lang="en-US" sz="1600" b="1" i="1" dirty="0"/>
              <a:t>.”</a:t>
            </a:r>
            <a:endParaRPr lang="vi-VN" sz="1600" dirty="0"/>
          </a:p>
          <a:p>
            <a:r>
              <a:rPr lang="en-US" sz="1600" b="1" i="1" dirty="0"/>
              <a:t>	</a:t>
            </a:r>
            <a:r>
              <a:rPr lang="en-US" sz="1600" b="1" i="1" dirty="0" err="1"/>
              <a:t>Vậy</a:t>
            </a:r>
            <a:r>
              <a:rPr lang="en-US" sz="1600" b="1" i="1" dirty="0"/>
              <a:t> </a:t>
            </a:r>
            <a:r>
              <a:rPr lang="en-US" sz="1600" b="1" i="1" dirty="0" err="1"/>
              <a:t>mỗi</a:t>
            </a:r>
            <a:r>
              <a:rPr lang="en-US" sz="1600" b="1" i="1" dirty="0"/>
              <a:t> </a:t>
            </a:r>
            <a:r>
              <a:rPr lang="en-US" sz="1600" b="1" i="1" dirty="0" err="1"/>
              <a:t>chúng</a:t>
            </a:r>
            <a:r>
              <a:rPr lang="en-US" sz="1600" b="1" i="1" dirty="0"/>
              <a:t> ta </a:t>
            </a:r>
            <a:r>
              <a:rPr lang="en-US" sz="1600" b="1" i="1" dirty="0" err="1"/>
              <a:t>hãy</a:t>
            </a:r>
            <a:r>
              <a:rPr lang="en-US" sz="1600" b="1" i="1" dirty="0"/>
              <a:t> </a:t>
            </a:r>
            <a:r>
              <a:rPr lang="en-US" sz="1600" b="1" i="1" dirty="0" err="1"/>
              <a:t>học</a:t>
            </a:r>
            <a:r>
              <a:rPr lang="en-US" sz="1600" b="1" i="1" dirty="0"/>
              <a:t> </a:t>
            </a:r>
            <a:r>
              <a:rPr lang="en-US" sz="1600" b="1" i="1" dirty="0" err="1"/>
              <a:t>cách</a:t>
            </a:r>
            <a:r>
              <a:rPr lang="en-US" sz="1600" b="1" i="1" dirty="0"/>
              <a:t> </a:t>
            </a:r>
            <a:r>
              <a:rPr lang="en-US" sz="1600" b="1" i="1" dirty="0" err="1"/>
              <a:t>viết</a:t>
            </a:r>
            <a:r>
              <a:rPr lang="en-US" sz="1600" b="1" i="1" dirty="0"/>
              <a:t> </a:t>
            </a:r>
            <a:r>
              <a:rPr lang="en-US" sz="1600" b="1" i="1" dirty="0" err="1"/>
              <a:t>những</a:t>
            </a:r>
            <a:r>
              <a:rPr lang="en-US" sz="1600" b="1" i="1" dirty="0"/>
              <a:t> </a:t>
            </a:r>
            <a:r>
              <a:rPr lang="en-US" sz="1600" b="1" i="1" dirty="0" err="1"/>
              <a:t>nỗi</a:t>
            </a:r>
            <a:r>
              <a:rPr lang="en-US" sz="1600" b="1" i="1" dirty="0"/>
              <a:t> </a:t>
            </a:r>
            <a:r>
              <a:rPr lang="en-US" sz="1600" b="1" i="1" dirty="0" err="1"/>
              <a:t>đau</a:t>
            </a:r>
            <a:r>
              <a:rPr lang="en-US" sz="1600" b="1" i="1" dirty="0"/>
              <a:t> </a:t>
            </a:r>
            <a:r>
              <a:rPr lang="en-US" sz="1600" b="1" i="1" dirty="0" err="1"/>
              <a:t>buồn</a:t>
            </a:r>
            <a:r>
              <a:rPr lang="en-US" sz="1600" b="1" i="1" dirty="0"/>
              <a:t>, </a:t>
            </a:r>
            <a:r>
              <a:rPr lang="en-US" sz="1600" b="1" i="1" dirty="0" err="1"/>
              <a:t>thù</a:t>
            </a:r>
            <a:r>
              <a:rPr lang="en-US" sz="1600" b="1" i="1" dirty="0"/>
              <a:t> </a:t>
            </a:r>
            <a:r>
              <a:rPr lang="en-US" sz="1600" b="1" i="1" dirty="0" err="1"/>
              <a:t>hận</a:t>
            </a:r>
            <a:r>
              <a:rPr lang="en-US" sz="1600" b="1" i="1" dirty="0"/>
              <a:t> </a:t>
            </a:r>
            <a:r>
              <a:rPr lang="en-US" sz="1600" b="1" i="1" dirty="0" err="1"/>
              <a:t>lên</a:t>
            </a:r>
            <a:r>
              <a:rPr lang="en-US" sz="1600" b="1" i="1" dirty="0"/>
              <a:t> </a:t>
            </a:r>
            <a:r>
              <a:rPr lang="en-US" sz="1600" b="1" i="1" dirty="0" err="1"/>
              <a:t>cát</a:t>
            </a:r>
            <a:r>
              <a:rPr lang="en-US" sz="1600" b="1" i="1" dirty="0"/>
              <a:t> </a:t>
            </a:r>
            <a:r>
              <a:rPr lang="en-US" sz="1600" b="1" i="1" dirty="0" err="1"/>
              <a:t>và</a:t>
            </a:r>
            <a:r>
              <a:rPr lang="en-US" sz="1600" b="1" i="1" dirty="0"/>
              <a:t> </a:t>
            </a:r>
            <a:r>
              <a:rPr lang="en-US" sz="1600" b="1" i="1" dirty="0" err="1"/>
              <a:t>khắc</a:t>
            </a:r>
            <a:r>
              <a:rPr lang="en-US" sz="1600" b="1" i="1" dirty="0"/>
              <a:t> </a:t>
            </a:r>
            <a:r>
              <a:rPr lang="en-US" sz="1600" b="1" i="1" dirty="0" err="1"/>
              <a:t>ghi</a:t>
            </a:r>
            <a:r>
              <a:rPr lang="en-US" sz="1600" b="1" i="1" dirty="0"/>
              <a:t> </a:t>
            </a:r>
            <a:r>
              <a:rPr lang="en-US" sz="1600" b="1" i="1" dirty="0" err="1"/>
              <a:t>những</a:t>
            </a:r>
            <a:r>
              <a:rPr lang="en-US" sz="1600" b="1" i="1" dirty="0"/>
              <a:t> </a:t>
            </a:r>
            <a:r>
              <a:rPr lang="en-US" sz="1600" b="1" i="1" dirty="0" err="1"/>
              <a:t>ân</a:t>
            </a:r>
            <a:r>
              <a:rPr lang="en-US" sz="1600" b="1" i="1" dirty="0"/>
              <a:t> </a:t>
            </a:r>
            <a:r>
              <a:rPr lang="en-US" sz="1600" b="1" i="1" dirty="0" err="1"/>
              <a:t>nghĩa</a:t>
            </a:r>
            <a:r>
              <a:rPr lang="en-US" sz="1600" b="1" i="1" dirty="0"/>
              <a:t> </a:t>
            </a:r>
            <a:r>
              <a:rPr lang="en-US" sz="1600" b="1" i="1" dirty="0" err="1"/>
              <a:t>lên</a:t>
            </a:r>
            <a:r>
              <a:rPr lang="en-US" sz="1600" b="1" i="1" dirty="0"/>
              <a:t> </a:t>
            </a:r>
            <a:r>
              <a:rPr lang="en-US" sz="1600" b="1" i="1" dirty="0" err="1"/>
              <a:t>đá</a:t>
            </a:r>
            <a:r>
              <a:rPr lang="en-US" sz="1600" b="1" i="1" dirty="0"/>
              <a:t>.</a:t>
            </a:r>
            <a:endParaRPr lang="vi-VN" sz="1600" dirty="0"/>
          </a:p>
          <a:p>
            <a:r>
              <a:rPr lang="en-US" sz="1600" dirty="0"/>
              <a:t>1. </a:t>
            </a:r>
            <a:r>
              <a:rPr lang="en-US" sz="1600" dirty="0" err="1"/>
              <a:t>Đoạn</a:t>
            </a:r>
            <a:r>
              <a:rPr lang="en-US" sz="1600" dirty="0"/>
              <a:t> </a:t>
            </a:r>
            <a:r>
              <a:rPr lang="en-US" sz="1600" dirty="0" err="1"/>
              <a:t>văn</a:t>
            </a:r>
            <a:r>
              <a:rPr lang="en-US" sz="1600" dirty="0"/>
              <a:t> </a:t>
            </a:r>
            <a:r>
              <a:rPr lang="en-US" sz="1600" dirty="0" err="1"/>
              <a:t>trên</a:t>
            </a:r>
            <a:r>
              <a:rPr lang="en-US" sz="1600" dirty="0"/>
              <a:t> </a:t>
            </a:r>
            <a:r>
              <a:rPr lang="en-US" sz="1600" dirty="0" err="1"/>
              <a:t>sử</a:t>
            </a:r>
            <a:r>
              <a:rPr lang="en-US" sz="1600" dirty="0"/>
              <a:t> </a:t>
            </a:r>
            <a:r>
              <a:rPr lang="en-US" sz="1600" dirty="0" err="1"/>
              <a:t>dụng</a:t>
            </a:r>
            <a:r>
              <a:rPr lang="en-US" sz="1600" dirty="0"/>
              <a:t> </a:t>
            </a:r>
            <a:r>
              <a:rPr lang="en-US" sz="1600" dirty="0" err="1"/>
              <a:t>phương</a:t>
            </a:r>
            <a:r>
              <a:rPr lang="en-US" sz="1600" dirty="0"/>
              <a:t> </a:t>
            </a:r>
            <a:r>
              <a:rPr lang="en-US" sz="1600" dirty="0" err="1"/>
              <a:t>thức</a:t>
            </a:r>
            <a:r>
              <a:rPr lang="en-US" sz="1600" dirty="0"/>
              <a:t> </a:t>
            </a:r>
            <a:r>
              <a:rPr lang="en-US" sz="1600" dirty="0" err="1"/>
              <a:t>biểu</a:t>
            </a:r>
            <a:r>
              <a:rPr lang="en-US" sz="1600" dirty="0"/>
              <a:t> </a:t>
            </a:r>
            <a:r>
              <a:rPr lang="en-US" sz="1600" dirty="0" err="1"/>
              <a:t>đạt</a:t>
            </a:r>
            <a:r>
              <a:rPr lang="en-US" sz="1600" dirty="0"/>
              <a:t> </a:t>
            </a:r>
            <a:r>
              <a:rPr lang="en-US" sz="1600" dirty="0" err="1"/>
              <a:t>nào</a:t>
            </a:r>
            <a:r>
              <a:rPr lang="en-US" sz="1600" dirty="0"/>
              <a:t>? (0.5 </a:t>
            </a:r>
            <a:r>
              <a:rPr lang="en-US" sz="1600" dirty="0" err="1"/>
              <a:t>điểm</a:t>
            </a:r>
            <a:r>
              <a:rPr lang="en-US" sz="1600" dirty="0"/>
              <a:t>)</a:t>
            </a:r>
            <a:endParaRPr lang="vi-VN" sz="1600" dirty="0"/>
          </a:p>
          <a:p>
            <a:r>
              <a:rPr lang="fr-FR" sz="1600" dirty="0"/>
              <a:t>2. </a:t>
            </a:r>
            <a:r>
              <a:rPr lang="fr-FR" sz="1600" dirty="0" err="1"/>
              <a:t>Câu</a:t>
            </a:r>
            <a:r>
              <a:rPr lang="fr-FR" sz="1600" dirty="0"/>
              <a:t> </a:t>
            </a:r>
            <a:r>
              <a:rPr lang="fr-FR" sz="1600" dirty="0" err="1"/>
              <a:t>văn</a:t>
            </a:r>
            <a:r>
              <a:rPr lang="fr-FR" sz="1600" dirty="0"/>
              <a:t>: </a:t>
            </a:r>
            <a:r>
              <a:rPr lang="en-US" sz="1600" i="1" dirty="0"/>
              <a:t>“</a:t>
            </a:r>
            <a:r>
              <a:rPr lang="fr-FR" sz="1600" i="1" dirty="0" err="1"/>
              <a:t>Mỗi</a:t>
            </a:r>
            <a:r>
              <a:rPr lang="fr-FR" sz="1600" i="1" dirty="0"/>
              <a:t> </a:t>
            </a:r>
            <a:r>
              <a:rPr lang="fr-FR" sz="1600" i="1" dirty="0" err="1"/>
              <a:t>chúng</a:t>
            </a:r>
            <a:r>
              <a:rPr lang="fr-FR" sz="1600" i="1" dirty="0"/>
              <a:t> ta </a:t>
            </a:r>
            <a:r>
              <a:rPr lang="fr-FR" sz="1600" i="1" dirty="0" err="1"/>
              <a:t>hãy</a:t>
            </a:r>
            <a:r>
              <a:rPr lang="fr-FR" sz="1600" i="1" dirty="0"/>
              <a:t> </a:t>
            </a:r>
            <a:r>
              <a:rPr lang="fr-FR" sz="1600" i="1" dirty="0" err="1"/>
              <a:t>học</a:t>
            </a:r>
            <a:r>
              <a:rPr lang="fr-FR" sz="1600" i="1" dirty="0"/>
              <a:t> </a:t>
            </a:r>
            <a:r>
              <a:rPr lang="fr-FR" sz="1600" i="1" dirty="0" err="1"/>
              <a:t>cách</a:t>
            </a:r>
            <a:r>
              <a:rPr lang="fr-FR" sz="1600" i="1" dirty="0"/>
              <a:t> </a:t>
            </a:r>
            <a:r>
              <a:rPr lang="fr-FR" sz="1600" i="1" dirty="0" err="1"/>
              <a:t>viết</a:t>
            </a:r>
            <a:r>
              <a:rPr lang="fr-FR" sz="1600" i="1" dirty="0"/>
              <a:t> </a:t>
            </a:r>
            <a:r>
              <a:rPr lang="fr-FR" sz="1600" i="1" dirty="0" err="1"/>
              <a:t>những</a:t>
            </a:r>
            <a:r>
              <a:rPr lang="fr-FR" sz="1600" i="1" dirty="0"/>
              <a:t> </a:t>
            </a:r>
            <a:r>
              <a:rPr lang="fr-FR" sz="1600" i="1" dirty="0" err="1"/>
              <a:t>nỗi</a:t>
            </a:r>
            <a:r>
              <a:rPr lang="fr-FR" sz="1600" i="1" dirty="0"/>
              <a:t> </a:t>
            </a:r>
            <a:r>
              <a:rPr lang="fr-FR" sz="1600" i="1" dirty="0" err="1"/>
              <a:t>buồn</a:t>
            </a:r>
            <a:r>
              <a:rPr lang="fr-FR" sz="1600" i="1" dirty="0"/>
              <a:t> </a:t>
            </a:r>
            <a:r>
              <a:rPr lang="fr-FR" sz="1600" i="1" dirty="0" err="1"/>
              <a:t>đau</a:t>
            </a:r>
            <a:r>
              <a:rPr lang="fr-FR" sz="1600" i="1" dirty="0"/>
              <a:t>, </a:t>
            </a:r>
            <a:r>
              <a:rPr lang="fr-FR" sz="1600" i="1" dirty="0" err="1"/>
              <a:t>thù</a:t>
            </a:r>
            <a:r>
              <a:rPr lang="fr-FR" sz="1600" i="1" dirty="0"/>
              <a:t> </a:t>
            </a:r>
            <a:r>
              <a:rPr lang="fr-FR" sz="1600" i="1" dirty="0" err="1"/>
              <a:t>hận</a:t>
            </a:r>
            <a:r>
              <a:rPr lang="fr-FR" sz="1600" i="1" dirty="0"/>
              <a:t> </a:t>
            </a:r>
            <a:r>
              <a:rPr lang="fr-FR" sz="1600" i="1" dirty="0" err="1"/>
              <a:t>lên</a:t>
            </a:r>
            <a:r>
              <a:rPr lang="fr-FR" sz="1600" i="1" dirty="0"/>
              <a:t> </a:t>
            </a:r>
            <a:r>
              <a:rPr lang="fr-FR" sz="1600" i="1" dirty="0" err="1"/>
              <a:t>cát</a:t>
            </a:r>
            <a:r>
              <a:rPr lang="fr-FR" sz="1600" i="1" dirty="0"/>
              <a:t> </a:t>
            </a:r>
            <a:r>
              <a:rPr lang="fr-FR" sz="1600" i="1" dirty="0" err="1"/>
              <a:t>và</a:t>
            </a:r>
            <a:r>
              <a:rPr lang="fr-FR" sz="1600" i="1" dirty="0"/>
              <a:t> </a:t>
            </a:r>
            <a:r>
              <a:rPr lang="fr-FR" sz="1600" i="1" dirty="0" err="1"/>
              <a:t>khắc</a:t>
            </a:r>
            <a:r>
              <a:rPr lang="fr-FR" sz="1600" i="1" dirty="0"/>
              <a:t> </a:t>
            </a:r>
            <a:r>
              <a:rPr lang="fr-FR" sz="1600" i="1" dirty="0" err="1"/>
              <a:t>ghi</a:t>
            </a:r>
            <a:r>
              <a:rPr lang="fr-FR" sz="1600" i="1" dirty="0"/>
              <a:t> </a:t>
            </a:r>
            <a:r>
              <a:rPr lang="fr-FR" sz="1600" i="1" dirty="0" err="1"/>
              <a:t>những</a:t>
            </a:r>
            <a:r>
              <a:rPr lang="fr-FR" sz="1600" i="1" dirty="0"/>
              <a:t> </a:t>
            </a:r>
            <a:r>
              <a:rPr lang="fr-FR" sz="1600" i="1" dirty="0" err="1"/>
              <a:t>ân</a:t>
            </a:r>
            <a:r>
              <a:rPr lang="fr-FR" sz="1600" i="1" dirty="0"/>
              <a:t> </a:t>
            </a:r>
            <a:r>
              <a:rPr lang="fr-FR" sz="1600" i="1" dirty="0" err="1"/>
              <a:t>nghĩa</a:t>
            </a:r>
            <a:r>
              <a:rPr lang="fr-FR" sz="1600" i="1" dirty="0"/>
              <a:t> </a:t>
            </a:r>
            <a:r>
              <a:rPr lang="fr-FR" sz="1600" i="1" dirty="0" err="1"/>
              <a:t>lên</a:t>
            </a:r>
            <a:r>
              <a:rPr lang="fr-FR" sz="1600" i="1" dirty="0"/>
              <a:t> </a:t>
            </a:r>
            <a:r>
              <a:rPr lang="fr-FR" sz="1600" i="1" dirty="0" err="1"/>
              <a:t>đá</a:t>
            </a:r>
            <a:r>
              <a:rPr lang="en-US" sz="1600" i="1" dirty="0"/>
              <a:t>”  </a:t>
            </a:r>
            <a:r>
              <a:rPr lang="en-US" sz="1600" dirty="0" err="1"/>
              <a:t>có</a:t>
            </a:r>
            <a:r>
              <a:rPr lang="en-US" sz="1600" dirty="0"/>
              <a:t> ý </a:t>
            </a:r>
            <a:r>
              <a:rPr lang="en-US" sz="1600" dirty="0" err="1"/>
              <a:t>nghĩa</a:t>
            </a:r>
            <a:r>
              <a:rPr lang="en-US" sz="1600" dirty="0"/>
              <a:t> </a:t>
            </a:r>
            <a:r>
              <a:rPr lang="en-US" sz="1600" dirty="0" err="1"/>
              <a:t>gì</a:t>
            </a:r>
            <a:r>
              <a:rPr lang="en-US" sz="1600" i="1" dirty="0"/>
              <a:t>?</a:t>
            </a:r>
            <a:r>
              <a:rPr lang="fr-FR" sz="1600" dirty="0"/>
              <a:t>  </a:t>
            </a:r>
            <a:r>
              <a:rPr lang="en-US" sz="1600" dirty="0"/>
              <a:t>(0.5 </a:t>
            </a:r>
            <a:r>
              <a:rPr lang="en-US" sz="1600" dirty="0" err="1"/>
              <a:t>điểm</a:t>
            </a:r>
            <a:r>
              <a:rPr lang="en-US" sz="1600" dirty="0"/>
              <a:t>)</a:t>
            </a:r>
            <a:endParaRPr lang="vi-VN" sz="1600" dirty="0"/>
          </a:p>
          <a:p>
            <a:r>
              <a:rPr lang="en-US" sz="1600" dirty="0"/>
              <a:t>3.</a:t>
            </a:r>
            <a:r>
              <a:rPr lang="en-US" sz="1600" i="1" dirty="0"/>
              <a:t> “</a:t>
            </a:r>
            <a:r>
              <a:rPr lang="en-US" sz="1600" i="1" dirty="0" err="1"/>
              <a:t>Biết</a:t>
            </a:r>
            <a:r>
              <a:rPr lang="en-US" sz="1600" i="1" dirty="0"/>
              <a:t> </a:t>
            </a:r>
            <a:r>
              <a:rPr lang="en-US" sz="1600" i="1" dirty="0" err="1"/>
              <a:t>tha</a:t>
            </a:r>
            <a:r>
              <a:rPr lang="en-US" sz="1600" i="1" dirty="0"/>
              <a:t> </a:t>
            </a:r>
            <a:r>
              <a:rPr lang="en-US" sz="1600" i="1" dirty="0" err="1"/>
              <a:t>thứ</a:t>
            </a:r>
            <a:r>
              <a:rPr lang="en-US" sz="1600" i="1" dirty="0"/>
              <a:t> </a:t>
            </a:r>
            <a:r>
              <a:rPr lang="en-US" sz="1600" i="1" dirty="0" err="1"/>
              <a:t>cho</a:t>
            </a:r>
            <a:r>
              <a:rPr lang="en-US" sz="1600" i="1" dirty="0"/>
              <a:t> </a:t>
            </a:r>
            <a:r>
              <a:rPr lang="en-US" sz="1600" i="1" dirty="0" err="1"/>
              <a:t>lỗi</a:t>
            </a:r>
            <a:r>
              <a:rPr lang="en-US" sz="1600" i="1" dirty="0"/>
              <a:t> </a:t>
            </a:r>
            <a:r>
              <a:rPr lang="en-US" sz="1600" i="1" dirty="0" err="1"/>
              <a:t>lầm</a:t>
            </a:r>
            <a:r>
              <a:rPr lang="en-US" sz="1600" i="1" dirty="0"/>
              <a:t> </a:t>
            </a:r>
            <a:r>
              <a:rPr lang="en-US" sz="1600" i="1" dirty="0" err="1"/>
              <a:t>của</a:t>
            </a:r>
            <a:r>
              <a:rPr lang="en-US" sz="1600" i="1" dirty="0"/>
              <a:t> </a:t>
            </a:r>
            <a:r>
              <a:rPr lang="en-US" sz="1600" i="1" dirty="0" err="1"/>
              <a:t>người</a:t>
            </a:r>
            <a:r>
              <a:rPr lang="en-US" sz="1600" i="1" dirty="0"/>
              <a:t> </a:t>
            </a:r>
            <a:r>
              <a:rPr lang="en-US" sz="1600" i="1" dirty="0" err="1"/>
              <a:t>khác</a:t>
            </a:r>
            <a:r>
              <a:rPr lang="en-US" sz="1600" i="1" dirty="0"/>
              <a:t> </a:t>
            </a:r>
            <a:r>
              <a:rPr lang="en-US" sz="1600" i="1" dirty="0" err="1"/>
              <a:t>sẽ</a:t>
            </a:r>
            <a:r>
              <a:rPr lang="en-US" sz="1600" i="1" dirty="0"/>
              <a:t> </a:t>
            </a:r>
            <a:r>
              <a:rPr lang="en-US" sz="1600" i="1" dirty="0" err="1"/>
              <a:t>làm</a:t>
            </a:r>
            <a:r>
              <a:rPr lang="en-US" sz="1600" i="1" dirty="0"/>
              <a:t> </a:t>
            </a:r>
            <a:r>
              <a:rPr lang="en-US" sz="1600" i="1" dirty="0" err="1"/>
              <a:t>cuộc</a:t>
            </a:r>
            <a:r>
              <a:rPr lang="en-US" sz="1600" i="1" dirty="0"/>
              <a:t> </a:t>
            </a:r>
            <a:r>
              <a:rPr lang="en-US" sz="1600" i="1" dirty="0" err="1"/>
              <a:t>sống</a:t>
            </a:r>
            <a:r>
              <a:rPr lang="en-US" sz="1600" i="1" dirty="0"/>
              <a:t> </a:t>
            </a:r>
            <a:r>
              <a:rPr lang="en-US" sz="1600" i="1" dirty="0" err="1"/>
              <a:t>tốt</a:t>
            </a:r>
            <a:r>
              <a:rPr lang="en-US" sz="1600" i="1" dirty="0"/>
              <a:t> </a:t>
            </a:r>
            <a:r>
              <a:rPr lang="en-US" sz="1600" i="1" dirty="0" err="1"/>
              <a:t>đẹp</a:t>
            </a:r>
            <a:r>
              <a:rPr lang="en-US" sz="1600" i="1" dirty="0"/>
              <a:t> </a:t>
            </a:r>
            <a:r>
              <a:rPr lang="en-US" sz="1600" i="1" dirty="0" err="1"/>
              <a:t>hơn</a:t>
            </a:r>
            <a:r>
              <a:rPr lang="en-US" sz="1600" i="1" dirty="0"/>
              <a:t>”. </a:t>
            </a:r>
            <a:r>
              <a:rPr lang="en-US" sz="1600" dirty="0" err="1"/>
              <a:t>Dựa</a:t>
            </a:r>
            <a:r>
              <a:rPr lang="en-US" sz="1600" dirty="0"/>
              <a:t> </a:t>
            </a:r>
            <a:r>
              <a:rPr lang="en-US" sz="1600" dirty="0" err="1"/>
              <a:t>vào</a:t>
            </a:r>
            <a:r>
              <a:rPr lang="en-US" sz="1600" dirty="0"/>
              <a:t> </a:t>
            </a:r>
            <a:r>
              <a:rPr lang="en-US" sz="1600" dirty="0" err="1"/>
              <a:t>đoạn</a:t>
            </a:r>
            <a:r>
              <a:rPr lang="en-US" sz="1600" dirty="0"/>
              <a:t> </a:t>
            </a:r>
            <a:r>
              <a:rPr lang="en-US" sz="1600" dirty="0" err="1"/>
              <a:t>văn</a:t>
            </a:r>
            <a:r>
              <a:rPr lang="en-US" sz="1600" dirty="0"/>
              <a:t> </a:t>
            </a:r>
            <a:r>
              <a:rPr lang="en-US" sz="1600" dirty="0" err="1"/>
              <a:t>bản</a:t>
            </a:r>
            <a:r>
              <a:rPr lang="en-US" sz="1600" dirty="0"/>
              <a:t> </a:t>
            </a:r>
            <a:r>
              <a:rPr lang="en-US" sz="1600" dirty="0" err="1"/>
              <a:t>trên</a:t>
            </a:r>
            <a:r>
              <a:rPr lang="en-US" sz="1600" dirty="0"/>
              <a:t> </a:t>
            </a:r>
            <a:r>
              <a:rPr lang="en-US" sz="1600" dirty="0" err="1"/>
              <a:t>và</a:t>
            </a:r>
            <a:r>
              <a:rPr lang="en-US" sz="1600" dirty="0"/>
              <a:t> </a:t>
            </a:r>
            <a:r>
              <a:rPr lang="en-US" sz="1600" dirty="0" err="1"/>
              <a:t>những</a:t>
            </a:r>
            <a:r>
              <a:rPr lang="en-US" sz="1600" dirty="0"/>
              <a:t> </a:t>
            </a:r>
            <a:r>
              <a:rPr lang="en-US" sz="1600" dirty="0" err="1"/>
              <a:t>hiểu</a:t>
            </a:r>
            <a:r>
              <a:rPr lang="en-US" sz="1600" dirty="0"/>
              <a:t> </a:t>
            </a:r>
            <a:r>
              <a:rPr lang="en-US" sz="1600" dirty="0" err="1"/>
              <a:t>biêt</a:t>
            </a:r>
            <a:r>
              <a:rPr lang="en-US" sz="1600" dirty="0"/>
              <a:t> </a:t>
            </a:r>
            <a:r>
              <a:rPr lang="en-US" sz="1600" dirty="0" err="1"/>
              <a:t>xã</a:t>
            </a:r>
            <a:r>
              <a:rPr lang="en-US" sz="1600" dirty="0"/>
              <a:t> </a:t>
            </a:r>
            <a:r>
              <a:rPr lang="en-US" sz="1600" dirty="0" err="1"/>
              <a:t>hội</a:t>
            </a:r>
            <a:r>
              <a:rPr lang="en-US" sz="1600" dirty="0"/>
              <a:t>, </a:t>
            </a:r>
            <a:r>
              <a:rPr lang="en-US" sz="1600" dirty="0" err="1"/>
              <a:t>bằng</a:t>
            </a:r>
            <a:r>
              <a:rPr lang="en-US" sz="1600" dirty="0"/>
              <a:t> </a:t>
            </a:r>
            <a:r>
              <a:rPr lang="en-US" sz="1600" dirty="0" err="1"/>
              <a:t>một</a:t>
            </a:r>
            <a:r>
              <a:rPr lang="en-US" sz="1600" dirty="0"/>
              <a:t> </a:t>
            </a:r>
            <a:r>
              <a:rPr lang="en-US" sz="1600" dirty="0" err="1"/>
              <a:t>đoạn</a:t>
            </a:r>
            <a:r>
              <a:rPr lang="en-US" sz="1600" dirty="0"/>
              <a:t> </a:t>
            </a:r>
            <a:r>
              <a:rPr lang="en-US" sz="1600" dirty="0" err="1"/>
              <a:t>văn</a:t>
            </a:r>
            <a:r>
              <a:rPr lang="en-US" sz="1600" dirty="0"/>
              <a:t> </a:t>
            </a:r>
            <a:r>
              <a:rPr lang="en-US" sz="1600" dirty="0" err="1"/>
              <a:t>khoảng</a:t>
            </a:r>
            <a:r>
              <a:rPr lang="en-US" sz="1600" dirty="0"/>
              <a:t> 2/3 </a:t>
            </a:r>
            <a:r>
              <a:rPr lang="en-US" sz="1600" dirty="0" err="1"/>
              <a:t>trang</a:t>
            </a:r>
            <a:r>
              <a:rPr lang="en-US" sz="1600" dirty="0"/>
              <a:t> </a:t>
            </a:r>
            <a:r>
              <a:rPr lang="en-US" sz="1600" dirty="0" err="1"/>
              <a:t>giấy</a:t>
            </a:r>
            <a:r>
              <a:rPr lang="en-US" sz="1600" dirty="0"/>
              <a:t> </a:t>
            </a:r>
            <a:r>
              <a:rPr lang="en-US" sz="1600" dirty="0" err="1"/>
              <a:t>thi</a:t>
            </a:r>
            <a:r>
              <a:rPr lang="en-US" sz="1600" dirty="0"/>
              <a:t> </a:t>
            </a:r>
            <a:r>
              <a:rPr lang="en-US" sz="1600" dirty="0" err="1"/>
              <a:t>hãy</a:t>
            </a:r>
            <a:r>
              <a:rPr lang="en-US" sz="1600" dirty="0"/>
              <a:t> </a:t>
            </a:r>
            <a:r>
              <a:rPr lang="en-US" sz="1600" dirty="0" err="1"/>
              <a:t>nêu</a:t>
            </a:r>
            <a:r>
              <a:rPr lang="en-US" sz="1600" dirty="0"/>
              <a:t> </a:t>
            </a:r>
            <a:r>
              <a:rPr lang="en-US" sz="1600" dirty="0" err="1"/>
              <a:t>suy</a:t>
            </a:r>
            <a:r>
              <a:rPr lang="en-US" sz="1600" dirty="0"/>
              <a:t> </a:t>
            </a:r>
            <a:r>
              <a:rPr lang="en-US" sz="1600" dirty="0" err="1"/>
              <a:t>nghĩ</a:t>
            </a:r>
            <a:r>
              <a:rPr lang="en-US" sz="1600" dirty="0"/>
              <a:t> </a:t>
            </a:r>
            <a:r>
              <a:rPr lang="en-US" sz="1600" dirty="0" err="1"/>
              <a:t>của</a:t>
            </a:r>
            <a:r>
              <a:rPr lang="en-US" sz="1600" dirty="0"/>
              <a:t> </a:t>
            </a:r>
            <a:r>
              <a:rPr lang="en-US" sz="1600" dirty="0" err="1"/>
              <a:t>mình</a:t>
            </a:r>
            <a:r>
              <a:rPr lang="en-US" sz="1600" dirty="0"/>
              <a:t> </a:t>
            </a:r>
            <a:r>
              <a:rPr lang="en-US" sz="1600" dirty="0" err="1"/>
              <a:t>về</a:t>
            </a:r>
            <a:r>
              <a:rPr lang="en-US" sz="1600" dirty="0"/>
              <a:t> ý </a:t>
            </a:r>
            <a:r>
              <a:rPr lang="en-US" sz="1600" dirty="0" err="1"/>
              <a:t>kiến</a:t>
            </a:r>
            <a:r>
              <a:rPr lang="en-US" sz="1600" dirty="0"/>
              <a:t> </a:t>
            </a:r>
            <a:r>
              <a:rPr lang="en-US" sz="1600" dirty="0" err="1"/>
              <a:t>trên</a:t>
            </a:r>
            <a:r>
              <a:rPr lang="en-US" sz="1600" dirty="0"/>
              <a:t>. (2 </a:t>
            </a:r>
            <a:r>
              <a:rPr lang="en-US" sz="1600" dirty="0" err="1"/>
              <a:t>điểm</a:t>
            </a:r>
            <a:r>
              <a:rPr lang="en-US" sz="1600" dirty="0"/>
              <a:t>)</a:t>
            </a:r>
            <a:endParaRPr lang="vi-VN" sz="1600" dirty="0"/>
          </a:p>
          <a:p>
            <a:endParaRPr lang="vi-VN" sz="1600" dirty="0"/>
          </a:p>
        </p:txBody>
      </p:sp>
    </p:spTree>
    <p:extLst>
      <p:ext uri="{BB962C8B-B14F-4D97-AF65-F5344CB8AC3E}">
        <p14:creationId xmlns:p14="http://schemas.microsoft.com/office/powerpoint/2010/main" val="2549233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6492449"/>
              </p:ext>
            </p:extLst>
          </p:nvPr>
        </p:nvGraphicFramePr>
        <p:xfrm>
          <a:off x="990600" y="2209800"/>
          <a:ext cx="7467600" cy="3886199"/>
        </p:xfrm>
        <a:graphic>
          <a:graphicData uri="http://schemas.openxmlformats.org/drawingml/2006/table">
            <a:tbl>
              <a:tblPr firstRow="1" firstCol="1" bandRow="1">
                <a:tableStyleId>{5C22544A-7EE6-4342-B048-85BDC9FD1C3A}</a:tableStyleId>
              </a:tblPr>
              <a:tblGrid>
                <a:gridCol w="990648"/>
                <a:gridCol w="5590086"/>
                <a:gridCol w="886866"/>
              </a:tblGrid>
              <a:tr h="1659447">
                <a:tc>
                  <a:txBody>
                    <a:bodyPr/>
                    <a:lstStyle/>
                    <a:p>
                      <a:pPr algn="ctr">
                        <a:lnSpc>
                          <a:spcPct val="120000"/>
                        </a:lnSpc>
                        <a:spcAft>
                          <a:spcPts val="0"/>
                        </a:spcAft>
                      </a:pPr>
                      <a:r>
                        <a:rPr lang="en-US" sz="2400">
                          <a:effectLst/>
                        </a:rPr>
                        <a:t>1</a:t>
                      </a:r>
                      <a:endParaRPr lang="vi-VN" sz="1800">
                        <a:effectLst/>
                      </a:endParaRPr>
                    </a:p>
                    <a:p>
                      <a:pPr algn="ctr">
                        <a:lnSpc>
                          <a:spcPct val="120000"/>
                        </a:lnSpc>
                        <a:spcAft>
                          <a:spcPts val="0"/>
                        </a:spcAft>
                      </a:pPr>
                      <a:r>
                        <a:rPr lang="en-US" sz="2400">
                          <a:effectLst/>
                        </a:rPr>
                        <a:t>(0.5 điểm)</a:t>
                      </a:r>
                      <a:endParaRPr lang="vi-VN" sz="1800">
                        <a:effectLst/>
                        <a:latin typeface="Calibri"/>
                        <a:ea typeface="Calibri"/>
                        <a:cs typeface="Times New Roman"/>
                      </a:endParaRPr>
                    </a:p>
                  </a:txBody>
                  <a:tcPr marL="68580" marR="68580" marT="0" marB="0"/>
                </a:tc>
                <a:tc>
                  <a:txBody>
                    <a:bodyPr/>
                    <a:lstStyle/>
                    <a:p>
                      <a:pPr marL="228600" algn="just">
                        <a:lnSpc>
                          <a:spcPct val="120000"/>
                        </a:lnSpc>
                        <a:spcAft>
                          <a:spcPts val="0"/>
                        </a:spcAft>
                      </a:pPr>
                      <a:r>
                        <a:rPr lang="en-US" sz="2400">
                          <a:effectLst/>
                        </a:rPr>
                        <a:t>Đoạn văn sử dụng phương thức biểu đạt: Tự sự</a:t>
                      </a:r>
                      <a:endParaRPr lang="vi-VN" sz="1800">
                        <a:effectLst/>
                        <a:latin typeface="Calibri"/>
                        <a:ea typeface="Calibri"/>
                        <a:cs typeface="Times New Roman"/>
                      </a:endParaRPr>
                    </a:p>
                  </a:txBody>
                  <a:tcPr marL="68580" marR="68580" marT="0" marB="0"/>
                </a:tc>
                <a:tc>
                  <a:txBody>
                    <a:bodyPr/>
                    <a:lstStyle/>
                    <a:p>
                      <a:pPr algn="ctr">
                        <a:lnSpc>
                          <a:spcPct val="120000"/>
                        </a:lnSpc>
                        <a:spcAft>
                          <a:spcPts val="0"/>
                        </a:spcAft>
                      </a:pPr>
                      <a:r>
                        <a:rPr lang="en-US" sz="2400">
                          <a:effectLst/>
                        </a:rPr>
                        <a:t>0.5</a:t>
                      </a:r>
                      <a:endParaRPr lang="vi-VN" sz="1800">
                        <a:effectLst/>
                        <a:latin typeface="Calibri"/>
                        <a:ea typeface="Calibri"/>
                        <a:cs typeface="Times New Roman"/>
                      </a:endParaRPr>
                    </a:p>
                  </a:txBody>
                  <a:tcPr marL="68580" marR="68580" marT="0" marB="0"/>
                </a:tc>
              </a:tr>
              <a:tr h="2226752">
                <a:tc>
                  <a:txBody>
                    <a:bodyPr/>
                    <a:lstStyle/>
                    <a:p>
                      <a:pPr algn="ctr">
                        <a:lnSpc>
                          <a:spcPct val="120000"/>
                        </a:lnSpc>
                        <a:spcAft>
                          <a:spcPts val="0"/>
                        </a:spcAft>
                      </a:pPr>
                      <a:r>
                        <a:rPr lang="en-US" sz="2400">
                          <a:effectLst/>
                        </a:rPr>
                        <a:t>2</a:t>
                      </a:r>
                      <a:endParaRPr lang="vi-VN" sz="1800">
                        <a:effectLst/>
                      </a:endParaRPr>
                    </a:p>
                    <a:p>
                      <a:pPr algn="ctr">
                        <a:lnSpc>
                          <a:spcPct val="120000"/>
                        </a:lnSpc>
                        <a:spcAft>
                          <a:spcPts val="0"/>
                        </a:spcAft>
                      </a:pPr>
                      <a:r>
                        <a:rPr lang="en-US" sz="2400">
                          <a:effectLst/>
                        </a:rPr>
                        <a:t>(0.5 điểm)</a:t>
                      </a:r>
                      <a:endParaRPr lang="vi-VN" sz="1800">
                        <a:effectLst/>
                        <a:latin typeface="Calibri"/>
                        <a:ea typeface="Calibri"/>
                        <a:cs typeface="Times New Roman"/>
                      </a:endParaRPr>
                    </a:p>
                  </a:txBody>
                  <a:tcPr marL="68580" marR="68580" marT="0" marB="0"/>
                </a:tc>
                <a:tc>
                  <a:txBody>
                    <a:bodyPr/>
                    <a:lstStyle/>
                    <a:p>
                      <a:pPr>
                        <a:lnSpc>
                          <a:spcPct val="120000"/>
                        </a:lnSpc>
                        <a:spcAft>
                          <a:spcPts val="0"/>
                        </a:spcAft>
                      </a:pPr>
                      <a:r>
                        <a:rPr lang="fr-FR" sz="2400" dirty="0">
                          <a:effectLst/>
                        </a:rPr>
                        <a:t>Con </a:t>
                      </a:r>
                      <a:r>
                        <a:rPr lang="fr-FR" sz="2400" dirty="0" err="1">
                          <a:effectLst/>
                        </a:rPr>
                        <a:t>người</a:t>
                      </a:r>
                      <a:r>
                        <a:rPr lang="fr-FR" sz="2400" dirty="0">
                          <a:effectLst/>
                        </a:rPr>
                        <a:t> </a:t>
                      </a:r>
                      <a:r>
                        <a:rPr lang="fr-FR" sz="2400" dirty="0" err="1">
                          <a:effectLst/>
                        </a:rPr>
                        <a:t>cần</a:t>
                      </a:r>
                      <a:r>
                        <a:rPr lang="fr-FR" sz="2400" dirty="0">
                          <a:effectLst/>
                        </a:rPr>
                        <a:t> </a:t>
                      </a:r>
                      <a:r>
                        <a:rPr lang="fr-FR" sz="2400" dirty="0" err="1">
                          <a:effectLst/>
                        </a:rPr>
                        <a:t>học</a:t>
                      </a:r>
                      <a:r>
                        <a:rPr lang="fr-FR" sz="2400" dirty="0">
                          <a:effectLst/>
                        </a:rPr>
                        <a:t> </a:t>
                      </a:r>
                      <a:r>
                        <a:rPr lang="fr-FR" sz="2400" dirty="0" err="1">
                          <a:effectLst/>
                        </a:rPr>
                        <a:t>cách</a:t>
                      </a:r>
                      <a:r>
                        <a:rPr lang="fr-FR" sz="2400" dirty="0">
                          <a:effectLst/>
                        </a:rPr>
                        <a:t> </a:t>
                      </a:r>
                      <a:r>
                        <a:rPr lang="fr-FR" sz="2400" dirty="0" err="1">
                          <a:effectLst/>
                        </a:rPr>
                        <a:t>tha</a:t>
                      </a:r>
                      <a:r>
                        <a:rPr lang="fr-FR" sz="2400" dirty="0">
                          <a:effectLst/>
                        </a:rPr>
                        <a:t> </a:t>
                      </a:r>
                      <a:r>
                        <a:rPr lang="fr-FR" sz="2400" dirty="0" err="1">
                          <a:effectLst/>
                        </a:rPr>
                        <a:t>thứ</a:t>
                      </a:r>
                      <a:r>
                        <a:rPr lang="fr-FR" sz="2400" dirty="0">
                          <a:effectLst/>
                        </a:rPr>
                        <a:t> </a:t>
                      </a:r>
                      <a:r>
                        <a:rPr lang="fr-FR" sz="2400" dirty="0" err="1">
                          <a:effectLst/>
                        </a:rPr>
                        <a:t>cho</a:t>
                      </a:r>
                      <a:r>
                        <a:rPr lang="fr-FR" sz="2400" dirty="0">
                          <a:effectLst/>
                        </a:rPr>
                        <a:t> </a:t>
                      </a:r>
                      <a:r>
                        <a:rPr lang="fr-FR" sz="2400" dirty="0" err="1">
                          <a:effectLst/>
                        </a:rPr>
                        <a:t>những</a:t>
                      </a:r>
                      <a:r>
                        <a:rPr lang="fr-FR" sz="2400" dirty="0">
                          <a:effectLst/>
                        </a:rPr>
                        <a:t> </a:t>
                      </a:r>
                      <a:r>
                        <a:rPr lang="fr-FR" sz="2400" dirty="0" err="1">
                          <a:effectLst/>
                        </a:rPr>
                        <a:t>lỗi</a:t>
                      </a:r>
                      <a:r>
                        <a:rPr lang="fr-FR" sz="2400" dirty="0">
                          <a:effectLst/>
                        </a:rPr>
                        <a:t> </a:t>
                      </a:r>
                      <a:r>
                        <a:rPr lang="fr-FR" sz="2400" dirty="0" err="1">
                          <a:effectLst/>
                        </a:rPr>
                        <a:t>lầm</a:t>
                      </a:r>
                      <a:r>
                        <a:rPr lang="fr-FR" sz="2400" dirty="0">
                          <a:effectLst/>
                        </a:rPr>
                        <a:t> </a:t>
                      </a:r>
                      <a:r>
                        <a:rPr lang="fr-FR" sz="2400" dirty="0" err="1">
                          <a:effectLst/>
                        </a:rPr>
                        <a:t>của</a:t>
                      </a:r>
                      <a:r>
                        <a:rPr lang="fr-FR" sz="2400" dirty="0">
                          <a:effectLst/>
                        </a:rPr>
                        <a:t> </a:t>
                      </a:r>
                      <a:r>
                        <a:rPr lang="fr-FR" sz="2400" dirty="0" err="1">
                          <a:effectLst/>
                        </a:rPr>
                        <a:t>người</a:t>
                      </a:r>
                      <a:r>
                        <a:rPr lang="fr-FR" sz="2400" dirty="0">
                          <a:effectLst/>
                        </a:rPr>
                        <a:t> </a:t>
                      </a:r>
                      <a:r>
                        <a:rPr lang="fr-FR" sz="2400" dirty="0" err="1">
                          <a:effectLst/>
                        </a:rPr>
                        <a:t>khác</a:t>
                      </a:r>
                      <a:r>
                        <a:rPr lang="fr-FR" sz="2400" dirty="0">
                          <a:effectLst/>
                        </a:rPr>
                        <a:t> </a:t>
                      </a:r>
                      <a:r>
                        <a:rPr lang="fr-FR" sz="2400" dirty="0" err="1">
                          <a:effectLst/>
                        </a:rPr>
                        <a:t>và</a:t>
                      </a:r>
                      <a:r>
                        <a:rPr lang="fr-FR" sz="2400" dirty="0">
                          <a:effectLst/>
                        </a:rPr>
                        <a:t> </a:t>
                      </a:r>
                      <a:r>
                        <a:rPr lang="fr-FR" sz="2400" dirty="0" err="1">
                          <a:effectLst/>
                        </a:rPr>
                        <a:t>biết</a:t>
                      </a:r>
                      <a:r>
                        <a:rPr lang="fr-FR" sz="2400" dirty="0">
                          <a:effectLst/>
                        </a:rPr>
                        <a:t> </a:t>
                      </a:r>
                      <a:r>
                        <a:rPr lang="fr-FR" sz="2400" dirty="0" err="1">
                          <a:effectLst/>
                        </a:rPr>
                        <a:t>cách</a:t>
                      </a:r>
                      <a:r>
                        <a:rPr lang="fr-FR" sz="2400" dirty="0">
                          <a:effectLst/>
                        </a:rPr>
                        <a:t> tri </a:t>
                      </a:r>
                      <a:r>
                        <a:rPr lang="fr-FR" sz="2400" dirty="0" err="1">
                          <a:effectLst/>
                        </a:rPr>
                        <a:t>ân</a:t>
                      </a:r>
                      <a:r>
                        <a:rPr lang="fr-FR" sz="2400" dirty="0">
                          <a:effectLst/>
                        </a:rPr>
                        <a:t> </a:t>
                      </a:r>
                      <a:r>
                        <a:rPr lang="fr-FR" sz="2400" dirty="0" err="1">
                          <a:effectLst/>
                        </a:rPr>
                        <a:t>với</a:t>
                      </a:r>
                      <a:r>
                        <a:rPr lang="fr-FR" sz="2400" dirty="0">
                          <a:effectLst/>
                        </a:rPr>
                        <a:t> </a:t>
                      </a:r>
                      <a:r>
                        <a:rPr lang="fr-FR" sz="2400" dirty="0" err="1">
                          <a:effectLst/>
                        </a:rPr>
                        <a:t>những</a:t>
                      </a:r>
                      <a:r>
                        <a:rPr lang="fr-FR" sz="2400" dirty="0">
                          <a:effectLst/>
                        </a:rPr>
                        <a:t> </a:t>
                      </a:r>
                      <a:r>
                        <a:rPr lang="fr-FR" sz="2400" dirty="0" err="1">
                          <a:effectLst/>
                        </a:rPr>
                        <a:t>người</a:t>
                      </a:r>
                      <a:r>
                        <a:rPr lang="fr-FR" sz="2400" dirty="0">
                          <a:effectLst/>
                        </a:rPr>
                        <a:t> </a:t>
                      </a:r>
                      <a:r>
                        <a:rPr lang="fr-FR" sz="2400" dirty="0" err="1">
                          <a:effectLst/>
                        </a:rPr>
                        <a:t>đã</a:t>
                      </a:r>
                      <a:r>
                        <a:rPr lang="fr-FR" sz="2400" dirty="0">
                          <a:effectLst/>
                        </a:rPr>
                        <a:t> </a:t>
                      </a:r>
                      <a:r>
                        <a:rPr lang="fr-FR" sz="2400" dirty="0" err="1">
                          <a:effectLst/>
                        </a:rPr>
                        <a:t>giúp</a:t>
                      </a:r>
                      <a:r>
                        <a:rPr lang="fr-FR" sz="2400" dirty="0">
                          <a:effectLst/>
                        </a:rPr>
                        <a:t> </a:t>
                      </a:r>
                      <a:r>
                        <a:rPr lang="fr-FR" sz="2400" dirty="0" err="1">
                          <a:effectLst/>
                        </a:rPr>
                        <a:t>đỡ</a:t>
                      </a:r>
                      <a:r>
                        <a:rPr lang="fr-FR" sz="2400" dirty="0">
                          <a:effectLst/>
                        </a:rPr>
                        <a:t> </a:t>
                      </a:r>
                      <a:r>
                        <a:rPr lang="fr-FR" sz="2400" dirty="0" err="1">
                          <a:effectLst/>
                        </a:rPr>
                        <a:t>mình</a:t>
                      </a:r>
                      <a:r>
                        <a:rPr lang="fr-FR" sz="2400" dirty="0">
                          <a:effectLst/>
                        </a:rPr>
                        <a:t>.</a:t>
                      </a:r>
                      <a:endParaRPr lang="vi-VN" sz="1800" dirty="0">
                        <a:effectLst/>
                      </a:endParaRPr>
                    </a:p>
                    <a:p>
                      <a:pPr>
                        <a:lnSpc>
                          <a:spcPct val="120000"/>
                        </a:lnSpc>
                        <a:spcAft>
                          <a:spcPts val="0"/>
                        </a:spcAft>
                      </a:pPr>
                      <a:r>
                        <a:rPr lang="en-US" sz="2400" dirty="0">
                          <a:effectLst/>
                        </a:rPr>
                        <a:t> </a:t>
                      </a:r>
                      <a:endParaRPr lang="vi-VN" sz="1800" dirty="0">
                        <a:effectLst/>
                        <a:latin typeface="Calibri"/>
                        <a:ea typeface="Calibri"/>
                        <a:cs typeface="Times New Roman"/>
                      </a:endParaRPr>
                    </a:p>
                  </a:txBody>
                  <a:tcPr marL="68580" marR="68580" marT="0" marB="0"/>
                </a:tc>
                <a:tc>
                  <a:txBody>
                    <a:bodyPr/>
                    <a:lstStyle/>
                    <a:p>
                      <a:pPr algn="ctr">
                        <a:lnSpc>
                          <a:spcPct val="120000"/>
                        </a:lnSpc>
                        <a:spcAft>
                          <a:spcPts val="0"/>
                        </a:spcAft>
                      </a:pPr>
                      <a:r>
                        <a:rPr lang="en-US" sz="2400" dirty="0">
                          <a:effectLst/>
                        </a:rPr>
                        <a:t>0, 5</a:t>
                      </a:r>
                      <a:endParaRPr lang="vi-VN" sz="1800" dirty="0">
                        <a:effectLst/>
                      </a:endParaRPr>
                    </a:p>
                    <a:p>
                      <a:pPr algn="ctr">
                        <a:lnSpc>
                          <a:spcPct val="120000"/>
                        </a:lnSpc>
                        <a:spcAft>
                          <a:spcPts val="0"/>
                        </a:spcAft>
                      </a:pPr>
                      <a:r>
                        <a:rPr lang="en-US" sz="2400" dirty="0">
                          <a:effectLst/>
                        </a:rPr>
                        <a:t> </a:t>
                      </a:r>
                      <a:endParaRPr lang="vi-VN" sz="1800" dirty="0">
                        <a:effectLst/>
                      </a:endParaRPr>
                    </a:p>
                    <a:p>
                      <a:pPr algn="ctr">
                        <a:lnSpc>
                          <a:spcPct val="120000"/>
                        </a:lnSpc>
                        <a:spcAft>
                          <a:spcPts val="0"/>
                        </a:spcAft>
                      </a:pPr>
                      <a:r>
                        <a:rPr lang="en-US" sz="2400" dirty="0">
                          <a:effectLst/>
                        </a:rPr>
                        <a:t> </a:t>
                      </a:r>
                      <a:endParaRPr lang="vi-VN" sz="1800" dirty="0">
                        <a:effectLst/>
                      </a:endParaRPr>
                    </a:p>
                    <a:p>
                      <a:pPr algn="ctr">
                        <a:lnSpc>
                          <a:spcPct val="120000"/>
                        </a:lnSpc>
                        <a:spcAft>
                          <a:spcPts val="0"/>
                        </a:spcAft>
                      </a:pPr>
                      <a:r>
                        <a:rPr lang="en-US" sz="2400" dirty="0">
                          <a:effectLst/>
                        </a:rPr>
                        <a:t> </a:t>
                      </a:r>
                      <a:endParaRPr lang="vi-VN"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78514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12856564"/>
              </p:ext>
            </p:extLst>
          </p:nvPr>
        </p:nvGraphicFramePr>
        <p:xfrm>
          <a:off x="990600" y="1066800"/>
          <a:ext cx="7620001" cy="3214213"/>
        </p:xfrm>
        <a:graphic>
          <a:graphicData uri="http://schemas.openxmlformats.org/drawingml/2006/table">
            <a:tbl>
              <a:tblPr firstRow="1" firstCol="1" bandRow="1">
                <a:tableStyleId>{5C22544A-7EE6-4342-B048-85BDC9FD1C3A}</a:tableStyleId>
              </a:tblPr>
              <a:tblGrid>
                <a:gridCol w="1010866"/>
                <a:gridCol w="5704170"/>
                <a:gridCol w="904965"/>
              </a:tblGrid>
              <a:tr h="2514492">
                <a:tc>
                  <a:txBody>
                    <a:bodyPr/>
                    <a:lstStyle/>
                    <a:p>
                      <a:pPr algn="ctr">
                        <a:lnSpc>
                          <a:spcPct val="120000"/>
                        </a:lnSpc>
                        <a:spcAft>
                          <a:spcPts val="0"/>
                        </a:spcAft>
                      </a:pPr>
                      <a:r>
                        <a:rPr lang="en-US" sz="1800" dirty="0">
                          <a:effectLst/>
                          <a:latin typeface="Times New Roman" pitchFamily="18" charset="0"/>
                          <a:cs typeface="Times New Roman" pitchFamily="18" charset="0"/>
                        </a:rPr>
                        <a:t>3</a:t>
                      </a:r>
                      <a:endParaRPr lang="vi-VN" sz="1400" dirty="0">
                        <a:effectLst/>
                        <a:latin typeface="Times New Roman" pitchFamily="18" charset="0"/>
                        <a:cs typeface="Times New Roman" pitchFamily="18" charset="0"/>
                      </a:endParaRPr>
                    </a:p>
                    <a:p>
                      <a:pPr algn="ctr">
                        <a:lnSpc>
                          <a:spcPct val="120000"/>
                        </a:lnSpc>
                        <a:spcAft>
                          <a:spcPts val="0"/>
                        </a:spcAft>
                      </a:pPr>
                      <a:r>
                        <a:rPr lang="en-US" sz="1800" dirty="0">
                          <a:effectLst/>
                          <a:latin typeface="Times New Roman" pitchFamily="18" charset="0"/>
                          <a:cs typeface="Times New Roman" pitchFamily="18" charset="0"/>
                        </a:rPr>
                        <a:t>(2 </a:t>
                      </a:r>
                      <a:r>
                        <a:rPr lang="en-US" sz="1800" dirty="0" err="1">
                          <a:effectLst/>
                          <a:latin typeface="Times New Roman" pitchFamily="18" charset="0"/>
                          <a:cs typeface="Times New Roman" pitchFamily="18" charset="0"/>
                        </a:rPr>
                        <a:t>điểm</a:t>
                      </a:r>
                      <a:r>
                        <a:rPr lang="en-US" sz="1800" dirty="0">
                          <a:effectLst/>
                          <a:latin typeface="Times New Roman" pitchFamily="18" charset="0"/>
                          <a:cs typeface="Times New Roman" pitchFamily="18" charset="0"/>
                        </a:rPr>
                        <a:t>)</a:t>
                      </a:r>
                      <a:endParaRPr lang="vi-VN" sz="1400" dirty="0">
                        <a:effectLst/>
                        <a:latin typeface="Times New Roman" pitchFamily="18" charset="0"/>
                        <a:ea typeface="Calibri"/>
                        <a:cs typeface="Times New Roman" pitchFamily="18" charset="0"/>
                      </a:endParaRPr>
                    </a:p>
                  </a:txBody>
                  <a:tcPr marL="68580" marR="68580" marT="0" marB="0"/>
                </a:tc>
                <a:tc>
                  <a:txBody>
                    <a:bodyPr/>
                    <a:lstStyle/>
                    <a:p>
                      <a:pPr>
                        <a:lnSpc>
                          <a:spcPct val="120000"/>
                        </a:lnSpc>
                        <a:spcAft>
                          <a:spcPts val="0"/>
                        </a:spcAft>
                      </a:pPr>
                      <a:r>
                        <a:rPr lang="vi-VN" sz="1800">
                          <a:effectLst/>
                          <a:latin typeface="Times New Roman" pitchFamily="18" charset="0"/>
                          <a:cs typeface="Times New Roman" pitchFamily="18" charset="0"/>
                        </a:rPr>
                        <a:t>Đoạn văn: *Về hình thức: Đúng hình thức đoạn văn </a:t>
                      </a:r>
                      <a:r>
                        <a:rPr lang="en-US" sz="1800">
                          <a:effectLst/>
                          <a:latin typeface="Times New Roman" pitchFamily="18" charset="0"/>
                          <a:cs typeface="Times New Roman" pitchFamily="18" charset="0"/>
                        </a:rPr>
                        <a:t>k</a:t>
                      </a:r>
                      <a:r>
                        <a:rPr lang="vi-VN" sz="1800">
                          <a:effectLst/>
                          <a:latin typeface="Times New Roman" pitchFamily="18" charset="0"/>
                          <a:cs typeface="Times New Roman" pitchFamily="18" charset="0"/>
                        </a:rPr>
                        <a:t>hoảng</a:t>
                      </a:r>
                      <a:r>
                        <a:rPr lang="en-US" sz="1800">
                          <a:effectLst/>
                          <a:latin typeface="Times New Roman" pitchFamily="18" charset="0"/>
                          <a:cs typeface="Times New Roman" pitchFamily="18" charset="0"/>
                        </a:rPr>
                        <a:t> 2/3 </a:t>
                      </a:r>
                      <a:r>
                        <a:rPr lang="vi-VN" sz="1800">
                          <a:effectLst/>
                          <a:latin typeface="Times New Roman" pitchFamily="18" charset="0"/>
                          <a:cs typeface="Times New Roman" pitchFamily="18" charset="0"/>
                        </a:rPr>
                        <a:t>trang.</a:t>
                      </a:r>
                      <a:br>
                        <a:rPr lang="vi-VN" sz="1800">
                          <a:effectLst/>
                          <a:latin typeface="Times New Roman" pitchFamily="18" charset="0"/>
                          <a:cs typeface="Times New Roman" pitchFamily="18" charset="0"/>
                        </a:rPr>
                      </a:br>
                      <a:r>
                        <a:rPr lang="vi-VN" sz="1800">
                          <a:effectLst/>
                          <a:latin typeface="Times New Roman" pitchFamily="18" charset="0"/>
                          <a:cs typeface="Times New Roman" pitchFamily="18" charset="0"/>
                        </a:rPr>
                        <a:t>- </a:t>
                      </a:r>
                      <a:r>
                        <a:rPr lang="en-US" sz="1800">
                          <a:effectLst/>
                          <a:latin typeface="Times New Roman" pitchFamily="18" charset="0"/>
                          <a:cs typeface="Times New Roman" pitchFamily="18" charset="0"/>
                        </a:rPr>
                        <a:t>D</a:t>
                      </a:r>
                      <a:r>
                        <a:rPr lang="vi-VN" sz="1800">
                          <a:effectLst/>
                          <a:latin typeface="Times New Roman" pitchFamily="18" charset="0"/>
                          <a:cs typeface="Times New Roman" pitchFamily="18" charset="0"/>
                        </a:rPr>
                        <a:t>iễn đạt lưu loát</a:t>
                      </a:r>
                      <a:r>
                        <a:rPr lang="en-US" sz="1800">
                          <a:effectLst/>
                          <a:latin typeface="Times New Roman" pitchFamily="18" charset="0"/>
                          <a:cs typeface="Times New Roman" pitchFamily="18" charset="0"/>
                        </a:rPr>
                        <a:t>, không mắc lỗi chính tả và các lỗi ngữ pháp thông thường.</a:t>
                      </a:r>
                      <a:r>
                        <a:rPr lang="vi-VN" sz="1800">
                          <a:effectLst/>
                          <a:latin typeface="Times New Roman" pitchFamily="18" charset="0"/>
                          <a:cs typeface="Times New Roman" pitchFamily="18" charset="0"/>
                        </a:rPr>
                        <a:t/>
                      </a:r>
                      <a:br>
                        <a:rPr lang="vi-VN" sz="1800">
                          <a:effectLst/>
                          <a:latin typeface="Times New Roman" pitchFamily="18" charset="0"/>
                          <a:cs typeface="Times New Roman" pitchFamily="18" charset="0"/>
                        </a:rPr>
                      </a:br>
                      <a:r>
                        <a:rPr lang="vi-VN" sz="1800">
                          <a:effectLst/>
                          <a:latin typeface="Times New Roman" pitchFamily="18" charset="0"/>
                          <a:cs typeface="Times New Roman" pitchFamily="18" charset="0"/>
                        </a:rPr>
                        <a:t>*Về nội dung: Đây là đoạn văn nghị luận xã hội =&gt; Học sinh có những suy nghĩ, cách diễn đạt khác nhau song cần:</a:t>
                      </a:r>
                      <a:endParaRPr lang="vi-VN" sz="1400">
                        <a:effectLst/>
                        <a:latin typeface="Times New Roman" pitchFamily="18" charset="0"/>
                        <a:ea typeface="Calibri"/>
                        <a:cs typeface="Times New Roman" pitchFamily="18" charset="0"/>
                      </a:endParaRPr>
                    </a:p>
                  </a:txBody>
                  <a:tcPr marL="68580" marR="68580" marT="0" marB="0"/>
                </a:tc>
                <a:tc>
                  <a:txBody>
                    <a:bodyPr/>
                    <a:lstStyle/>
                    <a:p>
                      <a:pPr algn="ctr">
                        <a:lnSpc>
                          <a:spcPct val="120000"/>
                        </a:lnSpc>
                        <a:spcAft>
                          <a:spcPts val="0"/>
                        </a:spcAft>
                      </a:pPr>
                      <a:r>
                        <a:rPr lang="en-US" sz="1800">
                          <a:effectLst/>
                          <a:latin typeface="Times New Roman" pitchFamily="18" charset="0"/>
                          <a:cs typeface="Times New Roman" pitchFamily="18" charset="0"/>
                        </a:rPr>
                        <a:t>0.5</a:t>
                      </a:r>
                      <a:endParaRPr lang="vi-VN" sz="1400">
                        <a:effectLst/>
                        <a:latin typeface="Times New Roman" pitchFamily="18" charset="0"/>
                        <a:cs typeface="Times New Roman" pitchFamily="18" charset="0"/>
                      </a:endParaRPr>
                    </a:p>
                    <a:p>
                      <a:pPr algn="ctr">
                        <a:lnSpc>
                          <a:spcPct val="120000"/>
                        </a:lnSpc>
                        <a:spcAft>
                          <a:spcPts val="0"/>
                        </a:spcAft>
                      </a:pPr>
                      <a:r>
                        <a:rPr lang="en-US" sz="1800">
                          <a:effectLst/>
                          <a:latin typeface="Times New Roman" pitchFamily="18" charset="0"/>
                          <a:cs typeface="Times New Roman" pitchFamily="18" charset="0"/>
                        </a:rPr>
                        <a:t> </a:t>
                      </a:r>
                      <a:endParaRPr lang="vi-VN" sz="1400">
                        <a:effectLst/>
                        <a:latin typeface="Times New Roman" pitchFamily="18" charset="0"/>
                        <a:ea typeface="Calibri"/>
                        <a:cs typeface="Times New Roman" pitchFamily="18" charset="0"/>
                      </a:endParaRPr>
                    </a:p>
                  </a:txBody>
                  <a:tcPr marL="68580" marR="68580" marT="0" marB="0"/>
                </a:tc>
              </a:tr>
              <a:tr h="699721">
                <a:tc>
                  <a:txBody>
                    <a:bodyPr/>
                    <a:lstStyle/>
                    <a:p>
                      <a:pPr algn="ctr">
                        <a:lnSpc>
                          <a:spcPct val="120000"/>
                        </a:lnSpc>
                        <a:spcAft>
                          <a:spcPts val="0"/>
                        </a:spcAft>
                      </a:pPr>
                      <a:r>
                        <a:rPr lang="en-US" sz="1800">
                          <a:effectLst/>
                          <a:latin typeface="Times New Roman" pitchFamily="18" charset="0"/>
                          <a:cs typeface="Times New Roman" pitchFamily="18" charset="0"/>
                        </a:rPr>
                        <a:t> </a:t>
                      </a:r>
                      <a:endParaRPr lang="vi-VN" sz="1400">
                        <a:effectLst/>
                        <a:latin typeface="Times New Roman" pitchFamily="18" charset="0"/>
                        <a:ea typeface="Calibri"/>
                        <a:cs typeface="Times New Roman" pitchFamily="18" charset="0"/>
                      </a:endParaRPr>
                    </a:p>
                  </a:txBody>
                  <a:tcPr marL="68580" marR="68580" marT="0" marB="0"/>
                </a:tc>
                <a:tc>
                  <a:txBody>
                    <a:bodyPr/>
                    <a:lstStyle/>
                    <a:p>
                      <a:pPr algn="just">
                        <a:lnSpc>
                          <a:spcPct val="120000"/>
                        </a:lnSpc>
                        <a:spcAft>
                          <a:spcPts val="0"/>
                        </a:spcAft>
                      </a:pPr>
                      <a:r>
                        <a:rPr lang="en-US" sz="1800">
                          <a:effectLst/>
                          <a:latin typeface="Times New Roman" pitchFamily="18" charset="0"/>
                          <a:cs typeface="Times New Roman" pitchFamily="18" charset="0"/>
                        </a:rPr>
                        <a:t>Giới thiệu vấn đề nghị luận: Biết tha thứ cho lỗi lầm của người khác sẽ làm cuộc sống tốt đẹp hơn.</a:t>
                      </a:r>
                      <a:endParaRPr lang="vi-VN" sz="1400">
                        <a:effectLst/>
                        <a:latin typeface="Times New Roman" pitchFamily="18" charset="0"/>
                        <a:ea typeface="Calibri"/>
                        <a:cs typeface="Times New Roman" pitchFamily="18" charset="0"/>
                      </a:endParaRPr>
                    </a:p>
                  </a:txBody>
                  <a:tcPr marL="68580" marR="68580" marT="0" marB="0"/>
                </a:tc>
                <a:tc>
                  <a:txBody>
                    <a:bodyPr/>
                    <a:lstStyle/>
                    <a:p>
                      <a:pPr algn="ctr">
                        <a:lnSpc>
                          <a:spcPct val="120000"/>
                        </a:lnSpc>
                        <a:spcAft>
                          <a:spcPts val="0"/>
                        </a:spcAft>
                      </a:pPr>
                      <a:r>
                        <a:rPr lang="en-US" sz="1800" dirty="0">
                          <a:effectLst/>
                          <a:latin typeface="Times New Roman" pitchFamily="18" charset="0"/>
                          <a:cs typeface="Times New Roman" pitchFamily="18" charset="0"/>
                        </a:rPr>
                        <a:t> </a:t>
                      </a:r>
                      <a:endParaRPr lang="vi-VN" sz="14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2697807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91693"/>
              </p:ext>
            </p:extLst>
          </p:nvPr>
        </p:nvGraphicFramePr>
        <p:xfrm>
          <a:off x="609600" y="762000"/>
          <a:ext cx="8077200" cy="6085959"/>
        </p:xfrm>
        <a:graphic>
          <a:graphicData uri="http://schemas.openxmlformats.org/drawingml/2006/table">
            <a:tbl>
              <a:tblPr firstRow="1" firstCol="1" bandRow="1">
                <a:tableStyleId>{5C22544A-7EE6-4342-B048-85BDC9FD1C3A}</a:tableStyleId>
              </a:tblPr>
              <a:tblGrid>
                <a:gridCol w="6929803"/>
                <a:gridCol w="1147397"/>
              </a:tblGrid>
              <a:tr h="1072873">
                <a:tc>
                  <a:txBody>
                    <a:bodyPr/>
                    <a:lstStyle/>
                    <a:p>
                      <a:pPr algn="just">
                        <a:lnSpc>
                          <a:spcPct val="120000"/>
                        </a:lnSpc>
                        <a:spcAft>
                          <a:spcPts val="0"/>
                        </a:spcAft>
                      </a:pPr>
                      <a:r>
                        <a:rPr lang="en-US" sz="1600" dirty="0">
                          <a:solidFill>
                            <a:schemeClr val="tx1"/>
                          </a:solidFill>
                          <a:effectLst/>
                        </a:rPr>
                        <a:t>- </a:t>
                      </a:r>
                      <a:r>
                        <a:rPr lang="en-US" sz="1600" dirty="0" err="1">
                          <a:solidFill>
                            <a:schemeClr val="tx1"/>
                          </a:solidFill>
                          <a:effectLst/>
                        </a:rPr>
                        <a:t>Giải</a:t>
                      </a:r>
                      <a:r>
                        <a:rPr lang="en-US" sz="1600" dirty="0">
                          <a:solidFill>
                            <a:schemeClr val="tx1"/>
                          </a:solidFill>
                          <a:effectLst/>
                        </a:rPr>
                        <a:t> </a:t>
                      </a:r>
                      <a:r>
                        <a:rPr lang="en-US" sz="1600" dirty="0" err="1">
                          <a:solidFill>
                            <a:schemeClr val="tx1"/>
                          </a:solidFill>
                          <a:effectLst/>
                        </a:rPr>
                        <a:t>thích</a:t>
                      </a:r>
                      <a:r>
                        <a:rPr lang="en-US" sz="1600" dirty="0">
                          <a:solidFill>
                            <a:schemeClr val="tx1"/>
                          </a:solidFill>
                          <a:effectLst/>
                        </a:rPr>
                        <a:t>:  </a:t>
                      </a:r>
                      <a:r>
                        <a:rPr lang="en-US" sz="1600" dirty="0" err="1">
                          <a:solidFill>
                            <a:schemeClr val="tx1"/>
                          </a:solidFill>
                          <a:effectLst/>
                        </a:rPr>
                        <a:t>Biết</a:t>
                      </a:r>
                      <a:r>
                        <a:rPr lang="en-US" sz="1600" dirty="0">
                          <a:solidFill>
                            <a:schemeClr val="tx1"/>
                          </a:solidFill>
                          <a:effectLst/>
                        </a:rPr>
                        <a:t> </a:t>
                      </a:r>
                      <a:r>
                        <a:rPr lang="en-US" sz="1600" dirty="0" err="1">
                          <a:solidFill>
                            <a:schemeClr val="tx1"/>
                          </a:solidFill>
                          <a:effectLst/>
                        </a:rPr>
                        <a:t>tha</a:t>
                      </a:r>
                      <a:r>
                        <a:rPr lang="en-US" sz="1600" dirty="0">
                          <a:solidFill>
                            <a:schemeClr val="tx1"/>
                          </a:solidFill>
                          <a:effectLst/>
                        </a:rPr>
                        <a:t> </a:t>
                      </a:r>
                      <a:r>
                        <a:rPr lang="en-US" sz="1600" dirty="0" err="1">
                          <a:solidFill>
                            <a:schemeClr val="tx1"/>
                          </a:solidFill>
                          <a:effectLst/>
                        </a:rPr>
                        <a:t>thứ</a:t>
                      </a:r>
                      <a:r>
                        <a:rPr lang="en-US" sz="1600" dirty="0">
                          <a:solidFill>
                            <a:schemeClr val="tx1"/>
                          </a:solidFill>
                          <a:effectLst/>
                        </a:rPr>
                        <a:t>: </a:t>
                      </a:r>
                      <a:r>
                        <a:rPr lang="en-US" sz="1600" dirty="0" err="1">
                          <a:solidFill>
                            <a:schemeClr val="tx1"/>
                          </a:solidFill>
                          <a:effectLst/>
                        </a:rPr>
                        <a:t>Là</a:t>
                      </a:r>
                      <a:r>
                        <a:rPr lang="en-US" sz="1600" dirty="0">
                          <a:solidFill>
                            <a:schemeClr val="tx1"/>
                          </a:solidFill>
                          <a:effectLst/>
                        </a:rPr>
                        <a:t> </a:t>
                      </a:r>
                      <a:r>
                        <a:rPr lang="en-US" sz="1600" dirty="0" err="1">
                          <a:solidFill>
                            <a:schemeClr val="tx1"/>
                          </a:solidFill>
                          <a:effectLst/>
                        </a:rPr>
                        <a:t>biết</a:t>
                      </a:r>
                      <a:r>
                        <a:rPr lang="en-US" sz="1600" dirty="0">
                          <a:solidFill>
                            <a:schemeClr val="tx1"/>
                          </a:solidFill>
                          <a:effectLst/>
                        </a:rPr>
                        <a:t> </a:t>
                      </a:r>
                      <a:r>
                        <a:rPr lang="en-US" sz="1600" dirty="0" err="1">
                          <a:solidFill>
                            <a:schemeClr val="tx1"/>
                          </a:solidFill>
                          <a:effectLst/>
                        </a:rPr>
                        <a:t>bỏ</a:t>
                      </a:r>
                      <a:r>
                        <a:rPr lang="en-US" sz="1600" dirty="0">
                          <a:solidFill>
                            <a:schemeClr val="tx1"/>
                          </a:solidFill>
                          <a:effectLst/>
                        </a:rPr>
                        <a:t> qua </a:t>
                      </a:r>
                      <a:r>
                        <a:rPr lang="en-US" sz="1600" dirty="0" err="1">
                          <a:solidFill>
                            <a:schemeClr val="tx1"/>
                          </a:solidFill>
                          <a:effectLst/>
                        </a:rPr>
                        <a:t>những</a:t>
                      </a:r>
                      <a:r>
                        <a:rPr lang="en-US" sz="1600" dirty="0">
                          <a:solidFill>
                            <a:schemeClr val="tx1"/>
                          </a:solidFill>
                          <a:effectLst/>
                        </a:rPr>
                        <a:t> </a:t>
                      </a:r>
                      <a:r>
                        <a:rPr lang="en-US" sz="1600" dirty="0" err="1">
                          <a:solidFill>
                            <a:schemeClr val="tx1"/>
                          </a:solidFill>
                          <a:effectLst/>
                        </a:rPr>
                        <a:t>khuyết</a:t>
                      </a:r>
                      <a:r>
                        <a:rPr lang="en-US" sz="1600" dirty="0">
                          <a:solidFill>
                            <a:schemeClr val="tx1"/>
                          </a:solidFill>
                          <a:effectLst/>
                        </a:rPr>
                        <a:t> </a:t>
                      </a:r>
                      <a:r>
                        <a:rPr lang="en-US" sz="1600" dirty="0" err="1">
                          <a:solidFill>
                            <a:schemeClr val="tx1"/>
                          </a:solidFill>
                          <a:effectLst/>
                        </a:rPr>
                        <a:t>điểm</a:t>
                      </a:r>
                      <a:r>
                        <a:rPr lang="en-US" sz="1600" dirty="0">
                          <a:solidFill>
                            <a:schemeClr val="tx1"/>
                          </a:solidFill>
                          <a:effectLst/>
                        </a:rPr>
                        <a:t>, </a:t>
                      </a:r>
                      <a:r>
                        <a:rPr lang="en-US" sz="1600" dirty="0" err="1">
                          <a:solidFill>
                            <a:schemeClr val="tx1"/>
                          </a:solidFill>
                          <a:effectLst/>
                        </a:rPr>
                        <a:t>lỗi</a:t>
                      </a:r>
                      <a:r>
                        <a:rPr lang="en-US" sz="1600" dirty="0">
                          <a:solidFill>
                            <a:schemeClr val="tx1"/>
                          </a:solidFill>
                          <a:effectLst/>
                        </a:rPr>
                        <a:t> </a:t>
                      </a:r>
                      <a:r>
                        <a:rPr lang="en-US" sz="1600" dirty="0" err="1">
                          <a:solidFill>
                            <a:schemeClr val="tx1"/>
                          </a:solidFill>
                          <a:effectLst/>
                        </a:rPr>
                        <a:t>lầm</a:t>
                      </a:r>
                      <a:r>
                        <a:rPr lang="en-US" sz="1600" dirty="0">
                          <a:solidFill>
                            <a:schemeClr val="tx1"/>
                          </a:solidFill>
                          <a:effectLst/>
                        </a:rPr>
                        <a:t> </a:t>
                      </a:r>
                      <a:r>
                        <a:rPr lang="en-US" sz="1600" dirty="0" err="1">
                          <a:solidFill>
                            <a:schemeClr val="tx1"/>
                          </a:solidFill>
                          <a:effectLst/>
                        </a:rPr>
                        <a:t>của</a:t>
                      </a:r>
                      <a:r>
                        <a:rPr lang="en-US" sz="1600" dirty="0">
                          <a:solidFill>
                            <a:schemeClr val="tx1"/>
                          </a:solidFill>
                          <a:effectLst/>
                        </a:rPr>
                        <a:t> </a:t>
                      </a:r>
                      <a:r>
                        <a:rPr lang="en-US" sz="1600" dirty="0" err="1">
                          <a:solidFill>
                            <a:schemeClr val="tx1"/>
                          </a:solidFill>
                          <a:effectLst/>
                        </a:rPr>
                        <a:t>người</a:t>
                      </a:r>
                      <a:r>
                        <a:rPr lang="en-US" sz="1600" dirty="0">
                          <a:solidFill>
                            <a:schemeClr val="tx1"/>
                          </a:solidFill>
                          <a:effectLst/>
                        </a:rPr>
                        <a:t> </a:t>
                      </a:r>
                      <a:r>
                        <a:rPr lang="en-US" sz="1600" dirty="0" err="1">
                          <a:solidFill>
                            <a:schemeClr val="tx1"/>
                          </a:solidFill>
                          <a:effectLst/>
                        </a:rPr>
                        <a:t>khác</a:t>
                      </a:r>
                      <a:r>
                        <a:rPr lang="en-US" sz="1600" dirty="0">
                          <a:solidFill>
                            <a:schemeClr val="tx1"/>
                          </a:solidFill>
                          <a:effectLst/>
                        </a:rPr>
                        <a:t>; </a:t>
                      </a:r>
                      <a:r>
                        <a:rPr lang="en-US" sz="1600" dirty="0" err="1">
                          <a:solidFill>
                            <a:schemeClr val="tx1"/>
                          </a:solidFill>
                          <a:effectLst/>
                        </a:rPr>
                        <a:t>không</a:t>
                      </a:r>
                      <a:r>
                        <a:rPr lang="en-US" sz="1600" dirty="0">
                          <a:solidFill>
                            <a:schemeClr val="tx1"/>
                          </a:solidFill>
                          <a:effectLst/>
                        </a:rPr>
                        <a:t> </a:t>
                      </a:r>
                      <a:r>
                        <a:rPr lang="en-US" sz="1600" dirty="0" err="1">
                          <a:solidFill>
                            <a:schemeClr val="tx1"/>
                          </a:solidFill>
                          <a:effectLst/>
                        </a:rPr>
                        <a:t>trừng</a:t>
                      </a:r>
                      <a:r>
                        <a:rPr lang="en-US" sz="1600" dirty="0">
                          <a:solidFill>
                            <a:schemeClr val="tx1"/>
                          </a:solidFill>
                          <a:effectLst/>
                        </a:rPr>
                        <a:t> </a:t>
                      </a:r>
                      <a:r>
                        <a:rPr lang="en-US" sz="1600" dirty="0" err="1">
                          <a:solidFill>
                            <a:schemeClr val="tx1"/>
                          </a:solidFill>
                          <a:effectLst/>
                        </a:rPr>
                        <a:t>phạt</a:t>
                      </a:r>
                      <a:r>
                        <a:rPr lang="en-US" sz="1600" dirty="0">
                          <a:solidFill>
                            <a:schemeClr val="tx1"/>
                          </a:solidFill>
                          <a:effectLst/>
                        </a:rPr>
                        <a:t>, </a:t>
                      </a:r>
                      <a:r>
                        <a:rPr lang="en-US" sz="1600" dirty="0" err="1">
                          <a:solidFill>
                            <a:schemeClr val="tx1"/>
                          </a:solidFill>
                          <a:effectLst/>
                        </a:rPr>
                        <a:t>trách</a:t>
                      </a:r>
                      <a:r>
                        <a:rPr lang="en-US" sz="1600" dirty="0">
                          <a:solidFill>
                            <a:schemeClr val="tx1"/>
                          </a:solidFill>
                          <a:effectLst/>
                        </a:rPr>
                        <a:t> </a:t>
                      </a:r>
                      <a:r>
                        <a:rPr lang="en-US" sz="1600" dirty="0" err="1">
                          <a:solidFill>
                            <a:schemeClr val="tx1"/>
                          </a:solidFill>
                          <a:effectLst/>
                        </a:rPr>
                        <a:t>cứ</a:t>
                      </a:r>
                      <a:r>
                        <a:rPr lang="en-US" sz="1600" dirty="0">
                          <a:solidFill>
                            <a:schemeClr val="tx1"/>
                          </a:solidFill>
                          <a:effectLst/>
                        </a:rPr>
                        <a:t> hay </a:t>
                      </a:r>
                      <a:r>
                        <a:rPr lang="en-US" sz="1600" dirty="0" err="1">
                          <a:solidFill>
                            <a:schemeClr val="tx1"/>
                          </a:solidFill>
                          <a:effectLst/>
                        </a:rPr>
                        <a:t>làm</a:t>
                      </a:r>
                      <a:r>
                        <a:rPr lang="en-US" sz="1600" dirty="0">
                          <a:solidFill>
                            <a:schemeClr val="tx1"/>
                          </a:solidFill>
                          <a:effectLst/>
                        </a:rPr>
                        <a:t> </a:t>
                      </a:r>
                      <a:r>
                        <a:rPr lang="en-US" sz="1600" dirty="0" err="1">
                          <a:solidFill>
                            <a:schemeClr val="tx1"/>
                          </a:solidFill>
                          <a:effectLst/>
                        </a:rPr>
                        <a:t>điều</a:t>
                      </a:r>
                      <a:r>
                        <a:rPr lang="en-US" sz="1600" dirty="0">
                          <a:solidFill>
                            <a:schemeClr val="tx1"/>
                          </a:solidFill>
                          <a:effectLst/>
                        </a:rPr>
                        <a:t> </a:t>
                      </a:r>
                      <a:r>
                        <a:rPr lang="en-US" sz="1600" dirty="0" err="1">
                          <a:solidFill>
                            <a:schemeClr val="tx1"/>
                          </a:solidFill>
                          <a:effectLst/>
                        </a:rPr>
                        <a:t>gì</a:t>
                      </a:r>
                      <a:r>
                        <a:rPr lang="en-US" sz="1600" dirty="0">
                          <a:solidFill>
                            <a:schemeClr val="tx1"/>
                          </a:solidFill>
                          <a:effectLst/>
                        </a:rPr>
                        <a:t> </a:t>
                      </a:r>
                      <a:r>
                        <a:rPr lang="en-US" sz="1600" dirty="0" err="1">
                          <a:solidFill>
                            <a:schemeClr val="tx1"/>
                          </a:solidFill>
                          <a:effectLst/>
                        </a:rPr>
                        <a:t>tổn</a:t>
                      </a:r>
                      <a:r>
                        <a:rPr lang="en-US" sz="1600" dirty="0">
                          <a:solidFill>
                            <a:schemeClr val="tx1"/>
                          </a:solidFill>
                          <a:effectLst/>
                        </a:rPr>
                        <a:t> </a:t>
                      </a:r>
                      <a:r>
                        <a:rPr lang="en-US" sz="1600" dirty="0" err="1">
                          <a:solidFill>
                            <a:schemeClr val="tx1"/>
                          </a:solidFill>
                          <a:effectLst/>
                        </a:rPr>
                        <a:t>thương</a:t>
                      </a:r>
                      <a:r>
                        <a:rPr lang="en-US" sz="1600" dirty="0">
                          <a:solidFill>
                            <a:schemeClr val="tx1"/>
                          </a:solidFill>
                          <a:effectLst/>
                        </a:rPr>
                        <a:t> </a:t>
                      </a:r>
                      <a:r>
                        <a:rPr lang="en-US" sz="1600" dirty="0" err="1">
                          <a:solidFill>
                            <a:schemeClr val="tx1"/>
                          </a:solidFill>
                          <a:effectLst/>
                        </a:rPr>
                        <a:t>đến</a:t>
                      </a:r>
                      <a:r>
                        <a:rPr lang="en-US" sz="1600" dirty="0">
                          <a:solidFill>
                            <a:schemeClr val="tx1"/>
                          </a:solidFill>
                          <a:effectLst/>
                        </a:rPr>
                        <a:t> </a:t>
                      </a:r>
                      <a:r>
                        <a:rPr lang="en-US" sz="1600" dirty="0" err="1">
                          <a:solidFill>
                            <a:schemeClr val="tx1"/>
                          </a:solidFill>
                          <a:effectLst/>
                        </a:rPr>
                        <a:t>người</a:t>
                      </a:r>
                      <a:r>
                        <a:rPr lang="en-US" sz="1600" dirty="0">
                          <a:solidFill>
                            <a:schemeClr val="tx1"/>
                          </a:solidFill>
                          <a:effectLst/>
                        </a:rPr>
                        <a:t> </a:t>
                      </a:r>
                      <a:r>
                        <a:rPr lang="en-US" sz="1600" dirty="0" err="1">
                          <a:solidFill>
                            <a:schemeClr val="tx1"/>
                          </a:solidFill>
                          <a:effectLst/>
                        </a:rPr>
                        <a:t>mắc</a:t>
                      </a:r>
                      <a:r>
                        <a:rPr lang="en-US" sz="1600" dirty="0">
                          <a:solidFill>
                            <a:schemeClr val="tx1"/>
                          </a:solidFill>
                          <a:effectLst/>
                        </a:rPr>
                        <a:t> </a:t>
                      </a:r>
                      <a:r>
                        <a:rPr lang="en-US" sz="1600" dirty="0" err="1">
                          <a:solidFill>
                            <a:schemeClr val="tx1"/>
                          </a:solidFill>
                          <a:effectLst/>
                        </a:rPr>
                        <a:t>lỗi</a:t>
                      </a:r>
                      <a:r>
                        <a:rPr lang="en-US" sz="1600" dirty="0">
                          <a:solidFill>
                            <a:schemeClr val="tx1"/>
                          </a:solidFill>
                          <a:effectLst/>
                        </a:rPr>
                        <a:t>. </a:t>
                      </a:r>
                      <a:r>
                        <a:rPr lang="en-US" sz="1600" dirty="0" err="1">
                          <a:solidFill>
                            <a:schemeClr val="tx1"/>
                          </a:solidFill>
                          <a:effectLst/>
                        </a:rPr>
                        <a:t>Đây</a:t>
                      </a:r>
                      <a:r>
                        <a:rPr lang="en-US" sz="1600" dirty="0">
                          <a:solidFill>
                            <a:schemeClr val="tx1"/>
                          </a:solidFill>
                          <a:effectLst/>
                        </a:rPr>
                        <a:t> </a:t>
                      </a:r>
                      <a:r>
                        <a:rPr lang="en-US" sz="1600" dirty="0" err="1">
                          <a:solidFill>
                            <a:schemeClr val="tx1"/>
                          </a:solidFill>
                          <a:effectLst/>
                        </a:rPr>
                        <a:t>là</a:t>
                      </a:r>
                      <a:r>
                        <a:rPr lang="en-US" sz="1600" dirty="0">
                          <a:solidFill>
                            <a:schemeClr val="tx1"/>
                          </a:solidFill>
                          <a:effectLst/>
                        </a:rPr>
                        <a:t> </a:t>
                      </a:r>
                      <a:r>
                        <a:rPr lang="en-US" sz="1600" dirty="0" err="1">
                          <a:solidFill>
                            <a:schemeClr val="tx1"/>
                          </a:solidFill>
                          <a:effectLst/>
                        </a:rPr>
                        <a:t>nét</a:t>
                      </a:r>
                      <a:r>
                        <a:rPr lang="en-US" sz="1600" dirty="0">
                          <a:solidFill>
                            <a:schemeClr val="tx1"/>
                          </a:solidFill>
                          <a:effectLst/>
                        </a:rPr>
                        <a:t> </a:t>
                      </a:r>
                      <a:r>
                        <a:rPr lang="en-US" sz="1600" dirty="0" err="1">
                          <a:solidFill>
                            <a:schemeClr val="tx1"/>
                          </a:solidFill>
                          <a:effectLst/>
                        </a:rPr>
                        <a:t>đẹp</a:t>
                      </a:r>
                      <a:r>
                        <a:rPr lang="en-US" sz="1600" dirty="0">
                          <a:solidFill>
                            <a:schemeClr val="tx1"/>
                          </a:solidFill>
                          <a:effectLst/>
                        </a:rPr>
                        <a:t> </a:t>
                      </a:r>
                      <a:r>
                        <a:rPr lang="en-US" sz="1600" dirty="0" err="1">
                          <a:solidFill>
                            <a:schemeClr val="tx1"/>
                          </a:solidFill>
                          <a:effectLst/>
                        </a:rPr>
                        <a:t>cần</a:t>
                      </a:r>
                      <a:r>
                        <a:rPr lang="en-US" sz="1600" dirty="0">
                          <a:solidFill>
                            <a:schemeClr val="tx1"/>
                          </a:solidFill>
                          <a:effectLst/>
                        </a:rPr>
                        <a:t> </a:t>
                      </a:r>
                      <a:r>
                        <a:rPr lang="en-US" sz="1600" dirty="0" err="1">
                          <a:solidFill>
                            <a:schemeClr val="tx1"/>
                          </a:solidFill>
                          <a:effectLst/>
                        </a:rPr>
                        <a:t>có</a:t>
                      </a:r>
                      <a:r>
                        <a:rPr lang="en-US" sz="1600" dirty="0">
                          <a:solidFill>
                            <a:schemeClr val="tx1"/>
                          </a:solidFill>
                          <a:effectLst/>
                        </a:rPr>
                        <a:t> </a:t>
                      </a:r>
                      <a:r>
                        <a:rPr lang="en-US" sz="1600" dirty="0" err="1">
                          <a:solidFill>
                            <a:schemeClr val="tx1"/>
                          </a:solidFill>
                          <a:effectLst/>
                        </a:rPr>
                        <a:t>của</a:t>
                      </a:r>
                      <a:r>
                        <a:rPr lang="en-US" sz="1600" dirty="0">
                          <a:solidFill>
                            <a:schemeClr val="tx1"/>
                          </a:solidFill>
                          <a:effectLst/>
                        </a:rPr>
                        <a:t> con </a:t>
                      </a:r>
                      <a:r>
                        <a:rPr lang="en-US" sz="1600" dirty="0" err="1">
                          <a:solidFill>
                            <a:schemeClr val="tx1"/>
                          </a:solidFill>
                          <a:effectLst/>
                        </a:rPr>
                        <a:t>người</a:t>
                      </a:r>
                      <a:r>
                        <a:rPr lang="en-US" sz="1600" dirty="0">
                          <a:solidFill>
                            <a:schemeClr val="tx1"/>
                          </a:solidFill>
                          <a:effectLst/>
                        </a:rPr>
                        <a:t>.</a:t>
                      </a:r>
                      <a:endParaRPr lang="vi-VN" sz="1400" dirty="0">
                        <a:solidFill>
                          <a:schemeClr val="tx1"/>
                        </a:solidFill>
                        <a:effectLst/>
                        <a:latin typeface="Calibri"/>
                        <a:ea typeface="Calibri"/>
                        <a:cs typeface="Times New Roman"/>
                      </a:endParaRPr>
                    </a:p>
                  </a:txBody>
                  <a:tcPr marL="40858" marR="40858" marT="0" marB="0"/>
                </a:tc>
                <a:tc>
                  <a:txBody>
                    <a:bodyPr/>
                    <a:lstStyle/>
                    <a:p>
                      <a:pPr algn="ctr">
                        <a:lnSpc>
                          <a:spcPct val="120000"/>
                        </a:lnSpc>
                        <a:spcAft>
                          <a:spcPts val="0"/>
                        </a:spcAft>
                      </a:pPr>
                      <a:r>
                        <a:rPr lang="en-US" sz="1800" dirty="0">
                          <a:solidFill>
                            <a:schemeClr val="tx1"/>
                          </a:solidFill>
                          <a:effectLst/>
                        </a:rPr>
                        <a:t>0.25</a:t>
                      </a:r>
                      <a:endParaRPr lang="vi-VN" sz="1600" dirty="0">
                        <a:solidFill>
                          <a:schemeClr val="tx1"/>
                        </a:solidFill>
                        <a:effectLst/>
                        <a:latin typeface="Calibri"/>
                        <a:ea typeface="Calibri"/>
                        <a:cs typeface="Times New Roman"/>
                      </a:endParaRPr>
                    </a:p>
                  </a:txBody>
                  <a:tcPr marL="40858" marR="40858" marT="0" marB="0"/>
                </a:tc>
              </a:tr>
              <a:tr h="2379614">
                <a:tc>
                  <a:txBody>
                    <a:bodyPr/>
                    <a:lstStyle/>
                    <a:p>
                      <a:pPr algn="just">
                        <a:lnSpc>
                          <a:spcPct val="120000"/>
                        </a:lnSpc>
                        <a:spcAft>
                          <a:spcPts val="0"/>
                        </a:spcAft>
                      </a:pPr>
                      <a:r>
                        <a:rPr lang="en-US" sz="1600" dirty="0">
                          <a:solidFill>
                            <a:schemeClr val="tx1"/>
                          </a:solidFill>
                          <a:effectLst/>
                        </a:rPr>
                        <a:t>- </a:t>
                      </a:r>
                      <a:r>
                        <a:rPr lang="en-US" sz="1600" dirty="0" err="1">
                          <a:solidFill>
                            <a:schemeClr val="tx1"/>
                          </a:solidFill>
                          <a:effectLst/>
                        </a:rPr>
                        <a:t>Bàn</a:t>
                      </a:r>
                      <a:r>
                        <a:rPr lang="en-US" sz="1600" dirty="0">
                          <a:solidFill>
                            <a:schemeClr val="tx1"/>
                          </a:solidFill>
                          <a:effectLst/>
                        </a:rPr>
                        <a:t> </a:t>
                      </a:r>
                      <a:r>
                        <a:rPr lang="en-US" sz="1600" dirty="0" err="1">
                          <a:solidFill>
                            <a:schemeClr val="tx1"/>
                          </a:solidFill>
                          <a:effectLst/>
                        </a:rPr>
                        <a:t>luận</a:t>
                      </a:r>
                      <a:r>
                        <a:rPr lang="en-US" sz="1600" dirty="0">
                          <a:solidFill>
                            <a:schemeClr val="tx1"/>
                          </a:solidFill>
                          <a:effectLst/>
                        </a:rPr>
                        <a:t>: </a:t>
                      </a:r>
                      <a:r>
                        <a:rPr lang="en-US" sz="1600" dirty="0" err="1">
                          <a:solidFill>
                            <a:schemeClr val="tx1"/>
                          </a:solidFill>
                          <a:effectLst/>
                        </a:rPr>
                        <a:t>Trong</a:t>
                      </a:r>
                      <a:r>
                        <a:rPr lang="en-US" sz="1600" dirty="0">
                          <a:solidFill>
                            <a:schemeClr val="tx1"/>
                          </a:solidFill>
                          <a:effectLst/>
                        </a:rPr>
                        <a:t> </a:t>
                      </a:r>
                      <a:r>
                        <a:rPr lang="en-US" sz="1600" dirty="0" err="1">
                          <a:solidFill>
                            <a:schemeClr val="tx1"/>
                          </a:solidFill>
                          <a:effectLst/>
                        </a:rPr>
                        <a:t>cuộc</a:t>
                      </a:r>
                      <a:r>
                        <a:rPr lang="en-US" sz="1600" dirty="0">
                          <a:solidFill>
                            <a:schemeClr val="tx1"/>
                          </a:solidFill>
                          <a:effectLst/>
                        </a:rPr>
                        <a:t> </a:t>
                      </a:r>
                      <a:r>
                        <a:rPr lang="en-US" sz="1600" dirty="0" err="1">
                          <a:solidFill>
                            <a:schemeClr val="tx1"/>
                          </a:solidFill>
                          <a:effectLst/>
                        </a:rPr>
                        <a:t>sống</a:t>
                      </a:r>
                      <a:r>
                        <a:rPr lang="en-US" sz="1600" dirty="0">
                          <a:solidFill>
                            <a:schemeClr val="tx1"/>
                          </a:solidFill>
                          <a:effectLst/>
                        </a:rPr>
                        <a:t>, </a:t>
                      </a:r>
                      <a:r>
                        <a:rPr lang="en-US" sz="1600" dirty="0" err="1">
                          <a:solidFill>
                            <a:schemeClr val="tx1"/>
                          </a:solidFill>
                          <a:effectLst/>
                        </a:rPr>
                        <a:t>ai</a:t>
                      </a:r>
                      <a:r>
                        <a:rPr lang="en-US" sz="1600" dirty="0">
                          <a:solidFill>
                            <a:schemeClr val="tx1"/>
                          </a:solidFill>
                          <a:effectLst/>
                        </a:rPr>
                        <a:t> </a:t>
                      </a:r>
                      <a:r>
                        <a:rPr lang="en-US" sz="1600" dirty="0" err="1">
                          <a:solidFill>
                            <a:schemeClr val="tx1"/>
                          </a:solidFill>
                          <a:effectLst/>
                        </a:rPr>
                        <a:t>cũng</a:t>
                      </a:r>
                      <a:r>
                        <a:rPr lang="en-US" sz="1600" dirty="0">
                          <a:solidFill>
                            <a:schemeClr val="tx1"/>
                          </a:solidFill>
                          <a:effectLst/>
                        </a:rPr>
                        <a:t> </a:t>
                      </a:r>
                      <a:r>
                        <a:rPr lang="en-US" sz="1600" dirty="0" err="1">
                          <a:solidFill>
                            <a:schemeClr val="tx1"/>
                          </a:solidFill>
                          <a:effectLst/>
                        </a:rPr>
                        <a:t>có</a:t>
                      </a:r>
                      <a:r>
                        <a:rPr lang="en-US" sz="1600" dirty="0">
                          <a:solidFill>
                            <a:schemeClr val="tx1"/>
                          </a:solidFill>
                          <a:effectLst/>
                        </a:rPr>
                        <a:t> </a:t>
                      </a:r>
                      <a:r>
                        <a:rPr lang="en-US" sz="1600" dirty="0" err="1">
                          <a:solidFill>
                            <a:schemeClr val="tx1"/>
                          </a:solidFill>
                          <a:effectLst/>
                        </a:rPr>
                        <a:t>lúc</a:t>
                      </a:r>
                      <a:r>
                        <a:rPr lang="en-US" sz="1600" dirty="0">
                          <a:solidFill>
                            <a:schemeClr val="tx1"/>
                          </a:solidFill>
                          <a:effectLst/>
                        </a:rPr>
                        <a:t> </a:t>
                      </a:r>
                      <a:r>
                        <a:rPr lang="en-US" sz="1600" dirty="0" err="1">
                          <a:solidFill>
                            <a:schemeClr val="tx1"/>
                          </a:solidFill>
                          <a:effectLst/>
                        </a:rPr>
                        <a:t>gây</a:t>
                      </a:r>
                      <a:r>
                        <a:rPr lang="en-US" sz="1600" dirty="0">
                          <a:solidFill>
                            <a:schemeClr val="tx1"/>
                          </a:solidFill>
                          <a:effectLst/>
                        </a:rPr>
                        <a:t> </a:t>
                      </a:r>
                      <a:r>
                        <a:rPr lang="en-US" sz="1600" dirty="0" err="1">
                          <a:solidFill>
                            <a:schemeClr val="tx1"/>
                          </a:solidFill>
                          <a:effectLst/>
                        </a:rPr>
                        <a:t>ra</a:t>
                      </a:r>
                      <a:r>
                        <a:rPr lang="en-US" sz="1600" dirty="0">
                          <a:solidFill>
                            <a:schemeClr val="tx1"/>
                          </a:solidFill>
                          <a:effectLst/>
                        </a:rPr>
                        <a:t> </a:t>
                      </a:r>
                      <a:r>
                        <a:rPr lang="en-US" sz="1600" dirty="0" err="1">
                          <a:solidFill>
                            <a:schemeClr val="tx1"/>
                          </a:solidFill>
                          <a:effectLst/>
                        </a:rPr>
                        <a:t>lỗi</a:t>
                      </a:r>
                      <a:r>
                        <a:rPr lang="en-US" sz="1600" dirty="0">
                          <a:solidFill>
                            <a:schemeClr val="tx1"/>
                          </a:solidFill>
                          <a:effectLst/>
                        </a:rPr>
                        <a:t> </a:t>
                      </a:r>
                      <a:r>
                        <a:rPr lang="en-US" sz="1600" dirty="0" err="1">
                          <a:solidFill>
                            <a:schemeClr val="tx1"/>
                          </a:solidFill>
                          <a:effectLst/>
                        </a:rPr>
                        <a:t>lầm</a:t>
                      </a:r>
                      <a:r>
                        <a:rPr lang="en-US" sz="1600" dirty="0">
                          <a:solidFill>
                            <a:schemeClr val="tx1"/>
                          </a:solidFill>
                          <a:effectLst/>
                        </a:rPr>
                        <a:t>, </a:t>
                      </a:r>
                      <a:r>
                        <a:rPr lang="en-US" sz="1600" dirty="0" err="1">
                          <a:solidFill>
                            <a:schemeClr val="tx1"/>
                          </a:solidFill>
                          <a:effectLst/>
                        </a:rPr>
                        <a:t>sai</a:t>
                      </a:r>
                      <a:r>
                        <a:rPr lang="en-US" sz="1600" dirty="0">
                          <a:solidFill>
                            <a:schemeClr val="tx1"/>
                          </a:solidFill>
                          <a:effectLst/>
                        </a:rPr>
                        <a:t> </a:t>
                      </a:r>
                      <a:r>
                        <a:rPr lang="en-US" sz="1600" dirty="0" err="1">
                          <a:solidFill>
                            <a:schemeClr val="tx1"/>
                          </a:solidFill>
                          <a:effectLst/>
                        </a:rPr>
                        <a:t>trái</a:t>
                      </a:r>
                      <a:r>
                        <a:rPr lang="en-US" sz="1600" dirty="0">
                          <a:solidFill>
                            <a:schemeClr val="tx1"/>
                          </a:solidFill>
                          <a:effectLst/>
                        </a:rPr>
                        <a:t> </a:t>
                      </a:r>
                      <a:r>
                        <a:rPr lang="en-US" sz="1600" dirty="0" err="1">
                          <a:solidFill>
                            <a:schemeClr val="tx1"/>
                          </a:solidFill>
                          <a:effectLst/>
                        </a:rPr>
                        <a:t>vì</a:t>
                      </a:r>
                      <a:r>
                        <a:rPr lang="en-US" sz="1600" dirty="0">
                          <a:solidFill>
                            <a:schemeClr val="tx1"/>
                          </a:solidFill>
                          <a:effectLst/>
                        </a:rPr>
                        <a:t> </a:t>
                      </a:r>
                      <a:r>
                        <a:rPr lang="en-US" sz="1600" dirty="0" err="1">
                          <a:solidFill>
                            <a:schemeClr val="tx1"/>
                          </a:solidFill>
                          <a:effectLst/>
                        </a:rPr>
                        <a:t>vậy</a:t>
                      </a:r>
                      <a:r>
                        <a:rPr lang="en-US" sz="1600" dirty="0">
                          <a:solidFill>
                            <a:schemeClr val="tx1"/>
                          </a:solidFill>
                          <a:effectLst/>
                        </a:rPr>
                        <a:t> </a:t>
                      </a:r>
                      <a:r>
                        <a:rPr lang="en-US" sz="1600" dirty="0" err="1">
                          <a:solidFill>
                            <a:schemeClr val="tx1"/>
                          </a:solidFill>
                          <a:effectLst/>
                        </a:rPr>
                        <a:t>rất</a:t>
                      </a:r>
                      <a:r>
                        <a:rPr lang="en-US" sz="1600" dirty="0">
                          <a:solidFill>
                            <a:schemeClr val="tx1"/>
                          </a:solidFill>
                          <a:effectLst/>
                        </a:rPr>
                        <a:t> </a:t>
                      </a:r>
                      <a:r>
                        <a:rPr lang="en-US" sz="1600" dirty="0" err="1">
                          <a:solidFill>
                            <a:schemeClr val="tx1"/>
                          </a:solidFill>
                          <a:effectLst/>
                        </a:rPr>
                        <a:t>cần</a:t>
                      </a:r>
                      <a:r>
                        <a:rPr lang="en-US" sz="1600" dirty="0">
                          <a:solidFill>
                            <a:schemeClr val="tx1"/>
                          </a:solidFill>
                          <a:effectLst/>
                        </a:rPr>
                        <a:t> </a:t>
                      </a:r>
                      <a:r>
                        <a:rPr lang="en-US" sz="1600" dirty="0" err="1">
                          <a:solidFill>
                            <a:schemeClr val="tx1"/>
                          </a:solidFill>
                          <a:effectLst/>
                        </a:rPr>
                        <a:t>nhận</a:t>
                      </a:r>
                      <a:r>
                        <a:rPr lang="en-US" sz="1600" dirty="0">
                          <a:solidFill>
                            <a:schemeClr val="tx1"/>
                          </a:solidFill>
                          <a:effectLst/>
                        </a:rPr>
                        <a:t> </a:t>
                      </a:r>
                      <a:r>
                        <a:rPr lang="en-US" sz="1600" dirty="0" err="1">
                          <a:solidFill>
                            <a:schemeClr val="tx1"/>
                          </a:solidFill>
                          <a:effectLst/>
                        </a:rPr>
                        <a:t>được</a:t>
                      </a:r>
                      <a:r>
                        <a:rPr lang="en-US" sz="1600" dirty="0">
                          <a:solidFill>
                            <a:schemeClr val="tx1"/>
                          </a:solidFill>
                          <a:effectLst/>
                        </a:rPr>
                        <a:t> </a:t>
                      </a:r>
                      <a:r>
                        <a:rPr lang="en-US" sz="1600" dirty="0" err="1">
                          <a:solidFill>
                            <a:schemeClr val="tx1"/>
                          </a:solidFill>
                          <a:effectLst/>
                        </a:rPr>
                        <a:t>sự</a:t>
                      </a:r>
                      <a:r>
                        <a:rPr lang="en-US" sz="1600" dirty="0">
                          <a:solidFill>
                            <a:schemeClr val="tx1"/>
                          </a:solidFill>
                          <a:effectLst/>
                        </a:rPr>
                        <a:t> </a:t>
                      </a:r>
                      <a:r>
                        <a:rPr lang="en-US" sz="1600" dirty="0" err="1">
                          <a:solidFill>
                            <a:schemeClr val="tx1"/>
                          </a:solidFill>
                          <a:effectLst/>
                        </a:rPr>
                        <a:t>tha</a:t>
                      </a:r>
                      <a:r>
                        <a:rPr lang="en-US" sz="1600" dirty="0">
                          <a:solidFill>
                            <a:schemeClr val="tx1"/>
                          </a:solidFill>
                          <a:effectLst/>
                        </a:rPr>
                        <a:t> </a:t>
                      </a:r>
                      <a:r>
                        <a:rPr lang="en-US" sz="1600" dirty="0" err="1">
                          <a:solidFill>
                            <a:schemeClr val="tx1"/>
                          </a:solidFill>
                          <a:effectLst/>
                        </a:rPr>
                        <a:t>thứ</a:t>
                      </a:r>
                      <a:r>
                        <a:rPr lang="en-US" sz="1600" dirty="0">
                          <a:solidFill>
                            <a:schemeClr val="tx1"/>
                          </a:solidFill>
                          <a:effectLst/>
                        </a:rPr>
                        <a:t>, </a:t>
                      </a:r>
                      <a:r>
                        <a:rPr lang="en-US" sz="1600" dirty="0" err="1">
                          <a:solidFill>
                            <a:schemeClr val="tx1"/>
                          </a:solidFill>
                          <a:effectLst/>
                        </a:rPr>
                        <a:t>bao</a:t>
                      </a:r>
                      <a:r>
                        <a:rPr lang="en-US" sz="1600" dirty="0">
                          <a:solidFill>
                            <a:schemeClr val="tx1"/>
                          </a:solidFill>
                          <a:effectLst/>
                        </a:rPr>
                        <a:t> dung, </a:t>
                      </a:r>
                      <a:r>
                        <a:rPr lang="en-US" sz="1600" dirty="0" err="1">
                          <a:solidFill>
                            <a:schemeClr val="tx1"/>
                          </a:solidFill>
                          <a:effectLst/>
                        </a:rPr>
                        <a:t>yêu</a:t>
                      </a:r>
                      <a:r>
                        <a:rPr lang="en-US" sz="1600" dirty="0">
                          <a:solidFill>
                            <a:schemeClr val="tx1"/>
                          </a:solidFill>
                          <a:effectLst/>
                        </a:rPr>
                        <a:t> </a:t>
                      </a:r>
                      <a:r>
                        <a:rPr lang="en-US" sz="1600" dirty="0" err="1">
                          <a:solidFill>
                            <a:schemeClr val="tx1"/>
                          </a:solidFill>
                          <a:effectLst/>
                        </a:rPr>
                        <a:t>thương</a:t>
                      </a:r>
                      <a:r>
                        <a:rPr lang="en-US" sz="1600" dirty="0">
                          <a:solidFill>
                            <a:schemeClr val="tx1"/>
                          </a:solidFill>
                          <a:effectLst/>
                        </a:rPr>
                        <a:t> </a:t>
                      </a:r>
                      <a:r>
                        <a:rPr lang="en-US" sz="1600" dirty="0" err="1">
                          <a:solidFill>
                            <a:schemeClr val="tx1"/>
                          </a:solidFill>
                          <a:effectLst/>
                        </a:rPr>
                        <a:t>của</a:t>
                      </a:r>
                      <a:r>
                        <a:rPr lang="en-US" sz="1600" dirty="0">
                          <a:solidFill>
                            <a:schemeClr val="tx1"/>
                          </a:solidFill>
                          <a:effectLst/>
                        </a:rPr>
                        <a:t> </a:t>
                      </a:r>
                      <a:r>
                        <a:rPr lang="en-US" sz="1600" dirty="0" err="1">
                          <a:solidFill>
                            <a:schemeClr val="tx1"/>
                          </a:solidFill>
                          <a:effectLst/>
                        </a:rPr>
                        <a:t>mọi</a:t>
                      </a:r>
                      <a:r>
                        <a:rPr lang="en-US" sz="1600" dirty="0">
                          <a:solidFill>
                            <a:schemeClr val="tx1"/>
                          </a:solidFill>
                          <a:effectLst/>
                        </a:rPr>
                        <a:t> </a:t>
                      </a:r>
                      <a:r>
                        <a:rPr lang="en-US" sz="1600" dirty="0" err="1">
                          <a:solidFill>
                            <a:schemeClr val="tx1"/>
                          </a:solidFill>
                          <a:effectLst/>
                        </a:rPr>
                        <a:t>người</a:t>
                      </a:r>
                      <a:r>
                        <a:rPr lang="en-US" sz="1600" dirty="0">
                          <a:solidFill>
                            <a:schemeClr val="tx1"/>
                          </a:solidFill>
                          <a:effectLst/>
                        </a:rPr>
                        <a:t>.</a:t>
                      </a:r>
                      <a:endParaRPr lang="vi-VN" sz="1400" dirty="0">
                        <a:solidFill>
                          <a:schemeClr val="tx1"/>
                        </a:solidFill>
                        <a:effectLst/>
                      </a:endParaRPr>
                    </a:p>
                    <a:p>
                      <a:pPr algn="just">
                        <a:lnSpc>
                          <a:spcPct val="120000"/>
                        </a:lnSpc>
                        <a:spcAft>
                          <a:spcPts val="0"/>
                        </a:spcAft>
                      </a:pPr>
                      <a:r>
                        <a:rPr lang="en-US" sz="1600" dirty="0">
                          <a:solidFill>
                            <a:schemeClr val="tx1"/>
                          </a:solidFill>
                          <a:effectLst/>
                        </a:rPr>
                        <a:t>- </a:t>
                      </a:r>
                      <a:r>
                        <a:rPr lang="en-US" sz="1600" dirty="0" err="1">
                          <a:solidFill>
                            <a:schemeClr val="tx1"/>
                          </a:solidFill>
                          <a:effectLst/>
                        </a:rPr>
                        <a:t>Biết</a:t>
                      </a:r>
                      <a:r>
                        <a:rPr lang="en-US" sz="1600" dirty="0">
                          <a:solidFill>
                            <a:schemeClr val="tx1"/>
                          </a:solidFill>
                          <a:effectLst/>
                        </a:rPr>
                        <a:t> </a:t>
                      </a:r>
                      <a:r>
                        <a:rPr lang="en-US" sz="1600" dirty="0" err="1">
                          <a:solidFill>
                            <a:schemeClr val="tx1"/>
                          </a:solidFill>
                          <a:effectLst/>
                        </a:rPr>
                        <a:t>tha</a:t>
                      </a:r>
                      <a:r>
                        <a:rPr lang="en-US" sz="1600" dirty="0">
                          <a:solidFill>
                            <a:schemeClr val="tx1"/>
                          </a:solidFill>
                          <a:effectLst/>
                        </a:rPr>
                        <a:t> </a:t>
                      </a:r>
                      <a:r>
                        <a:rPr lang="en-US" sz="1600" dirty="0" err="1">
                          <a:solidFill>
                            <a:schemeClr val="tx1"/>
                          </a:solidFill>
                          <a:effectLst/>
                        </a:rPr>
                        <a:t>thứ</a:t>
                      </a:r>
                      <a:r>
                        <a:rPr lang="en-US" sz="1600" dirty="0">
                          <a:solidFill>
                            <a:schemeClr val="tx1"/>
                          </a:solidFill>
                          <a:effectLst/>
                        </a:rPr>
                        <a:t> </a:t>
                      </a:r>
                      <a:r>
                        <a:rPr lang="en-US" sz="1600" dirty="0" err="1">
                          <a:solidFill>
                            <a:schemeClr val="tx1"/>
                          </a:solidFill>
                          <a:effectLst/>
                        </a:rPr>
                        <a:t>sẽ</a:t>
                      </a:r>
                      <a:r>
                        <a:rPr lang="en-US" sz="1600" dirty="0">
                          <a:solidFill>
                            <a:schemeClr val="tx1"/>
                          </a:solidFill>
                          <a:effectLst/>
                        </a:rPr>
                        <a:t> </a:t>
                      </a:r>
                      <a:r>
                        <a:rPr lang="en-US" sz="1600" dirty="0" err="1">
                          <a:solidFill>
                            <a:schemeClr val="tx1"/>
                          </a:solidFill>
                          <a:effectLst/>
                        </a:rPr>
                        <a:t>xoa</a:t>
                      </a:r>
                      <a:r>
                        <a:rPr lang="en-US" sz="1600" dirty="0">
                          <a:solidFill>
                            <a:schemeClr val="tx1"/>
                          </a:solidFill>
                          <a:effectLst/>
                        </a:rPr>
                        <a:t> </a:t>
                      </a:r>
                      <a:r>
                        <a:rPr lang="en-US" sz="1600" dirty="0" err="1">
                          <a:solidFill>
                            <a:schemeClr val="tx1"/>
                          </a:solidFill>
                          <a:effectLst/>
                        </a:rPr>
                        <a:t>dịu</a:t>
                      </a:r>
                      <a:r>
                        <a:rPr lang="en-US" sz="1600" dirty="0">
                          <a:solidFill>
                            <a:schemeClr val="tx1"/>
                          </a:solidFill>
                          <a:effectLst/>
                        </a:rPr>
                        <a:t> </a:t>
                      </a:r>
                      <a:r>
                        <a:rPr lang="en-US" sz="1600" dirty="0" err="1">
                          <a:solidFill>
                            <a:schemeClr val="tx1"/>
                          </a:solidFill>
                          <a:effectLst/>
                        </a:rPr>
                        <a:t>nỗi</a:t>
                      </a:r>
                      <a:r>
                        <a:rPr lang="en-US" sz="1600" dirty="0">
                          <a:solidFill>
                            <a:schemeClr val="tx1"/>
                          </a:solidFill>
                          <a:effectLst/>
                        </a:rPr>
                        <a:t> </a:t>
                      </a:r>
                      <a:r>
                        <a:rPr lang="en-US" sz="1600" dirty="0" err="1">
                          <a:solidFill>
                            <a:schemeClr val="tx1"/>
                          </a:solidFill>
                          <a:effectLst/>
                        </a:rPr>
                        <a:t>đau</a:t>
                      </a:r>
                      <a:r>
                        <a:rPr lang="en-US" sz="1600" dirty="0">
                          <a:solidFill>
                            <a:schemeClr val="tx1"/>
                          </a:solidFill>
                          <a:effectLst/>
                        </a:rPr>
                        <a:t> </a:t>
                      </a:r>
                      <a:r>
                        <a:rPr lang="en-US" sz="1600" dirty="0" err="1">
                          <a:solidFill>
                            <a:schemeClr val="tx1"/>
                          </a:solidFill>
                          <a:effectLst/>
                        </a:rPr>
                        <a:t>của</a:t>
                      </a:r>
                      <a:r>
                        <a:rPr lang="en-US" sz="1600" dirty="0">
                          <a:solidFill>
                            <a:schemeClr val="tx1"/>
                          </a:solidFill>
                          <a:effectLst/>
                        </a:rPr>
                        <a:t> con </a:t>
                      </a:r>
                      <a:r>
                        <a:rPr lang="en-US" sz="1600" dirty="0" err="1">
                          <a:solidFill>
                            <a:schemeClr val="tx1"/>
                          </a:solidFill>
                          <a:effectLst/>
                        </a:rPr>
                        <a:t>người</a:t>
                      </a:r>
                      <a:r>
                        <a:rPr lang="en-US" sz="1600" dirty="0">
                          <a:solidFill>
                            <a:schemeClr val="tx1"/>
                          </a:solidFill>
                          <a:effectLst/>
                        </a:rPr>
                        <a:t>; </a:t>
                      </a:r>
                      <a:r>
                        <a:rPr lang="en-US" sz="1600" dirty="0" err="1">
                          <a:solidFill>
                            <a:schemeClr val="tx1"/>
                          </a:solidFill>
                          <a:effectLst/>
                        </a:rPr>
                        <a:t>sẽ</a:t>
                      </a:r>
                      <a:r>
                        <a:rPr lang="en-US" sz="1600" dirty="0">
                          <a:solidFill>
                            <a:schemeClr val="tx1"/>
                          </a:solidFill>
                          <a:effectLst/>
                        </a:rPr>
                        <a:t> </a:t>
                      </a:r>
                      <a:r>
                        <a:rPr lang="en-US" sz="1600" dirty="0" err="1">
                          <a:solidFill>
                            <a:schemeClr val="tx1"/>
                          </a:solidFill>
                          <a:effectLst/>
                        </a:rPr>
                        <a:t>cảm</a:t>
                      </a:r>
                      <a:r>
                        <a:rPr lang="en-US" sz="1600" dirty="0">
                          <a:solidFill>
                            <a:schemeClr val="tx1"/>
                          </a:solidFill>
                          <a:effectLst/>
                        </a:rPr>
                        <a:t> </a:t>
                      </a:r>
                      <a:r>
                        <a:rPr lang="en-US" sz="1600" dirty="0" err="1">
                          <a:solidFill>
                            <a:schemeClr val="tx1"/>
                          </a:solidFill>
                          <a:effectLst/>
                        </a:rPr>
                        <a:t>hóa</a:t>
                      </a:r>
                      <a:r>
                        <a:rPr lang="en-US" sz="1600" dirty="0">
                          <a:solidFill>
                            <a:schemeClr val="tx1"/>
                          </a:solidFill>
                          <a:effectLst/>
                        </a:rPr>
                        <a:t> </a:t>
                      </a:r>
                      <a:r>
                        <a:rPr lang="en-US" sz="1600" dirty="0" err="1">
                          <a:solidFill>
                            <a:schemeClr val="tx1"/>
                          </a:solidFill>
                          <a:effectLst/>
                        </a:rPr>
                        <a:t>những</a:t>
                      </a:r>
                      <a:r>
                        <a:rPr lang="en-US" sz="1600" dirty="0">
                          <a:solidFill>
                            <a:schemeClr val="tx1"/>
                          </a:solidFill>
                          <a:effectLst/>
                        </a:rPr>
                        <a:t> </a:t>
                      </a:r>
                      <a:r>
                        <a:rPr lang="en-US" sz="1600" dirty="0" err="1">
                          <a:solidFill>
                            <a:schemeClr val="tx1"/>
                          </a:solidFill>
                          <a:effectLst/>
                        </a:rPr>
                        <a:t>người</a:t>
                      </a:r>
                      <a:r>
                        <a:rPr lang="en-US" sz="1600" dirty="0">
                          <a:solidFill>
                            <a:schemeClr val="tx1"/>
                          </a:solidFill>
                          <a:effectLst/>
                        </a:rPr>
                        <a:t> </a:t>
                      </a:r>
                      <a:r>
                        <a:rPr lang="en-US" sz="1600" dirty="0" err="1">
                          <a:solidFill>
                            <a:schemeClr val="tx1"/>
                          </a:solidFill>
                          <a:effectLst/>
                        </a:rPr>
                        <a:t>lầm</a:t>
                      </a:r>
                      <a:r>
                        <a:rPr lang="en-US" sz="1600" dirty="0">
                          <a:solidFill>
                            <a:schemeClr val="tx1"/>
                          </a:solidFill>
                          <a:effectLst/>
                        </a:rPr>
                        <a:t> </a:t>
                      </a:r>
                      <a:r>
                        <a:rPr lang="en-US" sz="1600" dirty="0" err="1">
                          <a:solidFill>
                            <a:schemeClr val="tx1"/>
                          </a:solidFill>
                          <a:effectLst/>
                        </a:rPr>
                        <a:t>đường</a:t>
                      </a:r>
                      <a:r>
                        <a:rPr lang="en-US" sz="1600" dirty="0">
                          <a:solidFill>
                            <a:schemeClr val="tx1"/>
                          </a:solidFill>
                          <a:effectLst/>
                        </a:rPr>
                        <a:t> </a:t>
                      </a:r>
                      <a:r>
                        <a:rPr lang="en-US" sz="1600" dirty="0" err="1">
                          <a:solidFill>
                            <a:schemeClr val="tx1"/>
                          </a:solidFill>
                          <a:effectLst/>
                        </a:rPr>
                        <a:t>lạc</a:t>
                      </a:r>
                      <a:r>
                        <a:rPr lang="en-US" sz="1600" dirty="0">
                          <a:solidFill>
                            <a:schemeClr val="tx1"/>
                          </a:solidFill>
                          <a:effectLst/>
                        </a:rPr>
                        <a:t> </a:t>
                      </a:r>
                      <a:r>
                        <a:rPr lang="en-US" sz="1600" dirty="0" err="1">
                          <a:solidFill>
                            <a:schemeClr val="tx1"/>
                          </a:solidFill>
                          <a:effectLst/>
                        </a:rPr>
                        <a:t>lối</a:t>
                      </a:r>
                      <a:r>
                        <a:rPr lang="en-US" sz="1600" dirty="0">
                          <a:solidFill>
                            <a:schemeClr val="tx1"/>
                          </a:solidFill>
                          <a:effectLst/>
                        </a:rPr>
                        <a:t> </a:t>
                      </a:r>
                      <a:r>
                        <a:rPr lang="en-US" sz="1600" dirty="0" err="1">
                          <a:solidFill>
                            <a:schemeClr val="tx1"/>
                          </a:solidFill>
                          <a:effectLst/>
                        </a:rPr>
                        <a:t>giúp</a:t>
                      </a:r>
                      <a:r>
                        <a:rPr lang="en-US" sz="1600" dirty="0">
                          <a:solidFill>
                            <a:schemeClr val="tx1"/>
                          </a:solidFill>
                          <a:effectLst/>
                        </a:rPr>
                        <a:t> </a:t>
                      </a:r>
                      <a:r>
                        <a:rPr lang="en-US" sz="1600" dirty="0" err="1">
                          <a:solidFill>
                            <a:schemeClr val="tx1"/>
                          </a:solidFill>
                          <a:effectLst/>
                        </a:rPr>
                        <a:t>họ</a:t>
                      </a:r>
                      <a:r>
                        <a:rPr lang="en-US" sz="1600" dirty="0">
                          <a:solidFill>
                            <a:schemeClr val="tx1"/>
                          </a:solidFill>
                          <a:effectLst/>
                        </a:rPr>
                        <a:t> </a:t>
                      </a:r>
                      <a:r>
                        <a:rPr lang="en-US" sz="1600" dirty="0" err="1">
                          <a:solidFill>
                            <a:schemeClr val="tx1"/>
                          </a:solidFill>
                          <a:effectLst/>
                        </a:rPr>
                        <a:t>có</a:t>
                      </a:r>
                      <a:r>
                        <a:rPr lang="en-US" sz="1600" dirty="0">
                          <a:solidFill>
                            <a:schemeClr val="tx1"/>
                          </a:solidFill>
                          <a:effectLst/>
                        </a:rPr>
                        <a:t> </a:t>
                      </a:r>
                      <a:r>
                        <a:rPr lang="en-US" sz="1600" dirty="0" err="1">
                          <a:solidFill>
                            <a:schemeClr val="tx1"/>
                          </a:solidFill>
                          <a:effectLst/>
                        </a:rPr>
                        <a:t>cơ</a:t>
                      </a:r>
                      <a:r>
                        <a:rPr lang="en-US" sz="1600" dirty="0">
                          <a:solidFill>
                            <a:schemeClr val="tx1"/>
                          </a:solidFill>
                          <a:effectLst/>
                        </a:rPr>
                        <a:t> </a:t>
                      </a:r>
                      <a:r>
                        <a:rPr lang="en-US" sz="1600" dirty="0" err="1">
                          <a:solidFill>
                            <a:schemeClr val="tx1"/>
                          </a:solidFill>
                          <a:effectLst/>
                        </a:rPr>
                        <a:t>hội</a:t>
                      </a:r>
                      <a:r>
                        <a:rPr lang="en-US" sz="1600" dirty="0">
                          <a:solidFill>
                            <a:schemeClr val="tx1"/>
                          </a:solidFill>
                          <a:effectLst/>
                        </a:rPr>
                        <a:t> </a:t>
                      </a:r>
                      <a:r>
                        <a:rPr lang="en-US" sz="1600" dirty="0" err="1">
                          <a:solidFill>
                            <a:schemeClr val="tx1"/>
                          </a:solidFill>
                          <a:effectLst/>
                        </a:rPr>
                        <a:t>sửa</a:t>
                      </a:r>
                      <a:r>
                        <a:rPr lang="en-US" sz="1600" dirty="0">
                          <a:solidFill>
                            <a:schemeClr val="tx1"/>
                          </a:solidFill>
                          <a:effectLst/>
                        </a:rPr>
                        <a:t> </a:t>
                      </a:r>
                      <a:r>
                        <a:rPr lang="en-US" sz="1600" dirty="0" err="1">
                          <a:solidFill>
                            <a:schemeClr val="tx1"/>
                          </a:solidFill>
                          <a:effectLst/>
                        </a:rPr>
                        <a:t>chửa</a:t>
                      </a:r>
                      <a:r>
                        <a:rPr lang="en-US" sz="1600" dirty="0">
                          <a:solidFill>
                            <a:schemeClr val="tx1"/>
                          </a:solidFill>
                          <a:effectLst/>
                        </a:rPr>
                        <a:t> </a:t>
                      </a:r>
                      <a:r>
                        <a:rPr lang="en-US" sz="1600" dirty="0" err="1">
                          <a:solidFill>
                            <a:schemeClr val="tx1"/>
                          </a:solidFill>
                          <a:effectLst/>
                        </a:rPr>
                        <a:t>lỗi</a:t>
                      </a:r>
                      <a:r>
                        <a:rPr lang="en-US" sz="1600" dirty="0">
                          <a:solidFill>
                            <a:schemeClr val="tx1"/>
                          </a:solidFill>
                          <a:effectLst/>
                        </a:rPr>
                        <a:t> </a:t>
                      </a:r>
                      <a:r>
                        <a:rPr lang="en-US" sz="1600" dirty="0" err="1">
                          <a:solidFill>
                            <a:schemeClr val="tx1"/>
                          </a:solidFill>
                          <a:effectLst/>
                        </a:rPr>
                        <a:t>lầm</a:t>
                      </a:r>
                      <a:r>
                        <a:rPr lang="en-US" sz="1600" dirty="0">
                          <a:solidFill>
                            <a:schemeClr val="tx1"/>
                          </a:solidFill>
                          <a:effectLst/>
                        </a:rPr>
                        <a:t>; </a:t>
                      </a:r>
                      <a:r>
                        <a:rPr lang="en-US" sz="1600" dirty="0" err="1">
                          <a:solidFill>
                            <a:schemeClr val="tx1"/>
                          </a:solidFill>
                          <a:effectLst/>
                        </a:rPr>
                        <a:t>xóa</a:t>
                      </a:r>
                      <a:r>
                        <a:rPr lang="en-US" sz="1600" dirty="0">
                          <a:solidFill>
                            <a:schemeClr val="tx1"/>
                          </a:solidFill>
                          <a:effectLst/>
                        </a:rPr>
                        <a:t> </a:t>
                      </a:r>
                      <a:r>
                        <a:rPr lang="en-US" sz="1600" dirty="0" err="1">
                          <a:solidFill>
                            <a:schemeClr val="tx1"/>
                          </a:solidFill>
                          <a:effectLst/>
                        </a:rPr>
                        <a:t>bỏ</a:t>
                      </a:r>
                      <a:r>
                        <a:rPr lang="en-US" sz="1600" dirty="0">
                          <a:solidFill>
                            <a:schemeClr val="tx1"/>
                          </a:solidFill>
                          <a:effectLst/>
                        </a:rPr>
                        <a:t> </a:t>
                      </a:r>
                      <a:r>
                        <a:rPr lang="en-US" sz="1600" dirty="0" err="1">
                          <a:solidFill>
                            <a:schemeClr val="tx1"/>
                          </a:solidFill>
                          <a:effectLst/>
                        </a:rPr>
                        <a:t>mọi</a:t>
                      </a:r>
                      <a:r>
                        <a:rPr lang="en-US" sz="1600" dirty="0">
                          <a:solidFill>
                            <a:schemeClr val="tx1"/>
                          </a:solidFill>
                          <a:effectLst/>
                        </a:rPr>
                        <a:t> </a:t>
                      </a:r>
                      <a:r>
                        <a:rPr lang="en-US" sz="1600" dirty="0" err="1">
                          <a:solidFill>
                            <a:schemeClr val="tx1"/>
                          </a:solidFill>
                          <a:effectLst/>
                        </a:rPr>
                        <a:t>hận</a:t>
                      </a:r>
                      <a:r>
                        <a:rPr lang="en-US" sz="1600" dirty="0">
                          <a:solidFill>
                            <a:schemeClr val="tx1"/>
                          </a:solidFill>
                          <a:effectLst/>
                        </a:rPr>
                        <a:t> </a:t>
                      </a:r>
                      <a:r>
                        <a:rPr lang="en-US" sz="1600" dirty="0" err="1">
                          <a:solidFill>
                            <a:schemeClr val="tx1"/>
                          </a:solidFill>
                          <a:effectLst/>
                        </a:rPr>
                        <a:t>thù</a:t>
                      </a:r>
                      <a:r>
                        <a:rPr lang="en-US" sz="1600" dirty="0">
                          <a:solidFill>
                            <a:schemeClr val="tx1"/>
                          </a:solidFill>
                          <a:effectLst/>
                        </a:rPr>
                        <a:t> </a:t>
                      </a:r>
                      <a:r>
                        <a:rPr lang="en-US" sz="1600" dirty="0" err="1">
                          <a:solidFill>
                            <a:schemeClr val="tx1"/>
                          </a:solidFill>
                          <a:effectLst/>
                        </a:rPr>
                        <a:t>làm</a:t>
                      </a:r>
                      <a:r>
                        <a:rPr lang="en-US" sz="1600" dirty="0">
                          <a:solidFill>
                            <a:schemeClr val="tx1"/>
                          </a:solidFill>
                          <a:effectLst/>
                        </a:rPr>
                        <a:t> </a:t>
                      </a:r>
                      <a:r>
                        <a:rPr lang="en-US" sz="1600" dirty="0" err="1">
                          <a:solidFill>
                            <a:schemeClr val="tx1"/>
                          </a:solidFill>
                          <a:effectLst/>
                        </a:rPr>
                        <a:t>cho</a:t>
                      </a:r>
                      <a:r>
                        <a:rPr lang="en-US" sz="1600" dirty="0">
                          <a:solidFill>
                            <a:schemeClr val="tx1"/>
                          </a:solidFill>
                          <a:effectLst/>
                        </a:rPr>
                        <a:t> </a:t>
                      </a:r>
                      <a:r>
                        <a:rPr lang="en-US" sz="1600" dirty="0" err="1">
                          <a:solidFill>
                            <a:schemeClr val="tx1"/>
                          </a:solidFill>
                          <a:effectLst/>
                        </a:rPr>
                        <a:t>cuộc</a:t>
                      </a:r>
                      <a:r>
                        <a:rPr lang="en-US" sz="1600" dirty="0">
                          <a:solidFill>
                            <a:schemeClr val="tx1"/>
                          </a:solidFill>
                          <a:effectLst/>
                        </a:rPr>
                        <a:t> </a:t>
                      </a:r>
                      <a:r>
                        <a:rPr lang="en-US" sz="1600" dirty="0" err="1">
                          <a:solidFill>
                            <a:schemeClr val="tx1"/>
                          </a:solidFill>
                          <a:effectLst/>
                        </a:rPr>
                        <a:t>sống</a:t>
                      </a:r>
                      <a:r>
                        <a:rPr lang="en-US" sz="1600" dirty="0">
                          <a:solidFill>
                            <a:schemeClr val="tx1"/>
                          </a:solidFill>
                          <a:effectLst/>
                        </a:rPr>
                        <a:t> </a:t>
                      </a:r>
                      <a:r>
                        <a:rPr lang="en-US" sz="1600" dirty="0" err="1">
                          <a:solidFill>
                            <a:schemeClr val="tx1"/>
                          </a:solidFill>
                          <a:effectLst/>
                        </a:rPr>
                        <a:t>bớt</a:t>
                      </a:r>
                      <a:r>
                        <a:rPr lang="en-US" sz="1600" dirty="0">
                          <a:solidFill>
                            <a:schemeClr val="tx1"/>
                          </a:solidFill>
                          <a:effectLst/>
                        </a:rPr>
                        <a:t> </a:t>
                      </a:r>
                      <a:r>
                        <a:rPr lang="en-US" sz="1600" dirty="0" err="1">
                          <a:solidFill>
                            <a:schemeClr val="tx1"/>
                          </a:solidFill>
                          <a:effectLst/>
                        </a:rPr>
                        <a:t>đi</a:t>
                      </a:r>
                      <a:r>
                        <a:rPr lang="en-US" sz="1600" dirty="0">
                          <a:solidFill>
                            <a:schemeClr val="tx1"/>
                          </a:solidFill>
                          <a:effectLst/>
                        </a:rPr>
                        <a:t> </a:t>
                      </a:r>
                      <a:r>
                        <a:rPr lang="en-US" sz="1600" dirty="0" err="1">
                          <a:solidFill>
                            <a:schemeClr val="tx1"/>
                          </a:solidFill>
                          <a:effectLst/>
                        </a:rPr>
                        <a:t>sư</a:t>
                      </a:r>
                      <a:r>
                        <a:rPr lang="en-US" sz="1600" dirty="0">
                          <a:solidFill>
                            <a:schemeClr val="tx1"/>
                          </a:solidFill>
                          <a:effectLst/>
                        </a:rPr>
                        <a:t>̣ </a:t>
                      </a:r>
                      <a:r>
                        <a:rPr lang="en-US" sz="1600" dirty="0" err="1">
                          <a:solidFill>
                            <a:schemeClr val="tx1"/>
                          </a:solidFill>
                          <a:effectLst/>
                        </a:rPr>
                        <a:t>căng</a:t>
                      </a:r>
                      <a:r>
                        <a:rPr lang="en-US" sz="1600" dirty="0">
                          <a:solidFill>
                            <a:schemeClr val="tx1"/>
                          </a:solidFill>
                          <a:effectLst/>
                        </a:rPr>
                        <a:t> </a:t>
                      </a:r>
                      <a:r>
                        <a:rPr lang="en-US" sz="1600" dirty="0" err="1">
                          <a:solidFill>
                            <a:schemeClr val="tx1"/>
                          </a:solidFill>
                          <a:effectLst/>
                        </a:rPr>
                        <a:t>thẳng</a:t>
                      </a:r>
                      <a:r>
                        <a:rPr lang="en-US" sz="1600" dirty="0">
                          <a:solidFill>
                            <a:schemeClr val="tx1"/>
                          </a:solidFill>
                          <a:effectLst/>
                        </a:rPr>
                        <a:t>, </a:t>
                      </a:r>
                      <a:r>
                        <a:rPr lang="en-US" sz="1600" dirty="0" err="1">
                          <a:solidFill>
                            <a:schemeClr val="tx1"/>
                          </a:solidFill>
                          <a:effectLst/>
                        </a:rPr>
                        <a:t>xung</a:t>
                      </a:r>
                      <a:r>
                        <a:rPr lang="en-US" sz="1600" dirty="0">
                          <a:solidFill>
                            <a:schemeClr val="tx1"/>
                          </a:solidFill>
                          <a:effectLst/>
                        </a:rPr>
                        <a:t> </a:t>
                      </a:r>
                      <a:r>
                        <a:rPr lang="en-US" sz="1600" dirty="0" err="1">
                          <a:solidFill>
                            <a:schemeClr val="tx1"/>
                          </a:solidFill>
                          <a:effectLst/>
                        </a:rPr>
                        <a:t>đột</a:t>
                      </a:r>
                      <a:r>
                        <a:rPr lang="en-US" sz="1600" dirty="0">
                          <a:solidFill>
                            <a:schemeClr val="tx1"/>
                          </a:solidFill>
                          <a:effectLst/>
                        </a:rPr>
                        <a:t> ... </a:t>
                      </a:r>
                      <a:endParaRPr lang="vi-VN" sz="1400" dirty="0">
                        <a:solidFill>
                          <a:schemeClr val="tx1"/>
                        </a:solidFill>
                        <a:effectLst/>
                      </a:endParaRPr>
                    </a:p>
                    <a:p>
                      <a:pPr algn="just">
                        <a:lnSpc>
                          <a:spcPct val="120000"/>
                        </a:lnSpc>
                        <a:spcAft>
                          <a:spcPts val="0"/>
                        </a:spcAft>
                      </a:pPr>
                      <a:r>
                        <a:rPr lang="en-US" sz="1600" dirty="0">
                          <a:solidFill>
                            <a:schemeClr val="tx1"/>
                          </a:solidFill>
                          <a:effectLst/>
                        </a:rPr>
                        <a:t>- </a:t>
                      </a:r>
                      <a:r>
                        <a:rPr lang="en-US" sz="1600" dirty="0" err="1">
                          <a:solidFill>
                            <a:schemeClr val="tx1"/>
                          </a:solidFill>
                          <a:effectLst/>
                        </a:rPr>
                        <a:t>Biết</a:t>
                      </a:r>
                      <a:r>
                        <a:rPr lang="en-US" sz="1600" dirty="0">
                          <a:solidFill>
                            <a:schemeClr val="tx1"/>
                          </a:solidFill>
                          <a:effectLst/>
                        </a:rPr>
                        <a:t> </a:t>
                      </a:r>
                      <a:r>
                        <a:rPr lang="en-US" sz="1600" dirty="0" err="1">
                          <a:solidFill>
                            <a:schemeClr val="tx1"/>
                          </a:solidFill>
                          <a:effectLst/>
                        </a:rPr>
                        <a:t>tha</a:t>
                      </a:r>
                      <a:r>
                        <a:rPr lang="en-US" sz="1600" dirty="0">
                          <a:solidFill>
                            <a:schemeClr val="tx1"/>
                          </a:solidFill>
                          <a:effectLst/>
                        </a:rPr>
                        <a:t> </a:t>
                      </a:r>
                      <a:r>
                        <a:rPr lang="en-US" sz="1600" dirty="0" err="1">
                          <a:solidFill>
                            <a:schemeClr val="tx1"/>
                          </a:solidFill>
                          <a:effectLst/>
                        </a:rPr>
                        <a:t>thứ</a:t>
                      </a:r>
                      <a:r>
                        <a:rPr lang="en-US" sz="1600" dirty="0">
                          <a:solidFill>
                            <a:schemeClr val="tx1"/>
                          </a:solidFill>
                          <a:effectLst/>
                        </a:rPr>
                        <a:t> </a:t>
                      </a:r>
                      <a:r>
                        <a:rPr lang="en-US" sz="1600" dirty="0" err="1">
                          <a:solidFill>
                            <a:schemeClr val="tx1"/>
                          </a:solidFill>
                          <a:effectLst/>
                        </a:rPr>
                        <a:t>cho</a:t>
                      </a:r>
                      <a:r>
                        <a:rPr lang="en-US" sz="1600" dirty="0">
                          <a:solidFill>
                            <a:schemeClr val="tx1"/>
                          </a:solidFill>
                          <a:effectLst/>
                        </a:rPr>
                        <a:t> </a:t>
                      </a:r>
                      <a:r>
                        <a:rPr lang="en-US" sz="1600" dirty="0" err="1">
                          <a:solidFill>
                            <a:schemeClr val="tx1"/>
                          </a:solidFill>
                          <a:effectLst/>
                        </a:rPr>
                        <a:t>lỗi</a:t>
                      </a:r>
                      <a:r>
                        <a:rPr lang="en-US" sz="1600" dirty="0">
                          <a:solidFill>
                            <a:schemeClr val="tx1"/>
                          </a:solidFill>
                          <a:effectLst/>
                        </a:rPr>
                        <a:t> </a:t>
                      </a:r>
                      <a:r>
                        <a:rPr lang="en-US" sz="1600" dirty="0" err="1">
                          <a:solidFill>
                            <a:schemeClr val="tx1"/>
                          </a:solidFill>
                          <a:effectLst/>
                        </a:rPr>
                        <a:t>lầm</a:t>
                      </a:r>
                      <a:r>
                        <a:rPr lang="en-US" sz="1600" dirty="0">
                          <a:solidFill>
                            <a:schemeClr val="tx1"/>
                          </a:solidFill>
                          <a:effectLst/>
                        </a:rPr>
                        <a:t> </a:t>
                      </a:r>
                      <a:r>
                        <a:rPr lang="en-US" sz="1600" dirty="0" err="1">
                          <a:solidFill>
                            <a:schemeClr val="tx1"/>
                          </a:solidFill>
                          <a:effectLst/>
                        </a:rPr>
                        <a:t>của</a:t>
                      </a:r>
                      <a:r>
                        <a:rPr lang="en-US" sz="1600" dirty="0">
                          <a:solidFill>
                            <a:schemeClr val="tx1"/>
                          </a:solidFill>
                          <a:effectLst/>
                        </a:rPr>
                        <a:t> </a:t>
                      </a:r>
                      <a:r>
                        <a:rPr lang="en-US" sz="1600" dirty="0" err="1">
                          <a:solidFill>
                            <a:schemeClr val="tx1"/>
                          </a:solidFill>
                          <a:effectLst/>
                        </a:rPr>
                        <a:t>người</a:t>
                      </a:r>
                      <a:r>
                        <a:rPr lang="en-US" sz="1600" dirty="0">
                          <a:solidFill>
                            <a:schemeClr val="tx1"/>
                          </a:solidFill>
                          <a:effectLst/>
                        </a:rPr>
                        <a:t> </a:t>
                      </a:r>
                      <a:r>
                        <a:rPr lang="en-US" sz="1600" dirty="0" err="1">
                          <a:solidFill>
                            <a:schemeClr val="tx1"/>
                          </a:solidFill>
                          <a:effectLst/>
                        </a:rPr>
                        <a:t>khác</a:t>
                      </a:r>
                      <a:r>
                        <a:rPr lang="en-US" sz="1600" dirty="0">
                          <a:solidFill>
                            <a:schemeClr val="tx1"/>
                          </a:solidFill>
                          <a:effectLst/>
                        </a:rPr>
                        <a:t> </a:t>
                      </a:r>
                      <a:r>
                        <a:rPr lang="en-US" sz="1600" dirty="0" err="1">
                          <a:solidFill>
                            <a:schemeClr val="tx1"/>
                          </a:solidFill>
                          <a:effectLst/>
                        </a:rPr>
                        <a:t>sẽ</a:t>
                      </a:r>
                      <a:r>
                        <a:rPr lang="en-US" sz="1600" dirty="0">
                          <a:solidFill>
                            <a:schemeClr val="tx1"/>
                          </a:solidFill>
                          <a:effectLst/>
                        </a:rPr>
                        <a:t> </a:t>
                      </a:r>
                      <a:r>
                        <a:rPr lang="en-US" sz="1600" dirty="0" err="1">
                          <a:solidFill>
                            <a:schemeClr val="tx1"/>
                          </a:solidFill>
                          <a:effectLst/>
                        </a:rPr>
                        <a:t>giúp</a:t>
                      </a:r>
                      <a:r>
                        <a:rPr lang="en-US" sz="1600" dirty="0">
                          <a:solidFill>
                            <a:schemeClr val="tx1"/>
                          </a:solidFill>
                          <a:effectLst/>
                        </a:rPr>
                        <a:t> </a:t>
                      </a:r>
                      <a:r>
                        <a:rPr lang="en-US" sz="1600" dirty="0" err="1">
                          <a:solidFill>
                            <a:schemeClr val="tx1"/>
                          </a:solidFill>
                          <a:effectLst/>
                        </a:rPr>
                        <a:t>mỗi</a:t>
                      </a:r>
                      <a:r>
                        <a:rPr lang="en-US" sz="1600" dirty="0">
                          <a:solidFill>
                            <a:schemeClr val="tx1"/>
                          </a:solidFill>
                          <a:effectLst/>
                        </a:rPr>
                        <a:t> </a:t>
                      </a:r>
                      <a:r>
                        <a:rPr lang="en-US" sz="1600" dirty="0" err="1">
                          <a:solidFill>
                            <a:schemeClr val="tx1"/>
                          </a:solidFill>
                          <a:effectLst/>
                        </a:rPr>
                        <a:t>chúng</a:t>
                      </a:r>
                      <a:r>
                        <a:rPr lang="en-US" sz="1600" dirty="0">
                          <a:solidFill>
                            <a:schemeClr val="tx1"/>
                          </a:solidFill>
                          <a:effectLst/>
                        </a:rPr>
                        <a:t> ta </a:t>
                      </a:r>
                      <a:r>
                        <a:rPr lang="en-US" sz="1600" dirty="0" err="1">
                          <a:solidFill>
                            <a:schemeClr val="tx1"/>
                          </a:solidFill>
                          <a:effectLst/>
                        </a:rPr>
                        <a:t>hoàn</a:t>
                      </a:r>
                      <a:r>
                        <a:rPr lang="en-US" sz="1600" dirty="0">
                          <a:solidFill>
                            <a:schemeClr val="tx1"/>
                          </a:solidFill>
                          <a:effectLst/>
                        </a:rPr>
                        <a:t> </a:t>
                      </a:r>
                      <a:r>
                        <a:rPr lang="en-US" sz="1600" dirty="0" err="1">
                          <a:solidFill>
                            <a:schemeClr val="tx1"/>
                          </a:solidFill>
                          <a:effectLst/>
                        </a:rPr>
                        <a:t>thiện</a:t>
                      </a:r>
                      <a:r>
                        <a:rPr lang="en-US" sz="1600" dirty="0">
                          <a:solidFill>
                            <a:schemeClr val="tx1"/>
                          </a:solidFill>
                          <a:effectLst/>
                        </a:rPr>
                        <a:t> </a:t>
                      </a:r>
                      <a:r>
                        <a:rPr lang="en-US" sz="1600" dirty="0" err="1">
                          <a:solidFill>
                            <a:schemeClr val="tx1"/>
                          </a:solidFill>
                          <a:effectLst/>
                        </a:rPr>
                        <a:t>nhân</a:t>
                      </a:r>
                      <a:r>
                        <a:rPr lang="en-US" sz="1600" dirty="0">
                          <a:solidFill>
                            <a:schemeClr val="tx1"/>
                          </a:solidFill>
                          <a:effectLst/>
                        </a:rPr>
                        <a:t> </a:t>
                      </a:r>
                      <a:r>
                        <a:rPr lang="en-US" sz="1600" dirty="0" err="1">
                          <a:solidFill>
                            <a:schemeClr val="tx1"/>
                          </a:solidFill>
                          <a:effectLst/>
                        </a:rPr>
                        <a:t>cách</a:t>
                      </a:r>
                      <a:r>
                        <a:rPr lang="en-US" sz="1600" dirty="0">
                          <a:solidFill>
                            <a:schemeClr val="tx1"/>
                          </a:solidFill>
                          <a:effectLst/>
                        </a:rPr>
                        <a:t>, </a:t>
                      </a:r>
                      <a:r>
                        <a:rPr lang="en-US" sz="1600" dirty="0" err="1">
                          <a:solidFill>
                            <a:schemeClr val="tx1"/>
                          </a:solidFill>
                          <a:effectLst/>
                        </a:rPr>
                        <a:t>sống</a:t>
                      </a:r>
                      <a:r>
                        <a:rPr lang="en-US" sz="1600" dirty="0">
                          <a:solidFill>
                            <a:schemeClr val="tx1"/>
                          </a:solidFill>
                          <a:effectLst/>
                        </a:rPr>
                        <a:t> </a:t>
                      </a:r>
                      <a:r>
                        <a:rPr lang="en-US" sz="1600" dirty="0" err="1">
                          <a:solidFill>
                            <a:schemeClr val="tx1"/>
                          </a:solidFill>
                          <a:effectLst/>
                        </a:rPr>
                        <a:t>thanh</a:t>
                      </a:r>
                      <a:r>
                        <a:rPr lang="en-US" sz="1600" dirty="0">
                          <a:solidFill>
                            <a:schemeClr val="tx1"/>
                          </a:solidFill>
                          <a:effectLst/>
                        </a:rPr>
                        <a:t> </a:t>
                      </a:r>
                      <a:r>
                        <a:rPr lang="en-US" sz="1600" dirty="0" err="1">
                          <a:solidFill>
                            <a:schemeClr val="tx1"/>
                          </a:solidFill>
                          <a:effectLst/>
                        </a:rPr>
                        <a:t>thản</a:t>
                      </a:r>
                      <a:r>
                        <a:rPr lang="en-US" sz="1600" dirty="0">
                          <a:solidFill>
                            <a:schemeClr val="tx1"/>
                          </a:solidFill>
                          <a:effectLst/>
                        </a:rPr>
                        <a:t> </a:t>
                      </a:r>
                      <a:r>
                        <a:rPr lang="en-US" sz="1600" dirty="0" err="1">
                          <a:solidFill>
                            <a:schemeClr val="tx1"/>
                          </a:solidFill>
                          <a:effectLst/>
                        </a:rPr>
                        <a:t>và</a:t>
                      </a:r>
                      <a:r>
                        <a:rPr lang="en-US" sz="1600" dirty="0">
                          <a:solidFill>
                            <a:schemeClr val="tx1"/>
                          </a:solidFill>
                          <a:effectLst/>
                        </a:rPr>
                        <a:t> </a:t>
                      </a:r>
                      <a:r>
                        <a:rPr lang="en-US" sz="1600" dirty="0" err="1">
                          <a:solidFill>
                            <a:schemeClr val="tx1"/>
                          </a:solidFill>
                          <a:effectLst/>
                        </a:rPr>
                        <a:t>có</a:t>
                      </a:r>
                      <a:r>
                        <a:rPr lang="en-US" sz="1600" dirty="0">
                          <a:solidFill>
                            <a:schemeClr val="tx1"/>
                          </a:solidFill>
                          <a:effectLst/>
                        </a:rPr>
                        <a:t> ý </a:t>
                      </a:r>
                      <a:r>
                        <a:rPr lang="en-US" sz="1600" dirty="0" err="1">
                          <a:solidFill>
                            <a:schemeClr val="tx1"/>
                          </a:solidFill>
                          <a:effectLst/>
                        </a:rPr>
                        <a:t>nghĩa</a:t>
                      </a:r>
                      <a:r>
                        <a:rPr lang="en-US" sz="1600" dirty="0">
                          <a:solidFill>
                            <a:schemeClr val="tx1"/>
                          </a:solidFill>
                          <a:effectLst/>
                        </a:rPr>
                        <a:t> </a:t>
                      </a:r>
                      <a:r>
                        <a:rPr lang="en-US" sz="1600" dirty="0" err="1">
                          <a:solidFill>
                            <a:schemeClr val="tx1"/>
                          </a:solidFill>
                          <a:effectLst/>
                        </a:rPr>
                        <a:t>hơn</a:t>
                      </a:r>
                      <a:r>
                        <a:rPr lang="en-US" sz="1600" dirty="0">
                          <a:solidFill>
                            <a:schemeClr val="tx1"/>
                          </a:solidFill>
                          <a:effectLst/>
                        </a:rPr>
                        <a:t>...</a:t>
                      </a:r>
                      <a:endParaRPr lang="vi-VN" sz="1400" dirty="0">
                        <a:solidFill>
                          <a:schemeClr val="tx1"/>
                        </a:solidFill>
                        <a:effectLst/>
                        <a:latin typeface="Calibri"/>
                        <a:ea typeface="Calibri"/>
                        <a:cs typeface="Times New Roman"/>
                      </a:endParaRPr>
                    </a:p>
                  </a:txBody>
                  <a:tcPr marL="40858" marR="40858" marT="0" marB="0"/>
                </a:tc>
                <a:tc>
                  <a:txBody>
                    <a:bodyPr/>
                    <a:lstStyle/>
                    <a:p>
                      <a:pPr algn="ctr">
                        <a:lnSpc>
                          <a:spcPct val="120000"/>
                        </a:lnSpc>
                        <a:spcAft>
                          <a:spcPts val="0"/>
                        </a:spcAft>
                      </a:pPr>
                      <a:r>
                        <a:rPr lang="en-US" sz="1600" dirty="0">
                          <a:solidFill>
                            <a:schemeClr val="tx1"/>
                          </a:solidFill>
                          <a:effectLst/>
                        </a:rPr>
                        <a:t>0. 25</a:t>
                      </a:r>
                      <a:endParaRPr lang="vi-VN" sz="1400" dirty="0">
                        <a:solidFill>
                          <a:schemeClr val="tx1"/>
                        </a:solidFill>
                        <a:effectLst/>
                      </a:endParaRPr>
                    </a:p>
                    <a:p>
                      <a:pPr algn="ctr">
                        <a:lnSpc>
                          <a:spcPct val="120000"/>
                        </a:lnSpc>
                        <a:spcAft>
                          <a:spcPts val="0"/>
                        </a:spcAft>
                      </a:pPr>
                      <a:r>
                        <a:rPr lang="en-US" sz="1600" dirty="0">
                          <a:solidFill>
                            <a:schemeClr val="tx1"/>
                          </a:solidFill>
                          <a:effectLst/>
                        </a:rPr>
                        <a:t> </a:t>
                      </a:r>
                      <a:endParaRPr lang="vi-VN" sz="1400" dirty="0">
                        <a:solidFill>
                          <a:schemeClr val="tx1"/>
                        </a:solidFill>
                        <a:effectLst/>
                      </a:endParaRPr>
                    </a:p>
                    <a:p>
                      <a:pPr algn="ctr">
                        <a:lnSpc>
                          <a:spcPct val="120000"/>
                        </a:lnSpc>
                        <a:spcAft>
                          <a:spcPts val="0"/>
                        </a:spcAft>
                      </a:pPr>
                      <a:r>
                        <a:rPr lang="en-US" sz="1600" dirty="0">
                          <a:solidFill>
                            <a:schemeClr val="tx1"/>
                          </a:solidFill>
                          <a:effectLst/>
                        </a:rPr>
                        <a:t> </a:t>
                      </a:r>
                      <a:endParaRPr lang="vi-VN" sz="1400" dirty="0">
                        <a:solidFill>
                          <a:schemeClr val="tx1"/>
                        </a:solidFill>
                        <a:effectLst/>
                      </a:endParaRPr>
                    </a:p>
                    <a:p>
                      <a:pPr algn="ctr">
                        <a:lnSpc>
                          <a:spcPct val="120000"/>
                        </a:lnSpc>
                        <a:spcAft>
                          <a:spcPts val="0"/>
                        </a:spcAft>
                      </a:pPr>
                      <a:r>
                        <a:rPr lang="en-US" sz="1600" dirty="0">
                          <a:solidFill>
                            <a:schemeClr val="tx1"/>
                          </a:solidFill>
                          <a:effectLst/>
                        </a:rPr>
                        <a:t> </a:t>
                      </a:r>
                      <a:endParaRPr lang="vi-VN" sz="1400" dirty="0">
                        <a:solidFill>
                          <a:schemeClr val="tx1"/>
                        </a:solidFill>
                        <a:effectLst/>
                      </a:endParaRPr>
                    </a:p>
                    <a:p>
                      <a:pPr algn="ctr">
                        <a:lnSpc>
                          <a:spcPct val="120000"/>
                        </a:lnSpc>
                        <a:spcAft>
                          <a:spcPts val="0"/>
                        </a:spcAft>
                      </a:pPr>
                      <a:r>
                        <a:rPr lang="en-US" sz="1600" dirty="0" smtClean="0">
                          <a:solidFill>
                            <a:schemeClr val="tx1"/>
                          </a:solidFill>
                          <a:effectLst/>
                        </a:rPr>
                        <a:t>0.25</a:t>
                      </a:r>
                      <a:r>
                        <a:rPr lang="en-US" sz="1600" dirty="0">
                          <a:solidFill>
                            <a:schemeClr val="tx1"/>
                          </a:solidFill>
                          <a:effectLst/>
                        </a:rPr>
                        <a:t> </a:t>
                      </a:r>
                      <a:endParaRPr lang="vi-VN" sz="1400" dirty="0">
                        <a:solidFill>
                          <a:schemeClr val="tx1"/>
                        </a:solidFill>
                        <a:effectLst/>
                      </a:endParaRPr>
                    </a:p>
                    <a:p>
                      <a:pPr algn="ctr">
                        <a:lnSpc>
                          <a:spcPct val="120000"/>
                        </a:lnSpc>
                        <a:spcAft>
                          <a:spcPts val="0"/>
                        </a:spcAft>
                      </a:pPr>
                      <a:r>
                        <a:rPr lang="en-US" sz="1600" dirty="0">
                          <a:solidFill>
                            <a:schemeClr val="tx1"/>
                          </a:solidFill>
                          <a:effectLst/>
                        </a:rPr>
                        <a:t> </a:t>
                      </a:r>
                      <a:endParaRPr lang="vi-VN" sz="1400" dirty="0">
                        <a:solidFill>
                          <a:schemeClr val="tx1"/>
                        </a:solidFill>
                        <a:effectLst/>
                      </a:endParaRPr>
                    </a:p>
                    <a:p>
                      <a:pPr algn="ct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0.25</a:t>
                      </a:r>
                      <a:endParaRPr lang="vi-VN" sz="1400" dirty="0">
                        <a:solidFill>
                          <a:schemeClr val="tx1"/>
                        </a:solidFill>
                        <a:effectLst/>
                        <a:latin typeface="Calibri"/>
                        <a:ea typeface="Calibri"/>
                        <a:cs typeface="Times New Roman"/>
                      </a:endParaRPr>
                    </a:p>
                  </a:txBody>
                  <a:tcPr marL="40858" marR="40858" marT="0" marB="0"/>
                </a:tc>
              </a:tr>
              <a:tr h="2379614">
                <a:tc>
                  <a:txBody>
                    <a:bodyPr/>
                    <a:lstStyle/>
                    <a:p>
                      <a:pPr algn="just">
                        <a:lnSpc>
                          <a:spcPct val="120000"/>
                        </a:lnSpc>
                        <a:spcAft>
                          <a:spcPts val="0"/>
                        </a:spcAft>
                      </a:pPr>
                      <a:r>
                        <a:rPr lang="en-US" sz="1600">
                          <a:solidFill>
                            <a:schemeClr val="tx1"/>
                          </a:solidFill>
                          <a:effectLst/>
                        </a:rPr>
                        <a:t>- Bài học nhận thức và hành động: Phê phán những kẻ sống ích kỉ, vô cảm đã và đang đắm chìm trong hận thù. Lối sống tiêu cực đó không chỉ ảnh hưởng đến người khác mà còn ảnh hưởng đến chính mình...</a:t>
                      </a:r>
                      <a:endParaRPr lang="vi-VN" sz="1400">
                        <a:solidFill>
                          <a:schemeClr val="tx1"/>
                        </a:solidFill>
                        <a:effectLst/>
                      </a:endParaRPr>
                    </a:p>
                    <a:p>
                      <a:pPr algn="just">
                        <a:lnSpc>
                          <a:spcPct val="120000"/>
                        </a:lnSpc>
                        <a:spcAft>
                          <a:spcPts val="0"/>
                        </a:spcAft>
                      </a:pPr>
                      <a:r>
                        <a:rPr lang="en-US" sz="1600">
                          <a:solidFill>
                            <a:schemeClr val="tx1"/>
                          </a:solidFill>
                          <a:effectLst/>
                        </a:rPr>
                        <a:t>- Tuy nhiên, tha thứ không có nghĩa là dễ dãi bỏ qua những sai trái lệch lạc của người khác. Cần biết tha thứ, yêu thương đúng cách.</a:t>
                      </a:r>
                      <a:endParaRPr lang="vi-VN" sz="1400">
                        <a:solidFill>
                          <a:schemeClr val="tx1"/>
                        </a:solidFill>
                        <a:effectLst/>
                      </a:endParaRPr>
                    </a:p>
                    <a:p>
                      <a:pPr algn="just">
                        <a:lnSpc>
                          <a:spcPct val="120000"/>
                        </a:lnSpc>
                        <a:spcAft>
                          <a:spcPts val="0"/>
                        </a:spcAft>
                      </a:pPr>
                      <a:r>
                        <a:rPr lang="en-US" sz="1600">
                          <a:solidFill>
                            <a:schemeClr val="tx1"/>
                          </a:solidFill>
                          <a:effectLst/>
                        </a:rPr>
                        <a:t>- Liên hệ, rút ra bài học: Cần sống bao dung, vị tha, giúp đỡ người khác; cố gắng không phạm sai lầm...</a:t>
                      </a:r>
                      <a:endParaRPr lang="vi-VN" sz="1400">
                        <a:solidFill>
                          <a:schemeClr val="tx1"/>
                        </a:solidFill>
                        <a:effectLst/>
                        <a:latin typeface="Calibri"/>
                        <a:ea typeface="Calibri"/>
                        <a:cs typeface="Times New Roman"/>
                      </a:endParaRPr>
                    </a:p>
                  </a:txBody>
                  <a:tcPr marL="40858" marR="40858" marT="0" marB="0"/>
                </a:tc>
                <a:tc>
                  <a:txBody>
                    <a:bodyPr/>
                    <a:lstStyle/>
                    <a:p>
                      <a:pPr algn="ctr">
                        <a:lnSpc>
                          <a:spcPct val="120000"/>
                        </a:lnSpc>
                        <a:spcAft>
                          <a:spcPts val="0"/>
                        </a:spcAft>
                      </a:pPr>
                      <a:r>
                        <a:rPr lang="en-US" sz="1600" dirty="0">
                          <a:solidFill>
                            <a:schemeClr val="tx1"/>
                          </a:solidFill>
                          <a:effectLst/>
                        </a:rPr>
                        <a:t>0.25</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 </a:t>
                      </a:r>
                      <a:endParaRPr lang="vi-VN" sz="1400" dirty="0">
                        <a:solidFill>
                          <a:schemeClr val="tx1"/>
                        </a:solidFill>
                        <a:effectLst/>
                      </a:endParaRPr>
                    </a:p>
                    <a:p>
                      <a:pPr>
                        <a:lnSpc>
                          <a:spcPct val="120000"/>
                        </a:lnSpc>
                        <a:spcAft>
                          <a:spcPts val="0"/>
                        </a:spcAft>
                      </a:pPr>
                      <a:r>
                        <a:rPr lang="en-US" sz="1600" dirty="0">
                          <a:solidFill>
                            <a:schemeClr val="tx1"/>
                          </a:solidFill>
                          <a:effectLst/>
                        </a:rPr>
                        <a:t>0.25</a:t>
                      </a:r>
                      <a:endParaRPr lang="vi-VN" sz="1400" dirty="0">
                        <a:solidFill>
                          <a:schemeClr val="tx1"/>
                        </a:solidFill>
                        <a:effectLst/>
                        <a:latin typeface="Calibri"/>
                        <a:ea typeface="Calibri"/>
                        <a:cs typeface="Times New Roman"/>
                      </a:endParaRPr>
                    </a:p>
                  </a:txBody>
                  <a:tcPr marL="40858" marR="40858" marT="0" marB="0"/>
                </a:tc>
              </a:tr>
            </a:tbl>
          </a:graphicData>
        </a:graphic>
      </p:graphicFrame>
    </p:spTree>
    <p:extLst>
      <p:ext uri="{BB962C8B-B14F-4D97-AF65-F5344CB8AC3E}">
        <p14:creationId xmlns:p14="http://schemas.microsoft.com/office/powerpoint/2010/main" val="1103460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215</TotalTime>
  <Words>1958</Words>
  <Application>Microsoft Office PowerPoint</Application>
  <PresentationFormat>On-screen Show (4:3)</PresentationFormat>
  <Paragraphs>137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Austin</vt:lpstr>
      <vt:lpstr>ÔN TẬP VĂN NGHỊ LUẬN XÃ HỘI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Dẫn chứng về sự tha thứ</vt:lpstr>
      <vt:lpstr>PowerPoint Presentation</vt:lpstr>
      <vt:lpstr>PowerPoint Presentation</vt:lpstr>
      <vt:lpstr>PowerPoint Presentation</vt:lpstr>
      <vt:lpstr>PowerPoint Presentation</vt:lpstr>
      <vt:lpstr>a. Đảm bảo hình thức đoạn văn nghị luận: có thể trình bày đoạn văn theo cách diễn diễn dịch, quy nạp, tổng phân hợp,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AutoBVT</cp:lastModifiedBy>
  <cp:revision>12</cp:revision>
  <dcterms:created xsi:type="dcterms:W3CDTF">2020-03-14T01:45:14Z</dcterms:created>
  <dcterms:modified xsi:type="dcterms:W3CDTF">2021-02-23T04:23:11Z</dcterms:modified>
</cp:coreProperties>
</file>