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8" r:id="rId2"/>
    <p:sldId id="258" r:id="rId3"/>
    <p:sldId id="259" r:id="rId4"/>
    <p:sldId id="260" r:id="rId5"/>
    <p:sldId id="261" r:id="rId6"/>
    <p:sldId id="262" r:id="rId7"/>
    <p:sldId id="263" r:id="rId8"/>
    <p:sldId id="264" r:id="rId9"/>
    <p:sldId id="267"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3BDF11-D285-483E-88A5-C9D675EC6070}" type="datetimeFigureOut">
              <a:rPr lang="en-US" smtClean="0"/>
              <a:t>5/7/2021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ED8A1-BFC0-4120-A7B0-BBA3D91394C8}" type="slidenum">
              <a:rPr lang="en-US" smtClean="0"/>
              <a:t>‹#›</a:t>
            </a:fld>
            <a:endParaRPr lang="en-US"/>
          </a:p>
        </p:txBody>
      </p:sp>
    </p:spTree>
    <p:extLst>
      <p:ext uri="{BB962C8B-B14F-4D97-AF65-F5344CB8AC3E}">
        <p14:creationId xmlns:p14="http://schemas.microsoft.com/office/powerpoint/2010/main" val="102265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32772"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35574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ea typeface="ＭＳ Ｐゴシック" pitchFamily="34" charset="-128"/>
              </a:rPr>
              <a:t>http://www.mt.gov.vn/matgt/tin-tuc/988/31662/van-hoa-giao-thong-la-gi.aspx</a:t>
            </a:r>
          </a:p>
          <a:p>
            <a:r>
              <a:rPr lang="vi-VN" dirty="0">
                <a:ea typeface="ＭＳ Ｐゴシック" charset="0"/>
              </a:rPr>
              <a:t>Trước tiên, đó là phải hiểu biết đầy đủ và nghiêm chỉnh chấp hành luật giao thông.</a:t>
            </a:r>
            <a:r>
              <a:rPr lang="vi-VN" dirty="0" smtClean="0"/>
              <a:t/>
            </a:r>
            <a:br>
              <a:rPr lang="vi-VN" dirty="0" smtClean="0"/>
            </a:br>
            <a:r>
              <a:rPr lang="vi-VN" dirty="0">
                <a:ea typeface="ＭＳ Ｐゴシック" charset="0"/>
              </a:rPr>
              <a:t>Hai là, phải có tính cộng đồng khi tham gia giao thông. Khi lưu thông trên đường phải biết không chỉ vì lợi của bản thân mình mà còn phải bảo đảm an toàn cho những người khác. Gặp trường hợp người bị nạn cần giúp đỡ, chia sẻ kịp thời.</a:t>
            </a:r>
            <a:r>
              <a:rPr lang="vi-VN" dirty="0" smtClean="0"/>
              <a:t/>
            </a:r>
            <a:br>
              <a:rPr lang="vi-VN" dirty="0" smtClean="0"/>
            </a:br>
            <a:r>
              <a:rPr lang="vi-VN" dirty="0">
                <a:ea typeface="ＭＳ Ｐゴシック" charset="0"/>
              </a:rPr>
              <a:t>Ba là, cư xử có văn hóa khi lưu thông trên đường như tham gia giao thông từ tốn, bình tĩnh, ưu tiên cho người già, trẻ nhỏ, biết xin lỗi, cảm ơn khi có va quệt.</a:t>
            </a:r>
            <a:r>
              <a:rPr lang="vi-VN" dirty="0" smtClean="0"/>
              <a:t/>
            </a:r>
            <a:br>
              <a:rPr lang="vi-VN" dirty="0" smtClean="0"/>
            </a:br>
            <a:r>
              <a:rPr lang="vi-VN" dirty="0">
                <a:ea typeface="ＭＳ Ｐゴシック" charset="0"/>
              </a:rPr>
              <a:t>Khi văn hóa giao thông của mỗi người được nâng lên, những hành vi sai trái, quậy phá trên đường sẽ trở thành lố bịch, bị cộng đồng lên án. Từ đó, văn hóa giao thông của cả cộng đồng sẽ được nâng lên, TNGT và ùn tắc giao thông sẽ giảm.</a:t>
            </a:r>
            <a:endParaRPr lang="en-US" altLang="en-US" dirty="0" smtClean="0">
              <a:ea typeface="ＭＳ Ｐゴシック" pitchFamily="34" charset="-128"/>
            </a:endParaRPr>
          </a:p>
        </p:txBody>
      </p:sp>
      <p:sp>
        <p:nvSpPr>
          <p:cNvPr id="35844" name="Header Placeholder 3"/>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40271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5540" name="Header Placeholder 3"/>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08385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7588" name="Header Placeholder 3"/>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59254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1A00B-1DF4-439B-B1BB-6C7270F5BA7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1EE1B-32EF-4F20-8B69-8FE0B7A52B4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1A00B-1DF4-439B-B1BB-6C7270F5BA7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1EE1B-32EF-4F20-8B69-8FE0B7A52B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1A00B-1DF4-439B-B1BB-6C7270F5BA7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1EE1B-32EF-4F20-8B69-8FE0B7A52B4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8234F1-F471-4F65-91EC-AD40D2CB1BA8}" type="datetime1">
              <a:rPr lang="en-US"/>
              <a:pPr>
                <a:defRPr/>
              </a:pPr>
              <a:t>5/7/2021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C5A995-E58C-44D3-B94D-EE7358E28E04}"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1A00B-1DF4-439B-B1BB-6C7270F5BA7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1EE1B-32EF-4F20-8B69-8FE0B7A52B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1A00B-1DF4-439B-B1BB-6C7270F5BA77}"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1EE1B-32EF-4F20-8B69-8FE0B7A52B4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1A00B-1DF4-439B-B1BB-6C7270F5BA77}"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1EE1B-32EF-4F20-8B69-8FE0B7A52B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1A00B-1DF4-439B-B1BB-6C7270F5BA77}" type="datetimeFigureOut">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1EE1B-32EF-4F20-8B69-8FE0B7A52B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1A00B-1DF4-439B-B1BB-6C7270F5BA77}" type="datetimeFigureOut">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1EE1B-32EF-4F20-8B69-8FE0B7A52B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1A00B-1DF4-439B-B1BB-6C7270F5BA77}" type="datetimeFigureOut">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1EE1B-32EF-4F20-8B69-8FE0B7A52B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1A00B-1DF4-439B-B1BB-6C7270F5BA77}"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1EE1B-32EF-4F20-8B69-8FE0B7A52B4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1A00B-1DF4-439B-B1BB-6C7270F5BA77}"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1EE1B-32EF-4F20-8B69-8FE0B7A52B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1A00B-1DF4-439B-B1BB-6C7270F5BA77}" type="datetimeFigureOut">
              <a:rPr lang="en-US" smtClean="0"/>
              <a:t>5/7/2021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1EE1B-32EF-4F20-8B69-8FE0B7A52B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Tinh%20huong%20tai%20nan.mp4"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TYVN-%20&#272;i%20xe%20&#273;&#7841;p%20d&#224;n%20h&#224;ng%20ngang.wmv" TargetMode="External"/><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Di%20bo%20an%20toan.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1600200"/>
          </a:xfrm>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n-US" b="1" dirty="0" smtClean="0">
                <a:latin typeface="Times New Roman" pitchFamily="18" charset="0"/>
                <a:cs typeface="Times New Roman" pitchFamily="18" charset="0"/>
              </a:rPr>
              <a:t>THỰC HÀNH NGOẠI KHÓA – GDCD 7</a:t>
            </a:r>
          </a:p>
          <a:p>
            <a:pPr marL="0" indent="0" algn="ctr">
              <a:buNone/>
            </a:pPr>
            <a:r>
              <a:rPr lang="en-US" b="1" dirty="0" smtClean="0">
                <a:latin typeface="Times New Roman" pitchFamily="18" charset="0"/>
                <a:cs typeface="Times New Roman" pitchFamily="18" charset="0"/>
              </a:rPr>
              <a:t>HỌC SINH VỚI VĂN HÓA GIAO THÔNG</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427670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838200"/>
            <a:ext cx="4648200" cy="646331"/>
          </a:xfrm>
          <a:prstGeom prst="rect">
            <a:avLst/>
          </a:prstGeom>
          <a:noFill/>
        </p:spPr>
        <p:txBody>
          <a:bodyPr wrap="square" rtlCol="0">
            <a:spAutoFit/>
          </a:bodyPr>
          <a:lstStyle/>
          <a:p>
            <a:r>
              <a:rPr lang="vi-VN" dirty="0"/>
              <a:t>https://www.youtube.com/watch?v=UW_1nVW492k</a:t>
            </a:r>
          </a:p>
        </p:txBody>
      </p:sp>
      <p:sp>
        <p:nvSpPr>
          <p:cNvPr id="3" name="TextBox 2"/>
          <p:cNvSpPr txBox="1"/>
          <p:nvPr/>
        </p:nvSpPr>
        <p:spPr>
          <a:xfrm>
            <a:off x="1219200" y="2133600"/>
            <a:ext cx="61722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Video </a:t>
            </a:r>
            <a:r>
              <a:rPr lang="en-US" b="1" dirty="0" err="1" smtClean="0">
                <a:latin typeface="Times New Roman" pitchFamily="18" charset="0"/>
                <a:cs typeface="Times New Roman" pitchFamily="18" charset="0"/>
              </a:rPr>
              <a:t>tuyên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truyền</a:t>
            </a:r>
            <a:r>
              <a:rPr lang="en-US" b="1" dirty="0" smtClean="0">
                <a:latin typeface="Times New Roman" pitchFamily="18" charset="0"/>
                <a:cs typeface="Times New Roman" pitchFamily="18" charset="0"/>
              </a:rPr>
              <a:t> ATGT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UBATGT QG</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404933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8"/>
          <p:cNvSpPr>
            <a:spLocks noGrp="1"/>
          </p:cNvSpPr>
          <p:nvPr>
            <p:ph type="sldNum" sz="quarter" idx="12"/>
          </p:nvPr>
        </p:nvSpPr>
        <p:spPr bwMode="auto">
          <a:noFill/>
          <a:ln>
            <a:miter lim="800000"/>
            <a:headEnd/>
            <a:tailEnd/>
          </a:ln>
        </p:spPr>
        <p:txBody>
          <a:bodyPr/>
          <a:lstStyle/>
          <a:p>
            <a:fld id="{E5863D0D-DF49-4DE3-A46D-F41C4CD4BB16}" type="slidenum">
              <a:rPr lang="en-US" altLang="en-US"/>
              <a:pPr/>
              <a:t>2</a:t>
            </a:fld>
            <a:endParaRPr lang="en-US" altLang="en-US"/>
          </a:p>
        </p:txBody>
      </p:sp>
      <p:sp>
        <p:nvSpPr>
          <p:cNvPr id="31748" name="TextBox 15"/>
          <p:cNvSpPr txBox="1">
            <a:spLocks noChangeArrowheads="1"/>
          </p:cNvSpPr>
          <p:nvPr/>
        </p:nvSpPr>
        <p:spPr bwMode="auto">
          <a:xfrm>
            <a:off x="578475" y="2200062"/>
            <a:ext cx="3962400" cy="492125"/>
          </a:xfrm>
          <a:prstGeom prst="rect">
            <a:avLst/>
          </a:prstGeom>
          <a:noFill/>
          <a:ln w="9525">
            <a:noFill/>
            <a:miter lim="800000"/>
            <a:headEnd/>
            <a:tailEnd/>
          </a:ln>
        </p:spPr>
        <p:txBody>
          <a:bodyPr>
            <a:spAutoFit/>
          </a:bodyPr>
          <a:lstStyle/>
          <a:p>
            <a:pPr eaLnBrk="1" hangingPunct="1"/>
            <a:r>
              <a:rPr lang="en-US" altLang="en-US" sz="2600" b="1" dirty="0">
                <a:latin typeface="Tahoma" pitchFamily="34" charset="0"/>
                <a:cs typeface="Tahoma" pitchFamily="34" charset="0"/>
              </a:rPr>
              <a:t>NỘI DUNG</a:t>
            </a:r>
          </a:p>
        </p:txBody>
      </p:sp>
      <p:grpSp>
        <p:nvGrpSpPr>
          <p:cNvPr id="3" name="Group 21"/>
          <p:cNvGrpSpPr/>
          <p:nvPr/>
        </p:nvGrpSpPr>
        <p:grpSpPr>
          <a:xfrm>
            <a:off x="1894978" y="2463014"/>
            <a:ext cx="2308183" cy="2762830"/>
            <a:chOff x="1894978" y="2463014"/>
            <a:chExt cx="2308183" cy="2762830"/>
          </a:xfrm>
        </p:grpSpPr>
        <p:sp>
          <p:nvSpPr>
            <p:cNvPr id="28679" name="Rectangle 14"/>
            <p:cNvSpPr>
              <a:spLocks noChangeArrowheads="1"/>
            </p:cNvSpPr>
            <p:nvPr/>
          </p:nvSpPr>
          <p:spPr bwMode="auto">
            <a:xfrm>
              <a:off x="2221141" y="3708737"/>
              <a:ext cx="1665059" cy="1015663"/>
            </a:xfrm>
            <a:prstGeom prst="rect">
              <a:avLst/>
            </a:prstGeom>
            <a:noFill/>
            <a:ln w="9525">
              <a:noFill/>
              <a:miter lim="800000"/>
              <a:headEnd/>
              <a:tailEnd/>
            </a:ln>
          </p:spPr>
          <p:txBody>
            <a:bodyPr wrap="square">
              <a:spAutoFit/>
            </a:bodyPr>
            <a:lstStyle/>
            <a:p>
              <a:pPr algn="ctr"/>
              <a:r>
                <a:rPr lang="vi-VN" sz="2000" b="1" dirty="0">
                  <a:solidFill>
                    <a:srgbClr val="000000"/>
                  </a:solidFill>
                  <a:latin typeface="Tahoma" pitchFamily="34" charset="0"/>
                  <a:cs typeface="Tahoma" pitchFamily="34" charset="0"/>
                </a:rPr>
                <a:t>Tìm hiểu về văn hóa giao </a:t>
              </a:r>
              <a:r>
                <a:rPr lang="vi-VN" sz="2000" b="1" dirty="0" smtClean="0">
                  <a:solidFill>
                    <a:srgbClr val="000000"/>
                  </a:solidFill>
                  <a:latin typeface="Tahoma" pitchFamily="34" charset="0"/>
                  <a:cs typeface="Tahoma" pitchFamily="34" charset="0"/>
                </a:rPr>
                <a:t>thông</a:t>
              </a:r>
              <a:endParaRPr lang="en-US" sz="2000" b="1" dirty="0">
                <a:solidFill>
                  <a:srgbClr val="000000"/>
                </a:solidFill>
                <a:latin typeface="Tahoma" pitchFamily="34" charset="0"/>
                <a:cs typeface="Tahoma" pitchFamily="34" charset="0"/>
              </a:endParaRPr>
            </a:p>
          </p:txBody>
        </p:sp>
        <p:cxnSp>
          <p:nvCxnSpPr>
            <p:cNvPr id="4" name="Straight Connector 3"/>
            <p:cNvCxnSpPr/>
            <p:nvPr/>
          </p:nvCxnSpPr>
          <p:spPr>
            <a:xfrm flipH="1" flipV="1">
              <a:off x="3041200" y="2463014"/>
              <a:ext cx="6800" cy="603522"/>
            </a:xfrm>
            <a:prstGeom prst="line">
              <a:avLst/>
            </a:prstGeom>
          </p:spPr>
          <p:style>
            <a:lnRef idx="1">
              <a:schemeClr val="accent3"/>
            </a:lnRef>
            <a:fillRef idx="0">
              <a:schemeClr val="accent3"/>
            </a:fillRef>
            <a:effectRef idx="0">
              <a:schemeClr val="accent3"/>
            </a:effectRef>
            <a:fontRef idx="minor">
              <a:schemeClr val="tx1"/>
            </a:fontRef>
          </p:style>
        </p:cxnSp>
        <p:sp>
          <p:nvSpPr>
            <p:cNvPr id="2" name="Oval 1"/>
            <p:cNvSpPr/>
            <p:nvPr/>
          </p:nvSpPr>
          <p:spPr>
            <a:xfrm>
              <a:off x="1894978" y="3124200"/>
              <a:ext cx="2308183" cy="2101644"/>
            </a:xfrm>
            <a:prstGeom prst="ellipse">
              <a:avLst/>
            </a:prstGeom>
            <a:no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irect Access Storage 20"/>
            <p:cNvSpPr/>
            <p:nvPr/>
          </p:nvSpPr>
          <p:spPr>
            <a:xfrm rot="16200000">
              <a:off x="2956787" y="2947685"/>
              <a:ext cx="161316" cy="283690"/>
            </a:xfrm>
            <a:prstGeom prst="flowChartMagneticDrum">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4"/>
            <p:cNvSpPr>
              <a:spLocks noChangeArrowheads="1"/>
            </p:cNvSpPr>
            <p:nvPr/>
          </p:nvSpPr>
          <p:spPr bwMode="auto">
            <a:xfrm>
              <a:off x="2209800" y="2971800"/>
              <a:ext cx="1665059" cy="660822"/>
            </a:xfrm>
            <a:prstGeom prst="rect">
              <a:avLst/>
            </a:prstGeom>
            <a:noFill/>
            <a:ln w="9525">
              <a:noFill/>
              <a:miter lim="800000"/>
              <a:headEnd/>
              <a:tailEnd/>
            </a:ln>
          </p:spPr>
          <p:txBody>
            <a:bodyPr wrap="square">
              <a:spAutoFit/>
            </a:bodyPr>
            <a:lstStyle/>
            <a:p>
              <a:pPr algn="ctr">
                <a:lnSpc>
                  <a:spcPct val="150000"/>
                </a:lnSpc>
              </a:pPr>
              <a:r>
                <a:rPr lang="en-US" sz="2800" b="1" dirty="0" smtClean="0">
                  <a:solidFill>
                    <a:srgbClr val="000099"/>
                  </a:solidFill>
                  <a:latin typeface="Tahoma" pitchFamily="34" charset="0"/>
                  <a:cs typeface="Tahoma" pitchFamily="34" charset="0"/>
                  <a:sym typeface="Wingdings 2" panose="05020102010507070707" pitchFamily="18" charset="2"/>
                </a:rPr>
                <a:t></a:t>
              </a:r>
              <a:endParaRPr lang="en-US" sz="2800" b="1" dirty="0">
                <a:solidFill>
                  <a:srgbClr val="000099"/>
                </a:solidFill>
                <a:latin typeface="Tahoma" pitchFamily="34" charset="0"/>
                <a:cs typeface="Tahoma" pitchFamily="34" charset="0"/>
              </a:endParaRPr>
            </a:p>
          </p:txBody>
        </p:sp>
      </p:grpSp>
      <p:grpSp>
        <p:nvGrpSpPr>
          <p:cNvPr id="5" name="Group 22"/>
          <p:cNvGrpSpPr/>
          <p:nvPr/>
        </p:nvGrpSpPr>
        <p:grpSpPr>
          <a:xfrm>
            <a:off x="4930817" y="2486008"/>
            <a:ext cx="2308183" cy="3533792"/>
            <a:chOff x="4930817" y="2486008"/>
            <a:chExt cx="2308183" cy="3533792"/>
          </a:xfrm>
        </p:grpSpPr>
        <p:sp>
          <p:nvSpPr>
            <p:cNvPr id="9" name="Rectangle 14"/>
            <p:cNvSpPr>
              <a:spLocks noChangeArrowheads="1"/>
            </p:cNvSpPr>
            <p:nvPr/>
          </p:nvSpPr>
          <p:spPr bwMode="auto">
            <a:xfrm>
              <a:off x="4953000" y="4391561"/>
              <a:ext cx="2209800" cy="1015663"/>
            </a:xfrm>
            <a:prstGeom prst="rect">
              <a:avLst/>
            </a:prstGeom>
            <a:noFill/>
            <a:ln w="9525">
              <a:noFill/>
              <a:miter lim="800000"/>
              <a:headEnd/>
              <a:tailEnd/>
            </a:ln>
          </p:spPr>
          <p:txBody>
            <a:bodyPr wrap="square">
              <a:spAutoFit/>
            </a:bodyPr>
            <a:lstStyle/>
            <a:p>
              <a:pPr algn="ctr"/>
              <a:r>
                <a:rPr lang="vi-VN" sz="2000" b="1" dirty="0" smtClean="0">
                  <a:solidFill>
                    <a:srgbClr val="000000"/>
                  </a:solidFill>
                  <a:latin typeface="Tahoma" pitchFamily="34" charset="0"/>
                  <a:cs typeface="Tahoma" pitchFamily="34" charset="0"/>
                </a:rPr>
                <a:t>Các </a:t>
              </a:r>
              <a:r>
                <a:rPr lang="en-US" sz="2000" b="1" dirty="0" err="1" smtClean="0">
                  <a:solidFill>
                    <a:srgbClr val="000000"/>
                  </a:solidFill>
                  <a:latin typeface="Tahoma" pitchFamily="34" charset="0"/>
                  <a:cs typeface="Tahoma" pitchFamily="34" charset="0"/>
                </a:rPr>
                <a:t>việc</a:t>
              </a:r>
              <a:r>
                <a:rPr lang="en-US" sz="2000" b="1" dirty="0" smtClean="0">
                  <a:solidFill>
                    <a:srgbClr val="000000"/>
                  </a:solidFill>
                  <a:latin typeface="Tahoma" pitchFamily="34" charset="0"/>
                  <a:cs typeface="Tahoma" pitchFamily="34" charset="0"/>
                </a:rPr>
                <a:t> </a:t>
              </a:r>
              <a:r>
                <a:rPr lang="en-US" sz="2000" b="1" dirty="0" err="1" smtClean="0">
                  <a:solidFill>
                    <a:srgbClr val="000000"/>
                  </a:solidFill>
                  <a:latin typeface="Tahoma" pitchFamily="34" charset="0"/>
                  <a:cs typeface="Tahoma" pitchFamily="34" charset="0"/>
                </a:rPr>
                <a:t>làm</a:t>
              </a:r>
              <a:r>
                <a:rPr lang="en-US" sz="2000" b="1" dirty="0" smtClean="0">
                  <a:solidFill>
                    <a:srgbClr val="000000"/>
                  </a:solidFill>
                  <a:latin typeface="Tahoma" pitchFamily="34" charset="0"/>
                  <a:cs typeface="Tahoma" pitchFamily="34" charset="0"/>
                </a:rPr>
                <a:t> </a:t>
              </a:r>
              <a:r>
                <a:rPr lang="vi-VN" sz="2000" b="1" dirty="0" smtClean="0">
                  <a:solidFill>
                    <a:srgbClr val="000000"/>
                  </a:solidFill>
                  <a:latin typeface="Tahoma" pitchFamily="34" charset="0"/>
                  <a:cs typeface="Tahoma" pitchFamily="34" charset="0"/>
                </a:rPr>
                <a:t>biểu </a:t>
              </a:r>
              <a:r>
                <a:rPr lang="vi-VN" sz="2000" b="1" dirty="0">
                  <a:solidFill>
                    <a:srgbClr val="000000"/>
                  </a:solidFill>
                  <a:latin typeface="Tahoma" pitchFamily="34" charset="0"/>
                  <a:cs typeface="Tahoma" pitchFamily="34" charset="0"/>
                </a:rPr>
                <a:t>hiện văn hóa giao </a:t>
              </a:r>
              <a:r>
                <a:rPr lang="vi-VN" sz="2000" b="1" dirty="0" smtClean="0">
                  <a:solidFill>
                    <a:srgbClr val="000000"/>
                  </a:solidFill>
                  <a:latin typeface="Tahoma" pitchFamily="34" charset="0"/>
                  <a:cs typeface="Tahoma" pitchFamily="34" charset="0"/>
                </a:rPr>
                <a:t>thông</a:t>
              </a:r>
              <a:endParaRPr lang="en-US" sz="2000" b="1" dirty="0" smtClean="0">
                <a:solidFill>
                  <a:srgbClr val="000000"/>
                </a:solidFill>
                <a:latin typeface="Tahoma" pitchFamily="34" charset="0"/>
                <a:cs typeface="Tahoma" pitchFamily="34" charset="0"/>
              </a:endParaRPr>
            </a:p>
          </p:txBody>
        </p:sp>
        <p:sp>
          <p:nvSpPr>
            <p:cNvPr id="13" name="Oval 12"/>
            <p:cNvSpPr/>
            <p:nvPr/>
          </p:nvSpPr>
          <p:spPr>
            <a:xfrm>
              <a:off x="4930817" y="3918156"/>
              <a:ext cx="2308183" cy="2101644"/>
            </a:xfrm>
            <a:prstGeom prst="ellipse">
              <a:avLst/>
            </a:prstGeom>
            <a:noFill/>
            <a:ln w="76200" cmpd="thickThi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flipV="1">
              <a:off x="6072028" y="2486008"/>
              <a:ext cx="1" cy="1432148"/>
            </a:xfrm>
            <a:prstGeom prst="line">
              <a:avLst/>
            </a:prstGeom>
          </p:spPr>
          <p:style>
            <a:lnRef idx="1">
              <a:schemeClr val="accent3"/>
            </a:lnRef>
            <a:fillRef idx="0">
              <a:schemeClr val="accent3"/>
            </a:fillRef>
            <a:effectRef idx="0">
              <a:schemeClr val="accent3"/>
            </a:effectRef>
            <a:fontRef idx="minor">
              <a:schemeClr val="tx1"/>
            </a:fontRef>
          </p:style>
        </p:cxnSp>
        <p:sp>
          <p:nvSpPr>
            <p:cNvPr id="26" name="Flowchart: Direct Access Storage 25"/>
            <p:cNvSpPr/>
            <p:nvPr/>
          </p:nvSpPr>
          <p:spPr>
            <a:xfrm rot="16200000">
              <a:off x="6004249" y="3702662"/>
              <a:ext cx="161316" cy="283690"/>
            </a:xfrm>
            <a:prstGeom prst="flowChartMagneticDrum">
              <a:avLst/>
            </a:prstGeom>
            <a:solidFill>
              <a:schemeClr val="bg1">
                <a:lumMod val="85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4"/>
            <p:cNvSpPr>
              <a:spLocks noChangeArrowheads="1"/>
            </p:cNvSpPr>
            <p:nvPr/>
          </p:nvSpPr>
          <p:spPr bwMode="auto">
            <a:xfrm>
              <a:off x="5197693" y="3717891"/>
              <a:ext cx="1774428" cy="738664"/>
            </a:xfrm>
            <a:prstGeom prst="rect">
              <a:avLst/>
            </a:prstGeom>
            <a:noFill/>
            <a:ln w="9525">
              <a:noFill/>
              <a:miter lim="800000"/>
              <a:headEnd/>
              <a:tailEnd/>
            </a:ln>
          </p:spPr>
          <p:txBody>
            <a:bodyPr wrap="square">
              <a:spAutoFit/>
            </a:bodyPr>
            <a:lstStyle/>
            <a:p>
              <a:pPr algn="ctr">
                <a:lnSpc>
                  <a:spcPct val="150000"/>
                </a:lnSpc>
              </a:pPr>
              <a:r>
                <a:rPr lang="en-US" sz="2800" b="1" dirty="0" smtClean="0">
                  <a:solidFill>
                    <a:srgbClr val="000099"/>
                  </a:solidFill>
                  <a:latin typeface="Tahoma" pitchFamily="34" charset="0"/>
                  <a:cs typeface="Tahoma" pitchFamily="34" charset="0"/>
                  <a:sym typeface="Wingdings 2" panose="05020102010507070707" pitchFamily="18" charset="2"/>
                </a:rPr>
                <a:t></a:t>
              </a:r>
              <a:endParaRPr lang="en-US" sz="2800" b="1" dirty="0" smtClean="0">
                <a:solidFill>
                  <a:srgbClr val="000099"/>
                </a:solidFill>
                <a:latin typeface="Tahoma" pitchFamily="34" charset="0"/>
                <a:cs typeface="Tahoma" pitchFamily="34" charset="0"/>
              </a:endParaRPr>
            </a:p>
          </p:txBody>
        </p:sp>
      </p:grpSp>
    </p:spTree>
    <p:extLst>
      <p:ext uri="{BB962C8B-B14F-4D97-AF65-F5344CB8AC3E}">
        <p14:creationId xmlns:p14="http://schemas.microsoft.com/office/powerpoint/2010/main" val="50818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noFill/>
          <a:ln>
            <a:miter lim="800000"/>
            <a:headEnd/>
            <a:tailEnd/>
          </a:ln>
        </p:spPr>
        <p:txBody>
          <a:bodyPr/>
          <a:lstStyle/>
          <a:p>
            <a:fld id="{BB4C2E05-FD62-4865-976B-13F942986A11}" type="slidenum">
              <a:rPr lang="en-US" altLang="en-US"/>
              <a:pPr/>
              <a:t>3</a:t>
            </a:fld>
            <a:endParaRPr lang="en-US" altLang="en-US"/>
          </a:p>
        </p:txBody>
      </p:sp>
      <p:sp>
        <p:nvSpPr>
          <p:cNvPr id="29699" name="Rectangle 10"/>
          <p:cNvSpPr>
            <a:spLocks noChangeArrowheads="1"/>
          </p:cNvSpPr>
          <p:nvPr/>
        </p:nvSpPr>
        <p:spPr bwMode="auto">
          <a:xfrm>
            <a:off x="685800" y="1639888"/>
            <a:ext cx="8382000" cy="430887"/>
          </a:xfrm>
          <a:prstGeom prst="rect">
            <a:avLst/>
          </a:prstGeom>
          <a:noFill/>
          <a:ln w="9525">
            <a:noFill/>
            <a:miter lim="800000"/>
            <a:headEnd/>
            <a:tailEnd/>
          </a:ln>
        </p:spPr>
        <p:txBody>
          <a:bodyPr>
            <a:spAutoFit/>
          </a:bodyPr>
          <a:lstStyle/>
          <a:p>
            <a:pPr eaLnBrk="1" hangingPunct="1">
              <a:buFont typeface="Arial" charset="0"/>
              <a:buNone/>
            </a:pPr>
            <a:r>
              <a:rPr lang="en-US" sz="2200" dirty="0" err="1">
                <a:solidFill>
                  <a:srgbClr val="000000"/>
                </a:solidFill>
                <a:latin typeface="Tahoma" pitchFamily="34" charset="0"/>
                <a:cs typeface="Tahoma" pitchFamily="34" charset="0"/>
              </a:rPr>
              <a:t>Nêu</a:t>
            </a:r>
            <a:r>
              <a:rPr lang="en-US" sz="2200" dirty="0">
                <a:solidFill>
                  <a:srgbClr val="000000"/>
                </a:solidFill>
                <a:latin typeface="Tahoma" pitchFamily="34" charset="0"/>
                <a:cs typeface="Tahoma" pitchFamily="34" charset="0"/>
              </a:rPr>
              <a:t> </a:t>
            </a:r>
            <a:r>
              <a:rPr lang="en-US" sz="2200" dirty="0" err="1">
                <a:solidFill>
                  <a:srgbClr val="000000"/>
                </a:solidFill>
                <a:latin typeface="Tahoma" pitchFamily="34" charset="0"/>
                <a:cs typeface="Tahoma" pitchFamily="34" charset="0"/>
              </a:rPr>
              <a:t>được</a:t>
            </a:r>
            <a:r>
              <a:rPr lang="en-US" sz="2200" dirty="0">
                <a:solidFill>
                  <a:srgbClr val="000000"/>
                </a:solidFill>
                <a:latin typeface="Tahoma" pitchFamily="34" charset="0"/>
                <a:cs typeface="Tahoma" pitchFamily="34" charset="0"/>
              </a:rPr>
              <a:t> </a:t>
            </a:r>
            <a:r>
              <a:rPr lang="en-US" sz="2200" dirty="0" err="1">
                <a:solidFill>
                  <a:srgbClr val="000000"/>
                </a:solidFill>
                <a:latin typeface="Tahoma" pitchFamily="34" charset="0"/>
                <a:cs typeface="Tahoma" pitchFamily="34" charset="0"/>
              </a:rPr>
              <a:t>khái</a:t>
            </a:r>
            <a:r>
              <a:rPr lang="en-US" sz="2200" dirty="0">
                <a:solidFill>
                  <a:srgbClr val="000000"/>
                </a:solidFill>
                <a:latin typeface="Tahoma" pitchFamily="34" charset="0"/>
                <a:cs typeface="Tahoma" pitchFamily="34" charset="0"/>
              </a:rPr>
              <a:t> </a:t>
            </a:r>
            <a:r>
              <a:rPr lang="en-US" sz="2200" dirty="0" err="1">
                <a:solidFill>
                  <a:srgbClr val="000000"/>
                </a:solidFill>
                <a:latin typeface="Tahoma" pitchFamily="34" charset="0"/>
                <a:cs typeface="Tahoma" pitchFamily="34" charset="0"/>
              </a:rPr>
              <a:t>niệm</a:t>
            </a:r>
            <a:r>
              <a:rPr lang="en-US" sz="2200" dirty="0">
                <a:solidFill>
                  <a:srgbClr val="000000"/>
                </a:solidFill>
                <a:latin typeface="Tahoma" pitchFamily="34" charset="0"/>
                <a:cs typeface="Tahoma" pitchFamily="34" charset="0"/>
              </a:rPr>
              <a:t> </a:t>
            </a:r>
            <a:r>
              <a:rPr lang="en-US" sz="2200" dirty="0" err="1" smtClean="0">
                <a:solidFill>
                  <a:srgbClr val="000000"/>
                </a:solidFill>
                <a:latin typeface="Tahoma" pitchFamily="34" charset="0"/>
                <a:cs typeface="Tahoma" pitchFamily="34" charset="0"/>
              </a:rPr>
              <a:t>và</a:t>
            </a:r>
            <a:r>
              <a:rPr lang="en-US" sz="2200" dirty="0">
                <a:solidFill>
                  <a:srgbClr val="000000"/>
                </a:solidFill>
                <a:latin typeface="Tahoma" pitchFamily="34" charset="0"/>
                <a:cs typeface="Tahoma" pitchFamily="34" charset="0"/>
              </a:rPr>
              <a:t> ý </a:t>
            </a:r>
            <a:r>
              <a:rPr lang="en-US" sz="2200" dirty="0" err="1" smtClean="0">
                <a:solidFill>
                  <a:srgbClr val="000000"/>
                </a:solidFill>
                <a:latin typeface="Tahoma" pitchFamily="34" charset="0"/>
                <a:cs typeface="Tahoma" pitchFamily="34" charset="0"/>
              </a:rPr>
              <a:t>nghĩa</a:t>
            </a:r>
            <a:r>
              <a:rPr lang="en-US" sz="2200" dirty="0" smtClean="0">
                <a:solidFill>
                  <a:srgbClr val="000000"/>
                </a:solidFill>
                <a:latin typeface="Tahoma" pitchFamily="34" charset="0"/>
                <a:cs typeface="Tahoma" pitchFamily="34" charset="0"/>
              </a:rPr>
              <a:t> </a:t>
            </a:r>
            <a:r>
              <a:rPr lang="en-US" sz="2200" dirty="0" err="1" smtClean="0">
                <a:solidFill>
                  <a:srgbClr val="000000"/>
                </a:solidFill>
                <a:latin typeface="Tahoma" pitchFamily="34" charset="0"/>
                <a:cs typeface="Tahoma" pitchFamily="34" charset="0"/>
              </a:rPr>
              <a:t>văn</a:t>
            </a:r>
            <a:r>
              <a:rPr lang="en-US" sz="2200" dirty="0" smtClean="0">
                <a:solidFill>
                  <a:srgbClr val="000000"/>
                </a:solidFill>
                <a:latin typeface="Tahoma" pitchFamily="34" charset="0"/>
                <a:cs typeface="Tahoma" pitchFamily="34" charset="0"/>
              </a:rPr>
              <a:t> </a:t>
            </a:r>
            <a:r>
              <a:rPr lang="en-US" sz="2200" dirty="0" err="1">
                <a:solidFill>
                  <a:srgbClr val="000000"/>
                </a:solidFill>
                <a:latin typeface="Tahoma" pitchFamily="34" charset="0"/>
                <a:cs typeface="Tahoma" pitchFamily="34" charset="0"/>
              </a:rPr>
              <a:t>hóa</a:t>
            </a:r>
            <a:r>
              <a:rPr lang="en-US" sz="2200" dirty="0">
                <a:solidFill>
                  <a:srgbClr val="000000"/>
                </a:solidFill>
                <a:latin typeface="Tahoma" pitchFamily="34" charset="0"/>
                <a:cs typeface="Tahoma" pitchFamily="34" charset="0"/>
              </a:rPr>
              <a:t> </a:t>
            </a:r>
            <a:r>
              <a:rPr lang="en-US" sz="2200" dirty="0" err="1">
                <a:solidFill>
                  <a:srgbClr val="000000"/>
                </a:solidFill>
                <a:latin typeface="Tahoma" pitchFamily="34" charset="0"/>
                <a:cs typeface="Tahoma" pitchFamily="34" charset="0"/>
              </a:rPr>
              <a:t>giao</a:t>
            </a:r>
            <a:r>
              <a:rPr lang="en-US" sz="2200" dirty="0">
                <a:solidFill>
                  <a:srgbClr val="000000"/>
                </a:solidFill>
                <a:latin typeface="Tahoma" pitchFamily="34" charset="0"/>
                <a:cs typeface="Tahoma" pitchFamily="34" charset="0"/>
              </a:rPr>
              <a:t> </a:t>
            </a:r>
            <a:r>
              <a:rPr lang="en-US" sz="2200" dirty="0" err="1" smtClean="0">
                <a:solidFill>
                  <a:srgbClr val="000000"/>
                </a:solidFill>
                <a:latin typeface="Tahoma" pitchFamily="34" charset="0"/>
                <a:cs typeface="Tahoma" pitchFamily="34" charset="0"/>
              </a:rPr>
              <a:t>thông</a:t>
            </a:r>
            <a:r>
              <a:rPr lang="en-US" sz="2200" dirty="0" smtClean="0">
                <a:solidFill>
                  <a:srgbClr val="000000"/>
                </a:solidFill>
                <a:latin typeface="Tahoma" pitchFamily="34" charset="0"/>
                <a:cs typeface="Tahoma" pitchFamily="34" charset="0"/>
              </a:rPr>
              <a:t>.</a:t>
            </a:r>
            <a:endParaRPr lang="en-US" altLang="en-US" sz="2200" dirty="0">
              <a:solidFill>
                <a:srgbClr val="000000"/>
              </a:solidFill>
              <a:latin typeface="Tahoma" pitchFamily="34" charset="0"/>
              <a:cs typeface="Tahoma" pitchFamily="34" charset="0"/>
            </a:endParaRPr>
          </a:p>
        </p:txBody>
      </p:sp>
      <p:sp>
        <p:nvSpPr>
          <p:cNvPr id="13" name="Oval 12"/>
          <p:cNvSpPr/>
          <p:nvPr/>
        </p:nvSpPr>
        <p:spPr>
          <a:xfrm>
            <a:off x="457200" y="1752600"/>
            <a:ext cx="228600" cy="189132"/>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200"/>
          </a:p>
        </p:txBody>
      </p:sp>
      <p:sp>
        <p:nvSpPr>
          <p:cNvPr id="14" name="Oval 13"/>
          <p:cNvSpPr/>
          <p:nvPr/>
        </p:nvSpPr>
        <p:spPr>
          <a:xfrm>
            <a:off x="457200" y="2782668"/>
            <a:ext cx="228600" cy="189132"/>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200"/>
          </a:p>
        </p:txBody>
      </p:sp>
      <p:sp>
        <p:nvSpPr>
          <p:cNvPr id="15" name="Oval 14"/>
          <p:cNvSpPr/>
          <p:nvPr/>
        </p:nvSpPr>
        <p:spPr>
          <a:xfrm>
            <a:off x="457200" y="4107140"/>
            <a:ext cx="228600" cy="189132"/>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200"/>
          </a:p>
        </p:txBody>
      </p:sp>
      <p:sp>
        <p:nvSpPr>
          <p:cNvPr id="29709" name="Rectangle 15"/>
          <p:cNvSpPr>
            <a:spLocks noChangeArrowheads="1"/>
          </p:cNvSpPr>
          <p:nvPr/>
        </p:nvSpPr>
        <p:spPr bwMode="auto">
          <a:xfrm>
            <a:off x="685800" y="3954959"/>
            <a:ext cx="8382000" cy="830997"/>
          </a:xfrm>
          <a:prstGeom prst="rect">
            <a:avLst/>
          </a:prstGeom>
          <a:noFill/>
          <a:ln w="9525">
            <a:noFill/>
            <a:miter lim="800000"/>
            <a:headEnd/>
            <a:tailEnd/>
          </a:ln>
        </p:spPr>
        <p:txBody>
          <a:bodyPr wrap="square">
            <a:spAutoFit/>
          </a:bodyPr>
          <a:lstStyle/>
          <a:p>
            <a:pPr eaLnBrk="1" hangingPunct="1"/>
            <a:r>
              <a:rPr lang="en-US" sz="2400" dirty="0" err="1"/>
              <a:t>Vận</a:t>
            </a:r>
            <a:r>
              <a:rPr lang="en-US" sz="2400" dirty="0"/>
              <a:t> </a:t>
            </a:r>
            <a:r>
              <a:rPr lang="en-US" sz="2400" dirty="0" err="1"/>
              <a:t>dụng</a:t>
            </a:r>
            <a:r>
              <a:rPr lang="en-US" sz="2400" dirty="0"/>
              <a:t> </a:t>
            </a:r>
            <a:r>
              <a:rPr lang="en-US" sz="2400" dirty="0" err="1"/>
              <a:t>được</a:t>
            </a:r>
            <a:r>
              <a:rPr lang="en-US" sz="2400" dirty="0"/>
              <a:t> </a:t>
            </a:r>
            <a:r>
              <a:rPr lang="en-US" sz="2400" dirty="0" err="1"/>
              <a:t>kiến</a:t>
            </a:r>
            <a:r>
              <a:rPr lang="en-US" sz="2400" dirty="0"/>
              <a:t> </a:t>
            </a:r>
            <a:r>
              <a:rPr lang="en-US" sz="2400" dirty="0" err="1"/>
              <a:t>thức</a:t>
            </a:r>
            <a:r>
              <a:rPr lang="en-US" sz="2400" dirty="0"/>
              <a:t> </a:t>
            </a:r>
            <a:r>
              <a:rPr lang="en-US" sz="2400" dirty="0" err="1"/>
              <a:t>đã</a:t>
            </a:r>
            <a:r>
              <a:rPr lang="en-US" sz="2400" dirty="0"/>
              <a:t> </a:t>
            </a:r>
            <a:r>
              <a:rPr lang="en-US" sz="2400" dirty="0" err="1"/>
              <a:t>học</a:t>
            </a:r>
            <a:r>
              <a:rPr lang="en-US" sz="2400" dirty="0"/>
              <a:t> </a:t>
            </a:r>
            <a:r>
              <a:rPr lang="en-US" sz="2400" dirty="0" err="1"/>
              <a:t>được</a:t>
            </a:r>
            <a:r>
              <a:rPr lang="en-US" sz="2400" dirty="0"/>
              <a:t> </a:t>
            </a:r>
            <a:r>
              <a:rPr lang="en-US" sz="2400" dirty="0" err="1"/>
              <a:t>để</a:t>
            </a:r>
            <a:r>
              <a:rPr lang="en-US" sz="2400" dirty="0"/>
              <a:t> </a:t>
            </a:r>
            <a:r>
              <a:rPr lang="en-US" sz="2400" dirty="0" err="1"/>
              <a:t>tuyên</a:t>
            </a:r>
            <a:r>
              <a:rPr lang="en-US" sz="2400" dirty="0"/>
              <a:t> </a:t>
            </a:r>
            <a:r>
              <a:rPr lang="en-US" sz="2400" dirty="0" err="1"/>
              <a:t>truyền</a:t>
            </a:r>
            <a:r>
              <a:rPr lang="en-US" sz="2400" dirty="0"/>
              <a:t> </a:t>
            </a:r>
            <a:r>
              <a:rPr lang="en-US" sz="2400" dirty="0" err="1"/>
              <a:t>mọi</a:t>
            </a:r>
            <a:r>
              <a:rPr lang="en-US" sz="2400" dirty="0"/>
              <a:t> </a:t>
            </a:r>
            <a:r>
              <a:rPr lang="en-US" sz="2400" dirty="0" err="1"/>
              <a:t>người</a:t>
            </a:r>
            <a:r>
              <a:rPr lang="en-US" sz="2400" dirty="0"/>
              <a:t> </a:t>
            </a:r>
            <a:r>
              <a:rPr lang="en-US" sz="2400" dirty="0" err="1"/>
              <a:t>cùng</a:t>
            </a:r>
            <a:r>
              <a:rPr lang="en-US" sz="2400" dirty="0"/>
              <a:t> </a:t>
            </a:r>
            <a:r>
              <a:rPr lang="en-US" sz="2400" dirty="0" err="1"/>
              <a:t>thực</a:t>
            </a:r>
            <a:r>
              <a:rPr lang="en-US" sz="2400" dirty="0"/>
              <a:t> </a:t>
            </a:r>
            <a:r>
              <a:rPr lang="en-US" sz="2400" dirty="0" err="1"/>
              <a:t>hiện</a:t>
            </a:r>
            <a:r>
              <a:rPr lang="en-US" sz="2400" dirty="0"/>
              <a:t> </a:t>
            </a:r>
            <a:r>
              <a:rPr lang="en-US" sz="2400" dirty="0" err="1"/>
              <a:t>văn</a:t>
            </a:r>
            <a:r>
              <a:rPr lang="en-US" sz="2400" dirty="0"/>
              <a:t> </a:t>
            </a:r>
            <a:r>
              <a:rPr lang="en-US" sz="2400" dirty="0" err="1"/>
              <a:t>hóa</a:t>
            </a:r>
            <a:r>
              <a:rPr lang="en-US" sz="2400" dirty="0"/>
              <a:t> </a:t>
            </a:r>
            <a:r>
              <a:rPr lang="en-US" sz="2400" dirty="0" err="1"/>
              <a:t>giao</a:t>
            </a:r>
            <a:r>
              <a:rPr lang="en-US" sz="2400" dirty="0"/>
              <a:t> </a:t>
            </a:r>
            <a:r>
              <a:rPr lang="en-US" sz="2400" dirty="0" err="1"/>
              <a:t>thông</a:t>
            </a:r>
            <a:r>
              <a:rPr lang="en-US" altLang="en-US" sz="2400" dirty="0"/>
              <a:t>.</a:t>
            </a:r>
          </a:p>
        </p:txBody>
      </p:sp>
      <p:sp>
        <p:nvSpPr>
          <p:cNvPr id="29710" name="Rectangle 16"/>
          <p:cNvSpPr>
            <a:spLocks noChangeArrowheads="1"/>
          </p:cNvSpPr>
          <p:nvPr/>
        </p:nvSpPr>
        <p:spPr bwMode="auto">
          <a:xfrm>
            <a:off x="685800" y="2623046"/>
            <a:ext cx="8229600" cy="830997"/>
          </a:xfrm>
          <a:prstGeom prst="rect">
            <a:avLst/>
          </a:prstGeom>
          <a:noFill/>
          <a:ln w="9525">
            <a:noFill/>
            <a:miter lim="800000"/>
            <a:headEnd/>
            <a:tailEnd/>
          </a:ln>
        </p:spPr>
        <p:txBody>
          <a:bodyPr wrap="square">
            <a:spAutoFit/>
          </a:bodyPr>
          <a:lstStyle/>
          <a:p>
            <a:pPr eaLnBrk="1" hangingPunct="1"/>
            <a:r>
              <a:rPr lang="en-US" sz="2400" dirty="0" err="1" smtClean="0"/>
              <a:t>Nâng</a:t>
            </a:r>
            <a:r>
              <a:rPr lang="en-US" sz="2400" dirty="0" smtClean="0"/>
              <a:t> </a:t>
            </a:r>
            <a:r>
              <a:rPr lang="en-US" sz="2400" dirty="0" err="1" smtClean="0"/>
              <a:t>cao</a:t>
            </a:r>
            <a:r>
              <a:rPr lang="en-US" sz="2400" dirty="0" smtClean="0"/>
              <a:t> </a:t>
            </a:r>
            <a:r>
              <a:rPr lang="en-US" sz="2400" dirty="0" err="1" smtClean="0"/>
              <a:t>nhận</a:t>
            </a:r>
            <a:r>
              <a:rPr lang="en-US" sz="2400" dirty="0" smtClean="0"/>
              <a:t> </a:t>
            </a:r>
            <a:r>
              <a:rPr lang="en-US" sz="2400" dirty="0" err="1" smtClean="0"/>
              <a:t>thức</a:t>
            </a:r>
            <a:r>
              <a:rPr lang="en-US" sz="2400" dirty="0" smtClean="0"/>
              <a:t> </a:t>
            </a:r>
            <a:r>
              <a:rPr lang="en-US" sz="2400" dirty="0" err="1" smtClean="0"/>
              <a:t>về</a:t>
            </a:r>
            <a:r>
              <a:rPr lang="en-US" sz="2400" dirty="0" smtClean="0"/>
              <a:t> </a:t>
            </a:r>
            <a:r>
              <a:rPr lang="en-US" sz="2400" dirty="0" err="1" smtClean="0"/>
              <a:t>văn</a:t>
            </a:r>
            <a:r>
              <a:rPr lang="en-US" sz="2400" dirty="0" smtClean="0"/>
              <a:t> </a:t>
            </a:r>
            <a:r>
              <a:rPr lang="en-US" sz="2400" dirty="0" err="1" smtClean="0"/>
              <a:t>hóa</a:t>
            </a:r>
            <a:r>
              <a:rPr lang="en-US" sz="2400" dirty="0" smtClean="0"/>
              <a:t> </a:t>
            </a:r>
            <a:r>
              <a:rPr lang="en-US" sz="2400" dirty="0" err="1" smtClean="0"/>
              <a:t>giao</a:t>
            </a:r>
            <a:r>
              <a:rPr lang="en-US" sz="2400" dirty="0" smtClean="0"/>
              <a:t> </a:t>
            </a:r>
            <a:r>
              <a:rPr lang="en-US" sz="2400" dirty="0" err="1" smtClean="0"/>
              <a:t>thông</a:t>
            </a:r>
            <a:r>
              <a:rPr lang="en-US" sz="2400" dirty="0" smtClean="0"/>
              <a:t> </a:t>
            </a:r>
            <a:r>
              <a:rPr lang="en-US" sz="2400" dirty="0" err="1" smtClean="0"/>
              <a:t>và</a:t>
            </a:r>
            <a:r>
              <a:rPr lang="en-US" sz="2400" dirty="0" smtClean="0"/>
              <a:t> ý </a:t>
            </a:r>
            <a:r>
              <a:rPr lang="en-US" sz="2400" dirty="0" err="1" smtClean="0"/>
              <a:t>thức</a:t>
            </a:r>
            <a:r>
              <a:rPr lang="en-US" sz="2400" dirty="0" smtClean="0"/>
              <a:t> </a:t>
            </a:r>
            <a:r>
              <a:rPr lang="en-US" sz="2400" dirty="0" err="1" smtClean="0"/>
              <a:t>xây</a:t>
            </a:r>
            <a:r>
              <a:rPr lang="en-US" sz="2400" dirty="0" smtClean="0"/>
              <a:t> </a:t>
            </a:r>
            <a:r>
              <a:rPr lang="en-US" sz="2400" dirty="0" err="1" smtClean="0"/>
              <a:t>dựng</a:t>
            </a:r>
            <a:r>
              <a:rPr lang="en-US" sz="2400" dirty="0" smtClean="0"/>
              <a:t> </a:t>
            </a:r>
            <a:r>
              <a:rPr lang="en-US" sz="2400" dirty="0" err="1" smtClean="0"/>
              <a:t>văn</a:t>
            </a:r>
            <a:r>
              <a:rPr lang="en-US" sz="2400" dirty="0" smtClean="0"/>
              <a:t> </a:t>
            </a:r>
            <a:r>
              <a:rPr lang="en-US" sz="2400" dirty="0" err="1" smtClean="0"/>
              <a:t>hóa</a:t>
            </a:r>
            <a:r>
              <a:rPr lang="en-US" sz="2400" dirty="0" smtClean="0"/>
              <a:t> </a:t>
            </a:r>
            <a:r>
              <a:rPr lang="en-US" sz="2400" dirty="0" err="1" smtClean="0"/>
              <a:t>giao</a:t>
            </a:r>
            <a:r>
              <a:rPr lang="en-US" sz="2400" dirty="0" smtClean="0"/>
              <a:t> </a:t>
            </a:r>
            <a:r>
              <a:rPr lang="en-US" sz="2400" dirty="0" err="1" smtClean="0"/>
              <a:t>thông</a:t>
            </a:r>
            <a:r>
              <a:rPr lang="en-US" sz="2400" dirty="0" smtClean="0"/>
              <a:t> </a:t>
            </a:r>
            <a:r>
              <a:rPr lang="en-US" sz="2400" dirty="0" err="1" smtClean="0"/>
              <a:t>của</a:t>
            </a:r>
            <a:r>
              <a:rPr lang="en-US" sz="2400" dirty="0" smtClean="0"/>
              <a:t> </a:t>
            </a:r>
            <a:r>
              <a:rPr lang="en-US" sz="2400" dirty="0" err="1" smtClean="0"/>
              <a:t>mỗi</a:t>
            </a:r>
            <a:r>
              <a:rPr lang="en-US" sz="2400" dirty="0" smtClean="0"/>
              <a:t> </a:t>
            </a:r>
            <a:r>
              <a:rPr lang="en-US" sz="2400" dirty="0" err="1" smtClean="0"/>
              <a:t>mỗi</a:t>
            </a:r>
            <a:r>
              <a:rPr lang="en-US" sz="2400" dirty="0" smtClean="0"/>
              <a:t> </a:t>
            </a:r>
            <a:r>
              <a:rPr lang="en-US" sz="2400" dirty="0" err="1" smtClean="0"/>
              <a:t>cá</a:t>
            </a:r>
            <a:r>
              <a:rPr lang="en-US" sz="2400" dirty="0" smtClean="0"/>
              <a:t> </a:t>
            </a:r>
            <a:r>
              <a:rPr lang="en-US" sz="2400" dirty="0" err="1" smtClean="0"/>
              <a:t>nhân</a:t>
            </a:r>
            <a:r>
              <a:rPr lang="en-US" sz="2400" dirty="0" smtClean="0"/>
              <a:t>.</a:t>
            </a:r>
            <a:endParaRPr lang="en-US" altLang="en-US" sz="2200" dirty="0">
              <a:solidFill>
                <a:srgbClr val="000000"/>
              </a:solidFill>
              <a:latin typeface="Tahoma" pitchFamily="34" charset="0"/>
              <a:cs typeface="Tahoma" pitchFamily="34" charset="0"/>
            </a:endParaRPr>
          </a:p>
        </p:txBody>
      </p:sp>
      <p:sp>
        <p:nvSpPr>
          <p:cNvPr id="29712" name="Rectangle 18"/>
          <p:cNvSpPr>
            <a:spLocks noChangeArrowheads="1"/>
          </p:cNvSpPr>
          <p:nvPr/>
        </p:nvSpPr>
        <p:spPr bwMode="auto">
          <a:xfrm>
            <a:off x="533400" y="1066800"/>
            <a:ext cx="5334000" cy="430887"/>
          </a:xfrm>
          <a:prstGeom prst="rect">
            <a:avLst/>
          </a:prstGeom>
          <a:noFill/>
          <a:ln w="9525">
            <a:noFill/>
            <a:miter lim="800000"/>
            <a:headEnd/>
            <a:tailEnd/>
          </a:ln>
        </p:spPr>
        <p:txBody>
          <a:bodyPr wrap="square">
            <a:spAutoFit/>
          </a:bodyPr>
          <a:lstStyle/>
          <a:p>
            <a:pPr eaLnBrk="1" hangingPunct="1"/>
            <a:r>
              <a:rPr lang="en-US" altLang="en-US" sz="2200" b="1" u="sng" dirty="0">
                <a:solidFill>
                  <a:srgbClr val="1F497D">
                    <a:lumMod val="75000"/>
                  </a:srgbClr>
                </a:solidFill>
                <a:latin typeface="Tahoma" pitchFamily="34" charset="0"/>
                <a:cs typeface="Tahoma" pitchFamily="34" charset="0"/>
              </a:rPr>
              <a:t>Sau </a:t>
            </a:r>
            <a:r>
              <a:rPr lang="en-US" altLang="en-US" sz="2200" b="1" u="sng" dirty="0" err="1">
                <a:solidFill>
                  <a:srgbClr val="1F497D">
                    <a:lumMod val="75000"/>
                  </a:srgbClr>
                </a:solidFill>
                <a:latin typeface="Tahoma" pitchFamily="34" charset="0"/>
                <a:cs typeface="Tahoma" pitchFamily="34" charset="0"/>
              </a:rPr>
              <a:t>bài</a:t>
            </a:r>
            <a:r>
              <a:rPr lang="en-US" altLang="en-US" sz="2200" b="1" u="sng" dirty="0">
                <a:solidFill>
                  <a:srgbClr val="1F497D">
                    <a:lumMod val="75000"/>
                  </a:srgbClr>
                </a:solidFill>
                <a:latin typeface="Tahoma" pitchFamily="34" charset="0"/>
                <a:cs typeface="Tahoma" pitchFamily="34" charset="0"/>
              </a:rPr>
              <a:t> </a:t>
            </a:r>
            <a:r>
              <a:rPr lang="en-US" altLang="en-US" sz="2200" b="1" u="sng" dirty="0" err="1">
                <a:solidFill>
                  <a:srgbClr val="1F497D">
                    <a:lumMod val="75000"/>
                  </a:srgbClr>
                </a:solidFill>
                <a:latin typeface="Tahoma" pitchFamily="34" charset="0"/>
                <a:cs typeface="Tahoma" pitchFamily="34" charset="0"/>
              </a:rPr>
              <a:t>học</a:t>
            </a:r>
            <a:r>
              <a:rPr lang="en-US" altLang="en-US" sz="2200" b="1" u="sng" dirty="0">
                <a:solidFill>
                  <a:srgbClr val="1F497D">
                    <a:lumMod val="75000"/>
                  </a:srgbClr>
                </a:solidFill>
                <a:latin typeface="Tahoma" pitchFamily="34" charset="0"/>
                <a:cs typeface="Tahoma" pitchFamily="34" charset="0"/>
              </a:rPr>
              <a:t> </a:t>
            </a:r>
            <a:r>
              <a:rPr lang="en-US" altLang="en-US" sz="2200" b="1" u="sng" dirty="0" err="1">
                <a:solidFill>
                  <a:srgbClr val="1F497D">
                    <a:lumMod val="75000"/>
                  </a:srgbClr>
                </a:solidFill>
                <a:latin typeface="Tahoma" pitchFamily="34" charset="0"/>
                <a:cs typeface="Tahoma" pitchFamily="34" charset="0"/>
              </a:rPr>
              <a:t>này</a:t>
            </a:r>
            <a:r>
              <a:rPr lang="en-US" altLang="en-US" sz="2200" b="1" u="sng" dirty="0">
                <a:solidFill>
                  <a:srgbClr val="1F497D">
                    <a:lumMod val="75000"/>
                  </a:srgbClr>
                </a:solidFill>
                <a:latin typeface="Tahoma" pitchFamily="34" charset="0"/>
                <a:cs typeface="Tahoma" pitchFamily="34" charset="0"/>
              </a:rPr>
              <a:t>, </a:t>
            </a:r>
            <a:r>
              <a:rPr lang="en-US" altLang="en-US" sz="2200" b="1" u="sng" dirty="0" err="1">
                <a:solidFill>
                  <a:srgbClr val="1F497D">
                    <a:lumMod val="75000"/>
                  </a:srgbClr>
                </a:solidFill>
                <a:latin typeface="Tahoma" pitchFamily="34" charset="0"/>
                <a:cs typeface="Tahoma" pitchFamily="34" charset="0"/>
              </a:rPr>
              <a:t>học</a:t>
            </a:r>
            <a:r>
              <a:rPr lang="en-US" altLang="en-US" sz="2200" b="1" u="sng" dirty="0">
                <a:solidFill>
                  <a:srgbClr val="1F497D">
                    <a:lumMod val="75000"/>
                  </a:srgbClr>
                </a:solidFill>
                <a:latin typeface="Tahoma" pitchFamily="34" charset="0"/>
                <a:cs typeface="Tahoma" pitchFamily="34" charset="0"/>
              </a:rPr>
              <a:t> </a:t>
            </a:r>
            <a:r>
              <a:rPr lang="en-US" altLang="en-US" sz="2200" b="1" u="sng" dirty="0" err="1">
                <a:solidFill>
                  <a:srgbClr val="1F497D">
                    <a:lumMod val="75000"/>
                  </a:srgbClr>
                </a:solidFill>
                <a:latin typeface="Tahoma" pitchFamily="34" charset="0"/>
                <a:cs typeface="Tahoma" pitchFamily="34" charset="0"/>
              </a:rPr>
              <a:t>sinh</a:t>
            </a:r>
            <a:r>
              <a:rPr lang="en-US" altLang="en-US" sz="2200" b="1" u="sng" dirty="0">
                <a:solidFill>
                  <a:srgbClr val="1F497D">
                    <a:lumMod val="75000"/>
                  </a:srgbClr>
                </a:solidFill>
                <a:latin typeface="Tahoma" pitchFamily="34" charset="0"/>
                <a:cs typeface="Tahoma" pitchFamily="34" charset="0"/>
              </a:rPr>
              <a:t>:</a:t>
            </a:r>
          </a:p>
        </p:txBody>
      </p:sp>
      <p:sp>
        <p:nvSpPr>
          <p:cNvPr id="20" name="TextBox 19"/>
          <p:cNvSpPr txBox="1"/>
          <p:nvPr/>
        </p:nvSpPr>
        <p:spPr>
          <a:xfrm>
            <a:off x="914400" y="0"/>
            <a:ext cx="5410200" cy="461963"/>
          </a:xfrm>
          <a:prstGeom prst="rect">
            <a:avLst/>
          </a:prstGeom>
          <a:noFill/>
        </p:spPr>
        <p:txBody>
          <a:bodyPr>
            <a:spAutoFit/>
          </a:bodyPr>
          <a:lstStyle/>
          <a:p>
            <a:pPr eaLnBrk="1" hangingPunct="1">
              <a:defRPr/>
            </a:pPr>
            <a:r>
              <a:rPr lang="en-US" sz="2400" b="1" dirty="0" err="1" smtClean="0">
                <a:solidFill>
                  <a:schemeClr val="tx2">
                    <a:lumMod val="75000"/>
                  </a:schemeClr>
                </a:solidFill>
              </a:rPr>
              <a:t>Mục</a:t>
            </a:r>
            <a:r>
              <a:rPr lang="en-US" sz="2400" b="1" dirty="0" smtClean="0">
                <a:solidFill>
                  <a:schemeClr val="tx2">
                    <a:lumMod val="75000"/>
                  </a:schemeClr>
                </a:solidFill>
              </a:rPr>
              <a:t> </a:t>
            </a:r>
            <a:r>
              <a:rPr lang="en-US" sz="2400" b="1" dirty="0" err="1" smtClean="0">
                <a:solidFill>
                  <a:schemeClr val="tx2">
                    <a:lumMod val="75000"/>
                  </a:schemeClr>
                </a:solidFill>
              </a:rPr>
              <a:t>tiêu</a:t>
            </a:r>
            <a:r>
              <a:rPr lang="en-US" sz="2400" b="1" dirty="0" smtClean="0">
                <a:solidFill>
                  <a:schemeClr val="tx2">
                    <a:lumMod val="75000"/>
                  </a:schemeClr>
                </a:solidFill>
              </a:rPr>
              <a:t> </a:t>
            </a:r>
            <a:r>
              <a:rPr lang="en-US" sz="2400" b="1" dirty="0" err="1" smtClean="0">
                <a:solidFill>
                  <a:schemeClr val="tx2">
                    <a:lumMod val="75000"/>
                  </a:schemeClr>
                </a:solidFill>
              </a:rPr>
              <a:t>bài</a:t>
            </a:r>
            <a:r>
              <a:rPr lang="en-US" sz="2400" b="1" dirty="0" smtClean="0">
                <a:solidFill>
                  <a:schemeClr val="tx2">
                    <a:lumMod val="75000"/>
                  </a:schemeClr>
                </a:solidFill>
              </a:rPr>
              <a:t> </a:t>
            </a:r>
            <a:r>
              <a:rPr lang="en-US" sz="2400" b="1" dirty="0" err="1" smtClean="0">
                <a:solidFill>
                  <a:schemeClr val="tx2">
                    <a:lumMod val="75000"/>
                  </a:schemeClr>
                </a:solidFill>
              </a:rPr>
              <a:t>học</a:t>
            </a:r>
            <a:endParaRPr lang="en-US" sz="2400" b="1" dirty="0">
              <a:solidFill>
                <a:schemeClr val="tx2">
                  <a:lumMod val="75000"/>
                </a:schemeClr>
              </a:solidFill>
            </a:endParaRPr>
          </a:p>
        </p:txBody>
      </p:sp>
    </p:spTree>
    <p:extLst>
      <p:ext uri="{BB962C8B-B14F-4D97-AF65-F5344CB8AC3E}">
        <p14:creationId xmlns:p14="http://schemas.microsoft.com/office/powerpoint/2010/main" val="1692750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12">
                                            <p:txEl>
                                              <p:pRg st="0" end="0"/>
                                            </p:txEl>
                                          </p:spTgt>
                                        </p:tgtEl>
                                        <p:attrNameLst>
                                          <p:attrName>style.visibility</p:attrName>
                                        </p:attrNameLst>
                                      </p:cBhvr>
                                      <p:to>
                                        <p:strVal val="visible"/>
                                      </p:to>
                                    </p:set>
                                    <p:animEffect transition="in" filter="fade">
                                      <p:cBhvr>
                                        <p:cTn id="7" dur="2000"/>
                                        <p:tgtEl>
                                          <p:spTgt spid="297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9699"/>
                                        </p:tgtEl>
                                        <p:attrNameLst>
                                          <p:attrName>style.visibility</p:attrName>
                                        </p:attrNameLst>
                                      </p:cBhvr>
                                      <p:to>
                                        <p:strVal val="visible"/>
                                      </p:to>
                                    </p:set>
                                    <p:anim calcmode="lin" valueType="num">
                                      <p:cBhvr additive="base">
                                        <p:cTn id="16" dur="500" fill="hold"/>
                                        <p:tgtEl>
                                          <p:spTgt spid="29699"/>
                                        </p:tgtEl>
                                        <p:attrNameLst>
                                          <p:attrName>ppt_x</p:attrName>
                                        </p:attrNameLst>
                                      </p:cBhvr>
                                      <p:tavLst>
                                        <p:tav tm="0">
                                          <p:val>
                                            <p:strVal val="#ppt_x"/>
                                          </p:val>
                                        </p:tav>
                                        <p:tav tm="100000">
                                          <p:val>
                                            <p:strVal val="#ppt_x"/>
                                          </p:val>
                                        </p:tav>
                                      </p:tavLst>
                                    </p:anim>
                                    <p:anim calcmode="lin" valueType="num">
                                      <p:cBhvr additive="base">
                                        <p:cTn id="17"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9710"/>
                                        </p:tgtEl>
                                        <p:attrNameLst>
                                          <p:attrName>style.visibility</p:attrName>
                                        </p:attrNameLst>
                                      </p:cBhvr>
                                      <p:to>
                                        <p:strVal val="visible"/>
                                      </p:to>
                                    </p:set>
                                    <p:anim calcmode="lin" valueType="num">
                                      <p:cBhvr additive="base">
                                        <p:cTn id="26" dur="500" fill="hold"/>
                                        <p:tgtEl>
                                          <p:spTgt spid="29710"/>
                                        </p:tgtEl>
                                        <p:attrNameLst>
                                          <p:attrName>ppt_x</p:attrName>
                                        </p:attrNameLst>
                                      </p:cBhvr>
                                      <p:tavLst>
                                        <p:tav tm="0">
                                          <p:val>
                                            <p:strVal val="#ppt_x"/>
                                          </p:val>
                                        </p:tav>
                                        <p:tav tm="100000">
                                          <p:val>
                                            <p:strVal val="#ppt_x"/>
                                          </p:val>
                                        </p:tav>
                                      </p:tavLst>
                                    </p:anim>
                                    <p:anim calcmode="lin" valueType="num">
                                      <p:cBhvr additive="base">
                                        <p:cTn id="27" dur="500" fill="hold"/>
                                        <p:tgtEl>
                                          <p:spTgt spid="29710"/>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9709"/>
                                        </p:tgtEl>
                                        <p:attrNameLst>
                                          <p:attrName>style.visibility</p:attrName>
                                        </p:attrNameLst>
                                      </p:cBhvr>
                                      <p:to>
                                        <p:strVal val="visible"/>
                                      </p:to>
                                    </p:set>
                                    <p:anim calcmode="lin" valueType="num">
                                      <p:cBhvr additive="base">
                                        <p:cTn id="36" dur="500" fill="hold"/>
                                        <p:tgtEl>
                                          <p:spTgt spid="29709"/>
                                        </p:tgtEl>
                                        <p:attrNameLst>
                                          <p:attrName>ppt_x</p:attrName>
                                        </p:attrNameLst>
                                      </p:cBhvr>
                                      <p:tavLst>
                                        <p:tav tm="0">
                                          <p:val>
                                            <p:strVal val="#ppt_x"/>
                                          </p:val>
                                        </p:tav>
                                        <p:tav tm="100000">
                                          <p:val>
                                            <p:strVal val="#ppt_x"/>
                                          </p:val>
                                        </p:tav>
                                      </p:tavLst>
                                    </p:anim>
                                    <p:anim calcmode="lin" valueType="num">
                                      <p:cBhvr additive="base">
                                        <p:cTn id="37" dur="500" fill="hold"/>
                                        <p:tgtEl>
                                          <p:spTgt spid="297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9" grpId="0"/>
      <p:bldP spid="29710" grpId="0"/>
      <p:bldP spid="2971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FC5A995-E58C-44D3-B94D-EE7358E28E04}" type="slidenum">
              <a:rPr lang="en-US" altLang="en-US" smtClean="0"/>
              <a:pPr/>
              <a:t>4</a:t>
            </a:fld>
            <a:endParaRPr lang="en-US" altLang="en-US"/>
          </a:p>
        </p:txBody>
      </p:sp>
      <p:sp>
        <p:nvSpPr>
          <p:cNvPr id="4" name="TextBox 3"/>
          <p:cNvSpPr txBox="1"/>
          <p:nvPr/>
        </p:nvSpPr>
        <p:spPr>
          <a:xfrm>
            <a:off x="914400" y="0"/>
            <a:ext cx="5410200" cy="461963"/>
          </a:xfrm>
          <a:prstGeom prst="rect">
            <a:avLst/>
          </a:prstGeom>
          <a:noFill/>
        </p:spPr>
        <p:txBody>
          <a:bodyPr>
            <a:spAutoFit/>
          </a:bodyPr>
          <a:lstStyle/>
          <a:p>
            <a:pPr eaLnBrk="1" hangingPunct="1">
              <a:defRPr/>
            </a:pPr>
            <a:r>
              <a:rPr lang="en-US" sz="2400" b="1" dirty="0" smtClean="0">
                <a:solidFill>
                  <a:schemeClr val="tx2">
                    <a:lumMod val="75000"/>
                  </a:schemeClr>
                </a:solidFill>
              </a:rPr>
              <a:t>A. </a:t>
            </a:r>
            <a:r>
              <a:rPr lang="en-US" sz="2400" b="1" dirty="0" err="1" smtClean="0">
                <a:solidFill>
                  <a:schemeClr val="tx2">
                    <a:lumMod val="75000"/>
                  </a:schemeClr>
                </a:solidFill>
              </a:rPr>
              <a:t>Tình</a:t>
            </a:r>
            <a:r>
              <a:rPr lang="en-US" sz="2400" b="1" dirty="0" smtClean="0">
                <a:solidFill>
                  <a:schemeClr val="tx2">
                    <a:lumMod val="75000"/>
                  </a:schemeClr>
                </a:solidFill>
              </a:rPr>
              <a:t> </a:t>
            </a:r>
            <a:r>
              <a:rPr lang="en-US" sz="2400" b="1" dirty="0" err="1" smtClean="0">
                <a:solidFill>
                  <a:schemeClr val="tx2">
                    <a:lumMod val="75000"/>
                  </a:schemeClr>
                </a:solidFill>
              </a:rPr>
              <a:t>huống</a:t>
            </a:r>
            <a:r>
              <a:rPr lang="en-US" sz="2400" b="1" dirty="0" smtClean="0">
                <a:solidFill>
                  <a:schemeClr val="tx2">
                    <a:lumMod val="75000"/>
                  </a:schemeClr>
                </a:solidFill>
              </a:rPr>
              <a:t> </a:t>
            </a:r>
            <a:r>
              <a:rPr lang="en-US" sz="2400" b="1" dirty="0" err="1" smtClean="0">
                <a:solidFill>
                  <a:schemeClr val="tx2">
                    <a:lumMod val="75000"/>
                  </a:schemeClr>
                </a:solidFill>
              </a:rPr>
              <a:t>xuất</a:t>
            </a:r>
            <a:r>
              <a:rPr lang="en-US" sz="2400" b="1" dirty="0" smtClean="0">
                <a:solidFill>
                  <a:schemeClr val="tx2">
                    <a:lumMod val="75000"/>
                  </a:schemeClr>
                </a:solidFill>
              </a:rPr>
              <a:t> </a:t>
            </a:r>
            <a:r>
              <a:rPr lang="en-US" sz="2400" b="1" dirty="0" err="1" smtClean="0">
                <a:solidFill>
                  <a:schemeClr val="tx2">
                    <a:lumMod val="75000"/>
                  </a:schemeClr>
                </a:solidFill>
              </a:rPr>
              <a:t>phát</a:t>
            </a:r>
            <a:endParaRPr lang="en-US" sz="2400" b="1" dirty="0">
              <a:solidFill>
                <a:schemeClr val="tx2">
                  <a:lumMod val="75000"/>
                </a:schemeClr>
              </a:solidFill>
            </a:endParaRPr>
          </a:p>
        </p:txBody>
      </p:sp>
      <p:sp>
        <p:nvSpPr>
          <p:cNvPr id="7" name="Rectangle 6"/>
          <p:cNvSpPr/>
          <p:nvPr/>
        </p:nvSpPr>
        <p:spPr>
          <a:xfrm>
            <a:off x="342900" y="1143000"/>
            <a:ext cx="8343900" cy="954107"/>
          </a:xfrm>
          <a:prstGeom prst="rect">
            <a:avLst/>
          </a:prstGeom>
          <a:ln>
            <a:solidFill>
              <a:srgbClr val="800000"/>
            </a:solidFill>
          </a:ln>
        </p:spPr>
        <p:txBody>
          <a:bodyPr wrap="square" lIns="182880">
            <a:spAutoFit/>
          </a:bodyPr>
          <a:lstStyle/>
          <a:p>
            <a:pPr marL="457200" indent="-457200" algn="just">
              <a:lnSpc>
                <a:spcPct val="115000"/>
              </a:lnSpc>
              <a:spcBef>
                <a:spcPts val="600"/>
              </a:spcBef>
              <a:spcAft>
                <a:spcPts val="600"/>
              </a:spcAft>
              <a:buFont typeface="+mj-lt"/>
              <a:buAutoNum type="alphaLcParenR"/>
            </a:pPr>
            <a:r>
              <a:rPr lang="vi-VN" sz="2000" dirty="0" smtClean="0">
                <a:solidFill>
                  <a:srgbClr val="1F497D">
                    <a:lumMod val="75000"/>
                  </a:srgbClr>
                </a:solidFill>
                <a:latin typeface="Tahoma" pitchFamily="34" charset="0"/>
                <a:cs typeface="Tahoma" pitchFamily="34" charset="0"/>
              </a:rPr>
              <a:t>Nhận </a:t>
            </a:r>
            <a:r>
              <a:rPr lang="vi-VN" sz="2000" dirty="0">
                <a:solidFill>
                  <a:srgbClr val="1F497D">
                    <a:lumMod val="75000"/>
                  </a:srgbClr>
                </a:solidFill>
                <a:latin typeface="Tahoma" pitchFamily="34" charset="0"/>
                <a:cs typeface="Tahoma" pitchFamily="34" charset="0"/>
              </a:rPr>
              <a:t>xét của em về cách ứng xử của mọi người trong tình huống.</a:t>
            </a:r>
            <a:endParaRPr lang="en-US" sz="2000" dirty="0">
              <a:solidFill>
                <a:srgbClr val="1F497D">
                  <a:lumMod val="75000"/>
                </a:srgbClr>
              </a:solidFill>
              <a:latin typeface="Tahoma" pitchFamily="34" charset="0"/>
              <a:cs typeface="Tahoma" pitchFamily="34" charset="0"/>
            </a:endParaRPr>
          </a:p>
          <a:p>
            <a:pPr marL="457200" indent="-457200" algn="just">
              <a:lnSpc>
                <a:spcPct val="115000"/>
              </a:lnSpc>
              <a:spcBef>
                <a:spcPts val="600"/>
              </a:spcBef>
              <a:spcAft>
                <a:spcPts val="600"/>
              </a:spcAft>
              <a:buFont typeface="+mj-lt"/>
              <a:buAutoNum type="alphaLcParenR"/>
            </a:pPr>
            <a:r>
              <a:rPr lang="en-US" sz="2000" dirty="0" smtClean="0">
                <a:solidFill>
                  <a:srgbClr val="1F497D">
                    <a:lumMod val="75000"/>
                  </a:srgbClr>
                </a:solidFill>
                <a:latin typeface="Tahoma" pitchFamily="34" charset="0"/>
                <a:cs typeface="Tahoma" pitchFamily="34" charset="0"/>
              </a:rPr>
              <a:t>Cho </a:t>
            </a:r>
            <a:r>
              <a:rPr lang="en-US" sz="2000" dirty="0" err="1" smtClean="0">
                <a:solidFill>
                  <a:srgbClr val="1F497D">
                    <a:lumMod val="75000"/>
                  </a:srgbClr>
                </a:solidFill>
                <a:latin typeface="Tahoma" pitchFamily="34" charset="0"/>
                <a:cs typeface="Tahoma" pitchFamily="34" charset="0"/>
              </a:rPr>
              <a:t>biết</a:t>
            </a:r>
            <a:r>
              <a:rPr lang="en-US" sz="2000" dirty="0" smtClean="0">
                <a:solidFill>
                  <a:srgbClr val="1F497D">
                    <a:lumMod val="75000"/>
                  </a:srgbClr>
                </a:solidFill>
                <a:latin typeface="Tahoma" pitchFamily="34" charset="0"/>
                <a:cs typeface="Tahoma" pitchFamily="34" charset="0"/>
              </a:rPr>
              <a:t> n</a:t>
            </a:r>
            <a:r>
              <a:rPr lang="vi-VN" sz="2000" dirty="0" smtClean="0">
                <a:solidFill>
                  <a:srgbClr val="1F497D">
                    <a:lumMod val="75000"/>
                  </a:srgbClr>
                </a:solidFill>
                <a:latin typeface="Tahoma" pitchFamily="34" charset="0"/>
                <a:cs typeface="Tahoma" pitchFamily="34" charset="0"/>
              </a:rPr>
              <a:t>ếu </a:t>
            </a:r>
            <a:r>
              <a:rPr lang="vi-VN" sz="2000" dirty="0">
                <a:solidFill>
                  <a:srgbClr val="1F497D">
                    <a:lumMod val="75000"/>
                  </a:srgbClr>
                </a:solidFill>
                <a:latin typeface="Tahoma" pitchFamily="34" charset="0"/>
                <a:cs typeface="Tahoma" pitchFamily="34" charset="0"/>
              </a:rPr>
              <a:t>chứng kiến sự việc đó, em sẽ làm gì?</a:t>
            </a:r>
            <a:endParaRPr lang="en-US" sz="2000" dirty="0">
              <a:solidFill>
                <a:srgbClr val="1F497D">
                  <a:lumMod val="75000"/>
                </a:srgbClr>
              </a:solidFill>
              <a:latin typeface="Tahoma" pitchFamily="34" charset="0"/>
              <a:cs typeface="Tahoma" pitchFamily="34" charset="0"/>
            </a:endParaRPr>
          </a:p>
        </p:txBody>
      </p:sp>
      <p:sp>
        <p:nvSpPr>
          <p:cNvPr id="8" name="Rectangle 7"/>
          <p:cNvSpPr>
            <a:spLocks noChangeArrowheads="1"/>
          </p:cNvSpPr>
          <p:nvPr/>
        </p:nvSpPr>
        <p:spPr bwMode="auto">
          <a:xfrm>
            <a:off x="566833" y="762000"/>
            <a:ext cx="4483920" cy="323165"/>
          </a:xfrm>
          <a:prstGeom prst="rect">
            <a:avLst/>
          </a:prstGeom>
          <a:noFill/>
          <a:ln w="9525">
            <a:noFill/>
            <a:miter lim="800000"/>
            <a:headEnd/>
            <a:tailEnd/>
          </a:ln>
        </p:spPr>
        <p:txBody>
          <a:bodyPr wrap="none">
            <a:spAutoFit/>
          </a:bodyPr>
          <a:lstStyle/>
          <a:p>
            <a:pPr algn="just">
              <a:lnSpc>
                <a:spcPts val="1800"/>
              </a:lnSpc>
              <a:spcBef>
                <a:spcPts val="600"/>
              </a:spcBef>
              <a:spcAft>
                <a:spcPts val="1000"/>
              </a:spcAft>
              <a:tabLst>
                <a:tab pos="270510" algn="l"/>
              </a:tabLst>
            </a:pPr>
            <a:r>
              <a:rPr lang="en-US" sz="2200" b="1" dirty="0">
                <a:solidFill>
                  <a:srgbClr val="1F497D">
                    <a:lumMod val="75000"/>
                  </a:srgbClr>
                </a:solidFill>
                <a:latin typeface="Tahoma" pitchFamily="34" charset="0"/>
                <a:cs typeface="Tahoma" pitchFamily="34" charset="0"/>
              </a:rPr>
              <a:t>Q</a:t>
            </a:r>
            <a:r>
              <a:rPr lang="vi-VN" sz="2200" b="1" dirty="0">
                <a:solidFill>
                  <a:srgbClr val="1F497D">
                    <a:lumMod val="75000"/>
                  </a:srgbClr>
                </a:solidFill>
                <a:latin typeface="Tahoma" pitchFamily="34" charset="0"/>
                <a:cs typeface="Tahoma" pitchFamily="34" charset="0"/>
              </a:rPr>
              <a:t>uan sát </a:t>
            </a:r>
            <a:r>
              <a:rPr lang="en-US" sz="2200" b="1" dirty="0">
                <a:solidFill>
                  <a:srgbClr val="1F497D">
                    <a:lumMod val="75000"/>
                  </a:srgbClr>
                </a:solidFill>
                <a:latin typeface="Tahoma" pitchFamily="34" charset="0"/>
                <a:cs typeface="Tahoma" pitchFamily="34" charset="0"/>
              </a:rPr>
              <a:t>video </a:t>
            </a:r>
            <a:r>
              <a:rPr lang="vi-VN" sz="2200" b="1" dirty="0" smtClean="0">
                <a:solidFill>
                  <a:srgbClr val="1F497D">
                    <a:lumMod val="75000"/>
                  </a:srgbClr>
                </a:solidFill>
                <a:latin typeface="Tahoma" pitchFamily="34" charset="0"/>
                <a:cs typeface="Tahoma" pitchFamily="34" charset="0"/>
              </a:rPr>
              <a:t>dưới </a:t>
            </a:r>
            <a:r>
              <a:rPr lang="vi-VN" sz="2200" b="1" dirty="0">
                <a:solidFill>
                  <a:srgbClr val="1F497D">
                    <a:lumMod val="75000"/>
                  </a:srgbClr>
                </a:solidFill>
                <a:latin typeface="Tahoma" pitchFamily="34" charset="0"/>
                <a:cs typeface="Tahoma" pitchFamily="34" charset="0"/>
              </a:rPr>
              <a:t>đây</a:t>
            </a:r>
            <a:r>
              <a:rPr lang="en-US" sz="2200" b="1" dirty="0">
                <a:solidFill>
                  <a:srgbClr val="1F497D">
                    <a:lumMod val="75000"/>
                  </a:srgbClr>
                </a:solidFill>
                <a:latin typeface="Tahoma" pitchFamily="34" charset="0"/>
                <a:cs typeface="Tahoma" pitchFamily="34" charset="0"/>
              </a:rPr>
              <a:t>, </a:t>
            </a:r>
            <a:r>
              <a:rPr lang="en-US" sz="2200" b="1" dirty="0" err="1">
                <a:solidFill>
                  <a:srgbClr val="1F497D">
                    <a:lumMod val="75000"/>
                  </a:srgbClr>
                </a:solidFill>
                <a:latin typeface="Tahoma" pitchFamily="34" charset="0"/>
                <a:cs typeface="Tahoma" pitchFamily="34" charset="0"/>
              </a:rPr>
              <a:t>hãy</a:t>
            </a:r>
            <a:r>
              <a:rPr lang="vi-VN" sz="2200" b="1" dirty="0">
                <a:solidFill>
                  <a:srgbClr val="1F497D">
                    <a:lumMod val="75000"/>
                  </a:srgbClr>
                </a:solidFill>
                <a:latin typeface="Tahoma" pitchFamily="34" charset="0"/>
                <a:cs typeface="Tahoma" pitchFamily="34" charset="0"/>
              </a:rPr>
              <a:t>:</a:t>
            </a:r>
            <a:endParaRPr lang="en-US" sz="2200" b="1" dirty="0">
              <a:solidFill>
                <a:srgbClr val="1F497D">
                  <a:lumMod val="75000"/>
                </a:srgbClr>
              </a:solidFill>
              <a:latin typeface="Tahoma" pitchFamily="34" charset="0"/>
              <a:cs typeface="Tahoma" pitchFamily="34" charset="0"/>
            </a:endParaRPr>
          </a:p>
        </p:txBody>
      </p:sp>
      <p:pic>
        <p:nvPicPr>
          <p:cNvPr id="10" name="Picture 9"/>
          <p:cNvPicPr>
            <a:picLocks noChangeAspect="1"/>
          </p:cNvPicPr>
          <p:nvPr/>
        </p:nvPicPr>
        <p:blipFill>
          <a:blip r:embed="rId2"/>
          <a:stretch>
            <a:fillRect/>
          </a:stretch>
        </p:blipFill>
        <p:spPr>
          <a:xfrm>
            <a:off x="1828800" y="2209800"/>
            <a:ext cx="5736684" cy="3810000"/>
          </a:xfrm>
          <a:prstGeom prst="rect">
            <a:avLst/>
          </a:prstGeom>
        </p:spPr>
      </p:pic>
      <p:sp>
        <p:nvSpPr>
          <p:cNvPr id="11" name="TextBox 10"/>
          <p:cNvSpPr txBox="1"/>
          <p:nvPr/>
        </p:nvSpPr>
        <p:spPr>
          <a:xfrm>
            <a:off x="2819400" y="6350000"/>
            <a:ext cx="4191000" cy="369332"/>
          </a:xfrm>
          <a:prstGeom prst="rect">
            <a:avLst/>
          </a:prstGeom>
          <a:noFill/>
        </p:spPr>
        <p:txBody>
          <a:bodyPr wrap="square" rtlCol="0">
            <a:spAutoFit/>
          </a:bodyPr>
          <a:lstStyle/>
          <a:p>
            <a:r>
              <a:rPr lang="en-US" dirty="0" err="1" smtClean="0"/>
              <a:t>Phim</a:t>
            </a:r>
            <a:r>
              <a:rPr lang="en-US" dirty="0" smtClean="0"/>
              <a:t>: </a:t>
            </a:r>
            <a:r>
              <a:rPr lang="en-US" dirty="0" err="1" smtClean="0">
                <a:hlinkClick r:id="rId3" action="ppaction://hlinkfile"/>
              </a:rPr>
              <a:t>Tinh</a:t>
            </a:r>
            <a:r>
              <a:rPr lang="en-US" dirty="0" smtClean="0">
                <a:hlinkClick r:id="rId3" action="ppaction://hlinkfile"/>
              </a:rPr>
              <a:t> </a:t>
            </a:r>
            <a:r>
              <a:rPr lang="en-US" dirty="0" err="1" smtClean="0">
                <a:hlinkClick r:id="rId3" action="ppaction://hlinkfile"/>
              </a:rPr>
              <a:t>huong</a:t>
            </a:r>
            <a:r>
              <a:rPr lang="en-US" dirty="0" smtClean="0">
                <a:hlinkClick r:id="rId3" action="ppaction://hlinkfile"/>
              </a:rPr>
              <a:t> tai nan.mp4</a:t>
            </a:r>
            <a:endParaRPr lang="en-US" dirty="0"/>
          </a:p>
        </p:txBody>
      </p:sp>
      <p:sp>
        <p:nvSpPr>
          <p:cNvPr id="9" name="TextBox 8"/>
          <p:cNvSpPr txBox="1"/>
          <p:nvPr/>
        </p:nvSpPr>
        <p:spPr>
          <a:xfrm>
            <a:off x="1981200" y="6082874"/>
            <a:ext cx="5334000" cy="307777"/>
          </a:xfrm>
          <a:prstGeom prst="rect">
            <a:avLst/>
          </a:prstGeom>
          <a:noFill/>
        </p:spPr>
        <p:txBody>
          <a:bodyPr wrap="square" rtlCol="0">
            <a:spAutoFit/>
          </a:bodyPr>
          <a:lstStyle/>
          <a:p>
            <a:r>
              <a:rPr lang="en-US" sz="1400" dirty="0" err="1" smtClean="0"/>
              <a:t>Nguồn:https</a:t>
            </a:r>
            <a:r>
              <a:rPr lang="en-US" sz="1400" dirty="0" smtClean="0"/>
              <a:t>://www.youtube.com/watch?v=H55jPDut5TA&amp;t=83s</a:t>
            </a:r>
            <a:endParaRPr lang="en-US" sz="1400" dirty="0"/>
          </a:p>
        </p:txBody>
      </p:sp>
    </p:spTree>
    <p:extLst>
      <p:ext uri="{BB962C8B-B14F-4D97-AF65-F5344CB8AC3E}">
        <p14:creationId xmlns:p14="http://schemas.microsoft.com/office/powerpoint/2010/main" val="389027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88232" y="2514600"/>
            <a:ext cx="3034381" cy="4206875"/>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9" name="Slide Number Placeholder 3"/>
          <p:cNvSpPr>
            <a:spLocks noGrp="1"/>
          </p:cNvSpPr>
          <p:nvPr>
            <p:ph type="sldNum" sz="quarter" idx="12"/>
          </p:nvPr>
        </p:nvSpPr>
        <p:spPr bwMode="auto">
          <a:noFill/>
          <a:ln>
            <a:miter lim="800000"/>
            <a:headEnd/>
            <a:tailEnd/>
          </a:ln>
        </p:spPr>
        <p:txBody>
          <a:bodyPr/>
          <a:lstStyle/>
          <a:p>
            <a:fld id="{491EDF3F-E2E7-471B-9F75-723DB8E99120}" type="slidenum">
              <a:rPr lang="en-US" altLang="en-US">
                <a:solidFill>
                  <a:schemeClr val="tx1"/>
                </a:solidFill>
              </a:rPr>
              <a:pPr/>
              <a:t>5</a:t>
            </a:fld>
            <a:endParaRPr lang="en-US" altLang="en-US">
              <a:solidFill>
                <a:schemeClr val="tx1"/>
              </a:solidFill>
            </a:endParaRPr>
          </a:p>
        </p:txBody>
      </p:sp>
      <p:sp>
        <p:nvSpPr>
          <p:cNvPr id="7" name="Rectangle 6"/>
          <p:cNvSpPr/>
          <p:nvPr/>
        </p:nvSpPr>
        <p:spPr>
          <a:xfrm>
            <a:off x="152400" y="902613"/>
            <a:ext cx="8763000" cy="430887"/>
          </a:xfrm>
          <a:prstGeom prst="rect">
            <a:avLst/>
          </a:prstGeom>
        </p:spPr>
        <p:txBody>
          <a:bodyPr wrap="square">
            <a:spAutoFit/>
          </a:bodyPr>
          <a:lstStyle/>
          <a:p>
            <a:r>
              <a:rPr lang="vi-VN" sz="2200" b="1" dirty="0">
                <a:solidFill>
                  <a:srgbClr val="1F497D">
                    <a:lumMod val="75000"/>
                  </a:srgbClr>
                </a:solidFill>
                <a:latin typeface="Tahoma" pitchFamily="34" charset="0"/>
                <a:cs typeface="Tahoma" pitchFamily="34" charset="0"/>
              </a:rPr>
              <a:t>Đọc thông tin sau đây và cho biết</a:t>
            </a:r>
            <a:r>
              <a:rPr lang="vi-VN" sz="2200" b="1" dirty="0" smtClean="0">
                <a:solidFill>
                  <a:srgbClr val="1F497D">
                    <a:lumMod val="75000"/>
                  </a:srgbClr>
                </a:solidFill>
                <a:latin typeface="Tahoma" pitchFamily="34" charset="0"/>
                <a:cs typeface="Tahoma" pitchFamily="34" charset="0"/>
              </a:rPr>
              <a:t>:</a:t>
            </a:r>
            <a:endParaRPr lang="en-US" sz="2200" b="1" dirty="0" smtClean="0">
              <a:solidFill>
                <a:srgbClr val="1F497D">
                  <a:lumMod val="75000"/>
                </a:srgbClr>
              </a:solidFill>
              <a:latin typeface="Tahoma" pitchFamily="34" charset="0"/>
              <a:cs typeface="Tahoma" pitchFamily="34" charset="0"/>
            </a:endParaRPr>
          </a:p>
        </p:txBody>
      </p:sp>
      <p:sp>
        <p:nvSpPr>
          <p:cNvPr id="8" name="Rectangle 7"/>
          <p:cNvSpPr/>
          <p:nvPr/>
        </p:nvSpPr>
        <p:spPr>
          <a:xfrm>
            <a:off x="152400" y="1295400"/>
            <a:ext cx="8686800" cy="996602"/>
          </a:xfrm>
          <a:prstGeom prst="rect">
            <a:avLst/>
          </a:prstGeom>
          <a:ln>
            <a:solidFill>
              <a:srgbClr val="800000"/>
            </a:solidFill>
          </a:ln>
        </p:spPr>
        <p:txBody>
          <a:bodyPr wrap="square" lIns="274320">
            <a:noAutofit/>
          </a:bodyPr>
          <a:lstStyle/>
          <a:p>
            <a:pPr marL="457200" indent="-457200">
              <a:buFont typeface="+mj-lt"/>
              <a:buAutoNum type="alphaLcParenR"/>
            </a:pPr>
            <a:r>
              <a:rPr lang="vi-VN" sz="2000" dirty="0" smtClean="0">
                <a:solidFill>
                  <a:srgbClr val="1F497D">
                    <a:lumMod val="75000"/>
                  </a:srgbClr>
                </a:solidFill>
                <a:latin typeface="Tahoma" pitchFamily="34" charset="0"/>
                <a:cs typeface="Tahoma" pitchFamily="34" charset="0"/>
              </a:rPr>
              <a:t>Thế </a:t>
            </a:r>
            <a:r>
              <a:rPr lang="vi-VN" sz="2000" dirty="0">
                <a:solidFill>
                  <a:srgbClr val="1F497D">
                    <a:lumMod val="75000"/>
                  </a:srgbClr>
                </a:solidFill>
                <a:latin typeface="Tahoma" pitchFamily="34" charset="0"/>
                <a:cs typeface="Tahoma" pitchFamily="34" charset="0"/>
              </a:rPr>
              <a:t>nào là văn hóa giao thông?</a:t>
            </a:r>
            <a:endParaRPr lang="en-US" sz="2000" dirty="0">
              <a:solidFill>
                <a:srgbClr val="1F497D">
                  <a:lumMod val="75000"/>
                </a:srgbClr>
              </a:solidFill>
              <a:latin typeface="Tahoma" pitchFamily="34" charset="0"/>
              <a:cs typeface="Tahoma" pitchFamily="34" charset="0"/>
            </a:endParaRPr>
          </a:p>
          <a:p>
            <a:pPr marL="457200" indent="-457200">
              <a:buFont typeface="+mj-lt"/>
              <a:buAutoNum type="alphaLcParenR"/>
            </a:pPr>
            <a:r>
              <a:rPr lang="vi-VN" sz="2000" dirty="0" smtClean="0">
                <a:solidFill>
                  <a:srgbClr val="1F497D">
                    <a:lumMod val="75000"/>
                  </a:srgbClr>
                </a:solidFill>
                <a:latin typeface="Tahoma" pitchFamily="34" charset="0"/>
                <a:cs typeface="Tahoma" pitchFamily="34" charset="0"/>
              </a:rPr>
              <a:t>Ý </a:t>
            </a:r>
            <a:r>
              <a:rPr lang="vi-VN" sz="2000" dirty="0">
                <a:solidFill>
                  <a:srgbClr val="1F497D">
                    <a:lumMod val="75000"/>
                  </a:srgbClr>
                </a:solidFill>
                <a:latin typeface="Tahoma" pitchFamily="34" charset="0"/>
                <a:cs typeface="Tahoma" pitchFamily="34" charset="0"/>
              </a:rPr>
              <a:t>nghĩa của văn hóa giao thông khi tham gia giao thông.</a:t>
            </a:r>
            <a:endParaRPr lang="en-US" sz="2000" dirty="0">
              <a:solidFill>
                <a:srgbClr val="1F497D">
                  <a:lumMod val="75000"/>
                </a:srgbClr>
              </a:solidFill>
              <a:latin typeface="Tahoma" pitchFamily="34" charset="0"/>
              <a:cs typeface="Tahoma" pitchFamily="34" charset="0"/>
            </a:endParaRPr>
          </a:p>
          <a:p>
            <a:pPr marL="457200" indent="-457200">
              <a:buFont typeface="+mj-lt"/>
              <a:buAutoNum type="alphaLcParenR"/>
            </a:pPr>
            <a:r>
              <a:rPr lang="vi-VN" sz="2000" dirty="0" smtClean="0">
                <a:solidFill>
                  <a:srgbClr val="1F497D">
                    <a:lumMod val="75000"/>
                  </a:srgbClr>
                </a:solidFill>
                <a:latin typeface="Tahoma" pitchFamily="34" charset="0"/>
                <a:cs typeface="Tahoma" pitchFamily="34" charset="0"/>
              </a:rPr>
              <a:t>Trách </a:t>
            </a:r>
            <a:r>
              <a:rPr lang="vi-VN" sz="2000" dirty="0">
                <a:solidFill>
                  <a:srgbClr val="1F497D">
                    <a:lumMod val="75000"/>
                  </a:srgbClr>
                </a:solidFill>
                <a:latin typeface="Tahoma" pitchFamily="34" charset="0"/>
                <a:cs typeface="Tahoma" pitchFamily="34" charset="0"/>
              </a:rPr>
              <a:t>nhiệm của học sinh trong việc thực hiện văn hóa giao thông.</a:t>
            </a:r>
            <a:endParaRPr lang="en-US" sz="2000" dirty="0">
              <a:solidFill>
                <a:srgbClr val="1F497D">
                  <a:lumMod val="75000"/>
                </a:srgbClr>
              </a:solidFill>
              <a:latin typeface="Tahoma" pitchFamily="34" charset="0"/>
              <a:cs typeface="Tahoma" pitchFamily="34" charset="0"/>
            </a:endParaRPr>
          </a:p>
        </p:txBody>
      </p:sp>
      <p:sp>
        <p:nvSpPr>
          <p:cNvPr id="9" name="Title 2"/>
          <p:cNvSpPr txBox="1">
            <a:spLocks/>
          </p:cNvSpPr>
          <p:nvPr/>
        </p:nvSpPr>
        <p:spPr bwMode="auto">
          <a:xfrm>
            <a:off x="152400" y="609600"/>
            <a:ext cx="8153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vi-VN" sz="2200" b="1" dirty="0" smtClean="0">
                <a:latin typeface="Tahoma" panose="020B0604030504040204" pitchFamily="34" charset="0"/>
                <a:ea typeface="Tahoma" panose="020B0604030504040204" pitchFamily="34" charset="0"/>
                <a:cs typeface="Tahoma" panose="020B0604030504040204" pitchFamily="34" charset="0"/>
              </a:rPr>
              <a:t>1. Tìm hiểu về văn hóa giao thông</a:t>
            </a:r>
            <a:r>
              <a:rPr lang="en-US" sz="2200" b="1" dirty="0" smtClean="0">
                <a:latin typeface="Tahoma" pitchFamily="34" charset="0"/>
                <a:ea typeface="Tahoma" panose="020B0604030504040204" pitchFamily="34" charset="0"/>
                <a:cs typeface="Tahoma" panose="020B0604030504040204" pitchFamily="34" charset="0"/>
              </a:rPr>
              <a:t>:</a:t>
            </a:r>
            <a:endParaRPr lang="en-US" sz="22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914400" y="0"/>
            <a:ext cx="5410200" cy="461665"/>
          </a:xfrm>
          <a:prstGeom prst="rect">
            <a:avLst/>
          </a:prstGeom>
          <a:noFill/>
        </p:spPr>
        <p:txBody>
          <a:bodyPr>
            <a:spAutoFit/>
          </a:bodyPr>
          <a:lstStyle/>
          <a:p>
            <a:pPr eaLnBrk="1" hangingPunct="1">
              <a:defRPr/>
            </a:pPr>
            <a:r>
              <a:rPr lang="vi-VN" sz="2400" b="1" dirty="0">
                <a:solidFill>
                  <a:schemeClr val="tx2">
                    <a:lumMod val="75000"/>
                  </a:schemeClr>
                </a:solidFill>
              </a:rPr>
              <a:t>B. </a:t>
            </a:r>
            <a:r>
              <a:rPr lang="en-US" sz="2400" b="1" dirty="0" err="1" smtClean="0">
                <a:solidFill>
                  <a:schemeClr val="tx2">
                    <a:lumMod val="75000"/>
                  </a:schemeClr>
                </a:solidFill>
              </a:rPr>
              <a:t>Nội</a:t>
            </a:r>
            <a:r>
              <a:rPr lang="en-US" sz="2400" b="1" dirty="0" smtClean="0">
                <a:solidFill>
                  <a:schemeClr val="tx2">
                    <a:lumMod val="75000"/>
                  </a:schemeClr>
                </a:solidFill>
              </a:rPr>
              <a:t> dung </a:t>
            </a:r>
            <a:r>
              <a:rPr lang="en-US" sz="2400" b="1" dirty="0" err="1" smtClean="0">
                <a:solidFill>
                  <a:schemeClr val="tx2">
                    <a:lumMod val="75000"/>
                  </a:schemeClr>
                </a:solidFill>
              </a:rPr>
              <a:t>bài</a:t>
            </a:r>
            <a:r>
              <a:rPr lang="en-US" sz="2400" b="1" dirty="0" smtClean="0">
                <a:solidFill>
                  <a:schemeClr val="tx2">
                    <a:lumMod val="75000"/>
                  </a:schemeClr>
                </a:solidFill>
              </a:rPr>
              <a:t> </a:t>
            </a:r>
            <a:r>
              <a:rPr lang="en-US" sz="2400" b="1" dirty="0" err="1" smtClean="0">
                <a:solidFill>
                  <a:schemeClr val="tx2">
                    <a:lumMod val="75000"/>
                  </a:schemeClr>
                </a:solidFill>
              </a:rPr>
              <a:t>học</a:t>
            </a:r>
            <a:endParaRPr lang="en-US" sz="2400" b="1" dirty="0">
              <a:solidFill>
                <a:schemeClr val="tx2">
                  <a:lumMod val="75000"/>
                </a:schemeClr>
              </a:solidFill>
            </a:endParaRPr>
          </a:p>
        </p:txBody>
      </p:sp>
      <p:sp>
        <p:nvSpPr>
          <p:cNvPr id="3" name="Rounded Rectangle 2"/>
          <p:cNvSpPr/>
          <p:nvPr/>
        </p:nvSpPr>
        <p:spPr>
          <a:xfrm>
            <a:off x="228600" y="2887579"/>
            <a:ext cx="2784611" cy="922421"/>
          </a:xfrm>
          <a:prstGeom prst="roundRect">
            <a:avLst/>
          </a:prstGeom>
          <a:solidFill>
            <a:srgbClr val="00FF00">
              <a:alpha val="49000"/>
            </a:srgb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a:t>
            </a:r>
            <a:r>
              <a:rPr lang="vi-VN" dirty="0" smtClean="0">
                <a:solidFill>
                  <a:schemeClr val="tx1"/>
                </a:solidFill>
                <a:latin typeface="Arial" panose="020B0604020202020204" pitchFamily="34" charset="0"/>
                <a:cs typeface="Arial" panose="020B0604020202020204" pitchFamily="34" charset="0"/>
              </a:rPr>
              <a:t>ự</a:t>
            </a:r>
            <a:r>
              <a:rPr lang="en-US" dirty="0" smtClean="0">
                <a:solidFill>
                  <a:schemeClr val="tx1"/>
                </a:solidFill>
                <a:latin typeface="Arial" panose="020B0604020202020204" pitchFamily="34" charset="0"/>
                <a:cs typeface="Arial" panose="020B0604020202020204" pitchFamily="34" charset="0"/>
              </a:rPr>
              <a:t> </a:t>
            </a:r>
            <a:r>
              <a:rPr lang="vi-VN" dirty="0">
                <a:solidFill>
                  <a:schemeClr val="tx1"/>
                </a:solidFill>
                <a:latin typeface="Arial" panose="020B0604020202020204" pitchFamily="34" charset="0"/>
                <a:ea typeface="ＭＳ Ｐゴシック" charset="0"/>
                <a:cs typeface="Arial" panose="020B0604020202020204" pitchFamily="34" charset="0"/>
              </a:rPr>
              <a:t>phải hiểu biết đầy đủ và nghiêm chỉnh chấp hành luật giao thông</a:t>
            </a:r>
            <a:r>
              <a:rPr lang="vi-VN" dirty="0" smtClean="0">
                <a:solidFill>
                  <a:schemeClr val="tx1"/>
                </a:solidFill>
                <a:latin typeface="Arial" panose="020B0604020202020204" pitchFamily="34" charset="0"/>
                <a:ea typeface="ＭＳ Ｐゴシック"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228600" y="4191000"/>
            <a:ext cx="2784611" cy="922421"/>
          </a:xfrm>
          <a:prstGeom prst="roundRect">
            <a:avLst/>
          </a:prstGeom>
          <a:solidFill>
            <a:srgbClr val="00FF00">
              <a:alpha val="49000"/>
            </a:srgb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solidFill>
                  <a:schemeClr val="tx1"/>
                </a:solidFill>
                <a:latin typeface="Arial" panose="020B0604020202020204" pitchFamily="34" charset="0"/>
                <a:ea typeface="ＭＳ Ｐゴシック" charset="0"/>
                <a:cs typeface="Arial" panose="020B0604020202020204" pitchFamily="34" charset="0"/>
              </a:rPr>
              <a:t>P</a:t>
            </a:r>
            <a:r>
              <a:rPr lang="vi-VN" dirty="0" smtClean="0">
                <a:solidFill>
                  <a:schemeClr val="tx1"/>
                </a:solidFill>
                <a:latin typeface="Arial" panose="020B0604020202020204" pitchFamily="34" charset="0"/>
                <a:ea typeface="ＭＳ Ｐゴシック" charset="0"/>
                <a:cs typeface="Arial" panose="020B0604020202020204" pitchFamily="34" charset="0"/>
              </a:rPr>
              <a:t>hải </a:t>
            </a:r>
            <a:r>
              <a:rPr lang="vi-VN" dirty="0">
                <a:solidFill>
                  <a:schemeClr val="tx1"/>
                </a:solidFill>
                <a:latin typeface="Arial" panose="020B0604020202020204" pitchFamily="34" charset="0"/>
                <a:ea typeface="ＭＳ Ｐゴシック" charset="0"/>
                <a:cs typeface="Arial" panose="020B0604020202020204" pitchFamily="34" charset="0"/>
              </a:rPr>
              <a:t>có tính cộng đồng khi tham gia giao thông</a:t>
            </a:r>
            <a:endParaRPr lang="en-US" dirty="0">
              <a:solidFill>
                <a:schemeClr val="tx1"/>
              </a:solidFill>
              <a:latin typeface="Arial" panose="020B0604020202020204" pitchFamily="34" charset="0"/>
              <a:cs typeface="Arial" panose="020B0604020202020204" pitchFamily="34" charset="0"/>
            </a:endParaRPr>
          </a:p>
        </p:txBody>
      </p:sp>
      <p:sp>
        <p:nvSpPr>
          <p:cNvPr id="24" name="Rounded Rectangle 23"/>
          <p:cNvSpPr/>
          <p:nvPr/>
        </p:nvSpPr>
        <p:spPr>
          <a:xfrm>
            <a:off x="220800" y="5486400"/>
            <a:ext cx="2809615" cy="922421"/>
          </a:xfrm>
          <a:prstGeom prst="roundRect">
            <a:avLst/>
          </a:prstGeom>
          <a:solidFill>
            <a:srgbClr val="00FF00">
              <a:alpha val="49000"/>
            </a:srgb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tx1"/>
                </a:solidFill>
                <a:latin typeface="Arial" panose="020B0604020202020204" pitchFamily="34" charset="0"/>
                <a:ea typeface="ＭＳ Ｐゴシック" charset="0"/>
                <a:cs typeface="Arial" panose="020B0604020202020204" pitchFamily="34" charset="0"/>
              </a:rPr>
              <a:t>C</a:t>
            </a:r>
            <a:r>
              <a:rPr lang="vi-VN" dirty="0" smtClean="0">
                <a:solidFill>
                  <a:schemeClr val="tx1"/>
                </a:solidFill>
                <a:latin typeface="Arial" panose="020B0604020202020204" pitchFamily="34" charset="0"/>
                <a:ea typeface="ＭＳ Ｐゴシック" charset="0"/>
                <a:cs typeface="Arial" panose="020B0604020202020204" pitchFamily="34" charset="0"/>
              </a:rPr>
              <a:t>ư </a:t>
            </a:r>
            <a:r>
              <a:rPr lang="vi-VN" dirty="0">
                <a:solidFill>
                  <a:schemeClr val="tx1"/>
                </a:solidFill>
                <a:latin typeface="Arial" panose="020B0604020202020204" pitchFamily="34" charset="0"/>
                <a:ea typeface="ＭＳ Ｐゴシック" charset="0"/>
                <a:cs typeface="Arial" panose="020B0604020202020204" pitchFamily="34" charset="0"/>
              </a:rPr>
              <a:t>xử </a:t>
            </a:r>
            <a:r>
              <a:rPr lang="en-US" u="sng" dirty="0" err="1" smtClean="0">
                <a:solidFill>
                  <a:srgbClr val="FF0000"/>
                </a:solidFill>
                <a:latin typeface="Arial" panose="020B0604020202020204" pitchFamily="34" charset="0"/>
                <a:ea typeface="ＭＳ Ｐゴシック" charset="0"/>
                <a:cs typeface="Arial" panose="020B0604020202020204" pitchFamily="34" charset="0"/>
              </a:rPr>
              <a:t>có</a:t>
            </a:r>
            <a:r>
              <a:rPr lang="en-US" u="sng" dirty="0" smtClean="0">
                <a:solidFill>
                  <a:srgbClr val="FF0000"/>
                </a:solidFill>
                <a:latin typeface="Arial" panose="020B0604020202020204" pitchFamily="34" charset="0"/>
                <a:ea typeface="ＭＳ Ｐゴシック" charset="0"/>
                <a:cs typeface="Arial" panose="020B0604020202020204" pitchFamily="34" charset="0"/>
              </a:rPr>
              <a:t> </a:t>
            </a:r>
            <a:r>
              <a:rPr lang="en-US" u="sng" dirty="0" err="1" smtClean="0">
                <a:solidFill>
                  <a:srgbClr val="FF0000"/>
                </a:solidFill>
                <a:latin typeface="Arial" panose="020B0604020202020204" pitchFamily="34" charset="0"/>
                <a:ea typeface="ＭＳ Ｐゴシック" charset="0"/>
                <a:cs typeface="Arial" panose="020B0604020202020204" pitchFamily="34" charset="0"/>
              </a:rPr>
              <a:t>văn</a:t>
            </a:r>
            <a:r>
              <a:rPr lang="en-US" u="sng" dirty="0" smtClean="0">
                <a:solidFill>
                  <a:srgbClr val="FF0000"/>
                </a:solidFill>
                <a:latin typeface="Arial" panose="020B0604020202020204" pitchFamily="34" charset="0"/>
                <a:ea typeface="ＭＳ Ｐゴシック" charset="0"/>
                <a:cs typeface="Arial" panose="020B0604020202020204" pitchFamily="34" charset="0"/>
              </a:rPr>
              <a:t> </a:t>
            </a:r>
            <a:r>
              <a:rPr lang="en-US" u="sng" dirty="0" err="1" smtClean="0">
                <a:solidFill>
                  <a:srgbClr val="FF0000"/>
                </a:solidFill>
                <a:latin typeface="Arial" panose="020B0604020202020204" pitchFamily="34" charset="0"/>
                <a:ea typeface="ＭＳ Ｐゴシック" charset="0"/>
                <a:cs typeface="Arial" panose="020B0604020202020204" pitchFamily="34" charset="0"/>
              </a:rPr>
              <a:t>hóa</a:t>
            </a:r>
            <a:r>
              <a:rPr lang="en-US" u="sng" dirty="0" smtClean="0">
                <a:solidFill>
                  <a:srgbClr val="FF0000"/>
                </a:solidFill>
                <a:latin typeface="Arial" panose="020B0604020202020204" pitchFamily="34" charset="0"/>
                <a:ea typeface="ＭＳ Ｐゴシック" charset="0"/>
                <a:cs typeface="Arial" panose="020B0604020202020204" pitchFamily="34" charset="0"/>
              </a:rPr>
              <a:t> </a:t>
            </a:r>
            <a:r>
              <a:rPr lang="vi-VN" dirty="0" smtClean="0">
                <a:solidFill>
                  <a:schemeClr val="tx1"/>
                </a:solidFill>
                <a:latin typeface="Arial" panose="020B0604020202020204" pitchFamily="34" charset="0"/>
                <a:ea typeface="ＭＳ Ｐゴシック" charset="0"/>
                <a:cs typeface="Arial" panose="020B0604020202020204" pitchFamily="34" charset="0"/>
              </a:rPr>
              <a:t>khi </a:t>
            </a:r>
            <a:r>
              <a:rPr lang="vi-VN" dirty="0">
                <a:solidFill>
                  <a:schemeClr val="tx1"/>
                </a:solidFill>
                <a:latin typeface="Arial" panose="020B0604020202020204" pitchFamily="34" charset="0"/>
                <a:ea typeface="ＭＳ Ｐゴシック" charset="0"/>
                <a:cs typeface="Arial" panose="020B0604020202020204" pitchFamily="34" charset="0"/>
              </a:rPr>
              <a:t>lưu thông trên đường </a:t>
            </a:r>
            <a:endParaRPr lang="en-US" dirty="0">
              <a:solidFill>
                <a:schemeClr val="tx1"/>
              </a:solidFill>
              <a:latin typeface="Arial" panose="020B0604020202020204" pitchFamily="34" charset="0"/>
              <a:cs typeface="Arial" panose="020B0604020202020204" pitchFamily="34" charset="0"/>
            </a:endParaRPr>
          </a:p>
        </p:txBody>
      </p:sp>
      <p:sp>
        <p:nvSpPr>
          <p:cNvPr id="25" name="Rounded Rectangle 24"/>
          <p:cNvSpPr/>
          <p:nvPr/>
        </p:nvSpPr>
        <p:spPr>
          <a:xfrm>
            <a:off x="3312695" y="2887579"/>
            <a:ext cx="2271590" cy="3833896"/>
          </a:xfrm>
          <a:prstGeom prst="roundRect">
            <a:avLst/>
          </a:prstGeom>
          <a:solidFill>
            <a:schemeClr val="accent4">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Đảm</a:t>
            </a:r>
            <a:r>
              <a:rPr lang="en-US" dirty="0" smtClean="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bảo</a:t>
            </a:r>
            <a:r>
              <a:rPr lang="en-US" dirty="0">
                <a:solidFill>
                  <a:schemeClr val="tx1"/>
                </a:solidFill>
                <a:latin typeface="Arial" panose="020B0604020202020204" pitchFamily="34" charset="0"/>
                <a:cs typeface="Arial" panose="020B0604020202020204" pitchFamily="34" charset="0"/>
              </a:rPr>
              <a:t> </a:t>
            </a:r>
            <a:r>
              <a:rPr lang="vi-VN" dirty="0">
                <a:solidFill>
                  <a:schemeClr val="tx1"/>
                </a:solidFill>
                <a:latin typeface="Arial" panose="020B0604020202020204" pitchFamily="34" charset="0"/>
                <a:cs typeface="Arial" panose="020B0604020202020204" pitchFamily="34" charset="0"/>
              </a:rPr>
              <a:t>trật tự </a:t>
            </a:r>
            <a:r>
              <a:rPr lang="vi-VN"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ATGT</a:t>
            </a:r>
            <a:r>
              <a:rPr lang="vi-VN" dirty="0" smtClean="0">
                <a:solidFill>
                  <a:schemeClr val="tx1"/>
                </a:solidFill>
                <a:latin typeface="Arial" panose="020B0604020202020204" pitchFamily="34" charset="0"/>
                <a:cs typeface="Arial" panose="020B0604020202020204" pitchFamily="34" charset="0"/>
              </a:rPr>
              <a:t> </a:t>
            </a:r>
            <a:r>
              <a:rPr lang="vi-VN" dirty="0">
                <a:solidFill>
                  <a:schemeClr val="tx1"/>
                </a:solidFill>
                <a:latin typeface="Arial" panose="020B0604020202020204" pitchFamily="34" charset="0"/>
                <a:cs typeface="Arial" panose="020B0604020202020204" pitchFamily="34" charset="0"/>
              </a:rPr>
              <a:t>trong xã hội </a:t>
            </a:r>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 X</a:t>
            </a:r>
            <a:r>
              <a:rPr lang="vi-VN" dirty="0">
                <a:solidFill>
                  <a:schemeClr val="tx1"/>
                </a:solidFill>
                <a:latin typeface="Arial" panose="020B0604020202020204" pitchFamily="34" charset="0"/>
                <a:cs typeface="Arial" panose="020B0604020202020204" pitchFamily="34" charset="0"/>
              </a:rPr>
              <a:t>ây </a:t>
            </a:r>
            <a:r>
              <a:rPr lang="vi-VN" dirty="0" smtClean="0">
                <a:solidFill>
                  <a:schemeClr val="tx1"/>
                </a:solidFill>
                <a:latin typeface="Arial" panose="020B0604020202020204" pitchFamily="34" charset="0"/>
                <a:cs typeface="Arial" panose="020B0604020202020204" pitchFamily="34" charset="0"/>
              </a:rPr>
              <a:t>dựng </a:t>
            </a:r>
            <a:r>
              <a:rPr lang="vi-VN" dirty="0">
                <a:solidFill>
                  <a:schemeClr val="tx1"/>
                </a:solidFill>
                <a:latin typeface="Arial" panose="020B0604020202020204" pitchFamily="34" charset="0"/>
                <a:cs typeface="Arial" panose="020B0604020202020204" pitchFamily="34" charset="0"/>
              </a:rPr>
              <a:t>môi trường giao thông </a:t>
            </a:r>
            <a:r>
              <a:rPr lang="en-US" dirty="0">
                <a:solidFill>
                  <a:schemeClr val="tx1"/>
                </a:solidFill>
                <a:latin typeface="Arial" panose="020B0604020202020204" pitchFamily="34" charset="0"/>
                <a:cs typeface="Arial" panose="020B0604020202020204" pitchFamily="34" charset="0"/>
              </a:rPr>
              <a:t>an </a:t>
            </a:r>
            <a:r>
              <a:rPr lang="en-US" dirty="0" err="1" smtClean="0">
                <a:solidFill>
                  <a:schemeClr val="tx1"/>
                </a:solidFill>
                <a:latin typeface="Arial" panose="020B0604020202020204" pitchFamily="34" charset="0"/>
                <a:cs typeface="Arial" panose="020B0604020202020204" pitchFamily="34" charset="0"/>
              </a:rPr>
              <a:t>toàn</a:t>
            </a:r>
            <a:r>
              <a:rPr lang="en-US" dirty="0" smtClean="0">
                <a:solidFill>
                  <a:schemeClr val="tx1"/>
                </a:solidFill>
                <a:latin typeface="Arial" panose="020B0604020202020204" pitchFamily="34" charset="0"/>
                <a:cs typeface="Arial" panose="020B0604020202020204" pitchFamily="34" charset="0"/>
              </a:rPr>
              <a:t> </a:t>
            </a:r>
            <a:r>
              <a:rPr lang="vi-VN" dirty="0" smtClean="0">
                <a:solidFill>
                  <a:schemeClr val="tx1"/>
                </a:solidFill>
                <a:latin typeface="Arial" panose="020B0604020202020204" pitchFamily="34" charset="0"/>
                <a:cs typeface="Arial" panose="020B0604020202020204" pitchFamily="34" charset="0"/>
              </a:rPr>
              <a:t>và </a:t>
            </a:r>
            <a:r>
              <a:rPr lang="en-US" dirty="0" err="1" smtClean="0">
                <a:solidFill>
                  <a:schemeClr val="tx1"/>
                </a:solidFill>
                <a:latin typeface="Arial" panose="020B0604020202020204" pitchFamily="34" charset="0"/>
                <a:cs typeface="Arial" panose="020B0604020202020204" pitchFamily="34" charset="0"/>
              </a:rPr>
              <a:t>văn</a:t>
            </a:r>
            <a:r>
              <a:rPr lang="en-US" dirty="0" smtClean="0">
                <a:solidFill>
                  <a:schemeClr val="tx1"/>
                </a:solidFill>
                <a:latin typeface="Arial" panose="020B0604020202020204" pitchFamily="34" charset="0"/>
                <a:cs typeface="Arial" panose="020B0604020202020204" pitchFamily="34" charset="0"/>
              </a:rPr>
              <a:t> minh</a:t>
            </a:r>
            <a:endParaRPr lang="en-US" dirty="0">
              <a:solidFill>
                <a:schemeClr val="tx1"/>
              </a:solidFill>
              <a:latin typeface="Arial" panose="020B0604020202020204" pitchFamily="34" charset="0"/>
              <a:cs typeface="Arial" panose="020B0604020202020204" pitchFamily="34" charset="0"/>
            </a:endParaRPr>
          </a:p>
        </p:txBody>
      </p:sp>
      <p:sp>
        <p:nvSpPr>
          <p:cNvPr id="38" name="Rounded Rectangle 37"/>
          <p:cNvSpPr/>
          <p:nvPr/>
        </p:nvSpPr>
        <p:spPr>
          <a:xfrm>
            <a:off x="5774367" y="2887579"/>
            <a:ext cx="3293434" cy="3865744"/>
          </a:xfrm>
          <a:prstGeom prst="roundRect">
            <a:avLst/>
          </a:prstGeom>
          <a:solidFill>
            <a:srgbClr val="00B0F0">
              <a:alpha val="69000"/>
            </a:srgbClr>
          </a:solidFill>
        </p:spPr>
        <p:style>
          <a:lnRef idx="0">
            <a:schemeClr val="accent5"/>
          </a:lnRef>
          <a:fillRef idx="3">
            <a:schemeClr val="accent5"/>
          </a:fillRef>
          <a:effectRef idx="3">
            <a:schemeClr val="accent5"/>
          </a:effectRef>
          <a:fontRef idx="minor">
            <a:schemeClr val="lt1"/>
          </a:fontRef>
        </p:style>
        <p:txBody>
          <a:bodyPr rtlCol="0" anchor="ctr"/>
          <a:lstStyle/>
          <a:p>
            <a:pPr marL="285750" indent="-285750">
              <a:buFont typeface="Wingdings" panose="05000000000000000000" pitchFamily="2" charset="2"/>
              <a:buChar char="§"/>
            </a:pPr>
            <a:r>
              <a:rPr lang="en-US" dirty="0" err="1" smtClean="0">
                <a:solidFill>
                  <a:schemeClr val="tx1"/>
                </a:solidFill>
                <a:latin typeface="Arial" panose="020B0604020202020204" pitchFamily="34" charset="0"/>
                <a:cs typeface="Arial" panose="020B0604020202020204" pitchFamily="34" charset="0"/>
              </a:rPr>
              <a:t>Tuân</a:t>
            </a:r>
            <a:r>
              <a:rPr lang="en-US" dirty="0" smtClean="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luật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giao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thông</a:t>
            </a:r>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K</a:t>
            </a:r>
            <a:r>
              <a:rPr lang="vi-VN" dirty="0">
                <a:solidFill>
                  <a:schemeClr val="tx1"/>
                </a:solidFill>
                <a:cs typeface="Arial" panose="020B0604020202020204" pitchFamily="34" charset="0"/>
              </a:rPr>
              <a:t>hông gây mất trật tự </a:t>
            </a:r>
            <a:r>
              <a:rPr lang="en-US" dirty="0">
                <a:solidFill>
                  <a:schemeClr val="tx1"/>
                </a:solidFill>
                <a:latin typeface="Arial" panose="020B0604020202020204" pitchFamily="34" charset="0"/>
                <a:cs typeface="Arial" panose="020B0604020202020204" pitchFamily="34" charset="0"/>
              </a:rPr>
              <a:t>ATGT</a:t>
            </a:r>
          </a:p>
          <a:p>
            <a:pPr marL="285750" indent="-285750">
              <a:buFont typeface="Wingdings" panose="05000000000000000000" pitchFamily="2" charset="2"/>
              <a:buChar char="§"/>
            </a:pPr>
            <a:r>
              <a:rPr lang="en-US" dirty="0" err="1">
                <a:solidFill>
                  <a:schemeClr val="tx1"/>
                </a:solidFill>
                <a:latin typeface="Arial" panose="020B0604020202020204" pitchFamily="34" charset="0"/>
                <a:cs typeface="Arial" panose="020B0604020202020204" pitchFamily="34" charset="0"/>
              </a:rPr>
              <a:t>Hành</a:t>
            </a:r>
            <a:r>
              <a:rPr lang="en-US" dirty="0">
                <a:solidFill>
                  <a:schemeClr val="tx1"/>
                </a:solidFill>
                <a:latin typeface="Arial" panose="020B0604020202020204" pitchFamily="34" charset="0"/>
                <a:cs typeface="Arial" panose="020B0604020202020204" pitchFamily="34" charset="0"/>
              </a:rPr>
              <a:t> vi </a:t>
            </a:r>
            <a:r>
              <a:rPr lang="en-US"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văn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hóa</a:t>
            </a:r>
            <a:r>
              <a:rPr lang="en-US" dirty="0">
                <a:solidFill>
                  <a:schemeClr val="tx1"/>
                </a:solidFill>
                <a:latin typeface="Arial" panose="020B0604020202020204" pitchFamily="34" charset="0"/>
                <a:cs typeface="Arial" panose="020B0604020202020204" pitchFamily="34" charset="0"/>
              </a:rPr>
              <a:t> </a:t>
            </a:r>
            <a:r>
              <a:rPr lang="vi-VN" dirty="0">
                <a:solidFill>
                  <a:schemeClr val="tx1"/>
                </a:solidFill>
                <a:cs typeface="Arial" panose="020B0604020202020204" pitchFamily="34" charset="0"/>
              </a:rPr>
              <a:t>khi xảy ra va chạm giao thông</a:t>
            </a:r>
            <a:r>
              <a:rPr lang="en-US" dirty="0">
                <a:solidFill>
                  <a:schemeClr val="tx1"/>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G</a:t>
            </a:r>
            <a:r>
              <a:rPr lang="vi-VN" dirty="0">
                <a:solidFill>
                  <a:schemeClr val="tx1"/>
                </a:solidFill>
                <a:cs typeface="Arial" panose="020B0604020202020204" pitchFamily="34" charset="0"/>
              </a:rPr>
              <a:t>iúp đỡ người già, em nhỏ, người khuyết tật, người bị </a:t>
            </a:r>
            <a:r>
              <a:rPr lang="vi-VN" dirty="0" smtClean="0">
                <a:solidFill>
                  <a:schemeClr val="tx1"/>
                </a:solidFill>
                <a:cs typeface="Arial" panose="020B0604020202020204" pitchFamily="34" charset="0"/>
              </a:rPr>
              <a:t>TNGT</a:t>
            </a:r>
            <a:endParaRPr lang="en-US" dirty="0">
              <a:solidFill>
                <a:schemeClr val="tx1"/>
              </a:solidFill>
              <a:latin typeface="Arial" panose="020B0604020202020204" pitchFamily="34" charset="0"/>
              <a:cs typeface="Arial" panose="020B0604020202020204" pitchFamily="34" charset="0"/>
            </a:endParaRPr>
          </a:p>
        </p:txBody>
      </p:sp>
      <p:sp>
        <p:nvSpPr>
          <p:cNvPr id="51" name="TextBox 50"/>
          <p:cNvSpPr txBox="1"/>
          <p:nvPr/>
        </p:nvSpPr>
        <p:spPr>
          <a:xfrm>
            <a:off x="3271552" y="2372690"/>
            <a:ext cx="2097506" cy="370510"/>
          </a:xfrm>
          <a:prstGeom prst="rect">
            <a:avLst/>
          </a:prstGeom>
          <a:noFill/>
        </p:spPr>
        <p:txBody>
          <a:bodyPr wrap="square" rtlCol="0">
            <a:spAutoFit/>
          </a:bodyPr>
          <a:lstStyle/>
          <a:p>
            <a:pPr algn="ctr"/>
            <a:r>
              <a:rPr lang="en-US" b="1" dirty="0" smtClean="0">
                <a:solidFill>
                  <a:srgbClr val="000099"/>
                </a:solidFill>
              </a:rPr>
              <a:t> Ý </a:t>
            </a:r>
            <a:r>
              <a:rPr lang="en-US" b="1" dirty="0" err="1" smtClean="0">
                <a:solidFill>
                  <a:srgbClr val="000099"/>
                </a:solidFill>
              </a:rPr>
              <a:t>nghĩa</a:t>
            </a:r>
            <a:endParaRPr lang="en-US" b="1" dirty="0">
              <a:solidFill>
                <a:srgbClr val="000099"/>
              </a:solidFill>
            </a:endParaRPr>
          </a:p>
        </p:txBody>
      </p:sp>
      <p:sp>
        <p:nvSpPr>
          <p:cNvPr id="53" name="TextBox 52"/>
          <p:cNvSpPr txBox="1"/>
          <p:nvPr/>
        </p:nvSpPr>
        <p:spPr>
          <a:xfrm>
            <a:off x="5902457" y="2373868"/>
            <a:ext cx="3012943" cy="369332"/>
          </a:xfrm>
          <a:prstGeom prst="rect">
            <a:avLst/>
          </a:prstGeom>
          <a:noFill/>
        </p:spPr>
        <p:txBody>
          <a:bodyPr wrap="square" rtlCol="0">
            <a:spAutoFit/>
          </a:bodyPr>
          <a:lstStyle/>
          <a:p>
            <a:pPr algn="ctr"/>
            <a:r>
              <a:rPr lang="en-US" b="1" dirty="0" err="1" smtClean="0">
                <a:solidFill>
                  <a:srgbClr val="000099"/>
                </a:solidFill>
              </a:rPr>
              <a:t>Trách</a:t>
            </a:r>
            <a:r>
              <a:rPr lang="en-US" b="1" dirty="0" smtClean="0">
                <a:solidFill>
                  <a:srgbClr val="000099"/>
                </a:solidFill>
              </a:rPr>
              <a:t> </a:t>
            </a:r>
            <a:r>
              <a:rPr lang="en-US" b="1" dirty="0" err="1" smtClean="0">
                <a:solidFill>
                  <a:srgbClr val="000099"/>
                </a:solidFill>
              </a:rPr>
              <a:t>nhiệm</a:t>
            </a:r>
            <a:r>
              <a:rPr lang="en-US" b="1" dirty="0" smtClean="0">
                <a:solidFill>
                  <a:srgbClr val="000099"/>
                </a:solidFill>
              </a:rPr>
              <a:t> </a:t>
            </a:r>
            <a:r>
              <a:rPr lang="en-US" b="1" dirty="0" err="1" smtClean="0">
                <a:solidFill>
                  <a:srgbClr val="000099"/>
                </a:solidFill>
              </a:rPr>
              <a:t>của</a:t>
            </a:r>
            <a:r>
              <a:rPr lang="en-US" b="1" dirty="0" smtClean="0">
                <a:solidFill>
                  <a:srgbClr val="000099"/>
                </a:solidFill>
              </a:rPr>
              <a:t> </a:t>
            </a:r>
            <a:r>
              <a:rPr lang="en-US" b="1" dirty="0" err="1" smtClean="0">
                <a:solidFill>
                  <a:srgbClr val="000099"/>
                </a:solidFill>
              </a:rPr>
              <a:t>học</a:t>
            </a:r>
            <a:r>
              <a:rPr lang="en-US" b="1" dirty="0" smtClean="0">
                <a:solidFill>
                  <a:srgbClr val="000099"/>
                </a:solidFill>
              </a:rPr>
              <a:t> </a:t>
            </a:r>
            <a:r>
              <a:rPr lang="en-US" b="1" dirty="0" err="1" smtClean="0">
                <a:solidFill>
                  <a:srgbClr val="000099"/>
                </a:solidFill>
              </a:rPr>
              <a:t>sinh</a:t>
            </a:r>
            <a:endParaRPr lang="en-US" b="1" dirty="0">
              <a:solidFill>
                <a:srgbClr val="000099"/>
              </a:solidFill>
            </a:endParaRPr>
          </a:p>
        </p:txBody>
      </p:sp>
      <p:sp>
        <p:nvSpPr>
          <p:cNvPr id="65" name="TextBox 64"/>
          <p:cNvSpPr txBox="1"/>
          <p:nvPr/>
        </p:nvSpPr>
        <p:spPr>
          <a:xfrm>
            <a:off x="262567" y="2340606"/>
            <a:ext cx="2633033" cy="369332"/>
          </a:xfrm>
          <a:prstGeom prst="rect">
            <a:avLst/>
          </a:prstGeom>
          <a:solidFill>
            <a:schemeClr val="bg1"/>
          </a:solidFill>
        </p:spPr>
        <p:txBody>
          <a:bodyPr wrap="square" rtlCol="0">
            <a:spAutoFit/>
          </a:bodyPr>
          <a:lstStyle/>
          <a:p>
            <a:pPr algn="ctr"/>
            <a:r>
              <a:rPr lang="en-US" b="1" dirty="0" err="1" smtClean="0">
                <a:solidFill>
                  <a:srgbClr val="000099"/>
                </a:solidFill>
              </a:rPr>
              <a:t>Văn</a:t>
            </a:r>
            <a:r>
              <a:rPr lang="en-US" b="1" dirty="0" smtClean="0">
                <a:solidFill>
                  <a:srgbClr val="000099"/>
                </a:solidFill>
              </a:rPr>
              <a:t> </a:t>
            </a:r>
            <a:r>
              <a:rPr lang="en-US" b="1" dirty="0" err="1" smtClean="0">
                <a:solidFill>
                  <a:srgbClr val="000099"/>
                </a:solidFill>
              </a:rPr>
              <a:t>hóa</a:t>
            </a:r>
            <a:r>
              <a:rPr lang="en-US" b="1" dirty="0" smtClean="0">
                <a:solidFill>
                  <a:srgbClr val="000099"/>
                </a:solidFill>
              </a:rPr>
              <a:t> </a:t>
            </a:r>
            <a:r>
              <a:rPr lang="en-US" b="1" dirty="0" err="1" smtClean="0">
                <a:solidFill>
                  <a:srgbClr val="000099"/>
                </a:solidFill>
              </a:rPr>
              <a:t>giao</a:t>
            </a:r>
            <a:r>
              <a:rPr lang="en-US" b="1" dirty="0" smtClean="0">
                <a:solidFill>
                  <a:srgbClr val="000099"/>
                </a:solidFill>
              </a:rPr>
              <a:t> </a:t>
            </a:r>
            <a:r>
              <a:rPr lang="en-US" b="1" dirty="0" err="1" smtClean="0">
                <a:solidFill>
                  <a:srgbClr val="000099"/>
                </a:solidFill>
              </a:rPr>
              <a:t>thông</a:t>
            </a:r>
            <a:endParaRPr lang="en-US" b="1" dirty="0">
              <a:solidFill>
                <a:srgbClr val="000099"/>
              </a:solidFill>
            </a:endParaRPr>
          </a:p>
        </p:txBody>
      </p:sp>
    </p:spTree>
    <p:extLst>
      <p:ext uri="{BB962C8B-B14F-4D97-AF65-F5344CB8AC3E}">
        <p14:creationId xmlns:p14="http://schemas.microsoft.com/office/powerpoint/2010/main" val="160412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down)">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down)">
                                      <p:cBhvr>
                                        <p:cTn id="25" dur="500"/>
                                        <p:tgtEl>
                                          <p:spTgt spid="6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down)">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down)">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4819"/>
                                        </p:tgtEl>
                                        <p:attrNameLst>
                                          <p:attrName>style.visibility</p:attrName>
                                        </p:attrNameLst>
                                      </p:cBhvr>
                                      <p:to>
                                        <p:strVal val="visible"/>
                                      </p:to>
                                    </p:set>
                                    <p:animEffect transition="in" filter="wipe(down)">
                                      <p:cBhvr>
                                        <p:cTn id="50" dur="500"/>
                                        <p:tgtEl>
                                          <p:spTgt spid="34819"/>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4819" grpId="0" animBg="1"/>
      <p:bldP spid="8" grpId="0" build="allAtOnce" animBg="1"/>
      <p:bldP spid="3" grpId="0" animBg="1"/>
      <p:bldP spid="21" grpId="0" animBg="1"/>
      <p:bldP spid="24" grpId="0" animBg="1"/>
      <p:bldP spid="25" grpId="0" animBg="1"/>
      <p:bldP spid="38" grpId="0" animBg="1"/>
      <p:bldP spid="51" grpId="0"/>
      <p:bldP spid="53" grpId="0"/>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bwMode="auto">
          <a:xfrm>
            <a:off x="674425" y="6529184"/>
            <a:ext cx="3059374" cy="365125"/>
          </a:xfrm>
          <a:noFill/>
          <a:ln>
            <a:miter lim="800000"/>
            <a:headEnd/>
            <a:tailEnd/>
          </a:ln>
        </p:spPr>
        <p:txBody>
          <a:bodyPr/>
          <a:lstStyle/>
          <a:p>
            <a:pPr algn="ctr"/>
            <a:r>
              <a:rPr lang="en-US" sz="1400" i="1" dirty="0" err="1">
                <a:solidFill>
                  <a:schemeClr val="tx1"/>
                </a:solidFill>
                <a:latin typeface="Arial" charset="0"/>
              </a:rPr>
              <a:t>Nguồn</a:t>
            </a:r>
            <a:r>
              <a:rPr lang="en-US" sz="1400" i="1" dirty="0">
                <a:solidFill>
                  <a:schemeClr val="tx1"/>
                </a:solidFill>
                <a:latin typeface="Arial" charset="0"/>
              </a:rPr>
              <a:t>: </a:t>
            </a:r>
            <a:r>
              <a:rPr lang="en-US" sz="1400" i="1" dirty="0" smtClean="0">
                <a:solidFill>
                  <a:schemeClr val="tx1"/>
                </a:solidFill>
                <a:latin typeface="Arial" charset="0"/>
              </a:rPr>
              <a:t>thogioisao.info</a:t>
            </a:r>
            <a:endParaRPr lang="en-US" sz="1400" i="1" dirty="0">
              <a:solidFill>
                <a:schemeClr val="tx1"/>
              </a:solidFill>
              <a:latin typeface="Arial" charset="0"/>
            </a:endParaRPr>
          </a:p>
        </p:txBody>
      </p:sp>
      <p:sp>
        <p:nvSpPr>
          <p:cNvPr id="31748" name="TextBox 7"/>
          <p:cNvSpPr txBox="1">
            <a:spLocks noChangeArrowheads="1"/>
          </p:cNvSpPr>
          <p:nvPr/>
        </p:nvSpPr>
        <p:spPr bwMode="auto">
          <a:xfrm>
            <a:off x="5202036" y="6577461"/>
            <a:ext cx="3059373" cy="307777"/>
          </a:xfrm>
          <a:prstGeom prst="rect">
            <a:avLst/>
          </a:prstGeom>
          <a:noFill/>
          <a:ln w="9525">
            <a:noFill/>
            <a:miter lim="800000"/>
            <a:headEnd/>
            <a:tailEnd/>
          </a:ln>
        </p:spPr>
        <p:txBody>
          <a:bodyPr wrap="square">
            <a:spAutoFit/>
          </a:bodyPr>
          <a:lstStyle/>
          <a:p>
            <a:pPr algn="ctr"/>
            <a:r>
              <a:rPr lang="en-US" sz="1400" i="1" dirty="0" err="1"/>
              <a:t>Nguồn</a:t>
            </a:r>
            <a:r>
              <a:rPr lang="en-US" sz="1400" i="1" dirty="0"/>
              <a:t>: </a:t>
            </a:r>
            <a:r>
              <a:rPr lang="en-US" sz="1400" i="1" dirty="0" err="1" smtClean="0"/>
              <a:t>Tôi</a:t>
            </a:r>
            <a:r>
              <a:rPr lang="en-US" sz="1400" i="1" dirty="0" smtClean="0"/>
              <a:t> </a:t>
            </a:r>
            <a:r>
              <a:rPr lang="en-US" sz="1400" i="1" dirty="0" err="1" smtClean="0"/>
              <a:t>yêu</a:t>
            </a:r>
            <a:r>
              <a:rPr lang="en-US" sz="1400" i="1" dirty="0" smtClean="0"/>
              <a:t> </a:t>
            </a:r>
            <a:r>
              <a:rPr lang="en-US" sz="1400" i="1" dirty="0" err="1" smtClean="0"/>
              <a:t>Việt</a:t>
            </a:r>
            <a:r>
              <a:rPr lang="en-US" sz="1400" i="1" dirty="0" smtClean="0"/>
              <a:t> Nam</a:t>
            </a:r>
            <a:endParaRPr lang="en-US" sz="1400" dirty="0"/>
          </a:p>
        </p:txBody>
      </p:sp>
      <p:sp>
        <p:nvSpPr>
          <p:cNvPr id="2" name="TextBox 10"/>
          <p:cNvSpPr txBox="1">
            <a:spLocks noChangeArrowheads="1"/>
          </p:cNvSpPr>
          <p:nvPr/>
        </p:nvSpPr>
        <p:spPr bwMode="auto">
          <a:xfrm>
            <a:off x="5176636" y="4645223"/>
            <a:ext cx="3052964" cy="307777"/>
          </a:xfrm>
          <a:prstGeom prst="rect">
            <a:avLst/>
          </a:prstGeom>
          <a:noFill/>
          <a:ln w="9525">
            <a:noFill/>
            <a:miter lim="800000"/>
            <a:headEnd/>
            <a:tailEnd/>
          </a:ln>
        </p:spPr>
        <p:txBody>
          <a:bodyPr wrap="square">
            <a:spAutoFit/>
          </a:bodyPr>
          <a:lstStyle/>
          <a:p>
            <a:pPr algn="ctr"/>
            <a:r>
              <a:rPr lang="en-US" sz="1400" i="1" dirty="0" err="1"/>
              <a:t>Nguồn</a:t>
            </a:r>
            <a:r>
              <a:rPr lang="en-US" sz="1400" i="1" dirty="0"/>
              <a:t>: dantri.com.vn</a:t>
            </a:r>
            <a:endParaRPr lang="en-US" sz="1400" dirty="0"/>
          </a:p>
        </p:txBody>
      </p:sp>
      <p:sp>
        <p:nvSpPr>
          <p:cNvPr id="10" name="Title 2"/>
          <p:cNvSpPr txBox="1">
            <a:spLocks/>
          </p:cNvSpPr>
          <p:nvPr/>
        </p:nvSpPr>
        <p:spPr bwMode="auto">
          <a:xfrm>
            <a:off x="228600" y="609600"/>
            <a:ext cx="8153400" cy="381000"/>
          </a:xfrm>
          <a:prstGeom prst="rect">
            <a:avLst/>
          </a:prstGeom>
          <a:noFill/>
          <a:ln w="9525">
            <a:noFill/>
            <a:miter lim="800000"/>
            <a:headEnd/>
            <a:tailEnd/>
          </a:ln>
        </p:spPr>
        <p:txBody>
          <a:bodyPr anchor="ctr"/>
          <a:lstStyle/>
          <a:p>
            <a:pPr>
              <a:defRPr/>
            </a:pPr>
            <a:r>
              <a:rPr lang="en-US" sz="2200" b="1" dirty="0">
                <a:latin typeface="Tahoma" panose="020B0604030504040204" pitchFamily="34" charset="0"/>
                <a:ea typeface="Tahoma" panose="020B0604030504040204" pitchFamily="34" charset="0"/>
                <a:cs typeface="Tahoma" panose="020B0604030504040204" pitchFamily="34" charset="0"/>
              </a:rPr>
              <a:t>2</a:t>
            </a:r>
            <a:r>
              <a:rPr lang="vi-VN" sz="2200" b="1" dirty="0">
                <a:latin typeface="Tahoma" panose="020B0604030504040204" pitchFamily="34" charset="0"/>
                <a:ea typeface="Tahoma" panose="020B0604030504040204" pitchFamily="34" charset="0"/>
                <a:cs typeface="Tahoma" panose="020B0604030504040204" pitchFamily="34" charset="0"/>
              </a:rPr>
              <a:t>. Các hành vi biểu hiện văn hóa giao thông</a:t>
            </a:r>
            <a:r>
              <a:rPr lang="en-US" sz="2200" b="1" dirty="0">
                <a:latin typeface="Tahoma" panose="020B0604030504040204" pitchFamily="34" charset="0"/>
                <a:ea typeface="Tahoma" panose="020B0604030504040204" pitchFamily="34" charset="0"/>
                <a:cs typeface="Tahoma" panose="020B0604030504040204" pitchFamily="34" charset="0"/>
              </a:rPr>
              <a:t>:</a:t>
            </a:r>
          </a:p>
        </p:txBody>
      </p:sp>
      <p:sp>
        <p:nvSpPr>
          <p:cNvPr id="3" name="Rectangle 2"/>
          <p:cNvSpPr/>
          <p:nvPr/>
        </p:nvSpPr>
        <p:spPr>
          <a:xfrm>
            <a:off x="228600" y="990600"/>
            <a:ext cx="8763000" cy="430887"/>
          </a:xfrm>
          <a:prstGeom prst="rect">
            <a:avLst/>
          </a:prstGeom>
        </p:spPr>
        <p:txBody>
          <a:bodyPr wrap="square">
            <a:spAutoFit/>
          </a:bodyPr>
          <a:lstStyle/>
          <a:p>
            <a:r>
              <a:rPr lang="en-US" sz="2200" b="1" dirty="0">
                <a:solidFill>
                  <a:srgbClr val="1F497D">
                    <a:lumMod val="75000"/>
                  </a:srgbClr>
                </a:solidFill>
                <a:latin typeface="Tahoma" pitchFamily="34" charset="0"/>
                <a:cs typeface="Tahoma" pitchFamily="34" charset="0"/>
              </a:rPr>
              <a:t>Q</a:t>
            </a:r>
            <a:r>
              <a:rPr lang="vi-VN" sz="2200" b="1" dirty="0" smtClean="0">
                <a:solidFill>
                  <a:srgbClr val="1F497D">
                    <a:lumMod val="75000"/>
                  </a:srgbClr>
                </a:solidFill>
                <a:latin typeface="Tahoma" pitchFamily="34" charset="0"/>
                <a:cs typeface="Tahoma" pitchFamily="34" charset="0"/>
              </a:rPr>
              <a:t>uan </a:t>
            </a:r>
            <a:r>
              <a:rPr lang="vi-VN" sz="2200" b="1" dirty="0" smtClean="0">
                <a:solidFill>
                  <a:srgbClr val="1F497D">
                    <a:lumMod val="75000"/>
                  </a:srgbClr>
                </a:solidFill>
                <a:latin typeface="Tahoma" pitchFamily="34" charset="0"/>
                <a:cs typeface="Tahoma" pitchFamily="34" charset="0"/>
              </a:rPr>
              <a:t>sát</a:t>
            </a:r>
            <a:r>
              <a:rPr lang="en-US" sz="2200" b="1" dirty="0" smtClean="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các</a:t>
            </a:r>
            <a:r>
              <a:rPr lang="en-US" sz="2200" b="1" dirty="0" smtClean="0">
                <a:solidFill>
                  <a:srgbClr val="1F497D">
                    <a:lumMod val="75000"/>
                  </a:srgbClr>
                </a:solidFill>
                <a:latin typeface="Tahoma" pitchFamily="34" charset="0"/>
                <a:cs typeface="Tahoma" pitchFamily="34" charset="0"/>
              </a:rPr>
              <a:t> </a:t>
            </a:r>
            <a:r>
              <a:rPr lang="vi-VN" sz="2200" b="1" dirty="0" smtClean="0">
                <a:solidFill>
                  <a:srgbClr val="1F497D">
                    <a:lumMod val="75000"/>
                  </a:srgbClr>
                </a:solidFill>
                <a:latin typeface="Tahoma" pitchFamily="34" charset="0"/>
                <a:cs typeface="Tahoma" pitchFamily="34" charset="0"/>
              </a:rPr>
              <a:t>hình ảnh</a:t>
            </a:r>
            <a:r>
              <a:rPr lang="en-US" sz="2200" b="1" dirty="0" smtClean="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sau</a:t>
            </a:r>
            <a:r>
              <a:rPr lang="en-US" sz="2200" b="1" dirty="0" smtClean="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đây</a:t>
            </a:r>
            <a:r>
              <a:rPr lang="en-US" sz="2200" b="1" dirty="0" smtClean="0">
                <a:solidFill>
                  <a:srgbClr val="1F497D">
                    <a:lumMod val="75000"/>
                  </a:srgbClr>
                </a:solidFill>
                <a:latin typeface="Tahoma" pitchFamily="34" charset="0"/>
                <a:cs typeface="Tahoma" pitchFamily="34" charset="0"/>
              </a:rPr>
              <a:t>,</a:t>
            </a:r>
            <a:r>
              <a:rPr lang="vi-VN" sz="2200" b="1" dirty="0" smtClean="0">
                <a:solidFill>
                  <a:srgbClr val="1F497D">
                    <a:lumMod val="75000"/>
                  </a:srgbClr>
                </a:solidFill>
                <a:latin typeface="Tahoma" pitchFamily="34" charset="0"/>
                <a:cs typeface="Tahoma" pitchFamily="34" charset="0"/>
              </a:rPr>
              <a:t> </a:t>
            </a:r>
            <a:r>
              <a:rPr lang="vi-VN" sz="2200" b="1" dirty="0">
                <a:solidFill>
                  <a:srgbClr val="1F497D">
                    <a:lumMod val="75000"/>
                  </a:srgbClr>
                </a:solidFill>
                <a:latin typeface="Tahoma" pitchFamily="34" charset="0"/>
                <a:cs typeface="Tahoma" pitchFamily="34" charset="0"/>
              </a:rPr>
              <a:t>hãy:</a:t>
            </a:r>
            <a:endParaRPr lang="en-US" sz="2200" b="1" dirty="0">
              <a:solidFill>
                <a:srgbClr val="1F497D">
                  <a:lumMod val="75000"/>
                </a:srgbClr>
              </a:solidFill>
              <a:latin typeface="Tahoma" pitchFamily="34" charset="0"/>
              <a:cs typeface="Tahoma" pitchFamily="34" charset="0"/>
            </a:endParaRPr>
          </a:p>
        </p:txBody>
      </p:sp>
      <p:pic>
        <p:nvPicPr>
          <p:cNvPr id="12" name="Picture 11" descr="img20170411141421254-ef8bd.jpg"/>
          <p:cNvPicPr/>
          <p:nvPr/>
        </p:nvPicPr>
        <p:blipFill>
          <a:blip r:embed="rId2" cstate="print"/>
          <a:stretch>
            <a:fillRect/>
          </a:stretch>
        </p:blipFill>
        <p:spPr>
          <a:xfrm>
            <a:off x="5443356" y="3020762"/>
            <a:ext cx="2786243" cy="1652288"/>
          </a:xfrm>
          <a:prstGeom prst="rect">
            <a:avLst/>
          </a:prstGeom>
        </p:spPr>
      </p:pic>
      <p:sp>
        <p:nvSpPr>
          <p:cNvPr id="13" name="Rectangle 12"/>
          <p:cNvSpPr/>
          <p:nvPr/>
        </p:nvSpPr>
        <p:spPr>
          <a:xfrm>
            <a:off x="304800" y="1447800"/>
            <a:ext cx="8686800" cy="1231106"/>
          </a:xfrm>
          <a:prstGeom prst="rect">
            <a:avLst/>
          </a:prstGeom>
          <a:ln>
            <a:solidFill>
              <a:srgbClr val="800000"/>
            </a:solidFill>
          </a:ln>
        </p:spPr>
        <p:txBody>
          <a:bodyPr wrap="square">
            <a:spAutoFit/>
          </a:bodyPr>
          <a:lstStyle/>
          <a:p>
            <a:pPr marL="457200" indent="-457200" algn="just">
              <a:lnSpc>
                <a:spcPct val="115000"/>
              </a:lnSpc>
              <a:spcBef>
                <a:spcPts val="600"/>
              </a:spcBef>
              <a:spcAft>
                <a:spcPts val="0"/>
              </a:spcAft>
              <a:buFont typeface="+mj-lt"/>
              <a:buAutoNum type="alphaLcParenR"/>
            </a:pPr>
            <a:r>
              <a:rPr lang="vi-VN" sz="2000" dirty="0" smtClean="0">
                <a:solidFill>
                  <a:srgbClr val="1F497D">
                    <a:lumMod val="75000"/>
                  </a:srgbClr>
                </a:solidFill>
                <a:latin typeface="Tahoma" pitchFamily="34" charset="0"/>
                <a:cs typeface="Tahoma" pitchFamily="34" charset="0"/>
              </a:rPr>
              <a:t>Nhận </a:t>
            </a:r>
            <a:r>
              <a:rPr lang="vi-VN" sz="2000" dirty="0">
                <a:solidFill>
                  <a:srgbClr val="1F497D">
                    <a:lumMod val="75000"/>
                  </a:srgbClr>
                </a:solidFill>
                <a:latin typeface="Tahoma" pitchFamily="34" charset="0"/>
                <a:cs typeface="Tahoma" pitchFamily="34" charset="0"/>
              </a:rPr>
              <a:t>xét những hành vi tham gia giao thông của các bạn trong ảnh.</a:t>
            </a:r>
            <a:endParaRPr lang="en-US" sz="2000" dirty="0">
              <a:solidFill>
                <a:srgbClr val="1F497D">
                  <a:lumMod val="75000"/>
                </a:srgbClr>
              </a:solidFill>
              <a:latin typeface="Tahoma" pitchFamily="34" charset="0"/>
              <a:cs typeface="Tahoma" pitchFamily="34" charset="0"/>
            </a:endParaRPr>
          </a:p>
          <a:p>
            <a:pPr marL="457200" indent="-457200" algn="just">
              <a:lnSpc>
                <a:spcPct val="115000"/>
              </a:lnSpc>
              <a:spcBef>
                <a:spcPts val="600"/>
              </a:spcBef>
              <a:spcAft>
                <a:spcPts val="0"/>
              </a:spcAft>
              <a:buFont typeface="+mj-lt"/>
              <a:buAutoNum type="alphaLcParenR"/>
            </a:pPr>
            <a:r>
              <a:rPr lang="en-US" sz="2000" dirty="0" smtClean="0">
                <a:solidFill>
                  <a:srgbClr val="1F497D">
                    <a:lumMod val="75000"/>
                  </a:srgbClr>
                </a:solidFill>
                <a:latin typeface="Tahoma" pitchFamily="34" charset="0"/>
                <a:cs typeface="Tahoma" pitchFamily="34" charset="0"/>
              </a:rPr>
              <a:t>Cho </a:t>
            </a:r>
            <a:r>
              <a:rPr lang="en-US" sz="2000" dirty="0" err="1" smtClean="0">
                <a:solidFill>
                  <a:srgbClr val="1F497D">
                    <a:lumMod val="75000"/>
                  </a:srgbClr>
                </a:solidFill>
                <a:latin typeface="Tahoma" pitchFamily="34" charset="0"/>
                <a:cs typeface="Tahoma" pitchFamily="34" charset="0"/>
              </a:rPr>
              <a:t>biết</a:t>
            </a:r>
            <a:r>
              <a:rPr lang="en-US" sz="2000" dirty="0" smtClean="0">
                <a:solidFill>
                  <a:srgbClr val="1F497D">
                    <a:lumMod val="75000"/>
                  </a:srgbClr>
                </a:solidFill>
                <a:latin typeface="Tahoma" pitchFamily="34" charset="0"/>
                <a:cs typeface="Tahoma" pitchFamily="34" charset="0"/>
              </a:rPr>
              <a:t> e</a:t>
            </a:r>
            <a:r>
              <a:rPr lang="vi-VN" sz="2000" dirty="0" smtClean="0">
                <a:solidFill>
                  <a:srgbClr val="1F497D">
                    <a:lumMod val="75000"/>
                  </a:srgbClr>
                </a:solidFill>
                <a:latin typeface="Tahoma" pitchFamily="34" charset="0"/>
                <a:cs typeface="Tahoma" pitchFamily="34" charset="0"/>
              </a:rPr>
              <a:t>m </a:t>
            </a:r>
            <a:r>
              <a:rPr lang="vi-VN" sz="2000" dirty="0">
                <a:solidFill>
                  <a:srgbClr val="1F497D">
                    <a:lumMod val="75000"/>
                  </a:srgbClr>
                </a:solidFill>
                <a:latin typeface="Tahoma" pitchFamily="34" charset="0"/>
                <a:cs typeface="Tahoma" pitchFamily="34" charset="0"/>
              </a:rPr>
              <a:t>đồng </a:t>
            </a:r>
            <a:r>
              <a:rPr lang="en-US" sz="2000" dirty="0" err="1">
                <a:solidFill>
                  <a:srgbClr val="1F497D">
                    <a:lumMod val="75000"/>
                  </a:srgbClr>
                </a:solidFill>
                <a:latin typeface="Tahoma" pitchFamily="34" charset="0"/>
                <a:cs typeface="Tahoma" pitchFamily="34" charset="0"/>
              </a:rPr>
              <a:t>tình</a:t>
            </a:r>
            <a:r>
              <a:rPr lang="vi-VN" sz="2000" dirty="0" smtClean="0">
                <a:solidFill>
                  <a:srgbClr val="1F497D">
                    <a:lumMod val="75000"/>
                  </a:srgbClr>
                </a:solidFill>
                <a:latin typeface="Tahoma" pitchFamily="34" charset="0"/>
                <a:cs typeface="Tahoma" pitchFamily="34" charset="0"/>
              </a:rPr>
              <a:t> </a:t>
            </a:r>
            <a:r>
              <a:rPr lang="vi-VN" sz="2000" dirty="0">
                <a:solidFill>
                  <a:srgbClr val="1F497D">
                    <a:lumMod val="75000"/>
                  </a:srgbClr>
                </a:solidFill>
                <a:latin typeface="Tahoma" pitchFamily="34" charset="0"/>
                <a:cs typeface="Tahoma" pitchFamily="34" charset="0"/>
              </a:rPr>
              <a:t>hay </a:t>
            </a:r>
            <a:r>
              <a:rPr lang="vi-VN" sz="2000" dirty="0" smtClean="0">
                <a:solidFill>
                  <a:srgbClr val="1F497D">
                    <a:lumMod val="75000"/>
                  </a:srgbClr>
                </a:solidFill>
                <a:latin typeface="Tahoma" pitchFamily="34" charset="0"/>
                <a:cs typeface="Tahoma" pitchFamily="34" charset="0"/>
              </a:rPr>
              <a:t>không</a:t>
            </a:r>
            <a:r>
              <a:rPr lang="en-US" sz="2000" dirty="0">
                <a:solidFill>
                  <a:srgbClr val="1F497D">
                    <a:lumMod val="75000"/>
                  </a:srgbClr>
                </a:solidFill>
                <a:latin typeface="Tahoma" pitchFamily="34" charset="0"/>
                <a:cs typeface="Tahoma" pitchFamily="34" charset="0"/>
              </a:rPr>
              <a:t> </a:t>
            </a:r>
            <a:r>
              <a:rPr lang="en-US" sz="2000" dirty="0" err="1" smtClean="0">
                <a:solidFill>
                  <a:srgbClr val="1F497D">
                    <a:lumMod val="75000"/>
                  </a:srgbClr>
                </a:solidFill>
                <a:latin typeface="Tahoma" pitchFamily="34" charset="0"/>
                <a:cs typeface="Tahoma" pitchFamily="34" charset="0"/>
              </a:rPr>
              <a:t>đồng</a:t>
            </a:r>
            <a:r>
              <a:rPr lang="en-US" sz="2000" dirty="0">
                <a:solidFill>
                  <a:srgbClr val="1F497D">
                    <a:lumMod val="75000"/>
                  </a:srgbClr>
                </a:solidFill>
                <a:latin typeface="Tahoma" pitchFamily="34" charset="0"/>
                <a:cs typeface="Tahoma" pitchFamily="34" charset="0"/>
              </a:rPr>
              <a:t> </a:t>
            </a:r>
            <a:r>
              <a:rPr lang="en-US" sz="2000" dirty="0" err="1" smtClean="0">
                <a:solidFill>
                  <a:srgbClr val="1F497D">
                    <a:lumMod val="75000"/>
                  </a:srgbClr>
                </a:solidFill>
                <a:latin typeface="Tahoma" pitchFamily="34" charset="0"/>
                <a:cs typeface="Tahoma" pitchFamily="34" charset="0"/>
              </a:rPr>
              <a:t>tình</a:t>
            </a:r>
            <a:r>
              <a:rPr lang="en-US" sz="2000" dirty="0">
                <a:solidFill>
                  <a:srgbClr val="1F497D">
                    <a:lumMod val="75000"/>
                  </a:srgbClr>
                </a:solidFill>
                <a:latin typeface="Tahoma" pitchFamily="34" charset="0"/>
                <a:cs typeface="Tahoma" pitchFamily="34" charset="0"/>
              </a:rPr>
              <a:t> </a:t>
            </a:r>
            <a:r>
              <a:rPr lang="en-US" sz="2000" dirty="0" err="1">
                <a:solidFill>
                  <a:srgbClr val="1F497D">
                    <a:lumMod val="75000"/>
                  </a:srgbClr>
                </a:solidFill>
                <a:latin typeface="Tahoma" pitchFamily="34" charset="0"/>
                <a:cs typeface="Tahoma" pitchFamily="34" charset="0"/>
              </a:rPr>
              <a:t>với</a:t>
            </a:r>
            <a:r>
              <a:rPr lang="vi-VN" sz="2000" dirty="0" smtClean="0">
                <a:solidFill>
                  <a:srgbClr val="1F497D">
                    <a:lumMod val="75000"/>
                  </a:srgbClr>
                </a:solidFill>
                <a:latin typeface="Tahoma" pitchFamily="34" charset="0"/>
                <a:cs typeface="Tahoma" pitchFamily="34" charset="0"/>
              </a:rPr>
              <a:t> </a:t>
            </a:r>
            <a:r>
              <a:rPr lang="vi-VN" sz="2000" dirty="0">
                <a:solidFill>
                  <a:srgbClr val="1F497D">
                    <a:lumMod val="75000"/>
                  </a:srgbClr>
                </a:solidFill>
                <a:latin typeface="Tahoma" pitchFamily="34" charset="0"/>
                <a:cs typeface="Tahoma" pitchFamily="34" charset="0"/>
              </a:rPr>
              <a:t>những hành vi nào trong bảng </a:t>
            </a:r>
            <a:r>
              <a:rPr lang="vi-VN" sz="2000" dirty="0" smtClean="0">
                <a:solidFill>
                  <a:srgbClr val="1F497D">
                    <a:lumMod val="75000"/>
                  </a:srgbClr>
                </a:solidFill>
                <a:latin typeface="Tahoma" pitchFamily="34" charset="0"/>
                <a:cs typeface="Tahoma" pitchFamily="34" charset="0"/>
              </a:rPr>
              <a:t>dưới</a:t>
            </a:r>
            <a:r>
              <a:rPr lang="en-US" sz="2000" dirty="0" smtClean="0">
                <a:solidFill>
                  <a:srgbClr val="1F497D">
                    <a:lumMod val="75000"/>
                  </a:srgbClr>
                </a:solidFill>
                <a:latin typeface="Tahoma" pitchFamily="34" charset="0"/>
                <a:cs typeface="Tahoma" pitchFamily="34" charset="0"/>
              </a:rPr>
              <a:t> </a:t>
            </a:r>
            <a:r>
              <a:rPr lang="vi-VN" sz="2000" dirty="0" smtClean="0">
                <a:solidFill>
                  <a:srgbClr val="1F497D">
                    <a:lumMod val="75000"/>
                  </a:srgbClr>
                </a:solidFill>
                <a:latin typeface="Tahoma" pitchFamily="34" charset="0"/>
                <a:cs typeface="Tahoma" pitchFamily="34" charset="0"/>
              </a:rPr>
              <a:t>đây</a:t>
            </a:r>
            <a:r>
              <a:rPr lang="vi-VN" sz="2000" dirty="0">
                <a:solidFill>
                  <a:srgbClr val="1F497D">
                    <a:lumMod val="75000"/>
                  </a:srgbClr>
                </a:solidFill>
                <a:latin typeface="Tahoma" pitchFamily="34" charset="0"/>
                <a:cs typeface="Tahoma" pitchFamily="34" charset="0"/>
              </a:rPr>
              <a:t>? Vì sao?</a:t>
            </a:r>
            <a:endParaRPr lang="en-US" sz="2000" dirty="0">
              <a:solidFill>
                <a:srgbClr val="1F497D">
                  <a:lumMod val="75000"/>
                </a:srgbClr>
              </a:solidFill>
              <a:latin typeface="Tahoma" pitchFamily="34" charset="0"/>
              <a:cs typeface="Tahoma" pitchFamily="34" charset="0"/>
            </a:endParaRPr>
          </a:p>
        </p:txBody>
      </p:sp>
      <p:sp>
        <p:nvSpPr>
          <p:cNvPr id="17" name="TextBox 16"/>
          <p:cNvSpPr txBox="1"/>
          <p:nvPr/>
        </p:nvSpPr>
        <p:spPr>
          <a:xfrm>
            <a:off x="914400" y="0"/>
            <a:ext cx="5410200" cy="461665"/>
          </a:xfrm>
          <a:prstGeom prst="rect">
            <a:avLst/>
          </a:prstGeom>
          <a:noFill/>
        </p:spPr>
        <p:txBody>
          <a:bodyPr>
            <a:spAutoFit/>
          </a:bodyPr>
          <a:lstStyle/>
          <a:p>
            <a:pPr eaLnBrk="1" hangingPunct="1">
              <a:defRPr/>
            </a:pPr>
            <a:r>
              <a:rPr lang="vi-VN" sz="2400" b="1" dirty="0">
                <a:solidFill>
                  <a:schemeClr val="tx2">
                    <a:lumMod val="75000"/>
                  </a:schemeClr>
                </a:solidFill>
              </a:rPr>
              <a:t>B. </a:t>
            </a:r>
            <a:r>
              <a:rPr lang="en-US" sz="2400" b="1" dirty="0" err="1" smtClean="0">
                <a:solidFill>
                  <a:schemeClr val="tx2">
                    <a:lumMod val="75000"/>
                  </a:schemeClr>
                </a:solidFill>
              </a:rPr>
              <a:t>Nội</a:t>
            </a:r>
            <a:r>
              <a:rPr lang="en-US" sz="2400" b="1" dirty="0" smtClean="0">
                <a:solidFill>
                  <a:schemeClr val="tx2">
                    <a:lumMod val="75000"/>
                  </a:schemeClr>
                </a:solidFill>
              </a:rPr>
              <a:t> dung </a:t>
            </a:r>
            <a:r>
              <a:rPr lang="en-US" sz="2400" b="1" dirty="0" err="1" smtClean="0">
                <a:solidFill>
                  <a:schemeClr val="tx2">
                    <a:lumMod val="75000"/>
                  </a:schemeClr>
                </a:solidFill>
              </a:rPr>
              <a:t>bài</a:t>
            </a:r>
            <a:r>
              <a:rPr lang="en-US" sz="2400" b="1" dirty="0" smtClean="0">
                <a:solidFill>
                  <a:schemeClr val="tx2">
                    <a:lumMod val="75000"/>
                  </a:schemeClr>
                </a:solidFill>
              </a:rPr>
              <a:t> </a:t>
            </a:r>
            <a:r>
              <a:rPr lang="en-US" sz="2400" b="1" dirty="0" err="1" smtClean="0">
                <a:solidFill>
                  <a:schemeClr val="tx2">
                    <a:lumMod val="75000"/>
                  </a:schemeClr>
                </a:solidFill>
              </a:rPr>
              <a:t>học</a:t>
            </a:r>
            <a:r>
              <a:rPr lang="en-US" sz="2400" b="1" dirty="0" smtClean="0">
                <a:solidFill>
                  <a:schemeClr val="tx2">
                    <a:lumMod val="75000"/>
                  </a:schemeClr>
                </a:solidFill>
              </a:rPr>
              <a:t> </a:t>
            </a:r>
            <a:endParaRPr lang="en-US" sz="2400" b="1" dirty="0">
              <a:solidFill>
                <a:schemeClr val="tx2">
                  <a:lumMod val="75000"/>
                </a:schemeClr>
              </a:solidFill>
            </a:endParaRPr>
          </a:p>
        </p:txBody>
      </p:sp>
      <p:sp>
        <p:nvSpPr>
          <p:cNvPr id="7" name="TextBox 6"/>
          <p:cNvSpPr txBox="1"/>
          <p:nvPr/>
        </p:nvSpPr>
        <p:spPr>
          <a:xfrm>
            <a:off x="685800" y="4572000"/>
            <a:ext cx="3145560" cy="276999"/>
          </a:xfrm>
          <a:prstGeom prst="rect">
            <a:avLst/>
          </a:prstGeom>
          <a:noFill/>
        </p:spPr>
        <p:txBody>
          <a:bodyPr wrap="square" rtlCol="0">
            <a:spAutoFit/>
          </a:bodyPr>
          <a:lstStyle/>
          <a:p>
            <a:pPr algn="ctr"/>
            <a:r>
              <a:rPr lang="en-US" sz="1200" dirty="0" err="1" smtClean="0">
                <a:solidFill>
                  <a:srgbClr val="000099"/>
                </a:solidFill>
                <a:hlinkClick r:id="rId3" action="ppaction://hlinkfile"/>
              </a:rPr>
              <a:t>Phim</a:t>
            </a:r>
            <a:r>
              <a:rPr lang="en-US" sz="1200" dirty="0" smtClean="0">
                <a:solidFill>
                  <a:srgbClr val="000099"/>
                </a:solidFill>
                <a:hlinkClick r:id="rId3" action="ppaction://hlinkfile"/>
              </a:rPr>
              <a:t>:</a:t>
            </a:r>
            <a:r>
              <a:rPr lang="en-US" sz="1200" dirty="0" smtClean="0">
                <a:solidFill>
                  <a:srgbClr val="000099"/>
                </a:solidFill>
              </a:rPr>
              <a:t> </a:t>
            </a:r>
            <a:r>
              <a:rPr lang="en-US" sz="1200" dirty="0" smtClean="0">
                <a:solidFill>
                  <a:srgbClr val="000099"/>
                </a:solidFill>
                <a:hlinkClick r:id="rId4" action="ppaction://hlinkfile"/>
              </a:rPr>
              <a:t>Di </a:t>
            </a:r>
            <a:r>
              <a:rPr lang="en-US" sz="1200" dirty="0" err="1" smtClean="0">
                <a:solidFill>
                  <a:srgbClr val="000099"/>
                </a:solidFill>
                <a:hlinkClick r:id="rId4" action="ppaction://hlinkfile"/>
              </a:rPr>
              <a:t>bo</a:t>
            </a:r>
            <a:r>
              <a:rPr lang="en-US" sz="1200" dirty="0" smtClean="0">
                <a:solidFill>
                  <a:srgbClr val="000099"/>
                </a:solidFill>
                <a:hlinkClick r:id="rId4" action="ppaction://hlinkfile"/>
              </a:rPr>
              <a:t> an toan.mp4</a:t>
            </a:r>
            <a:endParaRPr lang="en-US" sz="1200" dirty="0">
              <a:solidFill>
                <a:srgbClr val="000099"/>
              </a:solidFill>
            </a:endParaRPr>
          </a:p>
        </p:txBody>
      </p:sp>
      <p:pic>
        <p:nvPicPr>
          <p:cNvPr id="8" name="Picture 7"/>
          <p:cNvPicPr>
            <a:picLocks noChangeAspect="1"/>
          </p:cNvPicPr>
          <p:nvPr/>
        </p:nvPicPr>
        <p:blipFill>
          <a:blip r:embed="rId5"/>
          <a:stretch>
            <a:fillRect/>
          </a:stretch>
        </p:blipFill>
        <p:spPr>
          <a:xfrm>
            <a:off x="5414742" y="4889155"/>
            <a:ext cx="2828925" cy="1750212"/>
          </a:xfrm>
          <a:prstGeom prst="rect">
            <a:avLst/>
          </a:prstGeom>
        </p:spPr>
      </p:pic>
      <p:pic>
        <p:nvPicPr>
          <p:cNvPr id="9" name="Picture 8"/>
          <p:cNvPicPr>
            <a:picLocks noChangeAspect="1"/>
          </p:cNvPicPr>
          <p:nvPr/>
        </p:nvPicPr>
        <p:blipFill>
          <a:blip r:embed="rId6" cstate="print"/>
          <a:stretch>
            <a:fillRect/>
          </a:stretch>
        </p:blipFill>
        <p:spPr>
          <a:xfrm>
            <a:off x="914399" y="3031686"/>
            <a:ext cx="2746004" cy="1566009"/>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697" y="4937775"/>
            <a:ext cx="2761724" cy="1688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6866"/>
                                        </p:tgtEl>
                                        <p:attrNameLst>
                                          <p:attrName>style.visibility</p:attrName>
                                        </p:attrNameLst>
                                      </p:cBhvr>
                                      <p:to>
                                        <p:strVal val="visible"/>
                                      </p:to>
                                    </p:set>
                                    <p:animEffect transition="in" filter="wipe(down)">
                                      <p:cBhvr>
                                        <p:cTn id="31" dur="500"/>
                                        <p:tgtEl>
                                          <p:spTgt spid="3686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1748"/>
                                        </p:tgtEl>
                                        <p:attrNameLst>
                                          <p:attrName>style.visibility</p:attrName>
                                        </p:attrNameLst>
                                      </p:cBhvr>
                                      <p:to>
                                        <p:strVal val="visible"/>
                                      </p:to>
                                    </p:set>
                                    <p:animEffect transition="in" filter="wipe(down)">
                                      <p:cBhvr>
                                        <p:cTn id="39"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1748" grpId="0"/>
      <p:bldP spid="2" grpId="0"/>
      <p:bldP spid="13"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561493263"/>
              </p:ext>
            </p:extLst>
          </p:nvPr>
        </p:nvGraphicFramePr>
        <p:xfrm>
          <a:off x="304800" y="1669097"/>
          <a:ext cx="8610600" cy="838199"/>
        </p:xfrm>
        <a:graphic>
          <a:graphicData uri="http://schemas.openxmlformats.org/drawingml/2006/table">
            <a:tbl>
              <a:tblPr firstRow="1" bandRow="1">
                <a:tableStyleId>{5940675A-B579-460E-94D1-54222C63F5DA}</a:tableStyleId>
              </a:tblPr>
              <a:tblGrid>
                <a:gridCol w="670560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tblGrid>
              <a:tr h="380999">
                <a:tc>
                  <a:txBody>
                    <a:bodyPr/>
                    <a:lstStyle/>
                    <a:p>
                      <a:pPr algn="ctr">
                        <a:lnSpc>
                          <a:spcPts val="1800"/>
                        </a:lnSpc>
                        <a:spcAft>
                          <a:spcPts val="1000"/>
                        </a:spcAft>
                        <a:tabLst>
                          <a:tab pos="270510" algn="l"/>
                        </a:tabLst>
                      </a:pPr>
                      <a:r>
                        <a:rPr lang="en-US" sz="1600" b="1" dirty="0" err="1">
                          <a:solidFill>
                            <a:srgbClr val="000099"/>
                          </a:solidFill>
                          <a:effectLst/>
                          <a:latin typeface="Tahoma" panose="020B0604030504040204" pitchFamily="34" charset="0"/>
                          <a:ea typeface="Tahoma" panose="020B0604030504040204" pitchFamily="34" charset="0"/>
                          <a:cs typeface="Tahoma" panose="020B0604030504040204" pitchFamily="34" charset="0"/>
                        </a:rPr>
                        <a:t>Hành</a:t>
                      </a:r>
                      <a:r>
                        <a:rPr lang="en-US" sz="16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 vi, </a:t>
                      </a:r>
                      <a:r>
                        <a:rPr lang="en-US" sz="1600" b="1" dirty="0" err="1">
                          <a:solidFill>
                            <a:srgbClr val="000099"/>
                          </a:solidFill>
                          <a:effectLst/>
                          <a:latin typeface="Tahoma" panose="020B0604030504040204" pitchFamily="34" charset="0"/>
                          <a:ea typeface="Tahoma" panose="020B0604030504040204" pitchFamily="34" charset="0"/>
                          <a:cs typeface="Tahoma" panose="020B0604030504040204" pitchFamily="34" charset="0"/>
                        </a:rPr>
                        <a:t>việc</a:t>
                      </a:r>
                      <a:r>
                        <a:rPr lang="en-US" sz="16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000099"/>
                          </a:solidFill>
                          <a:effectLst/>
                          <a:latin typeface="Tahoma" panose="020B0604030504040204" pitchFamily="34" charset="0"/>
                          <a:ea typeface="Tahoma" panose="020B0604030504040204" pitchFamily="34" charset="0"/>
                          <a:cs typeface="Tahoma" panose="020B0604030504040204" pitchFamily="34" charset="0"/>
                        </a:rPr>
                        <a:t>làm</a:t>
                      </a:r>
                      <a:endParaRPr lang="en-US" sz="1800" b="1" dirty="0">
                        <a:solidFill>
                          <a:srgbClr val="000099"/>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rgbClr val="FFFF66"/>
                    </a:solidFill>
                  </a:tcPr>
                </a:tc>
                <a:tc>
                  <a:txBody>
                    <a:bodyPr/>
                    <a:lstStyle/>
                    <a:p>
                      <a:pPr algn="ctr">
                        <a:lnSpc>
                          <a:spcPts val="1800"/>
                        </a:lnSpc>
                        <a:spcAft>
                          <a:spcPts val="1000"/>
                        </a:spcAft>
                        <a:tabLst>
                          <a:tab pos="270510" algn="l"/>
                        </a:tabLst>
                      </a:pPr>
                      <a:r>
                        <a:rPr lang="vi-VN" sz="16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Đúng</a:t>
                      </a:r>
                      <a:endParaRPr lang="en-US" sz="1800" b="1" dirty="0">
                        <a:solidFill>
                          <a:srgbClr val="000099"/>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rgbClr val="FFFF66"/>
                    </a:solidFill>
                  </a:tcPr>
                </a:tc>
                <a:tc>
                  <a:txBody>
                    <a:bodyPr/>
                    <a:lstStyle/>
                    <a:p>
                      <a:pPr algn="ctr">
                        <a:lnSpc>
                          <a:spcPts val="1800"/>
                        </a:lnSpc>
                        <a:spcAft>
                          <a:spcPts val="1000"/>
                        </a:spcAft>
                        <a:tabLst>
                          <a:tab pos="270510" algn="l"/>
                        </a:tabLst>
                      </a:pPr>
                      <a:r>
                        <a:rPr lang="en-US" sz="16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Sai</a:t>
                      </a:r>
                      <a:endParaRPr lang="en-US" sz="1800" b="1" dirty="0">
                        <a:solidFill>
                          <a:srgbClr val="000099"/>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rgbClr val="FFFF66"/>
                    </a:solidFill>
                  </a:tcPr>
                </a:tc>
                <a:extLst>
                  <a:ext uri="{0D108BD9-81ED-4DB2-BD59-A6C34878D82A}">
                    <a16:rowId xmlns="" xmlns:a16="http://schemas.microsoft.com/office/drawing/2014/main" val="10000"/>
                  </a:ext>
                </a:extLst>
              </a:tr>
              <a:tr h="397749">
                <a:tc>
                  <a:txBody>
                    <a:bodyPr/>
                    <a:lstStyle/>
                    <a:p>
                      <a:pPr algn="just">
                        <a:lnSpc>
                          <a:spcPts val="1800"/>
                        </a:lnSpc>
                        <a:spcAft>
                          <a:spcPts val="1000"/>
                        </a:spcAft>
                        <a:tabLst>
                          <a:tab pos="270510" algn="l"/>
                        </a:tabLst>
                      </a:pPr>
                      <a:r>
                        <a:rPr lang="en-US" sz="1600" dirty="0" smtClean="0">
                          <a:effectLst/>
                          <a:latin typeface="Tahoma" panose="020B0604030504040204" pitchFamily="34" charset="0"/>
                          <a:ea typeface="Tahoma" panose="020B0604030504040204" pitchFamily="34" charset="0"/>
                          <a:cs typeface="Tahoma" panose="020B0604030504040204" pitchFamily="34" charset="0"/>
                        </a:rPr>
                        <a:t>1.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Đi</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xe</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đạp</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trên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hè</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phố</a:t>
                      </a:r>
                      <a:r>
                        <a:rPr lang="en-US" sz="1600" dirty="0" smtClean="0">
                          <a:effectLst/>
                          <a:latin typeface="Tahoma" panose="020B0604030504040204" pitchFamily="34" charset="0"/>
                          <a:ea typeface="Tahoma" panose="020B0604030504040204" pitchFamily="34" charset="0"/>
                          <a:cs typeface="Tahoma" panose="020B0604030504040204" pitchFamily="34" charset="0"/>
                        </a:rPr>
                        <a:t>.</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182880" marR="68580" marT="0" marB="0"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 xmlns:a16="http://schemas.microsoft.com/office/drawing/2014/main" val="10001"/>
                  </a:ext>
                </a:extLst>
              </a:tr>
            </a:tbl>
          </a:graphicData>
        </a:graphic>
      </p:graphicFrame>
      <p:sp>
        <p:nvSpPr>
          <p:cNvPr id="18" name="Title 2"/>
          <p:cNvSpPr txBox="1">
            <a:spLocks/>
          </p:cNvSpPr>
          <p:nvPr/>
        </p:nvSpPr>
        <p:spPr bwMode="auto">
          <a:xfrm>
            <a:off x="228600" y="609600"/>
            <a:ext cx="8153400" cy="381000"/>
          </a:xfrm>
          <a:prstGeom prst="rect">
            <a:avLst/>
          </a:prstGeom>
          <a:noFill/>
          <a:ln w="9525">
            <a:noFill/>
            <a:miter lim="800000"/>
            <a:headEnd/>
            <a:tailEnd/>
          </a:ln>
        </p:spPr>
        <p:txBody>
          <a:bodyPr anchor="ctr"/>
          <a:lstStyle/>
          <a:p>
            <a:pPr>
              <a:defRPr/>
            </a:pPr>
            <a:r>
              <a:rPr lang="en-US" sz="2200" b="1" dirty="0">
                <a:latin typeface="Tahoma" panose="020B0604030504040204" pitchFamily="34" charset="0"/>
                <a:ea typeface="Tahoma" panose="020B0604030504040204" pitchFamily="34" charset="0"/>
                <a:cs typeface="Tahoma" panose="020B0604030504040204" pitchFamily="34" charset="0"/>
              </a:rPr>
              <a:t>3</a:t>
            </a:r>
            <a:r>
              <a:rPr lang="vi-VN" sz="2200" b="1" dirty="0" smtClean="0">
                <a:latin typeface="Tahoma" panose="020B0604030504040204" pitchFamily="34" charset="0"/>
                <a:ea typeface="Tahoma" panose="020B0604030504040204" pitchFamily="34" charset="0"/>
                <a:cs typeface="Tahoma" panose="020B0604030504040204" pitchFamily="34" charset="0"/>
              </a:rPr>
              <a:t>. </a:t>
            </a:r>
            <a:r>
              <a:rPr lang="vi-VN" sz="2200" b="1" dirty="0">
                <a:latin typeface="Tahoma" panose="020B0604030504040204" pitchFamily="34" charset="0"/>
                <a:ea typeface="Tahoma" panose="020B0604030504040204" pitchFamily="34" charset="0"/>
                <a:cs typeface="Tahoma" panose="020B0604030504040204" pitchFamily="34" charset="0"/>
              </a:rPr>
              <a:t>Các </a:t>
            </a:r>
            <a:r>
              <a:rPr lang="en-US" sz="2200" b="1" dirty="0" err="1" smtClean="0">
                <a:latin typeface="Tahoma" panose="020B0604030504040204" pitchFamily="34" charset="0"/>
                <a:ea typeface="Tahoma" panose="020B0604030504040204" pitchFamily="34" charset="0"/>
                <a:cs typeface="Tahoma" panose="020B0604030504040204" pitchFamily="34" charset="0"/>
              </a:rPr>
              <a:t>việc</a:t>
            </a:r>
            <a:r>
              <a:rPr lang="en-US" sz="2200" b="1" dirty="0" smtClean="0">
                <a:latin typeface="Tahoma" panose="020B0604030504040204" pitchFamily="34" charset="0"/>
                <a:ea typeface="Tahoma" panose="020B0604030504040204" pitchFamily="34" charset="0"/>
                <a:cs typeface="Tahoma" panose="020B0604030504040204" pitchFamily="34" charset="0"/>
              </a:rPr>
              <a:t> </a:t>
            </a:r>
            <a:r>
              <a:rPr lang="en-US" sz="2200" b="1" dirty="0" err="1" smtClean="0">
                <a:latin typeface="Tahoma" panose="020B0604030504040204" pitchFamily="34" charset="0"/>
                <a:ea typeface="Tahoma" panose="020B0604030504040204" pitchFamily="34" charset="0"/>
                <a:cs typeface="Tahoma" panose="020B0604030504040204" pitchFamily="34" charset="0"/>
              </a:rPr>
              <a:t>làm</a:t>
            </a:r>
            <a:r>
              <a:rPr lang="vi-VN" sz="2200" b="1" dirty="0" smtClean="0">
                <a:latin typeface="Tahoma" panose="020B0604030504040204" pitchFamily="34" charset="0"/>
                <a:ea typeface="Tahoma" panose="020B0604030504040204" pitchFamily="34" charset="0"/>
                <a:cs typeface="Tahoma" panose="020B0604030504040204" pitchFamily="34" charset="0"/>
              </a:rPr>
              <a:t> </a:t>
            </a:r>
            <a:r>
              <a:rPr lang="vi-VN" sz="2200" b="1" dirty="0">
                <a:latin typeface="Tahoma" panose="020B0604030504040204" pitchFamily="34" charset="0"/>
                <a:ea typeface="Tahoma" panose="020B0604030504040204" pitchFamily="34" charset="0"/>
                <a:cs typeface="Tahoma" panose="020B0604030504040204" pitchFamily="34" charset="0"/>
              </a:rPr>
              <a:t>biểu hiện văn hóa giao thông</a:t>
            </a:r>
            <a:r>
              <a:rPr lang="en-US" sz="2200" b="1" dirty="0">
                <a:latin typeface="Tahoma" panose="020B0604030504040204" pitchFamily="34" charset="0"/>
                <a:ea typeface="Tahoma" panose="020B0604030504040204" pitchFamily="34" charset="0"/>
                <a:cs typeface="Tahoma" panose="020B0604030504040204" pitchFamily="34" charset="0"/>
              </a:rPr>
              <a:t>:</a:t>
            </a:r>
          </a:p>
        </p:txBody>
      </p:sp>
      <p:sp>
        <p:nvSpPr>
          <p:cNvPr id="5" name="TextBox 4"/>
          <p:cNvSpPr txBox="1"/>
          <p:nvPr/>
        </p:nvSpPr>
        <p:spPr>
          <a:xfrm>
            <a:off x="914400" y="0"/>
            <a:ext cx="5410200" cy="461665"/>
          </a:xfrm>
          <a:prstGeom prst="rect">
            <a:avLst/>
          </a:prstGeom>
          <a:noFill/>
        </p:spPr>
        <p:txBody>
          <a:bodyPr>
            <a:spAutoFit/>
          </a:bodyPr>
          <a:lstStyle/>
          <a:p>
            <a:pPr eaLnBrk="1" hangingPunct="1">
              <a:defRPr/>
            </a:pPr>
            <a:r>
              <a:rPr lang="vi-VN" sz="2400" b="1" dirty="0">
                <a:solidFill>
                  <a:schemeClr val="tx2">
                    <a:lumMod val="75000"/>
                  </a:schemeClr>
                </a:solidFill>
              </a:rPr>
              <a:t>B. </a:t>
            </a:r>
            <a:r>
              <a:rPr lang="en-US" sz="2400" b="1" dirty="0" err="1" smtClean="0">
                <a:solidFill>
                  <a:schemeClr val="tx2">
                    <a:lumMod val="75000"/>
                  </a:schemeClr>
                </a:solidFill>
              </a:rPr>
              <a:t>Nội</a:t>
            </a:r>
            <a:r>
              <a:rPr lang="en-US" sz="2400" b="1" dirty="0" smtClean="0">
                <a:solidFill>
                  <a:schemeClr val="tx2">
                    <a:lumMod val="75000"/>
                  </a:schemeClr>
                </a:solidFill>
              </a:rPr>
              <a:t> dung </a:t>
            </a:r>
            <a:r>
              <a:rPr lang="en-US" sz="2400" b="1" dirty="0" err="1" smtClean="0">
                <a:solidFill>
                  <a:schemeClr val="tx2">
                    <a:lumMod val="75000"/>
                  </a:schemeClr>
                </a:solidFill>
              </a:rPr>
              <a:t>bài</a:t>
            </a:r>
            <a:r>
              <a:rPr lang="en-US" sz="2400" b="1" dirty="0" smtClean="0">
                <a:solidFill>
                  <a:schemeClr val="tx2">
                    <a:lumMod val="75000"/>
                  </a:schemeClr>
                </a:solidFill>
              </a:rPr>
              <a:t> </a:t>
            </a:r>
            <a:r>
              <a:rPr lang="en-US" sz="2400" b="1" dirty="0" err="1" smtClean="0">
                <a:solidFill>
                  <a:schemeClr val="tx2">
                    <a:lumMod val="75000"/>
                  </a:schemeClr>
                </a:solidFill>
              </a:rPr>
              <a:t>học</a:t>
            </a:r>
            <a:r>
              <a:rPr lang="en-US" sz="2400" b="1" dirty="0" smtClean="0">
                <a:solidFill>
                  <a:schemeClr val="tx2">
                    <a:lumMod val="75000"/>
                  </a:schemeClr>
                </a:solidFill>
              </a:rPr>
              <a:t> </a:t>
            </a:r>
            <a:endParaRPr lang="en-US" sz="2400" b="1" dirty="0">
              <a:solidFill>
                <a:schemeClr val="tx2">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49790946"/>
              </p:ext>
            </p:extLst>
          </p:nvPr>
        </p:nvGraphicFramePr>
        <p:xfrm>
          <a:off x="304800" y="2507296"/>
          <a:ext cx="8610600" cy="457200"/>
        </p:xfrm>
        <a:graphic>
          <a:graphicData uri="http://schemas.openxmlformats.org/drawingml/2006/table">
            <a:tbl>
              <a:tblPr firstRow="1" bandRow="1">
                <a:tableStyleId>{5940675A-B579-460E-94D1-54222C63F5DA}</a:tableStyleId>
              </a:tblPr>
              <a:tblGrid>
                <a:gridCol w="670560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tblGrid>
              <a:tr h="448823">
                <a:tc>
                  <a:txBody>
                    <a:bodyPr/>
                    <a:lstStyle/>
                    <a:p>
                      <a:pPr algn="just">
                        <a:lnSpc>
                          <a:spcPts val="1800"/>
                        </a:lnSpc>
                        <a:spcAft>
                          <a:spcPts val="1000"/>
                        </a:spcAft>
                        <a:tabLst>
                          <a:tab pos="270510" algn="l"/>
                        </a:tabLst>
                      </a:pPr>
                      <a:r>
                        <a:rPr lang="en-US" sz="1600" dirty="0" smtClean="0">
                          <a:effectLst/>
                          <a:latin typeface="Tahoma" panose="020B0604030504040204" pitchFamily="34" charset="0"/>
                          <a:ea typeface="Tahoma" panose="020B0604030504040204" pitchFamily="34" charset="0"/>
                          <a:cs typeface="Tahoma" panose="020B0604030504040204" pitchFamily="34" charset="0"/>
                        </a:rPr>
                        <a:t>2.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Thấy</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người</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bị</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nạn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chỉ</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đứng</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nhìn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không</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có</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hành</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động</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gì</a:t>
                      </a:r>
                      <a:r>
                        <a:rPr lang="en-US" sz="1600" dirty="0" smtClean="0">
                          <a:effectLst/>
                          <a:latin typeface="Tahoma" panose="020B0604030504040204" pitchFamily="34" charset="0"/>
                          <a:ea typeface="Tahoma" panose="020B0604030504040204" pitchFamily="34" charset="0"/>
                          <a:cs typeface="Tahoma" panose="020B0604030504040204" pitchFamily="34" charset="0"/>
                        </a:rPr>
                        <a:t>.</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182880" marR="68580" marT="0" marB="0"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884264672"/>
              </p:ext>
            </p:extLst>
          </p:nvPr>
        </p:nvGraphicFramePr>
        <p:xfrm>
          <a:off x="304800" y="2971800"/>
          <a:ext cx="8610600" cy="457200"/>
        </p:xfrm>
        <a:graphic>
          <a:graphicData uri="http://schemas.openxmlformats.org/drawingml/2006/table">
            <a:tbl>
              <a:tblPr firstRow="1" bandRow="1">
                <a:tableStyleId>{5940675A-B579-460E-94D1-54222C63F5DA}</a:tableStyleId>
              </a:tblPr>
              <a:tblGrid>
                <a:gridCol w="670560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tblGrid>
              <a:tr h="448823">
                <a:tc>
                  <a:txBody>
                    <a:bodyPr/>
                    <a:lstStyle/>
                    <a:p>
                      <a:pPr algn="just">
                        <a:lnSpc>
                          <a:spcPts val="1800"/>
                        </a:lnSpc>
                        <a:spcAft>
                          <a:spcPts val="1000"/>
                        </a:spcAft>
                        <a:tabLst>
                          <a:tab pos="270510" algn="l"/>
                        </a:tabLst>
                      </a:pPr>
                      <a:r>
                        <a:rPr lang="en-US" sz="1600" dirty="0" smtClean="0">
                          <a:effectLst/>
                          <a:latin typeface="Tahoma" panose="020B0604030504040204" pitchFamily="34" charset="0"/>
                          <a:ea typeface="Tahoma" panose="020B0604030504040204" pitchFamily="34" charset="0"/>
                          <a:cs typeface="Tahoma" panose="020B0604030504040204" pitchFamily="34" charset="0"/>
                        </a:rPr>
                        <a:t>3.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Đi</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xe</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đạp</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và</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xe</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đạp</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điện</a:t>
                      </a:r>
                      <a:r>
                        <a:rPr lang="en-US" sz="1600" dirty="0" smtClean="0">
                          <a:effectLst/>
                          <a:latin typeface="Tahoma" panose="020B0604030504040204" pitchFamily="34" charset="0"/>
                          <a:ea typeface="Tahoma" panose="020B0604030504040204" pitchFamily="34" charset="0"/>
                          <a:cs typeface="Tahoma" panose="020B0604030504040204" pitchFamily="34" charset="0"/>
                        </a:rPr>
                        <a:t> ở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làn</a:t>
                      </a:r>
                      <a:r>
                        <a:rPr lang="en-US" sz="1600" dirty="0" smtClean="0">
                          <a:effectLst/>
                          <a:latin typeface="Tahoma" panose="020B0604030504040204" pitchFamily="34" charset="0"/>
                          <a:ea typeface="Tahoma" panose="020B0604030504040204" pitchFamily="34" charset="0"/>
                          <a:cs typeface="Tahoma" panose="020B0604030504040204" pitchFamily="34" charset="0"/>
                        </a:rPr>
                        <a:t> đ</a:t>
                      </a:r>
                      <a:r>
                        <a:rPr lang="vi-VN" sz="1600" dirty="0" smtClean="0">
                          <a:effectLst/>
                          <a:latin typeface="Tahoma" panose="020B0604030504040204" pitchFamily="34" charset="0"/>
                          <a:ea typeface="Tahoma" panose="020B0604030504040204" pitchFamily="34" charset="0"/>
                          <a:cs typeface="Tahoma" panose="020B0604030504040204" pitchFamily="34" charset="0"/>
                        </a:rPr>
                        <a:t>ường</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dành</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cho</a:t>
                      </a:r>
                      <a:r>
                        <a:rPr lang="en-US" sz="1600" dirty="0" smtClean="0">
                          <a:effectLst/>
                          <a:latin typeface="Tahoma" panose="020B0604030504040204" pitchFamily="34" charset="0"/>
                          <a:ea typeface="Tahoma" panose="020B0604030504040204" pitchFamily="34" charset="0"/>
                          <a:cs typeface="Tahoma" panose="020B0604030504040204" pitchFamily="34" charset="0"/>
                        </a:rPr>
                        <a:t> ô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tô</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182880" marR="68580" marT="0" marB="0"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69819444"/>
              </p:ext>
            </p:extLst>
          </p:nvPr>
        </p:nvGraphicFramePr>
        <p:xfrm>
          <a:off x="304800" y="3429000"/>
          <a:ext cx="8610600" cy="457200"/>
        </p:xfrm>
        <a:graphic>
          <a:graphicData uri="http://schemas.openxmlformats.org/drawingml/2006/table">
            <a:tbl>
              <a:tblPr firstRow="1" bandRow="1">
                <a:tableStyleId>{5940675A-B579-460E-94D1-54222C63F5DA}</a:tableStyleId>
              </a:tblPr>
              <a:tblGrid>
                <a:gridCol w="670560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tblGrid>
              <a:tr h="448823">
                <a:tc>
                  <a:txBody>
                    <a:bodyPr/>
                    <a:lstStyle/>
                    <a:p>
                      <a:pPr algn="just">
                        <a:lnSpc>
                          <a:spcPts val="1800"/>
                        </a:lnSpc>
                        <a:spcAft>
                          <a:spcPts val="1000"/>
                        </a:spcAft>
                        <a:tabLst>
                          <a:tab pos="270510" algn="l"/>
                        </a:tabLst>
                      </a:pPr>
                      <a:r>
                        <a:rPr lang="en-US" sz="1600" dirty="0" smtClean="0">
                          <a:effectLst/>
                          <a:latin typeface="Tahoma" panose="020B0604030504040204" pitchFamily="34" charset="0"/>
                          <a:ea typeface="Tahoma" panose="020B0604030504040204" pitchFamily="34" charset="0"/>
                          <a:cs typeface="Tahoma" panose="020B0604030504040204" pitchFamily="34" charset="0"/>
                        </a:rPr>
                        <a:t>4.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Đi</a:t>
                      </a:r>
                      <a:r>
                        <a:rPr lang="en-US" sz="1600" dirty="0" smtClean="0">
                          <a:effectLst/>
                          <a:latin typeface="Tahoma" panose="020B0604030504040204" pitchFamily="34" charset="0"/>
                          <a:ea typeface="Tahoma" panose="020B0604030504040204" pitchFamily="34" charset="0"/>
                          <a:cs typeface="Tahoma" panose="020B0604030504040204" pitchFamily="34" charset="0"/>
                        </a:rPr>
                        <a:t> sang đ</a:t>
                      </a:r>
                      <a:r>
                        <a:rPr lang="vi-VN" sz="1600" dirty="0" smtClean="0">
                          <a:effectLst/>
                          <a:latin typeface="Tahoma" panose="020B0604030504040204" pitchFamily="34" charset="0"/>
                          <a:ea typeface="Tahoma" panose="020B0604030504040204" pitchFamily="34" charset="0"/>
                          <a:cs typeface="Tahoma" panose="020B0604030504040204" pitchFamily="34" charset="0"/>
                        </a:rPr>
                        <a:t>ường</a:t>
                      </a:r>
                      <a:r>
                        <a:rPr lang="en-US" sz="1600" dirty="0" smtClean="0">
                          <a:effectLst/>
                          <a:latin typeface="Tahoma" panose="020B0604030504040204" pitchFamily="34" charset="0"/>
                          <a:ea typeface="Tahoma" panose="020B0604030504040204" pitchFamily="34" charset="0"/>
                          <a:cs typeface="Tahoma" panose="020B0604030504040204" pitchFamily="34" charset="0"/>
                        </a:rPr>
                        <a:t> ở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bất</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kỳ</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chỗ</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nào</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cảm</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thấy</a:t>
                      </a:r>
                      <a:r>
                        <a:rPr lang="en-US" sz="1600" dirty="0" smtClean="0">
                          <a:effectLst/>
                          <a:latin typeface="Tahoma" panose="020B0604030504040204" pitchFamily="34" charset="0"/>
                          <a:ea typeface="Tahoma" panose="020B0604030504040204" pitchFamily="34" charset="0"/>
                          <a:cs typeface="Tahoma" panose="020B0604030504040204" pitchFamily="34" charset="0"/>
                        </a:rPr>
                        <a:t> an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toàn</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182880" marR="68580" marT="0" marB="0"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7415610"/>
              </p:ext>
            </p:extLst>
          </p:nvPr>
        </p:nvGraphicFramePr>
        <p:xfrm>
          <a:off x="304800" y="3886200"/>
          <a:ext cx="8610600" cy="457200"/>
        </p:xfrm>
        <a:graphic>
          <a:graphicData uri="http://schemas.openxmlformats.org/drawingml/2006/table">
            <a:tbl>
              <a:tblPr firstRow="1" bandRow="1">
                <a:tableStyleId>{5940675A-B579-460E-94D1-54222C63F5DA}</a:tableStyleId>
              </a:tblPr>
              <a:tblGrid>
                <a:gridCol w="670560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tblGrid>
              <a:tr h="448823">
                <a:tc>
                  <a:txBody>
                    <a:bodyPr/>
                    <a:lstStyle/>
                    <a:p>
                      <a:pPr algn="just">
                        <a:lnSpc>
                          <a:spcPts val="1800"/>
                        </a:lnSpc>
                        <a:spcAft>
                          <a:spcPts val="1000"/>
                        </a:spcAft>
                        <a:tabLst>
                          <a:tab pos="270510" algn="l"/>
                        </a:tabLst>
                      </a:pPr>
                      <a:r>
                        <a:rPr lang="en-US" sz="1600" dirty="0" smtClean="0">
                          <a:effectLst/>
                          <a:latin typeface="Tahoma" panose="020B0604030504040204" pitchFamily="34" charset="0"/>
                          <a:ea typeface="Tahoma" panose="020B0604030504040204" pitchFamily="34" charset="0"/>
                          <a:cs typeface="Tahoma" panose="020B0604030504040204" pitchFamily="34" charset="0"/>
                        </a:rPr>
                        <a:t>5.</a:t>
                      </a:r>
                      <a:r>
                        <a:rPr lang="en-US" sz="16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Bấm</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còi</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inh</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ỏi</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trên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đường</a:t>
                      </a:r>
                      <a:r>
                        <a:rPr lang="en-US" sz="1600" dirty="0" smtClean="0">
                          <a:effectLst/>
                          <a:latin typeface="Tahoma" panose="020B0604030504040204" pitchFamily="34" charset="0"/>
                          <a:ea typeface="Tahoma" panose="020B0604030504040204" pitchFamily="34" charset="0"/>
                          <a:cs typeface="Tahoma" panose="020B0604030504040204" pitchFamily="34" charset="0"/>
                        </a:rPr>
                        <a:t>.</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182880" marR="68580" marT="0" marB="0"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32950606"/>
              </p:ext>
            </p:extLst>
          </p:nvPr>
        </p:nvGraphicFramePr>
        <p:xfrm>
          <a:off x="304800" y="4343400"/>
          <a:ext cx="8610600" cy="457200"/>
        </p:xfrm>
        <a:graphic>
          <a:graphicData uri="http://schemas.openxmlformats.org/drawingml/2006/table">
            <a:tbl>
              <a:tblPr firstRow="1" bandRow="1">
                <a:tableStyleId>{5940675A-B579-460E-94D1-54222C63F5DA}</a:tableStyleId>
              </a:tblPr>
              <a:tblGrid>
                <a:gridCol w="670560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tblGrid>
              <a:tr h="448823">
                <a:tc>
                  <a:txBody>
                    <a:bodyPr/>
                    <a:lstStyle/>
                    <a:p>
                      <a:pPr algn="just">
                        <a:lnSpc>
                          <a:spcPts val="1800"/>
                        </a:lnSpc>
                        <a:spcAft>
                          <a:spcPts val="1000"/>
                        </a:spcAft>
                        <a:tabLst>
                          <a:tab pos="270510" algn="l"/>
                        </a:tabLst>
                      </a:pPr>
                      <a:r>
                        <a:rPr lang="en-US" sz="1600" dirty="0" smtClean="0">
                          <a:effectLst/>
                          <a:latin typeface="Tahoma" panose="020B0604030504040204" pitchFamily="34" charset="0"/>
                          <a:ea typeface="Tahoma" panose="020B0604030504040204" pitchFamily="34" charset="0"/>
                          <a:cs typeface="Tahoma" panose="020B0604030504040204" pitchFamily="34" charset="0"/>
                        </a:rPr>
                        <a:t>6.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Nhường</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chỗ</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cho</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người</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già</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phụ</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nữ</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em</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nhỏ</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trên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xe</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buýt</a:t>
                      </a:r>
                      <a:r>
                        <a:rPr lang="en-US" sz="1600" dirty="0" smtClean="0">
                          <a:effectLst/>
                          <a:latin typeface="Tahoma" panose="020B0604030504040204" pitchFamily="34" charset="0"/>
                          <a:ea typeface="Tahoma" panose="020B0604030504040204" pitchFamily="34" charset="0"/>
                          <a:cs typeface="Tahoma" panose="020B0604030504040204" pitchFamily="34" charset="0"/>
                        </a:rPr>
                        <a:t>.</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182880" marR="68580" marT="0" marB="0"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12551104"/>
              </p:ext>
            </p:extLst>
          </p:nvPr>
        </p:nvGraphicFramePr>
        <p:xfrm>
          <a:off x="304800" y="4800600"/>
          <a:ext cx="8610600" cy="457200"/>
        </p:xfrm>
        <a:graphic>
          <a:graphicData uri="http://schemas.openxmlformats.org/drawingml/2006/table">
            <a:tbl>
              <a:tblPr firstRow="1" bandRow="1">
                <a:tableStyleId>{5940675A-B579-460E-94D1-54222C63F5DA}</a:tableStyleId>
              </a:tblPr>
              <a:tblGrid>
                <a:gridCol w="670560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tblGrid>
              <a:tr h="448823">
                <a:tc>
                  <a:txBody>
                    <a:bodyPr/>
                    <a:lstStyle/>
                    <a:p>
                      <a:pPr algn="just">
                        <a:lnSpc>
                          <a:spcPts val="1800"/>
                        </a:lnSpc>
                        <a:spcAft>
                          <a:spcPts val="1000"/>
                        </a:spcAft>
                        <a:tabLst>
                          <a:tab pos="270510" algn="l"/>
                        </a:tabLst>
                      </a:pPr>
                      <a:r>
                        <a:rPr lang="en-US" sz="1600" dirty="0" smtClean="0">
                          <a:effectLst/>
                          <a:latin typeface="Tahoma" panose="020B0604030504040204" pitchFamily="34" charset="0"/>
                          <a:ea typeface="Tahoma" panose="020B0604030504040204" pitchFamily="34" charset="0"/>
                          <a:cs typeface="Tahoma" panose="020B0604030504040204" pitchFamily="34" charset="0"/>
                        </a:rPr>
                        <a:t>7.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Nhổ</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nước</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bọt</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khi</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đang</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điều</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khiển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xe</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đạp</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hoặc</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xe</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đạp</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điện</a:t>
                      </a:r>
                      <a:r>
                        <a:rPr lang="en-US" sz="1600" dirty="0" smtClean="0">
                          <a:effectLst/>
                          <a:latin typeface="Tahoma" panose="020B0604030504040204" pitchFamily="34" charset="0"/>
                          <a:ea typeface="Tahoma" panose="020B0604030504040204" pitchFamily="34" charset="0"/>
                          <a:cs typeface="Tahoma" panose="020B0604030504040204" pitchFamily="34" charset="0"/>
                        </a:rPr>
                        <a:t>.</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182880" marR="68580" marT="0" marB="0"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66403003"/>
              </p:ext>
            </p:extLst>
          </p:nvPr>
        </p:nvGraphicFramePr>
        <p:xfrm>
          <a:off x="304800" y="5257800"/>
          <a:ext cx="8610600" cy="457200"/>
        </p:xfrm>
        <a:graphic>
          <a:graphicData uri="http://schemas.openxmlformats.org/drawingml/2006/table">
            <a:tbl>
              <a:tblPr firstRow="1" bandRow="1">
                <a:tableStyleId>{5940675A-B579-460E-94D1-54222C63F5DA}</a:tableStyleId>
              </a:tblPr>
              <a:tblGrid>
                <a:gridCol w="670560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tblGrid>
              <a:tr h="448823">
                <a:tc>
                  <a:txBody>
                    <a:bodyPr/>
                    <a:lstStyle/>
                    <a:p>
                      <a:pPr algn="just">
                        <a:lnSpc>
                          <a:spcPts val="1800"/>
                        </a:lnSpc>
                        <a:spcAft>
                          <a:spcPts val="1000"/>
                        </a:spcAft>
                        <a:tabLst>
                          <a:tab pos="270510" algn="l"/>
                        </a:tabLst>
                      </a:pPr>
                      <a:r>
                        <a:rPr lang="en-US" sz="1600" dirty="0" smtClean="0">
                          <a:effectLst/>
                          <a:latin typeface="Tahoma" panose="020B0604030504040204" pitchFamily="34" charset="0"/>
                          <a:ea typeface="Tahoma" panose="020B0604030504040204" pitchFamily="34" charset="0"/>
                          <a:cs typeface="Tahoma" panose="020B0604030504040204" pitchFamily="34" charset="0"/>
                        </a:rPr>
                        <a:t>8.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Đeo</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a:effectLst/>
                          <a:latin typeface="Tahoma" panose="020B0604030504040204" pitchFamily="34" charset="0"/>
                          <a:ea typeface="Tahoma" panose="020B0604030504040204" pitchFamily="34" charset="0"/>
                          <a:cs typeface="Tahoma" panose="020B0604030504040204" pitchFamily="34" charset="0"/>
                        </a:rPr>
                        <a:t>tai </a:t>
                      </a:r>
                      <a:r>
                        <a:rPr lang="en-US" sz="1600" dirty="0" err="1">
                          <a:effectLst/>
                          <a:latin typeface="Tahoma" panose="020B0604030504040204" pitchFamily="34" charset="0"/>
                          <a:ea typeface="Tahoma" panose="020B0604030504040204" pitchFamily="34" charset="0"/>
                          <a:cs typeface="Tahoma" panose="020B0604030504040204" pitchFamily="34" charset="0"/>
                        </a:rPr>
                        <a:t>nghe</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nghe</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nhạc</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khi</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điều</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khiển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xe</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đạp</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xe</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đạp</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điện</a:t>
                      </a:r>
                      <a:r>
                        <a:rPr lang="en-US" sz="1600" dirty="0" smtClean="0">
                          <a:effectLst/>
                          <a:latin typeface="Tahoma" panose="020B0604030504040204" pitchFamily="34" charset="0"/>
                          <a:ea typeface="Tahoma" panose="020B0604030504040204" pitchFamily="34" charset="0"/>
                          <a:cs typeface="Tahoma" panose="020B0604030504040204" pitchFamily="34" charset="0"/>
                        </a:rPr>
                        <a:t>.</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182880" marR="68580" marT="0" marB="0" anchor="ctr"/>
                </a:tc>
                <a:tc>
                  <a: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723005940"/>
              </p:ext>
            </p:extLst>
          </p:nvPr>
        </p:nvGraphicFramePr>
        <p:xfrm>
          <a:off x="304800" y="5715000"/>
          <a:ext cx="8610600" cy="457200"/>
        </p:xfrm>
        <a:graphic>
          <a:graphicData uri="http://schemas.openxmlformats.org/drawingml/2006/table">
            <a:tbl>
              <a:tblPr firstRow="1" bandRow="1">
                <a:tableStyleId>{5940675A-B579-460E-94D1-54222C63F5DA}</a:tableStyleId>
              </a:tblPr>
              <a:tblGrid>
                <a:gridCol w="670560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tblGrid>
              <a:tr h="448823">
                <a:tc>
                  <a:txBody>
                    <a:bodyPr/>
                    <a:lstStyle/>
                    <a:p>
                      <a:pPr algn="just">
                        <a:lnSpc>
                          <a:spcPts val="1800"/>
                        </a:lnSpc>
                        <a:spcAft>
                          <a:spcPts val="1000"/>
                        </a:spcAft>
                        <a:tabLst>
                          <a:tab pos="270510" algn="l"/>
                        </a:tabLst>
                      </a:pPr>
                      <a:r>
                        <a:rPr lang="en-US" sz="1600" dirty="0" smtClean="0">
                          <a:effectLst/>
                          <a:latin typeface="Tahoma" panose="020B0604030504040204" pitchFamily="34" charset="0"/>
                          <a:ea typeface="Tahoma" panose="020B0604030504040204" pitchFamily="34" charset="0"/>
                          <a:cs typeface="Tahoma" panose="020B0604030504040204" pitchFamily="34" charset="0"/>
                        </a:rPr>
                        <a:t>9.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Đi</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bộ</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bên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trái</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đường</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trên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vỉa</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hè</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dành</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cho</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người</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đi</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bộ</a:t>
                      </a:r>
                      <a:r>
                        <a:rPr lang="en-US" sz="1600" dirty="0" smtClean="0">
                          <a:effectLst/>
                          <a:latin typeface="Tahoma" panose="020B0604030504040204" pitchFamily="34" charset="0"/>
                          <a:ea typeface="Tahoma" panose="020B0604030504040204" pitchFamily="34" charset="0"/>
                          <a:cs typeface="Tahoma" panose="020B0604030504040204" pitchFamily="34" charset="0"/>
                        </a:rPr>
                        <a:t>.</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182880" marR="68580" marT="0" marB="0" anchor="ctr"/>
                </a:tc>
                <a:tc>
                  <a: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37616275"/>
              </p:ext>
            </p:extLst>
          </p:nvPr>
        </p:nvGraphicFramePr>
        <p:xfrm>
          <a:off x="304800" y="6172200"/>
          <a:ext cx="8610600" cy="457200"/>
        </p:xfrm>
        <a:graphic>
          <a:graphicData uri="http://schemas.openxmlformats.org/drawingml/2006/table">
            <a:tbl>
              <a:tblPr firstRow="1" bandRow="1">
                <a:tableStyleId>{5940675A-B579-460E-94D1-54222C63F5DA}</a:tableStyleId>
              </a:tblPr>
              <a:tblGrid>
                <a:gridCol w="670560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tblGrid>
              <a:tr h="448823">
                <a:tc>
                  <a:txBody>
                    <a:bodyPr/>
                    <a:lstStyle/>
                    <a:p>
                      <a:pPr algn="just">
                        <a:lnSpc>
                          <a:spcPts val="1800"/>
                        </a:lnSpc>
                        <a:spcAft>
                          <a:spcPts val="1000"/>
                        </a:spcAft>
                        <a:tabLst>
                          <a:tab pos="270510" algn="l"/>
                        </a:tabLst>
                      </a:pPr>
                      <a:r>
                        <a:rPr lang="en-US" sz="1600" dirty="0" smtClean="0">
                          <a:effectLst/>
                          <a:latin typeface="Tahoma" panose="020B0604030504040204" pitchFamily="34" charset="0"/>
                          <a:ea typeface="Tahoma" panose="020B0604030504040204" pitchFamily="34" charset="0"/>
                          <a:cs typeface="Tahoma" panose="020B0604030504040204" pitchFamily="34" charset="0"/>
                        </a:rPr>
                        <a:t>10.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Nói</a:t>
                      </a:r>
                      <a:r>
                        <a:rPr lang="en-US" sz="1600" dirty="0" smtClean="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chuyện</a:t>
                      </a:r>
                      <a:r>
                        <a:rPr lang="en-US" sz="1600" dirty="0">
                          <a:effectLst/>
                          <a:latin typeface="Tahoma" panose="020B0604030504040204" pitchFamily="34" charset="0"/>
                          <a:ea typeface="Tahoma" panose="020B0604030504040204" pitchFamily="34" charset="0"/>
                          <a:cs typeface="Tahoma" panose="020B0604030504040204" pitchFamily="34" charset="0"/>
                        </a:rPr>
                        <a:t> to </a:t>
                      </a:r>
                      <a:r>
                        <a:rPr lang="en-US" sz="1600" dirty="0" err="1">
                          <a:effectLst/>
                          <a:latin typeface="Tahoma" panose="020B0604030504040204" pitchFamily="34" charset="0"/>
                          <a:ea typeface="Tahoma" panose="020B0604030504040204" pitchFamily="34" charset="0"/>
                          <a:cs typeface="Tahoma" panose="020B0604030504040204" pitchFamily="34" charset="0"/>
                        </a:rPr>
                        <a:t>gây</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ôn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ào</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khi</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ngồi</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trong</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các</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phương</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tiện</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công</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latin typeface="Tahoma" panose="020B0604030504040204" pitchFamily="34" charset="0"/>
                          <a:ea typeface="Tahoma" panose="020B0604030504040204" pitchFamily="34" charset="0"/>
                          <a:cs typeface="Tahoma" panose="020B0604030504040204" pitchFamily="34" charset="0"/>
                        </a:rPr>
                        <a:t>cộng</a:t>
                      </a:r>
                      <a:r>
                        <a:rPr lang="en-US" sz="1600" dirty="0" smtClean="0">
                          <a:effectLst/>
                          <a:latin typeface="Tahoma" panose="020B0604030504040204" pitchFamily="34" charset="0"/>
                          <a:ea typeface="Tahoma" panose="020B0604030504040204" pitchFamily="34" charset="0"/>
                          <a:cs typeface="Tahoma" panose="020B0604030504040204" pitchFamily="34" charset="0"/>
                        </a:rPr>
                        <a:t>.</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182880" marR="68580" marT="0" marB="0" anchor="ctr"/>
                </a:tc>
                <a:tc>
                  <a: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 xmlns:a16="http://schemas.microsoft.com/office/drawing/2014/main" val="10000"/>
                  </a:ext>
                </a:extLst>
              </a:tr>
            </a:tbl>
          </a:graphicData>
        </a:graphic>
      </p:graphicFrame>
      <p:sp>
        <p:nvSpPr>
          <p:cNvPr id="15" name="Rectangle 14"/>
          <p:cNvSpPr/>
          <p:nvPr/>
        </p:nvSpPr>
        <p:spPr>
          <a:xfrm>
            <a:off x="228600" y="1093113"/>
            <a:ext cx="8763000" cy="430887"/>
          </a:xfrm>
          <a:prstGeom prst="rect">
            <a:avLst/>
          </a:prstGeom>
        </p:spPr>
        <p:txBody>
          <a:bodyPr wrap="square">
            <a:spAutoFit/>
          </a:bodyPr>
          <a:lstStyle/>
          <a:p>
            <a:r>
              <a:rPr lang="en-US" sz="2200" b="1" dirty="0" err="1" smtClean="0">
                <a:solidFill>
                  <a:srgbClr val="1F497D">
                    <a:lumMod val="75000"/>
                  </a:srgbClr>
                </a:solidFill>
                <a:latin typeface="Tahoma" pitchFamily="34" charset="0"/>
                <a:cs typeface="Tahoma" pitchFamily="34" charset="0"/>
              </a:rPr>
              <a:t>Hãy</a:t>
            </a:r>
            <a:r>
              <a:rPr lang="en-US" sz="2200" b="1" dirty="0" smtClean="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nhận</a:t>
            </a:r>
            <a:r>
              <a:rPr lang="en-US" sz="2200" b="1" dirty="0" smtClean="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xét</a:t>
            </a:r>
            <a:r>
              <a:rPr lang="en-US" sz="2200" b="1" dirty="0" smtClean="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về</a:t>
            </a:r>
            <a:r>
              <a:rPr lang="en-US" sz="2200" b="1" dirty="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các</a:t>
            </a:r>
            <a:r>
              <a:rPr lang="en-US" sz="2200" b="1" dirty="0" smtClean="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hành</a:t>
            </a:r>
            <a:r>
              <a:rPr lang="en-US" sz="2200" b="1" dirty="0" smtClean="0">
                <a:solidFill>
                  <a:srgbClr val="1F497D">
                    <a:lumMod val="75000"/>
                  </a:srgbClr>
                </a:solidFill>
                <a:latin typeface="Tahoma" pitchFamily="34" charset="0"/>
                <a:cs typeface="Tahoma" pitchFamily="34" charset="0"/>
              </a:rPr>
              <a:t> vi, </a:t>
            </a:r>
            <a:r>
              <a:rPr lang="en-US" sz="2200" b="1" dirty="0" err="1" smtClean="0">
                <a:solidFill>
                  <a:srgbClr val="1F497D">
                    <a:lumMod val="75000"/>
                  </a:srgbClr>
                </a:solidFill>
                <a:latin typeface="Tahoma" pitchFamily="34" charset="0"/>
                <a:cs typeface="Tahoma" pitchFamily="34" charset="0"/>
              </a:rPr>
              <a:t>việc</a:t>
            </a:r>
            <a:r>
              <a:rPr lang="en-US" sz="2200" b="1" dirty="0" smtClean="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làm</a:t>
            </a:r>
            <a:r>
              <a:rPr lang="en-US" sz="2200" b="1" dirty="0" smtClean="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dưới</a:t>
            </a:r>
            <a:r>
              <a:rPr lang="en-US" sz="2200" b="1" dirty="0" smtClean="0">
                <a:solidFill>
                  <a:srgbClr val="1F497D">
                    <a:lumMod val="75000"/>
                  </a:srgbClr>
                </a:solidFill>
                <a:latin typeface="Tahoma" pitchFamily="34" charset="0"/>
                <a:cs typeface="Tahoma" pitchFamily="34" charset="0"/>
              </a:rPr>
              <a:t> </a:t>
            </a:r>
            <a:r>
              <a:rPr lang="en-US" sz="2200" b="1" dirty="0" err="1" smtClean="0">
                <a:solidFill>
                  <a:srgbClr val="1F497D">
                    <a:lumMod val="75000"/>
                  </a:srgbClr>
                </a:solidFill>
                <a:latin typeface="Tahoma" pitchFamily="34" charset="0"/>
                <a:cs typeface="Tahoma" pitchFamily="34" charset="0"/>
              </a:rPr>
              <a:t>đây</a:t>
            </a:r>
            <a:r>
              <a:rPr lang="en-US" sz="2200" b="1" dirty="0">
                <a:solidFill>
                  <a:srgbClr val="1F497D">
                    <a:lumMod val="75000"/>
                  </a:srgbClr>
                </a:solidFill>
                <a:latin typeface="Tahoma" pitchFamily="34" charset="0"/>
                <a:cs typeface="Tahoma" pitchFamily="34" charset="0"/>
              </a:rPr>
              <a:t>:</a:t>
            </a:r>
          </a:p>
        </p:txBody>
      </p:sp>
    </p:spTree>
    <p:extLst>
      <p:ext uri="{BB962C8B-B14F-4D97-AF65-F5344CB8AC3E}">
        <p14:creationId xmlns:p14="http://schemas.microsoft.com/office/powerpoint/2010/main" val="171256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 y="1371600"/>
            <a:ext cx="8534400" cy="4011048"/>
          </a:xfrm>
          <a:prstGeom prst="rect">
            <a:avLst/>
          </a:prstGeom>
          <a:solidFill>
            <a:srgbClr val="00FF00"/>
          </a:solidFill>
          <a:ln w="22225">
            <a:noFill/>
            <a:miter lim="800000"/>
            <a:headEnd/>
            <a:tailEnd/>
          </a:ln>
          <a:effectLst>
            <a:outerShdw blurRad="50800" dist="38100" dir="2700000" algn="tl" rotWithShape="0">
              <a:prstClr val="black">
                <a:alpha val="40000"/>
              </a:prstClr>
            </a:outerShdw>
          </a:effectLst>
        </p:spPr>
        <p:txBody>
          <a:bodyPr anchor="ctr"/>
          <a:lstStyle/>
          <a:p>
            <a:pPr algn="just" eaLnBrk="1" hangingPunct="1">
              <a:lnSpc>
                <a:spcPct val="150000"/>
              </a:lnSpc>
              <a:defRPr/>
            </a:pPr>
            <a:endParaRPr lang="en-US" sz="2100" u="sng" dirty="0">
              <a:solidFill>
                <a:schemeClr val="accent5">
                  <a:lumMod val="50000"/>
                </a:schemeClr>
              </a:solidFill>
              <a:latin typeface="Tahoma" pitchFamily="34" charset="0"/>
              <a:cs typeface="Tahoma" pitchFamily="34" charset="0"/>
            </a:endParaRPr>
          </a:p>
          <a:p>
            <a:pPr algn="just" eaLnBrk="1" hangingPunct="1">
              <a:lnSpc>
                <a:spcPct val="150000"/>
              </a:lnSpc>
              <a:defRPr/>
            </a:pPr>
            <a:r>
              <a:rPr lang="en-US" sz="2100" dirty="0" smtClean="0">
                <a:latin typeface="Tahoma" pitchFamily="34" charset="0"/>
                <a:cs typeface="Tahoma" pitchFamily="34" charset="0"/>
              </a:rPr>
              <a:t>     </a:t>
            </a:r>
          </a:p>
          <a:p>
            <a:pPr algn="just" eaLnBrk="1" hangingPunct="1">
              <a:lnSpc>
                <a:spcPct val="150000"/>
              </a:lnSpc>
              <a:defRPr/>
            </a:pPr>
            <a:r>
              <a:rPr lang="vi-VN" sz="2100" dirty="0" smtClean="0">
                <a:latin typeface="Tahoma" pitchFamily="34" charset="0"/>
                <a:cs typeface="Tahoma" pitchFamily="34" charset="0"/>
              </a:rPr>
              <a:t>Một </a:t>
            </a:r>
            <a:r>
              <a:rPr lang="vi-VN" sz="2100" dirty="0">
                <a:latin typeface="Tahoma" pitchFamily="34" charset="0"/>
                <a:cs typeface="Tahoma" pitchFamily="34" charset="0"/>
              </a:rPr>
              <a:t>hôm, trên đường đi học về, Thuỷ và Mai thấy một cô đi xe đạp chở một em nhỏ ngồi sau xe. Em bé đang ngủ gật, đầu ngả sang một bên. Thuỷ vội đạp xe lên và gọi: “Cô ơi, em ngủ rồi kìa!”. Người mẹ </a:t>
            </a:r>
            <a:r>
              <a:rPr lang="en-US" sz="2100" dirty="0" err="1" smtClean="0">
                <a:latin typeface="Tahoma" pitchFamily="34" charset="0"/>
                <a:cs typeface="Tahoma" pitchFamily="34" charset="0"/>
              </a:rPr>
              <a:t>dừng</a:t>
            </a:r>
            <a:r>
              <a:rPr lang="en-US" sz="2100" dirty="0" smtClean="0">
                <a:latin typeface="Tahoma" pitchFamily="34" charset="0"/>
                <a:cs typeface="Tahoma" pitchFamily="34" charset="0"/>
              </a:rPr>
              <a:t> </a:t>
            </a:r>
            <a:r>
              <a:rPr lang="en-US" sz="2100" dirty="0" err="1" smtClean="0">
                <a:latin typeface="Tahoma" pitchFamily="34" charset="0"/>
                <a:cs typeface="Tahoma" pitchFamily="34" charset="0"/>
              </a:rPr>
              <a:t>và</a:t>
            </a:r>
            <a:r>
              <a:rPr lang="en-US" sz="2100" dirty="0" smtClean="0">
                <a:latin typeface="Tahoma" pitchFamily="34" charset="0"/>
                <a:cs typeface="Tahoma" pitchFamily="34" charset="0"/>
              </a:rPr>
              <a:t> </a:t>
            </a:r>
            <a:r>
              <a:rPr lang="vi-VN" sz="2100" dirty="0" smtClean="0">
                <a:latin typeface="Tahoma" pitchFamily="34" charset="0"/>
                <a:cs typeface="Tahoma" pitchFamily="34" charset="0"/>
              </a:rPr>
              <a:t>xuống </a:t>
            </a:r>
            <a:r>
              <a:rPr lang="vi-VN" sz="2100" dirty="0">
                <a:latin typeface="Tahoma" pitchFamily="34" charset="0"/>
                <a:cs typeface="Tahoma" pitchFamily="34" charset="0"/>
              </a:rPr>
              <a:t>xe, lúng túng không biết làm thế nào. Suy nghĩ một chút, Mai nói: “Nhà cô ở đâu ạ? Hay cô để cháu ngồi đằng sau bế em để cô chở về nhà”. Được sự đồng ý của cô, Mai bế em bé ngồi lên xe của cô, còn Thuỷ đạp xe theo cô về tận nhà. Hai bạn hôm đó về nhà trễ một chút nhưng rất vui vì đã làm được một việc </a:t>
            </a:r>
            <a:r>
              <a:rPr lang="vi-VN" sz="2100" dirty="0" smtClean="0">
                <a:latin typeface="Tahoma" pitchFamily="34" charset="0"/>
                <a:cs typeface="Tahoma" pitchFamily="34" charset="0"/>
              </a:rPr>
              <a:t>tốt</a:t>
            </a:r>
            <a:r>
              <a:rPr lang="en-US" sz="2100" dirty="0" smtClean="0">
                <a:latin typeface="Tahoma" pitchFamily="34" charset="0"/>
                <a:cs typeface="Tahoma" pitchFamily="34" charset="0"/>
              </a:rPr>
              <a:t>.</a:t>
            </a:r>
          </a:p>
          <a:p>
            <a:pPr algn="just" eaLnBrk="1" hangingPunct="1">
              <a:lnSpc>
                <a:spcPct val="150000"/>
              </a:lnSpc>
              <a:defRPr/>
            </a:pPr>
            <a:r>
              <a:rPr lang="en-US" sz="2100" dirty="0" smtClean="0">
                <a:latin typeface="Tahoma" pitchFamily="34" charset="0"/>
                <a:cs typeface="Tahoma" pitchFamily="34" charset="0"/>
              </a:rPr>
              <a:t> </a:t>
            </a:r>
          </a:p>
          <a:p>
            <a:pPr eaLnBrk="1" hangingPunct="1">
              <a:lnSpc>
                <a:spcPct val="150000"/>
              </a:lnSpc>
              <a:defRPr/>
            </a:pPr>
            <a:endParaRPr lang="en-US" sz="2100" dirty="0">
              <a:latin typeface="Tahoma" pitchFamily="34" charset="0"/>
              <a:cs typeface="Tahoma" pitchFamily="34" charset="0"/>
            </a:endParaRPr>
          </a:p>
        </p:txBody>
      </p:sp>
      <p:sp>
        <p:nvSpPr>
          <p:cNvPr id="64515" name="Slide Number Placeholder 5"/>
          <p:cNvSpPr>
            <a:spLocks noGrp="1"/>
          </p:cNvSpPr>
          <p:nvPr>
            <p:ph type="sldNum" sz="quarter" idx="12"/>
          </p:nvPr>
        </p:nvSpPr>
        <p:spPr bwMode="auto">
          <a:noFill/>
          <a:ln>
            <a:miter lim="800000"/>
            <a:headEnd/>
            <a:tailEnd/>
          </a:ln>
        </p:spPr>
        <p:txBody>
          <a:bodyPr/>
          <a:lstStyle/>
          <a:p>
            <a:fld id="{938C9F7D-B2D9-4359-A661-2BCC20E9208F}" type="slidenum">
              <a:rPr lang="en-US" altLang="en-US"/>
              <a:pPr/>
              <a:t>8</a:t>
            </a:fld>
            <a:endParaRPr lang="en-US" altLang="en-US"/>
          </a:p>
        </p:txBody>
      </p:sp>
      <p:sp>
        <p:nvSpPr>
          <p:cNvPr id="6" name="Rectangle 5"/>
          <p:cNvSpPr>
            <a:spLocks noChangeArrowheads="1"/>
          </p:cNvSpPr>
          <p:nvPr/>
        </p:nvSpPr>
        <p:spPr bwMode="auto">
          <a:xfrm>
            <a:off x="304800" y="741363"/>
            <a:ext cx="3657600" cy="531171"/>
          </a:xfrm>
          <a:prstGeom prst="rect">
            <a:avLst/>
          </a:prstGeom>
          <a:noFill/>
          <a:ln w="9525">
            <a:noFill/>
            <a:miter lim="800000"/>
            <a:headEnd/>
            <a:tailEnd/>
          </a:ln>
        </p:spPr>
        <p:txBody>
          <a:bodyPr>
            <a:spAutoFit/>
          </a:bodyPr>
          <a:lstStyle/>
          <a:p>
            <a:pPr algn="just" eaLnBrk="1" hangingPunct="1">
              <a:lnSpc>
                <a:spcPct val="150000"/>
              </a:lnSpc>
            </a:pPr>
            <a:r>
              <a:rPr lang="en-US" altLang="en-US" sz="2200" b="1" u="sng" dirty="0" smtClean="0">
                <a:solidFill>
                  <a:srgbClr val="215968"/>
                </a:solidFill>
                <a:latin typeface="Tahoma" pitchFamily="34" charset="0"/>
                <a:cs typeface="Tahoma" pitchFamily="34" charset="0"/>
              </a:rPr>
              <a:t>1. </a:t>
            </a:r>
            <a:r>
              <a:rPr lang="en-US" altLang="en-US" sz="2200" b="1" u="sng" dirty="0" err="1" smtClean="0">
                <a:solidFill>
                  <a:srgbClr val="215968"/>
                </a:solidFill>
                <a:latin typeface="Tahoma" pitchFamily="34" charset="0"/>
                <a:cs typeface="Tahoma" pitchFamily="34" charset="0"/>
              </a:rPr>
              <a:t>Tình</a:t>
            </a:r>
            <a:r>
              <a:rPr lang="en-US" altLang="en-US" sz="2200" b="1" u="sng" dirty="0" smtClean="0">
                <a:solidFill>
                  <a:srgbClr val="215968"/>
                </a:solidFill>
                <a:latin typeface="Tahoma" pitchFamily="34" charset="0"/>
                <a:cs typeface="Tahoma" pitchFamily="34" charset="0"/>
              </a:rPr>
              <a:t> </a:t>
            </a:r>
            <a:r>
              <a:rPr lang="en-US" altLang="en-US" sz="2200" b="1" u="sng" dirty="0" err="1">
                <a:solidFill>
                  <a:srgbClr val="215968"/>
                </a:solidFill>
                <a:latin typeface="Tahoma" pitchFamily="34" charset="0"/>
                <a:cs typeface="Tahoma" pitchFamily="34" charset="0"/>
              </a:rPr>
              <a:t>huống</a:t>
            </a:r>
            <a:r>
              <a:rPr lang="en-US" altLang="en-US" sz="2200" b="1" u="sng" dirty="0">
                <a:solidFill>
                  <a:srgbClr val="215968"/>
                </a:solidFill>
                <a:latin typeface="Tahoma" pitchFamily="34" charset="0"/>
                <a:cs typeface="Tahoma" pitchFamily="34" charset="0"/>
              </a:rPr>
              <a:t>: </a:t>
            </a:r>
          </a:p>
        </p:txBody>
      </p:sp>
      <p:sp>
        <p:nvSpPr>
          <p:cNvPr id="7" name="TextBox 6"/>
          <p:cNvSpPr txBox="1"/>
          <p:nvPr/>
        </p:nvSpPr>
        <p:spPr>
          <a:xfrm>
            <a:off x="914400" y="0"/>
            <a:ext cx="6400800" cy="461665"/>
          </a:xfrm>
          <a:prstGeom prst="rect">
            <a:avLst/>
          </a:prstGeom>
          <a:noFill/>
        </p:spPr>
        <p:txBody>
          <a:bodyPr wrap="square">
            <a:spAutoFit/>
          </a:bodyPr>
          <a:lstStyle/>
          <a:p>
            <a:pPr eaLnBrk="1" hangingPunct="1">
              <a:defRPr/>
            </a:pPr>
            <a:r>
              <a:rPr lang="en-US" sz="2400" b="1" dirty="0">
                <a:solidFill>
                  <a:schemeClr val="tx2">
                    <a:lumMod val="75000"/>
                  </a:schemeClr>
                </a:solidFill>
              </a:rPr>
              <a:t>C</a:t>
            </a:r>
            <a:r>
              <a:rPr lang="vi-VN" sz="2400" b="1" dirty="0" smtClean="0">
                <a:solidFill>
                  <a:schemeClr val="tx2">
                    <a:lumMod val="75000"/>
                  </a:schemeClr>
                </a:solidFill>
              </a:rPr>
              <a:t>. </a:t>
            </a:r>
            <a:r>
              <a:rPr lang="en-US" altLang="en-US" sz="2400" b="1" dirty="0" err="1" smtClean="0">
                <a:solidFill>
                  <a:schemeClr val="tx2">
                    <a:lumMod val="75000"/>
                  </a:schemeClr>
                </a:solidFill>
              </a:rPr>
              <a:t>Luyện</a:t>
            </a:r>
            <a:r>
              <a:rPr lang="en-US" altLang="en-US" sz="2400" b="1" dirty="0" smtClean="0">
                <a:solidFill>
                  <a:schemeClr val="tx2">
                    <a:lumMod val="75000"/>
                  </a:schemeClr>
                </a:solidFill>
              </a:rPr>
              <a:t> </a:t>
            </a:r>
            <a:r>
              <a:rPr lang="en-US" altLang="en-US" sz="2400" b="1" dirty="0" err="1">
                <a:solidFill>
                  <a:schemeClr val="tx2">
                    <a:lumMod val="75000"/>
                  </a:schemeClr>
                </a:solidFill>
              </a:rPr>
              <a:t>tập</a:t>
            </a:r>
            <a:r>
              <a:rPr lang="en-US" altLang="en-US" sz="2400" b="1" dirty="0">
                <a:solidFill>
                  <a:schemeClr val="tx2">
                    <a:lumMod val="75000"/>
                  </a:schemeClr>
                </a:solidFill>
              </a:rPr>
              <a:t> </a:t>
            </a:r>
            <a:r>
              <a:rPr lang="en-US" altLang="en-US" sz="2400" b="1" dirty="0" err="1">
                <a:solidFill>
                  <a:schemeClr val="tx2">
                    <a:lumMod val="75000"/>
                  </a:schemeClr>
                </a:solidFill>
              </a:rPr>
              <a:t>tình</a:t>
            </a:r>
            <a:r>
              <a:rPr lang="en-US" altLang="en-US" sz="2400" b="1" dirty="0">
                <a:solidFill>
                  <a:schemeClr val="tx2">
                    <a:lumMod val="75000"/>
                  </a:schemeClr>
                </a:solidFill>
              </a:rPr>
              <a:t> </a:t>
            </a:r>
            <a:r>
              <a:rPr lang="en-US" altLang="en-US" sz="2400" b="1" dirty="0" err="1">
                <a:solidFill>
                  <a:schemeClr val="tx2">
                    <a:lumMod val="75000"/>
                  </a:schemeClr>
                </a:solidFill>
              </a:rPr>
              <a:t>huống</a:t>
            </a:r>
            <a:r>
              <a:rPr lang="en-US" altLang="en-US" sz="2400" b="1" dirty="0">
                <a:solidFill>
                  <a:schemeClr val="tx2">
                    <a:lumMod val="75000"/>
                  </a:schemeClr>
                </a:solidFill>
              </a:rPr>
              <a:t> </a:t>
            </a:r>
            <a:r>
              <a:rPr lang="en-US" altLang="en-US" sz="2400" b="1" dirty="0" err="1">
                <a:solidFill>
                  <a:schemeClr val="tx2">
                    <a:lumMod val="75000"/>
                  </a:schemeClr>
                </a:solidFill>
              </a:rPr>
              <a:t>và</a:t>
            </a:r>
            <a:r>
              <a:rPr lang="en-US" altLang="en-US" sz="2400" b="1" dirty="0">
                <a:solidFill>
                  <a:schemeClr val="tx2">
                    <a:lumMod val="75000"/>
                  </a:schemeClr>
                </a:solidFill>
              </a:rPr>
              <a:t> </a:t>
            </a:r>
            <a:r>
              <a:rPr lang="en-US" altLang="en-US" sz="2400" b="1" dirty="0" err="1">
                <a:solidFill>
                  <a:schemeClr val="tx2">
                    <a:lumMod val="75000"/>
                  </a:schemeClr>
                </a:solidFill>
              </a:rPr>
              <a:t>vận</a:t>
            </a:r>
            <a:r>
              <a:rPr lang="en-US" altLang="en-US" sz="2400" b="1" dirty="0">
                <a:solidFill>
                  <a:schemeClr val="tx2">
                    <a:lumMod val="75000"/>
                  </a:schemeClr>
                </a:solidFill>
              </a:rPr>
              <a:t> </a:t>
            </a:r>
            <a:r>
              <a:rPr lang="en-US" altLang="en-US" sz="2400" b="1" dirty="0" err="1" smtClean="0">
                <a:solidFill>
                  <a:schemeClr val="tx2">
                    <a:lumMod val="75000"/>
                  </a:schemeClr>
                </a:solidFill>
              </a:rPr>
              <a:t>dụng</a:t>
            </a:r>
            <a:r>
              <a:rPr lang="en-US" sz="2400" b="1" dirty="0" smtClean="0">
                <a:solidFill>
                  <a:schemeClr val="tx2">
                    <a:lumMod val="75000"/>
                  </a:schemeClr>
                </a:solidFill>
              </a:rPr>
              <a:t> </a:t>
            </a:r>
            <a:endParaRPr lang="en-US" sz="2400" b="1" dirty="0">
              <a:solidFill>
                <a:schemeClr val="tx2">
                  <a:lumMod val="75000"/>
                </a:schemeClr>
              </a:solidFill>
            </a:endParaRPr>
          </a:p>
        </p:txBody>
      </p:sp>
      <p:sp>
        <p:nvSpPr>
          <p:cNvPr id="2" name="Rectangle 1"/>
          <p:cNvSpPr/>
          <p:nvPr/>
        </p:nvSpPr>
        <p:spPr>
          <a:xfrm>
            <a:off x="533400" y="5486400"/>
            <a:ext cx="8229600" cy="1338828"/>
          </a:xfrm>
          <a:prstGeom prst="rect">
            <a:avLst/>
          </a:prstGeom>
        </p:spPr>
        <p:txBody>
          <a:bodyPr wrap="square">
            <a:spAutoFit/>
          </a:bodyPr>
          <a:lstStyle/>
          <a:p>
            <a:pPr marL="342900" indent="-342900">
              <a:lnSpc>
                <a:spcPct val="150000"/>
              </a:lnSpc>
              <a:buAutoNum type="alphaLcParenR"/>
            </a:pPr>
            <a:r>
              <a:rPr lang="vi-VN" b="1" dirty="0" smtClean="0">
                <a:latin typeface="Tahoma" pitchFamily="34" charset="0"/>
                <a:cs typeface="Tahoma" pitchFamily="34" charset="0"/>
              </a:rPr>
              <a:t>Em </a:t>
            </a:r>
            <a:r>
              <a:rPr lang="vi-VN" b="1" dirty="0">
                <a:latin typeface="Tahoma" pitchFamily="34" charset="0"/>
                <a:cs typeface="Tahoma" pitchFamily="34" charset="0"/>
              </a:rPr>
              <a:t>có cảm nghĩ gì về việc làm của hai bạn Thuỷ và Mai</a:t>
            </a:r>
            <a:r>
              <a:rPr lang="vi-VN" b="1" dirty="0" smtClean="0">
                <a:latin typeface="Tahoma" pitchFamily="34" charset="0"/>
                <a:cs typeface="Tahoma" pitchFamily="34" charset="0"/>
              </a:rPr>
              <a:t>?</a:t>
            </a:r>
            <a:endParaRPr lang="en-US" b="1" dirty="0">
              <a:latin typeface="Tahoma" pitchFamily="34" charset="0"/>
              <a:cs typeface="Tahoma" pitchFamily="34" charset="0"/>
            </a:endParaRPr>
          </a:p>
          <a:p>
            <a:pPr>
              <a:lnSpc>
                <a:spcPct val="150000"/>
              </a:lnSpc>
            </a:pPr>
            <a:r>
              <a:rPr lang="vi-VN" b="1" dirty="0">
                <a:latin typeface="Tahoma" pitchFamily="34" charset="0"/>
                <a:cs typeface="Tahoma" pitchFamily="34" charset="0"/>
              </a:rPr>
              <a:t>b) Hãy nêu ví dụ về </a:t>
            </a:r>
            <a:r>
              <a:rPr lang="en-US" b="1" dirty="0" err="1" smtClean="0">
                <a:latin typeface="Tahoma" pitchFamily="34" charset="0"/>
                <a:cs typeface="Tahoma" pitchFamily="34" charset="0"/>
              </a:rPr>
              <a:t>việc</a:t>
            </a:r>
            <a:r>
              <a:rPr lang="en-US" b="1" dirty="0" smtClean="0">
                <a:latin typeface="Tahoma" pitchFamily="34" charset="0"/>
                <a:cs typeface="Tahoma" pitchFamily="34" charset="0"/>
              </a:rPr>
              <a:t> </a:t>
            </a:r>
            <a:r>
              <a:rPr lang="en-US" b="1" dirty="0" err="1" smtClean="0">
                <a:latin typeface="Tahoma" pitchFamily="34" charset="0"/>
                <a:cs typeface="Tahoma" pitchFamily="34" charset="0"/>
              </a:rPr>
              <a:t>làm</a:t>
            </a:r>
            <a:r>
              <a:rPr lang="en-US" b="1" dirty="0" smtClean="0">
                <a:latin typeface="Tahoma" pitchFamily="34" charset="0"/>
                <a:cs typeface="Tahoma" pitchFamily="34" charset="0"/>
              </a:rPr>
              <a:t> </a:t>
            </a:r>
            <a:r>
              <a:rPr lang="vi-VN" b="1" dirty="0" smtClean="0">
                <a:latin typeface="Tahoma" pitchFamily="34" charset="0"/>
                <a:cs typeface="Tahoma" pitchFamily="34" charset="0"/>
              </a:rPr>
              <a:t>tốt </a:t>
            </a:r>
            <a:r>
              <a:rPr lang="vi-VN" b="1" dirty="0">
                <a:latin typeface="Tahoma" pitchFamily="34" charset="0"/>
                <a:cs typeface="Tahoma" pitchFamily="34" charset="0"/>
              </a:rPr>
              <a:t>mà em đã thực hiện với người đi đường </a:t>
            </a:r>
            <a:r>
              <a:rPr lang="en-US" b="1" dirty="0" err="1" smtClean="0">
                <a:latin typeface="Tahoma" pitchFamily="34" charset="0"/>
                <a:cs typeface="Tahoma" pitchFamily="34" charset="0"/>
              </a:rPr>
              <a:t>khi</a:t>
            </a:r>
            <a:r>
              <a:rPr lang="en-US" b="1" dirty="0" smtClean="0">
                <a:latin typeface="Tahoma" pitchFamily="34" charset="0"/>
                <a:cs typeface="Tahoma" pitchFamily="34" charset="0"/>
              </a:rPr>
              <a:t> </a:t>
            </a:r>
            <a:r>
              <a:rPr lang="en-US" b="1" dirty="0" err="1" smtClean="0">
                <a:latin typeface="Tahoma" pitchFamily="34" charset="0"/>
                <a:cs typeface="Tahoma" pitchFamily="34" charset="0"/>
              </a:rPr>
              <a:t>tham</a:t>
            </a:r>
            <a:r>
              <a:rPr lang="en-US" b="1" dirty="0" smtClean="0">
                <a:latin typeface="Tahoma" pitchFamily="34" charset="0"/>
                <a:cs typeface="Tahoma" pitchFamily="34" charset="0"/>
              </a:rPr>
              <a:t> </a:t>
            </a:r>
            <a:r>
              <a:rPr lang="en-US" b="1" dirty="0" err="1" smtClean="0">
                <a:latin typeface="Tahoma" pitchFamily="34" charset="0"/>
                <a:cs typeface="Tahoma" pitchFamily="34" charset="0"/>
              </a:rPr>
              <a:t>gia</a:t>
            </a:r>
            <a:r>
              <a:rPr lang="vi-VN" b="1" dirty="0" smtClean="0">
                <a:latin typeface="Tahoma" pitchFamily="34" charset="0"/>
                <a:cs typeface="Tahoma" pitchFamily="34" charset="0"/>
              </a:rPr>
              <a:t> </a:t>
            </a:r>
            <a:r>
              <a:rPr lang="vi-VN" b="1" dirty="0">
                <a:latin typeface="Tahoma" pitchFamily="34" charset="0"/>
                <a:cs typeface="Tahoma" pitchFamily="34" charset="0"/>
              </a:rPr>
              <a:t>giao thông.</a:t>
            </a:r>
            <a:endParaRPr lang="en-US" b="1" dirty="0">
              <a:latin typeface="Tahoma" pitchFamily="34" charset="0"/>
              <a:cs typeface="Tahoma" pitchFamily="34" charset="0"/>
            </a:endParaRPr>
          </a:p>
        </p:txBody>
      </p:sp>
    </p:spTree>
    <p:extLst>
      <p:ext uri="{BB962C8B-B14F-4D97-AF65-F5344CB8AC3E}">
        <p14:creationId xmlns:p14="http://schemas.microsoft.com/office/powerpoint/2010/main" val="147635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 y="1371599"/>
            <a:ext cx="8458200" cy="1611351"/>
          </a:xfrm>
          <a:prstGeom prst="rect">
            <a:avLst/>
          </a:prstGeom>
          <a:solidFill>
            <a:srgbClr val="FFFF00"/>
          </a:solidFill>
          <a:ln w="22225">
            <a:noFill/>
            <a:miter lim="800000"/>
            <a:headEnd/>
            <a:tailEnd/>
          </a:ln>
          <a:effectLst>
            <a:outerShdw blurRad="50800" dist="38100" dir="2700000" algn="tl" rotWithShape="0">
              <a:prstClr val="black">
                <a:alpha val="40000"/>
              </a:prstClr>
            </a:outerShdw>
          </a:effectLst>
        </p:spPr>
        <p:txBody>
          <a:bodyPr anchor="ctr"/>
          <a:lstStyle>
            <a:defPPr>
              <a:defRPr lang="en-US"/>
            </a:defPPr>
            <a:lvl1pPr algn="just" eaLnBrk="1" hangingPunct="1">
              <a:lnSpc>
                <a:spcPct val="150000"/>
              </a:lnSpc>
              <a:defRPr sz="2000" b="1" u="sng">
                <a:solidFill>
                  <a:schemeClr val="accent5">
                    <a:lumMod val="50000"/>
                  </a:schemeClr>
                </a:solidFill>
                <a:latin typeface="Tahoma" pitchFamily="34" charset="0"/>
                <a:cs typeface="Tahoma" pitchFamily="34" charset="0"/>
              </a:defRPr>
            </a:lvl1pPr>
          </a:lstStyle>
          <a:p>
            <a:r>
              <a:rPr lang="vi-VN" sz="2100" b="0" u="none" dirty="0">
                <a:solidFill>
                  <a:schemeClr val="tx1"/>
                </a:solidFill>
              </a:rPr>
              <a:t>Hãy tập hợp một nhóm bạn cùng suy nghĩ và hành động thực hiện một dự </a:t>
            </a:r>
            <a:r>
              <a:rPr lang="vi-VN" sz="2100" b="0" u="none" dirty="0" smtClean="0">
                <a:solidFill>
                  <a:schemeClr val="tx1"/>
                </a:solidFill>
              </a:rPr>
              <a:t>án </a:t>
            </a:r>
            <a:r>
              <a:rPr lang="vi-VN" sz="2100" b="0" u="none" dirty="0">
                <a:solidFill>
                  <a:schemeClr val="tx1"/>
                </a:solidFill>
              </a:rPr>
              <a:t>tuyên truyền về văn hóa giao thông cho cộng đồng dân cư </a:t>
            </a:r>
            <a:r>
              <a:rPr lang="vi-VN" sz="2100" b="0" u="none" dirty="0" smtClean="0">
                <a:solidFill>
                  <a:schemeClr val="tx1"/>
                </a:solidFill>
              </a:rPr>
              <a:t>hoặc </a:t>
            </a:r>
            <a:r>
              <a:rPr lang="vi-VN" sz="2100" b="0" u="none" dirty="0">
                <a:solidFill>
                  <a:schemeClr val="tx1"/>
                </a:solidFill>
              </a:rPr>
              <a:t>cho học sinh </a:t>
            </a:r>
            <a:r>
              <a:rPr lang="vi-VN" sz="2100" b="0" u="none" dirty="0" smtClean="0">
                <a:solidFill>
                  <a:schemeClr val="tx1"/>
                </a:solidFill>
              </a:rPr>
              <a:t>t</a:t>
            </a:r>
            <a:r>
              <a:rPr lang="en-US" sz="2100" b="0" u="none" dirty="0" err="1" smtClean="0">
                <a:solidFill>
                  <a:schemeClr val="tx1"/>
                </a:solidFill>
              </a:rPr>
              <a:t>rong</a:t>
            </a:r>
            <a:r>
              <a:rPr lang="vi-VN" sz="2100" b="0" u="none" dirty="0" smtClean="0">
                <a:solidFill>
                  <a:schemeClr val="tx1"/>
                </a:solidFill>
              </a:rPr>
              <a:t> </a:t>
            </a:r>
            <a:r>
              <a:rPr lang="vi-VN" sz="2100" b="0" u="none" dirty="0">
                <a:solidFill>
                  <a:schemeClr val="tx1"/>
                </a:solidFill>
              </a:rPr>
              <a:t>trường</a:t>
            </a:r>
            <a:r>
              <a:rPr lang="vi-VN" sz="2100" b="0" u="none" dirty="0" smtClean="0">
                <a:solidFill>
                  <a:schemeClr val="tx1"/>
                </a:solidFill>
              </a:rPr>
              <a:t>.</a:t>
            </a:r>
            <a:endParaRPr lang="en-US" b="0" u="none" dirty="0">
              <a:solidFill>
                <a:schemeClr val="tx1"/>
              </a:solidFill>
            </a:endParaRPr>
          </a:p>
        </p:txBody>
      </p:sp>
      <p:sp>
        <p:nvSpPr>
          <p:cNvPr id="66563" name="Slide Number Placeholder 5"/>
          <p:cNvSpPr>
            <a:spLocks noGrp="1"/>
          </p:cNvSpPr>
          <p:nvPr>
            <p:ph type="sldNum" sz="quarter" idx="12"/>
          </p:nvPr>
        </p:nvSpPr>
        <p:spPr bwMode="auto">
          <a:noFill/>
          <a:ln>
            <a:miter lim="800000"/>
            <a:headEnd/>
            <a:tailEnd/>
          </a:ln>
        </p:spPr>
        <p:txBody>
          <a:bodyPr/>
          <a:lstStyle/>
          <a:p>
            <a:fld id="{F08B901E-0A5E-42A7-8317-0051C126C495}" type="slidenum">
              <a:rPr lang="en-US" altLang="en-US"/>
              <a:pPr/>
              <a:t>9</a:t>
            </a:fld>
            <a:endParaRPr lang="en-US" altLang="en-US"/>
          </a:p>
        </p:txBody>
      </p:sp>
      <p:sp>
        <p:nvSpPr>
          <p:cNvPr id="6" name="Rectangle 5"/>
          <p:cNvSpPr>
            <a:spLocks noChangeArrowheads="1"/>
          </p:cNvSpPr>
          <p:nvPr/>
        </p:nvSpPr>
        <p:spPr bwMode="auto">
          <a:xfrm>
            <a:off x="304800" y="864513"/>
            <a:ext cx="7620000" cy="430887"/>
          </a:xfrm>
          <a:prstGeom prst="rect">
            <a:avLst/>
          </a:prstGeom>
          <a:noFill/>
          <a:ln w="9525">
            <a:noFill/>
            <a:miter lim="800000"/>
            <a:headEnd/>
            <a:tailEnd/>
          </a:ln>
        </p:spPr>
        <p:txBody>
          <a:bodyPr wrap="square">
            <a:spAutoFit/>
          </a:bodyPr>
          <a:lstStyle/>
          <a:p>
            <a:pPr eaLnBrk="1" hangingPunct="1"/>
            <a:r>
              <a:rPr lang="vi-VN" sz="2200" b="1" u="sng" dirty="0">
                <a:solidFill>
                  <a:srgbClr val="215968"/>
                </a:solidFill>
                <a:latin typeface="Tahoma" pitchFamily="34" charset="0"/>
                <a:cs typeface="Tahoma" pitchFamily="34" charset="0"/>
              </a:rPr>
              <a:t>2. Thực hiện dự án tuyên truyền về giao thông</a:t>
            </a:r>
            <a:endParaRPr lang="en-US" altLang="en-US" sz="2200" b="1" u="sng" dirty="0">
              <a:solidFill>
                <a:srgbClr val="215968"/>
              </a:solidFill>
              <a:latin typeface="Tahoma" pitchFamily="34" charset="0"/>
              <a:cs typeface="Tahoma" pitchFamily="34" charset="0"/>
            </a:endParaRPr>
          </a:p>
        </p:txBody>
      </p:sp>
      <p:sp>
        <p:nvSpPr>
          <p:cNvPr id="7" name="TextBox 6"/>
          <p:cNvSpPr txBox="1"/>
          <p:nvPr/>
        </p:nvSpPr>
        <p:spPr>
          <a:xfrm>
            <a:off x="914400" y="0"/>
            <a:ext cx="6400800" cy="461665"/>
          </a:xfrm>
          <a:prstGeom prst="rect">
            <a:avLst/>
          </a:prstGeom>
          <a:noFill/>
        </p:spPr>
        <p:txBody>
          <a:bodyPr wrap="square">
            <a:spAutoFit/>
          </a:bodyPr>
          <a:lstStyle/>
          <a:p>
            <a:pPr eaLnBrk="1" hangingPunct="1">
              <a:defRPr/>
            </a:pPr>
            <a:r>
              <a:rPr lang="en-US" sz="2400" b="1" dirty="0">
                <a:solidFill>
                  <a:schemeClr val="tx2">
                    <a:lumMod val="75000"/>
                  </a:schemeClr>
                </a:solidFill>
              </a:rPr>
              <a:t>C</a:t>
            </a:r>
            <a:r>
              <a:rPr lang="vi-VN" sz="2400" b="1" dirty="0" smtClean="0">
                <a:solidFill>
                  <a:schemeClr val="tx2">
                    <a:lumMod val="75000"/>
                  </a:schemeClr>
                </a:solidFill>
              </a:rPr>
              <a:t>. </a:t>
            </a:r>
            <a:r>
              <a:rPr lang="en-US" altLang="en-US" sz="2400" b="1" dirty="0" err="1" smtClean="0">
                <a:solidFill>
                  <a:schemeClr val="tx2">
                    <a:lumMod val="75000"/>
                  </a:schemeClr>
                </a:solidFill>
              </a:rPr>
              <a:t>Luyện</a:t>
            </a:r>
            <a:r>
              <a:rPr lang="en-US" altLang="en-US" sz="2400" b="1" dirty="0" smtClean="0">
                <a:solidFill>
                  <a:schemeClr val="tx2">
                    <a:lumMod val="75000"/>
                  </a:schemeClr>
                </a:solidFill>
              </a:rPr>
              <a:t> </a:t>
            </a:r>
            <a:r>
              <a:rPr lang="en-US" altLang="en-US" sz="2400" b="1" dirty="0" err="1">
                <a:solidFill>
                  <a:schemeClr val="tx2">
                    <a:lumMod val="75000"/>
                  </a:schemeClr>
                </a:solidFill>
              </a:rPr>
              <a:t>tập</a:t>
            </a:r>
            <a:r>
              <a:rPr lang="en-US" altLang="en-US" sz="2400" b="1" dirty="0">
                <a:solidFill>
                  <a:schemeClr val="tx2">
                    <a:lumMod val="75000"/>
                  </a:schemeClr>
                </a:solidFill>
              </a:rPr>
              <a:t> </a:t>
            </a:r>
            <a:r>
              <a:rPr lang="en-US" altLang="en-US" sz="2400" b="1" dirty="0" err="1">
                <a:solidFill>
                  <a:schemeClr val="tx2">
                    <a:lumMod val="75000"/>
                  </a:schemeClr>
                </a:solidFill>
              </a:rPr>
              <a:t>tình</a:t>
            </a:r>
            <a:r>
              <a:rPr lang="en-US" altLang="en-US" sz="2400" b="1" dirty="0">
                <a:solidFill>
                  <a:schemeClr val="tx2">
                    <a:lumMod val="75000"/>
                  </a:schemeClr>
                </a:solidFill>
              </a:rPr>
              <a:t> </a:t>
            </a:r>
            <a:r>
              <a:rPr lang="en-US" altLang="en-US" sz="2400" b="1" dirty="0" err="1">
                <a:solidFill>
                  <a:schemeClr val="tx2">
                    <a:lumMod val="75000"/>
                  </a:schemeClr>
                </a:solidFill>
              </a:rPr>
              <a:t>huống</a:t>
            </a:r>
            <a:r>
              <a:rPr lang="en-US" altLang="en-US" sz="2400" b="1" dirty="0">
                <a:solidFill>
                  <a:schemeClr val="tx2">
                    <a:lumMod val="75000"/>
                  </a:schemeClr>
                </a:solidFill>
              </a:rPr>
              <a:t> </a:t>
            </a:r>
            <a:r>
              <a:rPr lang="en-US" altLang="en-US" sz="2400" b="1" dirty="0" err="1">
                <a:solidFill>
                  <a:schemeClr val="tx2">
                    <a:lumMod val="75000"/>
                  </a:schemeClr>
                </a:solidFill>
              </a:rPr>
              <a:t>và</a:t>
            </a:r>
            <a:r>
              <a:rPr lang="en-US" altLang="en-US" sz="2400" b="1" dirty="0">
                <a:solidFill>
                  <a:schemeClr val="tx2">
                    <a:lumMod val="75000"/>
                  </a:schemeClr>
                </a:solidFill>
              </a:rPr>
              <a:t> </a:t>
            </a:r>
            <a:r>
              <a:rPr lang="en-US" altLang="en-US" sz="2400" b="1" dirty="0" err="1">
                <a:solidFill>
                  <a:schemeClr val="tx2">
                    <a:lumMod val="75000"/>
                  </a:schemeClr>
                </a:solidFill>
              </a:rPr>
              <a:t>vận</a:t>
            </a:r>
            <a:r>
              <a:rPr lang="en-US" altLang="en-US" sz="2400" b="1" dirty="0">
                <a:solidFill>
                  <a:schemeClr val="tx2">
                    <a:lumMod val="75000"/>
                  </a:schemeClr>
                </a:solidFill>
              </a:rPr>
              <a:t> </a:t>
            </a:r>
            <a:r>
              <a:rPr lang="en-US" altLang="en-US" sz="2400" b="1" dirty="0" err="1" smtClean="0">
                <a:solidFill>
                  <a:schemeClr val="tx2">
                    <a:lumMod val="75000"/>
                  </a:schemeClr>
                </a:solidFill>
              </a:rPr>
              <a:t>dụng</a:t>
            </a:r>
            <a:r>
              <a:rPr lang="en-US" sz="2400" b="1" dirty="0" smtClean="0">
                <a:solidFill>
                  <a:schemeClr val="tx2">
                    <a:lumMod val="75000"/>
                  </a:schemeClr>
                </a:solidFill>
              </a:rPr>
              <a:t> </a:t>
            </a:r>
            <a:endParaRPr lang="en-US" sz="2400" b="1" dirty="0">
              <a:solidFill>
                <a:schemeClr val="tx2">
                  <a:lumMod val="75000"/>
                </a:schemeClr>
              </a:solidFill>
            </a:endParaRPr>
          </a:p>
        </p:txBody>
      </p:sp>
      <p:sp>
        <p:nvSpPr>
          <p:cNvPr id="2" name="Rectangle 1"/>
          <p:cNvSpPr/>
          <p:nvPr/>
        </p:nvSpPr>
        <p:spPr>
          <a:xfrm>
            <a:off x="0" y="3191759"/>
            <a:ext cx="9143999" cy="369332"/>
          </a:xfrm>
          <a:prstGeom prst="rect">
            <a:avLst/>
          </a:prstGeom>
        </p:spPr>
        <p:txBody>
          <a:bodyPr wrap="square">
            <a:spAutoFit/>
          </a:bodyPr>
          <a:lstStyle/>
          <a:p>
            <a:pPr algn="ctr"/>
            <a:r>
              <a:rPr lang="vi-VN" b="1" i="1" dirty="0"/>
              <a:t>Gợi ý cách thực hiện:</a:t>
            </a:r>
            <a:endParaRPr lang="en-US" b="1" i="1" dirty="0"/>
          </a:p>
        </p:txBody>
      </p:sp>
      <p:sp>
        <p:nvSpPr>
          <p:cNvPr id="3" name="Pentagon 2"/>
          <p:cNvSpPr/>
          <p:nvPr/>
        </p:nvSpPr>
        <p:spPr>
          <a:xfrm>
            <a:off x="152400" y="3818833"/>
            <a:ext cx="1574409" cy="2718135"/>
          </a:xfrm>
          <a:prstGeom prst="homePlate">
            <a:avLst>
              <a:gd name="adj" fmla="val 0"/>
            </a:avLst>
          </a:pr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r>
              <a:rPr lang="vi-VN" dirty="0">
                <a:solidFill>
                  <a:schemeClr val="tx1"/>
                </a:solidFill>
              </a:rPr>
              <a:t>Thành lập nhóm bạn cùng thực hiện</a:t>
            </a:r>
            <a:endParaRPr lang="en-US" dirty="0">
              <a:solidFill>
                <a:schemeClr val="tx1"/>
              </a:solidFill>
            </a:endParaRPr>
          </a:p>
        </p:txBody>
      </p:sp>
      <p:sp>
        <p:nvSpPr>
          <p:cNvPr id="9" name="Pentagon 8"/>
          <p:cNvSpPr/>
          <p:nvPr/>
        </p:nvSpPr>
        <p:spPr>
          <a:xfrm>
            <a:off x="3810000" y="3824514"/>
            <a:ext cx="1574409" cy="2718135"/>
          </a:xfrm>
          <a:prstGeom prst="homePlate">
            <a:avLst>
              <a:gd name="adj" fmla="val 0"/>
            </a:avLst>
          </a:pr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vi-VN" dirty="0">
                <a:solidFill>
                  <a:schemeClr val="tx1"/>
                </a:solidFill>
              </a:rPr>
              <a:t>Suy nghĩ và đặt ra các câu hỏi và cùng nhau xây dựng đề cương</a:t>
            </a:r>
            <a:endParaRPr lang="en-US" dirty="0">
              <a:solidFill>
                <a:schemeClr val="tx1"/>
              </a:solidFill>
            </a:endParaRPr>
          </a:p>
        </p:txBody>
      </p:sp>
      <p:sp>
        <p:nvSpPr>
          <p:cNvPr id="10" name="Pentagon 9"/>
          <p:cNvSpPr/>
          <p:nvPr/>
        </p:nvSpPr>
        <p:spPr>
          <a:xfrm>
            <a:off x="5638800" y="3835065"/>
            <a:ext cx="1574409" cy="2718135"/>
          </a:xfrm>
          <a:prstGeom prst="homePlate">
            <a:avLst>
              <a:gd name="adj" fmla="val 0"/>
            </a:avLst>
          </a:pr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p>
          <a:p>
            <a:pPr algn="ctr"/>
            <a:r>
              <a:rPr lang="vi-VN" dirty="0" smtClean="0">
                <a:solidFill>
                  <a:schemeClr val="tx1"/>
                </a:solidFill>
              </a:rPr>
              <a:t>Phân </a:t>
            </a:r>
            <a:r>
              <a:rPr lang="vi-VN" dirty="0">
                <a:solidFill>
                  <a:schemeClr val="tx1"/>
                </a:solidFill>
              </a:rPr>
              <a:t>công cho các thành viên trong nhóm cùng làm việc, đặt ra lịch làm việc cụ thể</a:t>
            </a:r>
            <a:endParaRPr lang="en-US" dirty="0">
              <a:solidFill>
                <a:schemeClr val="tx1"/>
              </a:solidFill>
            </a:endParaRPr>
          </a:p>
        </p:txBody>
      </p:sp>
      <p:sp>
        <p:nvSpPr>
          <p:cNvPr id="12" name="Pentagon 11"/>
          <p:cNvSpPr/>
          <p:nvPr/>
        </p:nvSpPr>
        <p:spPr>
          <a:xfrm>
            <a:off x="7417191" y="3835065"/>
            <a:ext cx="1574409" cy="2718135"/>
          </a:xfrm>
          <a:prstGeom prst="homePlate">
            <a:avLst>
              <a:gd name="adj" fmla="val 0"/>
            </a:avLst>
          </a:pr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en-US" dirty="0">
                <a:solidFill>
                  <a:schemeClr val="tx1"/>
                </a:solidFill>
              </a:rPr>
              <a:t>T</a:t>
            </a:r>
            <a:r>
              <a:rPr lang="vi-VN" dirty="0">
                <a:solidFill>
                  <a:schemeClr val="tx1"/>
                </a:solidFill>
              </a:rPr>
              <a:t>ổ chức truyên truyền, báo cáo kết quả và triển lãm</a:t>
            </a:r>
            <a:endParaRPr lang="en-US" altLang="en-US" dirty="0">
              <a:solidFill>
                <a:schemeClr val="tx1"/>
              </a:solidFill>
            </a:endParaRPr>
          </a:p>
        </p:txBody>
      </p:sp>
      <p:sp>
        <p:nvSpPr>
          <p:cNvPr id="13" name="Pentagon 12"/>
          <p:cNvSpPr/>
          <p:nvPr/>
        </p:nvSpPr>
        <p:spPr>
          <a:xfrm>
            <a:off x="1981200" y="3813364"/>
            <a:ext cx="1574409" cy="2718135"/>
          </a:xfrm>
          <a:prstGeom prst="homePlate">
            <a:avLst>
              <a:gd name="adj" fmla="val 0"/>
            </a:avLst>
          </a:pr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Xây dựng kế hoạch thực hiện</a:t>
            </a:r>
            <a:endParaRPr lang="en-US" dirty="0">
              <a:solidFill>
                <a:schemeClr val="tx1"/>
              </a:solidFill>
            </a:endParaRPr>
          </a:p>
        </p:txBody>
      </p:sp>
      <p:sp>
        <p:nvSpPr>
          <p:cNvPr id="8" name="Isosceles Triangle 7"/>
          <p:cNvSpPr/>
          <p:nvPr/>
        </p:nvSpPr>
        <p:spPr>
          <a:xfrm rot="10800000">
            <a:off x="164123" y="3819825"/>
            <a:ext cx="1574409" cy="30502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Isosceles Triangle 14"/>
          <p:cNvSpPr/>
          <p:nvPr/>
        </p:nvSpPr>
        <p:spPr>
          <a:xfrm rot="10800000">
            <a:off x="1992923" y="3820984"/>
            <a:ext cx="1574409" cy="30502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TextBox 13"/>
          <p:cNvSpPr txBox="1"/>
          <p:nvPr/>
        </p:nvSpPr>
        <p:spPr>
          <a:xfrm>
            <a:off x="685800" y="3795932"/>
            <a:ext cx="457200" cy="369332"/>
          </a:xfrm>
          <a:prstGeom prst="rect">
            <a:avLst/>
          </a:prstGeom>
          <a:noFill/>
        </p:spPr>
        <p:txBody>
          <a:bodyPr wrap="square" rtlCol="0">
            <a:spAutoFit/>
          </a:bodyPr>
          <a:lstStyle/>
          <a:p>
            <a:pPr algn="ctr"/>
            <a:r>
              <a:rPr lang="en-US" b="1" dirty="0" smtClean="0"/>
              <a:t>1</a:t>
            </a:r>
            <a:endParaRPr lang="en-US" b="1" dirty="0"/>
          </a:p>
        </p:txBody>
      </p:sp>
      <p:sp>
        <p:nvSpPr>
          <p:cNvPr id="17" name="TextBox 16"/>
          <p:cNvSpPr txBox="1"/>
          <p:nvPr/>
        </p:nvSpPr>
        <p:spPr>
          <a:xfrm>
            <a:off x="2551527" y="3795932"/>
            <a:ext cx="457200" cy="369332"/>
          </a:xfrm>
          <a:prstGeom prst="rect">
            <a:avLst/>
          </a:prstGeom>
          <a:noFill/>
        </p:spPr>
        <p:txBody>
          <a:bodyPr wrap="square" rtlCol="0">
            <a:spAutoFit/>
          </a:bodyPr>
          <a:lstStyle/>
          <a:p>
            <a:pPr algn="ctr"/>
            <a:r>
              <a:rPr lang="en-US" b="1" dirty="0" smtClean="0"/>
              <a:t>2</a:t>
            </a:r>
            <a:endParaRPr lang="en-US" b="1" dirty="0"/>
          </a:p>
        </p:txBody>
      </p:sp>
      <p:sp>
        <p:nvSpPr>
          <p:cNvPr id="18" name="Isosceles Triangle 17"/>
          <p:cNvSpPr/>
          <p:nvPr/>
        </p:nvSpPr>
        <p:spPr>
          <a:xfrm rot="10800000">
            <a:off x="3796518" y="3821964"/>
            <a:ext cx="1574409" cy="30502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TextBox 18"/>
          <p:cNvSpPr txBox="1"/>
          <p:nvPr/>
        </p:nvSpPr>
        <p:spPr>
          <a:xfrm>
            <a:off x="4355122" y="3812152"/>
            <a:ext cx="457200" cy="369332"/>
          </a:xfrm>
          <a:prstGeom prst="rect">
            <a:avLst/>
          </a:prstGeom>
          <a:noFill/>
        </p:spPr>
        <p:txBody>
          <a:bodyPr wrap="square" rtlCol="0">
            <a:spAutoFit/>
          </a:bodyPr>
          <a:lstStyle/>
          <a:p>
            <a:pPr algn="ctr"/>
            <a:r>
              <a:rPr lang="en-US" b="1" dirty="0" smtClean="0"/>
              <a:t>3</a:t>
            </a:r>
            <a:endParaRPr lang="en-US" b="1" dirty="0"/>
          </a:p>
        </p:txBody>
      </p:sp>
      <p:sp>
        <p:nvSpPr>
          <p:cNvPr id="20" name="Isosceles Triangle 19"/>
          <p:cNvSpPr/>
          <p:nvPr/>
        </p:nvSpPr>
        <p:spPr>
          <a:xfrm rot="10800000">
            <a:off x="5611835" y="3829584"/>
            <a:ext cx="1574409" cy="30502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TextBox 20"/>
          <p:cNvSpPr txBox="1"/>
          <p:nvPr/>
        </p:nvSpPr>
        <p:spPr>
          <a:xfrm>
            <a:off x="6170439" y="3812152"/>
            <a:ext cx="457200" cy="369332"/>
          </a:xfrm>
          <a:prstGeom prst="rect">
            <a:avLst/>
          </a:prstGeom>
          <a:noFill/>
        </p:spPr>
        <p:txBody>
          <a:bodyPr wrap="square" rtlCol="0">
            <a:spAutoFit/>
          </a:bodyPr>
          <a:lstStyle/>
          <a:p>
            <a:pPr algn="ctr"/>
            <a:r>
              <a:rPr lang="en-US" b="1" dirty="0" smtClean="0"/>
              <a:t>4</a:t>
            </a:r>
            <a:endParaRPr lang="en-US" b="1" dirty="0"/>
          </a:p>
        </p:txBody>
      </p:sp>
      <p:sp>
        <p:nvSpPr>
          <p:cNvPr id="22" name="Isosceles Triangle 21"/>
          <p:cNvSpPr/>
          <p:nvPr/>
        </p:nvSpPr>
        <p:spPr>
          <a:xfrm rot="10800000">
            <a:off x="7427151" y="3829584"/>
            <a:ext cx="1574409" cy="30502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 name="TextBox 22"/>
          <p:cNvSpPr txBox="1"/>
          <p:nvPr/>
        </p:nvSpPr>
        <p:spPr>
          <a:xfrm>
            <a:off x="7985755" y="3812152"/>
            <a:ext cx="457200" cy="369332"/>
          </a:xfrm>
          <a:prstGeom prst="rect">
            <a:avLst/>
          </a:prstGeom>
          <a:noFill/>
        </p:spPr>
        <p:txBody>
          <a:bodyPr wrap="square" rtlCol="0">
            <a:spAutoFit/>
          </a:bodyPr>
          <a:lstStyle/>
          <a:p>
            <a:pPr algn="ctr"/>
            <a:r>
              <a:rPr lang="en-US" b="1" dirty="0" smtClean="0"/>
              <a:t>5</a:t>
            </a:r>
            <a:endParaRPr lang="en-US" b="1" dirty="0"/>
          </a:p>
        </p:txBody>
      </p:sp>
      <p:sp>
        <p:nvSpPr>
          <p:cNvPr id="4" name="Right Triangle 3"/>
          <p:cNvSpPr/>
          <p:nvPr/>
        </p:nvSpPr>
        <p:spPr>
          <a:xfrm>
            <a:off x="178158" y="6096000"/>
            <a:ext cx="736242" cy="435498"/>
          </a:xfrm>
          <a:prstGeom prst="rtTriangle">
            <a:avLst/>
          </a:prstGeom>
          <a:solidFill>
            <a:srgbClr val="CC00F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a:off x="1992922" y="6096000"/>
            <a:ext cx="736242" cy="435498"/>
          </a:xfrm>
          <a:prstGeom prst="rtTriangle">
            <a:avLst/>
          </a:prstGeom>
          <a:solidFill>
            <a:srgbClr val="CC00F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a:off x="3866798" y="6096000"/>
            <a:ext cx="736242" cy="435498"/>
          </a:xfrm>
          <a:prstGeom prst="rtTriangle">
            <a:avLst/>
          </a:prstGeom>
          <a:solidFill>
            <a:srgbClr val="CC00F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a:off x="5662797" y="6096000"/>
            <a:ext cx="736242" cy="435498"/>
          </a:xfrm>
          <a:prstGeom prst="rtTriangle">
            <a:avLst/>
          </a:prstGeom>
          <a:solidFill>
            <a:srgbClr val="CC00F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p:cNvSpPr/>
          <p:nvPr/>
        </p:nvSpPr>
        <p:spPr>
          <a:xfrm>
            <a:off x="7427151" y="6096000"/>
            <a:ext cx="736242" cy="435498"/>
          </a:xfrm>
          <a:prstGeom prst="rtTriangle">
            <a:avLst/>
          </a:prstGeom>
          <a:solidFill>
            <a:srgbClr val="CC00F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flipH="1">
            <a:off x="1058585" y="6096000"/>
            <a:ext cx="692221" cy="435498"/>
          </a:xfrm>
          <a:prstGeom prst="rtTriangle">
            <a:avLst/>
          </a:prstGeom>
          <a:solidFill>
            <a:srgbClr val="CC00F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p:cNvSpPr/>
          <p:nvPr/>
        </p:nvSpPr>
        <p:spPr>
          <a:xfrm flipH="1">
            <a:off x="2863388" y="6096000"/>
            <a:ext cx="692221" cy="435498"/>
          </a:xfrm>
          <a:prstGeom prst="rtTriangle">
            <a:avLst/>
          </a:prstGeom>
          <a:solidFill>
            <a:srgbClr val="CC00F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p:cNvSpPr/>
          <p:nvPr/>
        </p:nvSpPr>
        <p:spPr>
          <a:xfrm flipH="1">
            <a:off x="4692188" y="6096000"/>
            <a:ext cx="692221" cy="435498"/>
          </a:xfrm>
          <a:prstGeom prst="rtTriangle">
            <a:avLst/>
          </a:prstGeom>
          <a:solidFill>
            <a:srgbClr val="CC00F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p:cNvSpPr/>
          <p:nvPr/>
        </p:nvSpPr>
        <p:spPr>
          <a:xfrm flipH="1">
            <a:off x="6498090" y="6091727"/>
            <a:ext cx="692221" cy="435498"/>
          </a:xfrm>
          <a:prstGeom prst="rtTriangle">
            <a:avLst/>
          </a:prstGeom>
          <a:solidFill>
            <a:srgbClr val="CC00F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p:cNvSpPr/>
          <p:nvPr/>
        </p:nvSpPr>
        <p:spPr>
          <a:xfrm flipH="1">
            <a:off x="8280009" y="6091727"/>
            <a:ext cx="692221" cy="435498"/>
          </a:xfrm>
          <a:prstGeom prst="rtTriangle">
            <a:avLst/>
          </a:prstGeom>
          <a:solidFill>
            <a:srgbClr val="CC00F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48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00"/>
                                        <p:tgtEl>
                                          <p:spTgt spid="10"/>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down)">
                                      <p:cBhvr>
                                        <p:cTn id="71" dur="500"/>
                                        <p:tgtEl>
                                          <p:spTgt spid="20"/>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down)">
                                      <p:cBhvr>
                                        <p:cTn id="74" dur="500"/>
                                        <p:tgtEl>
                                          <p:spTgt spid="21"/>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down)">
                                      <p:cBhvr>
                                        <p:cTn id="77" dur="500"/>
                                        <p:tgtEl>
                                          <p:spTgt spid="28"/>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down)">
                                      <p:cBhvr>
                                        <p:cTn id="85" dur="500"/>
                                        <p:tgtEl>
                                          <p:spTgt spid="1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500"/>
                                        <p:tgtEl>
                                          <p:spTgt spid="22"/>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down)">
                                      <p:cBhvr>
                                        <p:cTn id="91" dur="500"/>
                                        <p:tgtEl>
                                          <p:spTgt spid="23"/>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down)">
                                      <p:cBhvr>
                                        <p:cTn id="94" dur="500"/>
                                        <p:tgtEl>
                                          <p:spTgt spid="29"/>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down)">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animBg="1"/>
      <p:bldP spid="9" grpId="0" animBg="1"/>
      <p:bldP spid="10" grpId="0" animBg="1"/>
      <p:bldP spid="12" grpId="0" animBg="1"/>
      <p:bldP spid="13" grpId="0" animBg="1"/>
      <p:bldP spid="8" grpId="0" animBg="1"/>
      <p:bldP spid="15" grpId="0" animBg="1"/>
      <p:bldP spid="14" grpId="0"/>
      <p:bldP spid="17" grpId="0"/>
      <p:bldP spid="18" grpId="0" animBg="1"/>
      <p:bldP spid="19" grpId="0"/>
      <p:bldP spid="20" grpId="0" animBg="1"/>
      <p:bldP spid="21" grpId="0"/>
      <p:bldP spid="22" grpId="0" animBg="1"/>
      <p:bldP spid="23" grpId="0"/>
      <p:bldP spid="4"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976</Words>
  <Application>Microsoft Office PowerPoint</Application>
  <PresentationFormat>On-screen Show (4:3)</PresentationFormat>
  <Paragraphs>94</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AutoBVT</cp:lastModifiedBy>
  <cp:revision>2</cp:revision>
  <dcterms:created xsi:type="dcterms:W3CDTF">2019-11-29T12:58:15Z</dcterms:created>
  <dcterms:modified xsi:type="dcterms:W3CDTF">2021-05-07T01:16:56Z</dcterms:modified>
</cp:coreProperties>
</file>